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60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CC75E-7141-48F5-9E34-8248110E462C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034CFC-5C0F-4B68-9473-DAFFB5859588}">
      <dgm:prSet phldrT="[Text]"/>
      <dgm:spPr/>
      <dgm:t>
        <a:bodyPr/>
        <a:lstStyle/>
        <a:p>
          <a:r>
            <a:rPr lang="en-US" dirty="0"/>
            <a:t>1.</a:t>
          </a:r>
        </a:p>
      </dgm:t>
    </dgm:pt>
    <dgm:pt modelId="{DA142D40-0FA2-4F0E-BD06-BE4017880A3F}" type="parTrans" cxnId="{1E7996E9-104E-4AAD-BC7C-F74B0822536C}">
      <dgm:prSet/>
      <dgm:spPr/>
      <dgm:t>
        <a:bodyPr/>
        <a:lstStyle/>
        <a:p>
          <a:endParaRPr lang="en-US"/>
        </a:p>
      </dgm:t>
    </dgm:pt>
    <dgm:pt modelId="{E45A0866-B50D-4C87-BF37-D0AD0BE0AC24}" type="sibTrans" cxnId="{1E7996E9-104E-4AAD-BC7C-F74B0822536C}">
      <dgm:prSet/>
      <dgm:spPr/>
      <dgm:t>
        <a:bodyPr/>
        <a:lstStyle/>
        <a:p>
          <a:endParaRPr lang="en-US"/>
        </a:p>
      </dgm:t>
    </dgm:pt>
    <dgm:pt modelId="{F59AB055-B2C8-429C-A647-8943D70CDE64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</a:p>
        <a:p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luật</a:t>
          </a:r>
          <a:endParaRPr lang="en-US" dirty="0"/>
        </a:p>
      </dgm:t>
    </dgm:pt>
    <dgm:pt modelId="{EF14EF38-91E3-4AAA-81FA-26FA37F88AA2}" type="parTrans" cxnId="{9981608A-0A4F-4052-A9C3-AB6E6C72F547}">
      <dgm:prSet/>
      <dgm:spPr/>
      <dgm:t>
        <a:bodyPr/>
        <a:lstStyle/>
        <a:p>
          <a:endParaRPr lang="en-US"/>
        </a:p>
      </dgm:t>
    </dgm:pt>
    <dgm:pt modelId="{869DC2D4-1AC6-41EE-A1FE-7258A6182AF7}" type="sibTrans" cxnId="{9981608A-0A4F-4052-A9C3-AB6E6C72F547}">
      <dgm:prSet/>
      <dgm:spPr/>
      <dgm:t>
        <a:bodyPr/>
        <a:lstStyle/>
        <a:p>
          <a:endParaRPr lang="en-US"/>
        </a:p>
      </dgm:t>
    </dgm:pt>
    <dgm:pt modelId="{A58C4EB4-EB35-4665-9DF8-F89CEC9200C6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ngành</a:t>
          </a:r>
          <a:r>
            <a:rPr lang="en-US" dirty="0"/>
            <a:t> </a:t>
          </a:r>
          <a:r>
            <a:rPr lang="en-US" dirty="0" err="1"/>
            <a:t>luật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luật</a:t>
          </a:r>
          <a:r>
            <a:rPr lang="en-US" dirty="0"/>
            <a:t> </a:t>
          </a:r>
          <a:r>
            <a:rPr lang="en-US" dirty="0" err="1"/>
            <a:t>Việt</a:t>
          </a:r>
          <a:r>
            <a:rPr lang="en-US" dirty="0"/>
            <a:t> Nam</a:t>
          </a:r>
        </a:p>
      </dgm:t>
    </dgm:pt>
    <dgm:pt modelId="{01629438-8035-4866-8220-0688FE9797D4}" type="parTrans" cxnId="{14A9BAD1-9E1C-46A4-B966-93B579CCFCF9}">
      <dgm:prSet/>
      <dgm:spPr/>
      <dgm:t>
        <a:bodyPr/>
        <a:lstStyle/>
        <a:p>
          <a:endParaRPr lang="en-US"/>
        </a:p>
      </dgm:t>
    </dgm:pt>
    <dgm:pt modelId="{CE54A1E0-FEDB-4D0C-AE24-4CA6256C79A7}" type="sibTrans" cxnId="{14A9BAD1-9E1C-46A4-B966-93B579CCFCF9}">
      <dgm:prSet/>
      <dgm:spPr/>
      <dgm:t>
        <a:bodyPr/>
        <a:lstStyle/>
        <a:p>
          <a:endParaRPr lang="en-US"/>
        </a:p>
      </dgm:t>
    </dgm:pt>
    <dgm:pt modelId="{6FD81980-E485-469B-A0E7-C9774B78516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A02D84D8-A42C-4903-9055-6DF61BC5B65C}" type="sibTrans" cxnId="{9B2A8572-BC04-425C-A369-FD0E489F588D}">
      <dgm:prSet/>
      <dgm:spPr/>
      <dgm:t>
        <a:bodyPr/>
        <a:lstStyle/>
        <a:p>
          <a:endParaRPr lang="en-US"/>
        </a:p>
      </dgm:t>
    </dgm:pt>
    <dgm:pt modelId="{C17A8499-9435-4B48-BA06-24FE77704C55}" type="parTrans" cxnId="{9B2A8572-BC04-425C-A369-FD0E489F588D}">
      <dgm:prSet/>
      <dgm:spPr/>
      <dgm:t>
        <a:bodyPr/>
        <a:lstStyle/>
        <a:p>
          <a:endParaRPr lang="en-US"/>
        </a:p>
      </dgm:t>
    </dgm:pt>
    <dgm:pt modelId="{4127CCE5-12AE-4376-9BAD-B0AAD4EBF3F5}" type="pres">
      <dgm:prSet presAssocID="{E56CC75E-7141-48F5-9E34-8248110E46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045EF-4F14-4362-8EEB-167A61C2DE05}" type="pres">
      <dgm:prSet presAssocID="{DB034CFC-5C0F-4B68-9473-DAFFB5859588}" presName="root" presStyleCnt="0"/>
      <dgm:spPr/>
    </dgm:pt>
    <dgm:pt modelId="{F055ACE2-C752-4739-81EC-F07FF381A505}" type="pres">
      <dgm:prSet presAssocID="{DB034CFC-5C0F-4B68-9473-DAFFB5859588}" presName="rootComposite" presStyleCnt="0"/>
      <dgm:spPr/>
    </dgm:pt>
    <dgm:pt modelId="{06F82FB2-631C-4E27-827B-27B46A36C762}" type="pres">
      <dgm:prSet presAssocID="{DB034CFC-5C0F-4B68-9473-DAFFB5859588}" presName="rootText" presStyleLbl="node1" presStyleIdx="0" presStyleCnt="2"/>
      <dgm:spPr/>
    </dgm:pt>
    <dgm:pt modelId="{CD5F403E-4813-4F76-BFA9-DC630D453211}" type="pres">
      <dgm:prSet presAssocID="{DB034CFC-5C0F-4B68-9473-DAFFB5859588}" presName="rootConnector" presStyleLbl="node1" presStyleIdx="0" presStyleCnt="2"/>
      <dgm:spPr/>
    </dgm:pt>
    <dgm:pt modelId="{011D781F-56F8-4A76-9740-767E5C6B2FFA}" type="pres">
      <dgm:prSet presAssocID="{DB034CFC-5C0F-4B68-9473-DAFFB5859588}" presName="childShape" presStyleCnt="0"/>
      <dgm:spPr/>
    </dgm:pt>
    <dgm:pt modelId="{6BABFC72-3CBC-40ED-B16B-5E0EFB2B1E79}" type="pres">
      <dgm:prSet presAssocID="{EF14EF38-91E3-4AAA-81FA-26FA37F88AA2}" presName="Name13" presStyleLbl="parChTrans1D2" presStyleIdx="0" presStyleCnt="2"/>
      <dgm:spPr/>
    </dgm:pt>
    <dgm:pt modelId="{D88287B8-F388-4F83-9D93-58D09943B1E6}" type="pres">
      <dgm:prSet presAssocID="{F59AB055-B2C8-429C-A647-8943D70CDE64}" presName="childText" presStyleLbl="bgAcc1" presStyleIdx="0" presStyleCnt="2">
        <dgm:presLayoutVars>
          <dgm:bulletEnabled val="1"/>
        </dgm:presLayoutVars>
      </dgm:prSet>
      <dgm:spPr/>
    </dgm:pt>
    <dgm:pt modelId="{4EC6917C-A2F0-4C5A-9585-61698CBD4F8C}" type="pres">
      <dgm:prSet presAssocID="{6FD81980-E485-469B-A0E7-C9774B78516F}" presName="root" presStyleCnt="0"/>
      <dgm:spPr/>
    </dgm:pt>
    <dgm:pt modelId="{57B3068B-72B9-497E-84DA-B271DD219F65}" type="pres">
      <dgm:prSet presAssocID="{6FD81980-E485-469B-A0E7-C9774B78516F}" presName="rootComposite" presStyleCnt="0"/>
      <dgm:spPr/>
    </dgm:pt>
    <dgm:pt modelId="{98AED353-9213-40BE-BFA7-7DB4DFA47626}" type="pres">
      <dgm:prSet presAssocID="{6FD81980-E485-469B-A0E7-C9774B78516F}" presName="rootText" presStyleLbl="node1" presStyleIdx="1" presStyleCnt="2"/>
      <dgm:spPr/>
    </dgm:pt>
    <dgm:pt modelId="{39D965E9-41F0-469F-9FF7-DBBA9CB6A78C}" type="pres">
      <dgm:prSet presAssocID="{6FD81980-E485-469B-A0E7-C9774B78516F}" presName="rootConnector" presStyleLbl="node1" presStyleIdx="1" presStyleCnt="2"/>
      <dgm:spPr/>
    </dgm:pt>
    <dgm:pt modelId="{5E0CB309-CF75-40AA-9269-9A8E30217679}" type="pres">
      <dgm:prSet presAssocID="{6FD81980-E485-469B-A0E7-C9774B78516F}" presName="childShape" presStyleCnt="0"/>
      <dgm:spPr/>
    </dgm:pt>
    <dgm:pt modelId="{34697DF8-912A-4907-9459-51CABE46E0E0}" type="pres">
      <dgm:prSet presAssocID="{01629438-8035-4866-8220-0688FE9797D4}" presName="Name13" presStyleLbl="parChTrans1D2" presStyleIdx="1" presStyleCnt="2"/>
      <dgm:spPr/>
    </dgm:pt>
    <dgm:pt modelId="{8663000C-CDB9-4C55-B241-64ADFB4A2DCC}" type="pres">
      <dgm:prSet presAssocID="{A58C4EB4-EB35-4665-9DF8-F89CEC9200C6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A03920E-9B1A-4756-9276-CF46AF127572}" type="presOf" srcId="{01629438-8035-4866-8220-0688FE9797D4}" destId="{34697DF8-912A-4907-9459-51CABE46E0E0}" srcOrd="0" destOrd="0" presId="urn:microsoft.com/office/officeart/2005/8/layout/hierarchy3"/>
    <dgm:cxn modelId="{5A266A5F-5DD1-40ED-A26A-79C41112A383}" type="presOf" srcId="{6FD81980-E485-469B-A0E7-C9774B78516F}" destId="{98AED353-9213-40BE-BFA7-7DB4DFA47626}" srcOrd="0" destOrd="0" presId="urn:microsoft.com/office/officeart/2005/8/layout/hierarchy3"/>
    <dgm:cxn modelId="{5EEA136C-33FF-453B-95F1-9EEF3005585A}" type="presOf" srcId="{F59AB055-B2C8-429C-A647-8943D70CDE64}" destId="{D88287B8-F388-4F83-9D93-58D09943B1E6}" srcOrd="0" destOrd="0" presId="urn:microsoft.com/office/officeart/2005/8/layout/hierarchy3"/>
    <dgm:cxn modelId="{9B2A8572-BC04-425C-A369-FD0E489F588D}" srcId="{E56CC75E-7141-48F5-9E34-8248110E462C}" destId="{6FD81980-E485-469B-A0E7-C9774B78516F}" srcOrd="1" destOrd="0" parTransId="{C17A8499-9435-4B48-BA06-24FE77704C55}" sibTransId="{A02D84D8-A42C-4903-9055-6DF61BC5B65C}"/>
    <dgm:cxn modelId="{4916B87B-F4D7-475F-B82F-ED5004A84C4B}" type="presOf" srcId="{E56CC75E-7141-48F5-9E34-8248110E462C}" destId="{4127CCE5-12AE-4376-9BAD-B0AAD4EBF3F5}" srcOrd="0" destOrd="0" presId="urn:microsoft.com/office/officeart/2005/8/layout/hierarchy3"/>
    <dgm:cxn modelId="{24681D80-B9CD-42DB-8708-5B1A5C8AA752}" type="presOf" srcId="{DB034CFC-5C0F-4B68-9473-DAFFB5859588}" destId="{CD5F403E-4813-4F76-BFA9-DC630D453211}" srcOrd="1" destOrd="0" presId="urn:microsoft.com/office/officeart/2005/8/layout/hierarchy3"/>
    <dgm:cxn modelId="{9981608A-0A4F-4052-A9C3-AB6E6C72F547}" srcId="{DB034CFC-5C0F-4B68-9473-DAFFB5859588}" destId="{F59AB055-B2C8-429C-A647-8943D70CDE64}" srcOrd="0" destOrd="0" parTransId="{EF14EF38-91E3-4AAA-81FA-26FA37F88AA2}" sibTransId="{869DC2D4-1AC6-41EE-A1FE-7258A6182AF7}"/>
    <dgm:cxn modelId="{620F139B-E66F-446D-A8E1-E83172BDA308}" type="presOf" srcId="{DB034CFC-5C0F-4B68-9473-DAFFB5859588}" destId="{06F82FB2-631C-4E27-827B-27B46A36C762}" srcOrd="0" destOrd="0" presId="urn:microsoft.com/office/officeart/2005/8/layout/hierarchy3"/>
    <dgm:cxn modelId="{0BD0ADBD-2E38-4C39-B1CC-1F0FC5758DCD}" type="presOf" srcId="{EF14EF38-91E3-4AAA-81FA-26FA37F88AA2}" destId="{6BABFC72-3CBC-40ED-B16B-5E0EFB2B1E79}" srcOrd="0" destOrd="0" presId="urn:microsoft.com/office/officeart/2005/8/layout/hierarchy3"/>
    <dgm:cxn modelId="{14A9BAD1-9E1C-46A4-B966-93B579CCFCF9}" srcId="{6FD81980-E485-469B-A0E7-C9774B78516F}" destId="{A58C4EB4-EB35-4665-9DF8-F89CEC9200C6}" srcOrd="0" destOrd="0" parTransId="{01629438-8035-4866-8220-0688FE9797D4}" sibTransId="{CE54A1E0-FEDB-4D0C-AE24-4CA6256C79A7}"/>
    <dgm:cxn modelId="{3E17CFDF-B2B9-4BC4-AEDC-AF9781839517}" type="presOf" srcId="{A58C4EB4-EB35-4665-9DF8-F89CEC9200C6}" destId="{8663000C-CDB9-4C55-B241-64ADFB4A2DCC}" srcOrd="0" destOrd="0" presId="urn:microsoft.com/office/officeart/2005/8/layout/hierarchy3"/>
    <dgm:cxn modelId="{1E7996E9-104E-4AAD-BC7C-F74B0822536C}" srcId="{E56CC75E-7141-48F5-9E34-8248110E462C}" destId="{DB034CFC-5C0F-4B68-9473-DAFFB5859588}" srcOrd="0" destOrd="0" parTransId="{DA142D40-0FA2-4F0E-BD06-BE4017880A3F}" sibTransId="{E45A0866-B50D-4C87-BF37-D0AD0BE0AC24}"/>
    <dgm:cxn modelId="{E48EF1F7-255A-40E7-B798-D30AECDF4150}" type="presOf" srcId="{6FD81980-E485-469B-A0E7-C9774B78516F}" destId="{39D965E9-41F0-469F-9FF7-DBBA9CB6A78C}" srcOrd="1" destOrd="0" presId="urn:microsoft.com/office/officeart/2005/8/layout/hierarchy3"/>
    <dgm:cxn modelId="{5CB513D2-CDCA-4389-945D-F4179EA025C1}" type="presParOf" srcId="{4127CCE5-12AE-4376-9BAD-B0AAD4EBF3F5}" destId="{F61045EF-4F14-4362-8EEB-167A61C2DE05}" srcOrd="0" destOrd="0" presId="urn:microsoft.com/office/officeart/2005/8/layout/hierarchy3"/>
    <dgm:cxn modelId="{10FFD53E-21D6-441D-B27E-47092DC8F030}" type="presParOf" srcId="{F61045EF-4F14-4362-8EEB-167A61C2DE05}" destId="{F055ACE2-C752-4739-81EC-F07FF381A505}" srcOrd="0" destOrd="0" presId="urn:microsoft.com/office/officeart/2005/8/layout/hierarchy3"/>
    <dgm:cxn modelId="{456DD169-EE1A-4D61-8302-C1D0C8E4A183}" type="presParOf" srcId="{F055ACE2-C752-4739-81EC-F07FF381A505}" destId="{06F82FB2-631C-4E27-827B-27B46A36C762}" srcOrd="0" destOrd="0" presId="urn:microsoft.com/office/officeart/2005/8/layout/hierarchy3"/>
    <dgm:cxn modelId="{C3662CCD-1624-4E90-913C-EF0CA61B77C9}" type="presParOf" srcId="{F055ACE2-C752-4739-81EC-F07FF381A505}" destId="{CD5F403E-4813-4F76-BFA9-DC630D453211}" srcOrd="1" destOrd="0" presId="urn:microsoft.com/office/officeart/2005/8/layout/hierarchy3"/>
    <dgm:cxn modelId="{D5DC6254-EBD5-4435-B918-764643832CFD}" type="presParOf" srcId="{F61045EF-4F14-4362-8EEB-167A61C2DE05}" destId="{011D781F-56F8-4A76-9740-767E5C6B2FFA}" srcOrd="1" destOrd="0" presId="urn:microsoft.com/office/officeart/2005/8/layout/hierarchy3"/>
    <dgm:cxn modelId="{87394C65-5220-47FD-A7CB-684DEBED2FCF}" type="presParOf" srcId="{011D781F-56F8-4A76-9740-767E5C6B2FFA}" destId="{6BABFC72-3CBC-40ED-B16B-5E0EFB2B1E79}" srcOrd="0" destOrd="0" presId="urn:microsoft.com/office/officeart/2005/8/layout/hierarchy3"/>
    <dgm:cxn modelId="{2C9C0EE5-5EA6-4E3C-8CC5-3758C0F44058}" type="presParOf" srcId="{011D781F-56F8-4A76-9740-767E5C6B2FFA}" destId="{D88287B8-F388-4F83-9D93-58D09943B1E6}" srcOrd="1" destOrd="0" presId="urn:microsoft.com/office/officeart/2005/8/layout/hierarchy3"/>
    <dgm:cxn modelId="{3958E3E6-BCAC-4F76-AEB0-BFD9E1B93313}" type="presParOf" srcId="{4127CCE5-12AE-4376-9BAD-B0AAD4EBF3F5}" destId="{4EC6917C-A2F0-4C5A-9585-61698CBD4F8C}" srcOrd="1" destOrd="0" presId="urn:microsoft.com/office/officeart/2005/8/layout/hierarchy3"/>
    <dgm:cxn modelId="{4C59D412-D92E-4B59-90E6-1D10907B1F16}" type="presParOf" srcId="{4EC6917C-A2F0-4C5A-9585-61698CBD4F8C}" destId="{57B3068B-72B9-497E-84DA-B271DD219F65}" srcOrd="0" destOrd="0" presId="urn:microsoft.com/office/officeart/2005/8/layout/hierarchy3"/>
    <dgm:cxn modelId="{BF1570AD-8A63-4F35-AA5C-8F80E81ABB97}" type="presParOf" srcId="{57B3068B-72B9-497E-84DA-B271DD219F65}" destId="{98AED353-9213-40BE-BFA7-7DB4DFA47626}" srcOrd="0" destOrd="0" presId="urn:microsoft.com/office/officeart/2005/8/layout/hierarchy3"/>
    <dgm:cxn modelId="{F0C1FB41-A1E0-4CAE-B3FA-AF2058B520B2}" type="presParOf" srcId="{57B3068B-72B9-497E-84DA-B271DD219F65}" destId="{39D965E9-41F0-469F-9FF7-DBBA9CB6A78C}" srcOrd="1" destOrd="0" presId="urn:microsoft.com/office/officeart/2005/8/layout/hierarchy3"/>
    <dgm:cxn modelId="{F833B7D0-A4E5-4EBA-B649-DD7C9C354F70}" type="presParOf" srcId="{4EC6917C-A2F0-4C5A-9585-61698CBD4F8C}" destId="{5E0CB309-CF75-40AA-9269-9A8E30217679}" srcOrd="1" destOrd="0" presId="urn:microsoft.com/office/officeart/2005/8/layout/hierarchy3"/>
    <dgm:cxn modelId="{D5905D73-C3CA-422D-A049-4B46F3292013}" type="presParOf" srcId="{5E0CB309-CF75-40AA-9269-9A8E30217679}" destId="{34697DF8-912A-4907-9459-51CABE46E0E0}" srcOrd="0" destOrd="0" presId="urn:microsoft.com/office/officeart/2005/8/layout/hierarchy3"/>
    <dgm:cxn modelId="{F0947793-7CA7-4EA0-8A50-014D34D905EA}" type="presParOf" srcId="{5E0CB309-CF75-40AA-9269-9A8E30217679}" destId="{8663000C-CDB9-4C55-B241-64ADFB4A2DC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D440A-C01E-40DD-8B32-52BEA0623824}" type="doc">
      <dgm:prSet loTypeId="urn:microsoft.com/office/officeart/2005/8/layout/hierarchy1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5BD3F3C-7D63-450F-9533-57B64C6B3A65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luật</a:t>
          </a:r>
          <a:endParaRPr lang="en-US" dirty="0"/>
        </a:p>
      </dgm:t>
    </dgm:pt>
    <dgm:pt modelId="{1A555113-CEAC-49EE-B011-9E12158E495D}" type="parTrans" cxnId="{918B9840-F4A5-46EE-AC91-330250B9331F}">
      <dgm:prSet/>
      <dgm:spPr/>
      <dgm:t>
        <a:bodyPr/>
        <a:lstStyle/>
        <a:p>
          <a:endParaRPr lang="en-US"/>
        </a:p>
      </dgm:t>
    </dgm:pt>
    <dgm:pt modelId="{A5A1E74F-B487-492F-8D1A-E91D0D745342}" type="sibTrans" cxnId="{918B9840-F4A5-46EE-AC91-330250B9331F}">
      <dgm:prSet/>
      <dgm:spPr/>
      <dgm:t>
        <a:bodyPr/>
        <a:lstStyle/>
        <a:p>
          <a:endParaRPr lang="en-US"/>
        </a:p>
      </dgm:t>
    </dgm:pt>
    <dgm:pt modelId="{43B282C9-4D0F-417A-B331-F9F2AB08FC9F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cấu</a:t>
          </a:r>
          <a:r>
            <a:rPr lang="en-US" dirty="0"/>
            <a:t> </a:t>
          </a:r>
          <a:r>
            <a:rPr lang="en-US" dirty="0" err="1"/>
            <a:t>trúc</a:t>
          </a:r>
          <a:r>
            <a:rPr lang="en-US" dirty="0"/>
            <a:t> </a:t>
          </a:r>
          <a:r>
            <a:rPr lang="en-US" dirty="0" err="1"/>
            <a:t>bên</a:t>
          </a:r>
          <a:r>
            <a:rPr lang="en-US" dirty="0"/>
            <a:t> </a:t>
          </a:r>
          <a:r>
            <a:rPr lang="en-US" dirty="0" err="1"/>
            <a:t>trong</a:t>
          </a:r>
          <a:endParaRPr lang="en-US" dirty="0"/>
        </a:p>
      </dgm:t>
    </dgm:pt>
    <dgm:pt modelId="{38616856-1487-40A3-9C1B-90288BCA0DA7}" type="parTrans" cxnId="{473CF753-07A4-4518-9D54-441FB87CEC84}">
      <dgm:prSet/>
      <dgm:spPr/>
      <dgm:t>
        <a:bodyPr/>
        <a:lstStyle/>
        <a:p>
          <a:endParaRPr lang="en-US"/>
        </a:p>
      </dgm:t>
    </dgm:pt>
    <dgm:pt modelId="{5F3386DC-89C8-4371-858A-D323256C8FA6}" type="sibTrans" cxnId="{473CF753-07A4-4518-9D54-441FB87CEC84}">
      <dgm:prSet/>
      <dgm:spPr/>
      <dgm:t>
        <a:bodyPr/>
        <a:lstStyle/>
        <a:p>
          <a:endParaRPr lang="en-US"/>
        </a:p>
      </dgm:t>
    </dgm:pt>
    <dgm:pt modelId="{7552EF7D-9650-4DE9-99CA-504B3851EDEF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QPPL</a:t>
          </a:r>
        </a:p>
      </dgm:t>
    </dgm:pt>
    <dgm:pt modelId="{A9BF08A5-B828-4D00-9001-9BC956790083}" type="parTrans" cxnId="{F3844268-DFE3-4713-A5AD-8CD9C447402D}">
      <dgm:prSet/>
      <dgm:spPr/>
      <dgm:t>
        <a:bodyPr/>
        <a:lstStyle/>
        <a:p>
          <a:endParaRPr lang="en-US"/>
        </a:p>
      </dgm:t>
    </dgm:pt>
    <dgm:pt modelId="{E318260E-0296-4553-B960-08C119D9500C}" type="sibTrans" cxnId="{F3844268-DFE3-4713-A5AD-8CD9C447402D}">
      <dgm:prSet/>
      <dgm:spPr/>
      <dgm:t>
        <a:bodyPr/>
        <a:lstStyle/>
        <a:p>
          <a:endParaRPr lang="en-US"/>
        </a:p>
      </dgm:t>
    </dgm:pt>
    <dgm:pt modelId="{BA4C74C0-1B50-4E3A-A627-8D408888C0EF}" type="pres">
      <dgm:prSet presAssocID="{217D440A-C01E-40DD-8B32-52BEA06238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18E14E-9BB1-402D-8592-21498F2E6A7F}" type="pres">
      <dgm:prSet presAssocID="{55BD3F3C-7D63-450F-9533-57B64C6B3A65}" presName="hierRoot1" presStyleCnt="0"/>
      <dgm:spPr/>
    </dgm:pt>
    <dgm:pt modelId="{B1456686-DF02-42B3-974F-46EEE520BA48}" type="pres">
      <dgm:prSet presAssocID="{55BD3F3C-7D63-450F-9533-57B64C6B3A65}" presName="composite" presStyleCnt="0"/>
      <dgm:spPr/>
    </dgm:pt>
    <dgm:pt modelId="{27A68448-C325-4091-81B8-9039137B31F3}" type="pres">
      <dgm:prSet presAssocID="{55BD3F3C-7D63-450F-9533-57B64C6B3A65}" presName="background" presStyleLbl="node0" presStyleIdx="0" presStyleCnt="1"/>
      <dgm:spPr/>
    </dgm:pt>
    <dgm:pt modelId="{545AB934-DFAB-4446-BBE2-12A699C442E2}" type="pres">
      <dgm:prSet presAssocID="{55BD3F3C-7D63-450F-9533-57B64C6B3A65}" presName="text" presStyleLbl="fgAcc0" presStyleIdx="0" presStyleCnt="1">
        <dgm:presLayoutVars>
          <dgm:chPref val="3"/>
        </dgm:presLayoutVars>
      </dgm:prSet>
      <dgm:spPr/>
    </dgm:pt>
    <dgm:pt modelId="{B5E7DD37-E1E5-4AD2-9077-C894B79F74D5}" type="pres">
      <dgm:prSet presAssocID="{55BD3F3C-7D63-450F-9533-57B64C6B3A65}" presName="hierChild2" presStyleCnt="0"/>
      <dgm:spPr/>
    </dgm:pt>
    <dgm:pt modelId="{3C4A5B3F-D9A0-40ED-977B-7E8CCEEA4463}" type="pres">
      <dgm:prSet presAssocID="{38616856-1487-40A3-9C1B-90288BCA0DA7}" presName="Name10" presStyleLbl="parChTrans1D2" presStyleIdx="0" presStyleCnt="2"/>
      <dgm:spPr/>
    </dgm:pt>
    <dgm:pt modelId="{92E915AD-2752-4671-AF8A-87D81B3757EF}" type="pres">
      <dgm:prSet presAssocID="{43B282C9-4D0F-417A-B331-F9F2AB08FC9F}" presName="hierRoot2" presStyleCnt="0"/>
      <dgm:spPr/>
    </dgm:pt>
    <dgm:pt modelId="{E7B31461-31EE-452E-A856-1ABBA1F01521}" type="pres">
      <dgm:prSet presAssocID="{43B282C9-4D0F-417A-B331-F9F2AB08FC9F}" presName="composite2" presStyleCnt="0"/>
      <dgm:spPr/>
    </dgm:pt>
    <dgm:pt modelId="{D234041F-ADD8-40CE-B54A-73CEC2810738}" type="pres">
      <dgm:prSet presAssocID="{43B282C9-4D0F-417A-B331-F9F2AB08FC9F}" presName="background2" presStyleLbl="node2" presStyleIdx="0" presStyleCnt="2"/>
      <dgm:spPr/>
    </dgm:pt>
    <dgm:pt modelId="{CB316EF1-7B90-4949-877A-E080FB6FDEC3}" type="pres">
      <dgm:prSet presAssocID="{43B282C9-4D0F-417A-B331-F9F2AB08FC9F}" presName="text2" presStyleLbl="fgAcc2" presStyleIdx="0" presStyleCnt="2">
        <dgm:presLayoutVars>
          <dgm:chPref val="3"/>
        </dgm:presLayoutVars>
      </dgm:prSet>
      <dgm:spPr/>
    </dgm:pt>
    <dgm:pt modelId="{84C11C30-A0B2-409D-AD65-47BD9094C761}" type="pres">
      <dgm:prSet presAssocID="{43B282C9-4D0F-417A-B331-F9F2AB08FC9F}" presName="hierChild3" presStyleCnt="0"/>
      <dgm:spPr/>
    </dgm:pt>
    <dgm:pt modelId="{FA0548B0-2DEC-478E-8FB6-406DB36BC877}" type="pres">
      <dgm:prSet presAssocID="{A9BF08A5-B828-4D00-9001-9BC956790083}" presName="Name10" presStyleLbl="parChTrans1D2" presStyleIdx="1" presStyleCnt="2"/>
      <dgm:spPr/>
    </dgm:pt>
    <dgm:pt modelId="{CF91E60D-122A-49F5-A4AC-F4A1F257E818}" type="pres">
      <dgm:prSet presAssocID="{7552EF7D-9650-4DE9-99CA-504B3851EDEF}" presName="hierRoot2" presStyleCnt="0"/>
      <dgm:spPr/>
    </dgm:pt>
    <dgm:pt modelId="{E8624E80-8752-46AD-AA6C-4EF7BABEAC9C}" type="pres">
      <dgm:prSet presAssocID="{7552EF7D-9650-4DE9-99CA-504B3851EDEF}" presName="composite2" presStyleCnt="0"/>
      <dgm:spPr/>
    </dgm:pt>
    <dgm:pt modelId="{FF8DADE6-1748-4977-9568-90287A73CBBE}" type="pres">
      <dgm:prSet presAssocID="{7552EF7D-9650-4DE9-99CA-504B3851EDEF}" presName="background2" presStyleLbl="node2" presStyleIdx="1" presStyleCnt="2"/>
      <dgm:spPr/>
    </dgm:pt>
    <dgm:pt modelId="{1DAFD21B-63E6-444F-A67C-91FE4CFCF849}" type="pres">
      <dgm:prSet presAssocID="{7552EF7D-9650-4DE9-99CA-504B3851EDEF}" presName="text2" presStyleLbl="fgAcc2" presStyleIdx="1" presStyleCnt="2">
        <dgm:presLayoutVars>
          <dgm:chPref val="3"/>
        </dgm:presLayoutVars>
      </dgm:prSet>
      <dgm:spPr/>
    </dgm:pt>
    <dgm:pt modelId="{899752AA-F716-4A02-AADE-C326CDD81EC3}" type="pres">
      <dgm:prSet presAssocID="{7552EF7D-9650-4DE9-99CA-504B3851EDEF}" presName="hierChild3" presStyleCnt="0"/>
      <dgm:spPr/>
    </dgm:pt>
  </dgm:ptLst>
  <dgm:cxnLst>
    <dgm:cxn modelId="{918B9840-F4A5-46EE-AC91-330250B9331F}" srcId="{217D440A-C01E-40DD-8B32-52BEA0623824}" destId="{55BD3F3C-7D63-450F-9533-57B64C6B3A65}" srcOrd="0" destOrd="0" parTransId="{1A555113-CEAC-49EE-B011-9E12158E495D}" sibTransId="{A5A1E74F-B487-492F-8D1A-E91D0D745342}"/>
    <dgm:cxn modelId="{F3844268-DFE3-4713-A5AD-8CD9C447402D}" srcId="{55BD3F3C-7D63-450F-9533-57B64C6B3A65}" destId="{7552EF7D-9650-4DE9-99CA-504B3851EDEF}" srcOrd="1" destOrd="0" parTransId="{A9BF08A5-B828-4D00-9001-9BC956790083}" sibTransId="{E318260E-0296-4553-B960-08C119D9500C}"/>
    <dgm:cxn modelId="{473CF753-07A4-4518-9D54-441FB87CEC84}" srcId="{55BD3F3C-7D63-450F-9533-57B64C6B3A65}" destId="{43B282C9-4D0F-417A-B331-F9F2AB08FC9F}" srcOrd="0" destOrd="0" parTransId="{38616856-1487-40A3-9C1B-90288BCA0DA7}" sibTransId="{5F3386DC-89C8-4371-858A-D323256C8FA6}"/>
    <dgm:cxn modelId="{FCD0D690-605D-49FD-B814-820F1F864596}" type="presOf" srcId="{7552EF7D-9650-4DE9-99CA-504B3851EDEF}" destId="{1DAFD21B-63E6-444F-A67C-91FE4CFCF849}" srcOrd="0" destOrd="0" presId="urn:microsoft.com/office/officeart/2005/8/layout/hierarchy1"/>
    <dgm:cxn modelId="{F4FE3F9D-FB94-4891-A86B-6B76244C1D1F}" type="presOf" srcId="{38616856-1487-40A3-9C1B-90288BCA0DA7}" destId="{3C4A5B3F-D9A0-40ED-977B-7E8CCEEA4463}" srcOrd="0" destOrd="0" presId="urn:microsoft.com/office/officeart/2005/8/layout/hierarchy1"/>
    <dgm:cxn modelId="{AC6337AC-5ADD-499B-9559-05966998445A}" type="presOf" srcId="{55BD3F3C-7D63-450F-9533-57B64C6B3A65}" destId="{545AB934-DFAB-4446-BBE2-12A699C442E2}" srcOrd="0" destOrd="0" presId="urn:microsoft.com/office/officeart/2005/8/layout/hierarchy1"/>
    <dgm:cxn modelId="{484EE9B8-5711-4DF4-9B1E-C42422E5539E}" type="presOf" srcId="{43B282C9-4D0F-417A-B331-F9F2AB08FC9F}" destId="{CB316EF1-7B90-4949-877A-E080FB6FDEC3}" srcOrd="0" destOrd="0" presId="urn:microsoft.com/office/officeart/2005/8/layout/hierarchy1"/>
    <dgm:cxn modelId="{49663AD6-53CA-44CD-8A2C-C362476F468C}" type="presOf" srcId="{A9BF08A5-B828-4D00-9001-9BC956790083}" destId="{FA0548B0-2DEC-478E-8FB6-406DB36BC877}" srcOrd="0" destOrd="0" presId="urn:microsoft.com/office/officeart/2005/8/layout/hierarchy1"/>
    <dgm:cxn modelId="{72B29ADC-EDAF-4FFE-9B02-E4FEC1EA10C2}" type="presOf" srcId="{217D440A-C01E-40DD-8B32-52BEA0623824}" destId="{BA4C74C0-1B50-4E3A-A627-8D408888C0EF}" srcOrd="0" destOrd="0" presId="urn:microsoft.com/office/officeart/2005/8/layout/hierarchy1"/>
    <dgm:cxn modelId="{B0BFA8E4-B9C1-4037-BA4C-ACBF8497CD02}" type="presParOf" srcId="{BA4C74C0-1B50-4E3A-A627-8D408888C0EF}" destId="{F418E14E-9BB1-402D-8592-21498F2E6A7F}" srcOrd="0" destOrd="0" presId="urn:microsoft.com/office/officeart/2005/8/layout/hierarchy1"/>
    <dgm:cxn modelId="{49E7448C-5349-488D-91B7-4AF19CC0729B}" type="presParOf" srcId="{F418E14E-9BB1-402D-8592-21498F2E6A7F}" destId="{B1456686-DF02-42B3-974F-46EEE520BA48}" srcOrd="0" destOrd="0" presId="urn:microsoft.com/office/officeart/2005/8/layout/hierarchy1"/>
    <dgm:cxn modelId="{545F60E6-0915-47DD-90F3-2CF45DD4BA41}" type="presParOf" srcId="{B1456686-DF02-42B3-974F-46EEE520BA48}" destId="{27A68448-C325-4091-81B8-9039137B31F3}" srcOrd="0" destOrd="0" presId="urn:microsoft.com/office/officeart/2005/8/layout/hierarchy1"/>
    <dgm:cxn modelId="{484ADF62-D738-4827-8529-445055FE5D05}" type="presParOf" srcId="{B1456686-DF02-42B3-974F-46EEE520BA48}" destId="{545AB934-DFAB-4446-BBE2-12A699C442E2}" srcOrd="1" destOrd="0" presId="urn:microsoft.com/office/officeart/2005/8/layout/hierarchy1"/>
    <dgm:cxn modelId="{E8EB0CE1-E19B-423E-B266-3E6345908DA5}" type="presParOf" srcId="{F418E14E-9BB1-402D-8592-21498F2E6A7F}" destId="{B5E7DD37-E1E5-4AD2-9077-C894B79F74D5}" srcOrd="1" destOrd="0" presId="urn:microsoft.com/office/officeart/2005/8/layout/hierarchy1"/>
    <dgm:cxn modelId="{3DC541B3-6D0D-4A7E-B4D2-AA3AB4F3C586}" type="presParOf" srcId="{B5E7DD37-E1E5-4AD2-9077-C894B79F74D5}" destId="{3C4A5B3F-D9A0-40ED-977B-7E8CCEEA4463}" srcOrd="0" destOrd="0" presId="urn:microsoft.com/office/officeart/2005/8/layout/hierarchy1"/>
    <dgm:cxn modelId="{8596AC03-061D-44EF-B66D-4496F0E52FB0}" type="presParOf" srcId="{B5E7DD37-E1E5-4AD2-9077-C894B79F74D5}" destId="{92E915AD-2752-4671-AF8A-87D81B3757EF}" srcOrd="1" destOrd="0" presId="urn:microsoft.com/office/officeart/2005/8/layout/hierarchy1"/>
    <dgm:cxn modelId="{030950A0-352C-4323-8CE9-AEC0A52E5E7D}" type="presParOf" srcId="{92E915AD-2752-4671-AF8A-87D81B3757EF}" destId="{E7B31461-31EE-452E-A856-1ABBA1F01521}" srcOrd="0" destOrd="0" presId="urn:microsoft.com/office/officeart/2005/8/layout/hierarchy1"/>
    <dgm:cxn modelId="{6399AA13-7ACA-41E9-A4B7-66C2D2C500C6}" type="presParOf" srcId="{E7B31461-31EE-452E-A856-1ABBA1F01521}" destId="{D234041F-ADD8-40CE-B54A-73CEC2810738}" srcOrd="0" destOrd="0" presId="urn:microsoft.com/office/officeart/2005/8/layout/hierarchy1"/>
    <dgm:cxn modelId="{B525D967-7261-401D-97B0-F4C0C4ED3AEF}" type="presParOf" srcId="{E7B31461-31EE-452E-A856-1ABBA1F01521}" destId="{CB316EF1-7B90-4949-877A-E080FB6FDEC3}" srcOrd="1" destOrd="0" presId="urn:microsoft.com/office/officeart/2005/8/layout/hierarchy1"/>
    <dgm:cxn modelId="{CF3DB852-A48E-4A0D-880A-3B0B96528C65}" type="presParOf" srcId="{92E915AD-2752-4671-AF8A-87D81B3757EF}" destId="{84C11C30-A0B2-409D-AD65-47BD9094C761}" srcOrd="1" destOrd="0" presId="urn:microsoft.com/office/officeart/2005/8/layout/hierarchy1"/>
    <dgm:cxn modelId="{958CBE43-53C2-44D4-9A1A-DFCC7A0F1C4B}" type="presParOf" srcId="{B5E7DD37-E1E5-4AD2-9077-C894B79F74D5}" destId="{FA0548B0-2DEC-478E-8FB6-406DB36BC877}" srcOrd="2" destOrd="0" presId="urn:microsoft.com/office/officeart/2005/8/layout/hierarchy1"/>
    <dgm:cxn modelId="{8253E2CD-97FC-4446-B749-4EFEFD574682}" type="presParOf" srcId="{B5E7DD37-E1E5-4AD2-9077-C894B79F74D5}" destId="{CF91E60D-122A-49F5-A4AC-F4A1F257E818}" srcOrd="3" destOrd="0" presId="urn:microsoft.com/office/officeart/2005/8/layout/hierarchy1"/>
    <dgm:cxn modelId="{EA32C470-DA9A-49A8-B795-9F33B7728B48}" type="presParOf" srcId="{CF91E60D-122A-49F5-A4AC-F4A1F257E818}" destId="{E8624E80-8752-46AD-AA6C-4EF7BABEAC9C}" srcOrd="0" destOrd="0" presId="urn:microsoft.com/office/officeart/2005/8/layout/hierarchy1"/>
    <dgm:cxn modelId="{BDE13B3E-7AD9-4067-9616-836563F90957}" type="presParOf" srcId="{E8624E80-8752-46AD-AA6C-4EF7BABEAC9C}" destId="{FF8DADE6-1748-4977-9568-90287A73CBBE}" srcOrd="0" destOrd="0" presId="urn:microsoft.com/office/officeart/2005/8/layout/hierarchy1"/>
    <dgm:cxn modelId="{7F2554CB-CC71-465A-8638-85363ED79396}" type="presParOf" srcId="{E8624E80-8752-46AD-AA6C-4EF7BABEAC9C}" destId="{1DAFD21B-63E6-444F-A67C-91FE4CFCF849}" srcOrd="1" destOrd="0" presId="urn:microsoft.com/office/officeart/2005/8/layout/hierarchy1"/>
    <dgm:cxn modelId="{3E131153-FB45-49D8-A3C1-82C01142B185}" type="presParOf" srcId="{CF91E60D-122A-49F5-A4AC-F4A1F257E818}" destId="{899752AA-F716-4A02-AADE-C326CDD81E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82FB2-631C-4E27-827B-27B46A36C762}">
      <dsp:nvSpPr>
        <dsp:cNvPr id="0" name=""/>
        <dsp:cNvSpPr/>
      </dsp:nvSpPr>
      <dsp:spPr>
        <a:xfrm>
          <a:off x="908177" y="857"/>
          <a:ext cx="3866331" cy="1933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1.</a:t>
          </a:r>
        </a:p>
      </dsp:txBody>
      <dsp:txXfrm>
        <a:off x="964797" y="57477"/>
        <a:ext cx="3753091" cy="1819925"/>
      </dsp:txXfrm>
    </dsp:sp>
    <dsp:sp modelId="{6BABFC72-3CBC-40ED-B16B-5E0EFB2B1E79}">
      <dsp:nvSpPr>
        <dsp:cNvPr id="0" name=""/>
        <dsp:cNvSpPr/>
      </dsp:nvSpPr>
      <dsp:spPr>
        <a:xfrm>
          <a:off x="1294810" y="1934023"/>
          <a:ext cx="386633" cy="144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874"/>
              </a:lnTo>
              <a:lnTo>
                <a:pt x="386633" y="144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287B8-F388-4F83-9D93-58D09943B1E6}">
      <dsp:nvSpPr>
        <dsp:cNvPr id="0" name=""/>
        <dsp:cNvSpPr/>
      </dsp:nvSpPr>
      <dsp:spPr>
        <a:xfrm>
          <a:off x="1681443" y="2417314"/>
          <a:ext cx="3093065" cy="1933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Hệ</a:t>
          </a:r>
          <a:r>
            <a:rPr lang="en-US" sz="3100" kern="1200" dirty="0"/>
            <a:t> </a:t>
          </a:r>
          <a:r>
            <a:rPr lang="en-US" sz="3100" kern="1200" dirty="0" err="1"/>
            <a:t>thống</a:t>
          </a:r>
          <a:r>
            <a:rPr lang="en-US" sz="3100" kern="1200" dirty="0"/>
            <a:t>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pháp</a:t>
          </a:r>
          <a:r>
            <a:rPr lang="en-US" sz="3100" kern="1200" dirty="0"/>
            <a:t> </a:t>
          </a:r>
          <a:r>
            <a:rPr lang="en-US" sz="3100" kern="1200" dirty="0" err="1"/>
            <a:t>luật</a:t>
          </a:r>
          <a:endParaRPr lang="en-US" sz="3100" kern="1200" dirty="0"/>
        </a:p>
      </dsp:txBody>
      <dsp:txXfrm>
        <a:off x="1738063" y="2473934"/>
        <a:ext cx="2979825" cy="1819925"/>
      </dsp:txXfrm>
    </dsp:sp>
    <dsp:sp modelId="{98AED353-9213-40BE-BFA7-7DB4DFA47626}">
      <dsp:nvSpPr>
        <dsp:cNvPr id="0" name=""/>
        <dsp:cNvSpPr/>
      </dsp:nvSpPr>
      <dsp:spPr>
        <a:xfrm>
          <a:off x="5741091" y="857"/>
          <a:ext cx="3866331" cy="193316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</a:t>
          </a:r>
        </a:p>
      </dsp:txBody>
      <dsp:txXfrm>
        <a:off x="5797711" y="57477"/>
        <a:ext cx="3753091" cy="1819925"/>
      </dsp:txXfrm>
    </dsp:sp>
    <dsp:sp modelId="{34697DF8-912A-4907-9459-51CABE46E0E0}">
      <dsp:nvSpPr>
        <dsp:cNvPr id="0" name=""/>
        <dsp:cNvSpPr/>
      </dsp:nvSpPr>
      <dsp:spPr>
        <a:xfrm>
          <a:off x="6127724" y="1934023"/>
          <a:ext cx="386633" cy="144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874"/>
              </a:lnTo>
              <a:lnTo>
                <a:pt x="386633" y="14498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3000C-CDB9-4C55-B241-64ADFB4A2DCC}">
      <dsp:nvSpPr>
        <dsp:cNvPr id="0" name=""/>
        <dsp:cNvSpPr/>
      </dsp:nvSpPr>
      <dsp:spPr>
        <a:xfrm>
          <a:off x="6514357" y="2417314"/>
          <a:ext cx="3093065" cy="1933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Các</a:t>
          </a:r>
          <a:r>
            <a:rPr lang="en-US" sz="3100" kern="1200" dirty="0"/>
            <a:t> </a:t>
          </a:r>
          <a:r>
            <a:rPr lang="en-US" sz="3100" kern="1200" dirty="0" err="1"/>
            <a:t>ngành</a:t>
          </a:r>
          <a:r>
            <a:rPr lang="en-US" sz="3100" kern="1200" dirty="0"/>
            <a:t> </a:t>
          </a:r>
          <a:r>
            <a:rPr lang="en-US" sz="3100" kern="1200" dirty="0" err="1"/>
            <a:t>luật</a:t>
          </a:r>
          <a:r>
            <a:rPr lang="en-US" sz="3100" kern="1200" dirty="0"/>
            <a:t> </a:t>
          </a:r>
          <a:r>
            <a:rPr lang="en-US" sz="3100" kern="1200" dirty="0" err="1"/>
            <a:t>trong</a:t>
          </a:r>
          <a:r>
            <a:rPr lang="en-US" sz="3100" kern="1200" dirty="0"/>
            <a:t> </a:t>
          </a:r>
          <a:r>
            <a:rPr lang="en-US" sz="3100" kern="1200" dirty="0" err="1"/>
            <a:t>hệ</a:t>
          </a:r>
          <a:r>
            <a:rPr lang="en-US" sz="3100" kern="1200" dirty="0"/>
            <a:t> </a:t>
          </a:r>
          <a:r>
            <a:rPr lang="en-US" sz="3100" kern="1200" dirty="0" err="1"/>
            <a:t>thống</a:t>
          </a:r>
          <a:r>
            <a:rPr lang="en-US" sz="3100" kern="1200" dirty="0"/>
            <a:t> </a:t>
          </a:r>
          <a:r>
            <a:rPr lang="en-US" sz="3100" kern="1200" dirty="0" err="1"/>
            <a:t>pháp</a:t>
          </a:r>
          <a:r>
            <a:rPr lang="en-US" sz="3100" kern="1200" dirty="0"/>
            <a:t> </a:t>
          </a:r>
          <a:r>
            <a:rPr lang="en-US" sz="3100" kern="1200" dirty="0" err="1"/>
            <a:t>luật</a:t>
          </a:r>
          <a:r>
            <a:rPr lang="en-US" sz="3100" kern="1200" dirty="0"/>
            <a:t> </a:t>
          </a:r>
          <a:r>
            <a:rPr lang="en-US" sz="3100" kern="1200" dirty="0" err="1"/>
            <a:t>Việt</a:t>
          </a:r>
          <a:r>
            <a:rPr lang="en-US" sz="3100" kern="1200" dirty="0"/>
            <a:t> Nam</a:t>
          </a:r>
        </a:p>
      </dsp:txBody>
      <dsp:txXfrm>
        <a:off x="6570977" y="2473934"/>
        <a:ext cx="2979825" cy="1819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548B0-2DEC-478E-8FB6-406DB36BC877}">
      <dsp:nvSpPr>
        <dsp:cNvPr id="0" name=""/>
        <dsp:cNvSpPr/>
      </dsp:nvSpPr>
      <dsp:spPr>
        <a:xfrm>
          <a:off x="5867400" y="2613469"/>
          <a:ext cx="2514599" cy="119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530"/>
              </a:lnTo>
              <a:lnTo>
                <a:pt x="2514599" y="815530"/>
              </a:lnTo>
              <a:lnTo>
                <a:pt x="2514599" y="119672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5B3F-D9A0-40ED-977B-7E8CCEEA4463}">
      <dsp:nvSpPr>
        <dsp:cNvPr id="0" name=""/>
        <dsp:cNvSpPr/>
      </dsp:nvSpPr>
      <dsp:spPr>
        <a:xfrm>
          <a:off x="3352799" y="2613469"/>
          <a:ext cx="2514600" cy="1196721"/>
        </a:xfrm>
        <a:custGeom>
          <a:avLst/>
          <a:gdLst/>
          <a:ahLst/>
          <a:cxnLst/>
          <a:rect l="0" t="0" r="0" b="0"/>
          <a:pathLst>
            <a:path>
              <a:moveTo>
                <a:pt x="2514600" y="0"/>
              </a:moveTo>
              <a:lnTo>
                <a:pt x="2514600" y="815530"/>
              </a:lnTo>
              <a:lnTo>
                <a:pt x="0" y="815530"/>
              </a:lnTo>
              <a:lnTo>
                <a:pt x="0" y="119672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68448-C325-4091-81B8-9039137B31F3}">
      <dsp:nvSpPr>
        <dsp:cNvPr id="0" name=""/>
        <dsp:cNvSpPr/>
      </dsp:nvSpPr>
      <dsp:spPr>
        <a:xfrm>
          <a:off x="3810000" y="571"/>
          <a:ext cx="4114800" cy="2612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5AB934-DFAB-4446-BBE2-12A699C442E2}">
      <dsp:nvSpPr>
        <dsp:cNvPr id="0" name=""/>
        <dsp:cNvSpPr/>
      </dsp:nvSpPr>
      <dsp:spPr>
        <a:xfrm>
          <a:off x="4267200" y="434911"/>
          <a:ext cx="4114800" cy="2612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Hệ</a:t>
          </a:r>
          <a:r>
            <a:rPr lang="en-US" sz="4900" kern="1200" dirty="0"/>
            <a:t> </a:t>
          </a:r>
          <a:r>
            <a:rPr lang="en-US" sz="4900" kern="1200" dirty="0" err="1"/>
            <a:t>thống</a:t>
          </a:r>
          <a:r>
            <a:rPr lang="en-US" sz="4900" kern="1200" dirty="0"/>
            <a:t> </a:t>
          </a:r>
          <a:r>
            <a:rPr lang="en-US" sz="4900" kern="1200" dirty="0" err="1"/>
            <a:t>pháp</a:t>
          </a:r>
          <a:r>
            <a:rPr lang="en-US" sz="4900" kern="1200" dirty="0"/>
            <a:t> </a:t>
          </a:r>
          <a:r>
            <a:rPr lang="en-US" sz="4900" kern="1200" dirty="0" err="1"/>
            <a:t>luật</a:t>
          </a:r>
          <a:endParaRPr lang="en-US" sz="4900" kern="1200" dirty="0"/>
        </a:p>
      </dsp:txBody>
      <dsp:txXfrm>
        <a:off x="4343729" y="511440"/>
        <a:ext cx="3961742" cy="2459840"/>
      </dsp:txXfrm>
    </dsp:sp>
    <dsp:sp modelId="{D234041F-ADD8-40CE-B54A-73CEC2810738}">
      <dsp:nvSpPr>
        <dsp:cNvPr id="0" name=""/>
        <dsp:cNvSpPr/>
      </dsp:nvSpPr>
      <dsp:spPr>
        <a:xfrm>
          <a:off x="1295399" y="3810190"/>
          <a:ext cx="4114800" cy="2612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316EF1-7B90-4949-877A-E080FB6FDEC3}">
      <dsp:nvSpPr>
        <dsp:cNvPr id="0" name=""/>
        <dsp:cNvSpPr/>
      </dsp:nvSpPr>
      <dsp:spPr>
        <a:xfrm>
          <a:off x="1752599" y="4244530"/>
          <a:ext cx="4114800" cy="2612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Hệ</a:t>
          </a:r>
          <a:r>
            <a:rPr lang="en-US" sz="4900" kern="1200" dirty="0"/>
            <a:t> </a:t>
          </a:r>
          <a:r>
            <a:rPr lang="en-US" sz="4900" kern="1200" dirty="0" err="1"/>
            <a:t>thống</a:t>
          </a:r>
          <a:r>
            <a:rPr lang="en-US" sz="4900" kern="1200" dirty="0"/>
            <a:t> </a:t>
          </a:r>
          <a:r>
            <a:rPr lang="en-US" sz="4900" kern="1200" dirty="0" err="1"/>
            <a:t>cấu</a:t>
          </a:r>
          <a:r>
            <a:rPr lang="en-US" sz="4900" kern="1200" dirty="0"/>
            <a:t> </a:t>
          </a:r>
          <a:r>
            <a:rPr lang="en-US" sz="4900" kern="1200" dirty="0" err="1"/>
            <a:t>trúc</a:t>
          </a:r>
          <a:r>
            <a:rPr lang="en-US" sz="4900" kern="1200" dirty="0"/>
            <a:t> </a:t>
          </a:r>
          <a:r>
            <a:rPr lang="en-US" sz="4900" kern="1200" dirty="0" err="1"/>
            <a:t>bên</a:t>
          </a:r>
          <a:r>
            <a:rPr lang="en-US" sz="4900" kern="1200" dirty="0"/>
            <a:t> </a:t>
          </a:r>
          <a:r>
            <a:rPr lang="en-US" sz="4900" kern="1200" dirty="0" err="1"/>
            <a:t>trong</a:t>
          </a:r>
          <a:endParaRPr lang="en-US" sz="4900" kern="1200" dirty="0"/>
        </a:p>
      </dsp:txBody>
      <dsp:txXfrm>
        <a:off x="1829128" y="4321059"/>
        <a:ext cx="3961742" cy="2459840"/>
      </dsp:txXfrm>
    </dsp:sp>
    <dsp:sp modelId="{FF8DADE6-1748-4977-9568-90287A73CBBE}">
      <dsp:nvSpPr>
        <dsp:cNvPr id="0" name=""/>
        <dsp:cNvSpPr/>
      </dsp:nvSpPr>
      <dsp:spPr>
        <a:xfrm>
          <a:off x="6324600" y="3810190"/>
          <a:ext cx="4114800" cy="2612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AFD21B-63E6-444F-A67C-91FE4CFCF849}">
      <dsp:nvSpPr>
        <dsp:cNvPr id="0" name=""/>
        <dsp:cNvSpPr/>
      </dsp:nvSpPr>
      <dsp:spPr>
        <a:xfrm>
          <a:off x="6781800" y="4244530"/>
          <a:ext cx="4114800" cy="2612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Hệ</a:t>
          </a:r>
          <a:r>
            <a:rPr lang="en-US" sz="4900" kern="1200" dirty="0"/>
            <a:t> </a:t>
          </a:r>
          <a:r>
            <a:rPr lang="en-US" sz="4900" kern="1200" dirty="0" err="1"/>
            <a:t>thống</a:t>
          </a:r>
          <a:r>
            <a:rPr lang="en-US" sz="4900" kern="1200" dirty="0"/>
            <a:t> </a:t>
          </a:r>
          <a:r>
            <a:rPr lang="en-US" sz="4900" kern="1200" dirty="0" err="1"/>
            <a:t>văn</a:t>
          </a:r>
          <a:r>
            <a:rPr lang="en-US" sz="4900" kern="1200" dirty="0"/>
            <a:t> </a:t>
          </a:r>
          <a:r>
            <a:rPr lang="en-US" sz="4900" kern="1200" dirty="0" err="1"/>
            <a:t>bản</a:t>
          </a:r>
          <a:r>
            <a:rPr lang="en-US" sz="4900" kern="1200" dirty="0"/>
            <a:t> QPPL</a:t>
          </a:r>
        </a:p>
      </dsp:txBody>
      <dsp:txXfrm>
        <a:off x="6858329" y="4321059"/>
        <a:ext cx="3961742" cy="24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8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DDE608B-839D-4FEF-BBC6-2563EECCD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94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0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38C9-D677-483F-85EE-9B6D5E4BEFE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14AA-0F95-4F1A-BDBF-6A1C9CA0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lasses on top of a book">
            <a:extLst>
              <a:ext uri="{FF2B5EF4-FFF2-40B4-BE49-F238E27FC236}">
                <a16:creationId xmlns:a16="http://schemas.microsoft.com/office/drawing/2014/main" id="{A7809557-517A-473E-9AC4-F182BF992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324" b="17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CHƯƠNG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luật</a:t>
            </a:r>
            <a:r>
              <a:rPr lang="en-US" sz="3600" dirty="0"/>
              <a:t> </a:t>
            </a:r>
            <a:r>
              <a:rPr lang="en-US" sz="3600" dirty="0" err="1"/>
              <a:t>Việt</a:t>
            </a:r>
            <a:r>
              <a:rPr lang="en-US" sz="3600" dirty="0"/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1785811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260CC-646B-46DD-9723-C4059EC8B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Nội dung chính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19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467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b="1" dirty="0"/>
              <a:t>6.1. </a:t>
            </a:r>
            <a:r>
              <a:rPr lang="en-US" altLang="en-US" b="1" dirty="0" err="1"/>
              <a:t>Hệ</a:t>
            </a:r>
            <a:r>
              <a:rPr lang="en-US" altLang="en-US" b="1" dirty="0"/>
              <a:t> </a:t>
            </a:r>
            <a:r>
              <a:rPr lang="en-US" altLang="en-US" b="1" dirty="0" err="1"/>
              <a:t>thống</a:t>
            </a:r>
            <a:r>
              <a:rPr lang="en-US" altLang="en-US" b="1" dirty="0"/>
              <a:t> </a:t>
            </a:r>
            <a:r>
              <a:rPr lang="en-US" altLang="en-US" b="1" dirty="0" err="1"/>
              <a:t>pháp</a:t>
            </a:r>
            <a:r>
              <a:rPr lang="en-US" altLang="en-US" b="1" dirty="0"/>
              <a:t> </a:t>
            </a:r>
            <a:r>
              <a:rPr lang="en-US" altLang="en-US" b="1" dirty="0" err="1"/>
              <a:t>luật</a:t>
            </a:r>
            <a:endParaRPr lang="en-US" altLang="en-US" b="1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altLang="en-US" sz="3600" i="1" dirty="0" err="1"/>
              <a:t>Hệ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thống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pháp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luật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là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tổng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thể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các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quy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phạm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pháp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luật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có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mối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liên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hệ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nội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tại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thống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nhất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với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nhau</a:t>
            </a:r>
            <a:r>
              <a:rPr lang="en-US" altLang="en-US" sz="3600" i="1" dirty="0"/>
              <a:t>, </a:t>
            </a:r>
            <a:r>
              <a:rPr lang="en-US" altLang="en-US" sz="3600" i="1" dirty="0" err="1"/>
              <a:t>được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phân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thành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các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chế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định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pháp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luật</a:t>
            </a:r>
            <a:r>
              <a:rPr lang="en-US" altLang="en-US" sz="3600" i="1" dirty="0"/>
              <a:t>, </a:t>
            </a:r>
            <a:r>
              <a:rPr lang="en-US" altLang="en-US" sz="3600" i="1" dirty="0" err="1"/>
              <a:t>các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ngành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luật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và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được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thể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hiện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trong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các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văn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bản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quy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phạm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pháp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luật</a:t>
            </a:r>
            <a:r>
              <a:rPr lang="en-US" altLang="en-US" sz="3600" i="1" dirty="0"/>
              <a:t> do </a:t>
            </a:r>
            <a:r>
              <a:rPr lang="en-US" altLang="en-US" sz="3600" i="1" dirty="0" err="1"/>
              <a:t>Nhà</a:t>
            </a:r>
            <a:r>
              <a:rPr lang="en-US" altLang="en-US" sz="3600" i="1" dirty="0"/>
              <a:t> </a:t>
            </a:r>
            <a:r>
              <a:rPr lang="en-US" altLang="en-US" sz="3600" i="1" dirty="0" err="1"/>
              <a:t>nước</a:t>
            </a:r>
            <a:r>
              <a:rPr lang="en-US" altLang="en-US" sz="3600" i="1" dirty="0"/>
              <a:t> ban </a:t>
            </a:r>
            <a:r>
              <a:rPr lang="en-US" altLang="en-US" sz="3600" i="1" dirty="0" err="1"/>
              <a:t>hành</a:t>
            </a:r>
            <a:r>
              <a:rPr lang="en-US" altLang="en-US" sz="3600" i="1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7829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056970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71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BGRectangle">
            <a:extLst>
              <a:ext uri="{FF2B5EF4-FFF2-40B4-BE49-F238E27FC236}">
                <a16:creationId xmlns:a16="http://schemas.microsoft.com/office/drawing/2014/main" id="{89C1B8B3-9FDD-4D8C-9C4D-2FD7CFA2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D836F792-1803-4DFA-8086-B7FDB4A7E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0" b="144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480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b="1" dirty="0">
                <a:solidFill>
                  <a:srgbClr val="FFFFFF"/>
                </a:solidFill>
              </a:rPr>
              <a:t>6.2. MỘT SỐ NGÀNH LUẬT CƠ BẢN TRONG HỆ THỐNG PHÁP LUẬT VIỆT NAM</a:t>
            </a:r>
          </a:p>
        </p:txBody>
      </p:sp>
      <p:sp>
        <p:nvSpPr>
          <p:cNvPr id="14" name="!!Line">
            <a:extLst>
              <a:ext uri="{FF2B5EF4-FFF2-40B4-BE49-F238E27FC236}">
                <a16:creationId xmlns:a16="http://schemas.microsoft.com/office/drawing/2014/main" id="{93A9CEA1-EFF3-40F6-AB36-E232925E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4632" y="2286000"/>
            <a:ext cx="27432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67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117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CHƯƠNG 6</vt:lpstr>
      <vt:lpstr>Nội dung chính</vt:lpstr>
      <vt:lpstr>6.1. Hệ thống pháp luật</vt:lpstr>
      <vt:lpstr>PowerPoint Presentation</vt:lpstr>
      <vt:lpstr>6.2. MỘT SỐ NGÀNH LUẬT CƠ BẢN TRONG HỆ THỐNG PHÁP LUẬT VIỆT NAM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</dc:title>
  <dc:creator>123456</dc:creator>
  <cp:lastModifiedBy>Nguyen Phuong Thao</cp:lastModifiedBy>
  <cp:revision>51</cp:revision>
  <dcterms:created xsi:type="dcterms:W3CDTF">2019-10-15T23:14:50Z</dcterms:created>
  <dcterms:modified xsi:type="dcterms:W3CDTF">2021-09-24T07:47:47Z</dcterms:modified>
</cp:coreProperties>
</file>