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3.jpg" ContentType="image/jpg"/>
  <Override PartName="/ppt/media/image4.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50" r:id="rId3"/>
    <p:sldId id="367" r:id="rId4"/>
    <p:sldId id="312" r:id="rId5"/>
    <p:sldId id="371" r:id="rId6"/>
    <p:sldId id="370" r:id="rId7"/>
    <p:sldId id="416" r:id="rId8"/>
    <p:sldId id="417" r:id="rId9"/>
    <p:sldId id="330" r:id="rId10"/>
    <p:sldId id="352" r:id="rId11"/>
    <p:sldId id="359" r:id="rId12"/>
    <p:sldId id="418" r:id="rId13"/>
    <p:sldId id="366" r:id="rId14"/>
    <p:sldId id="372" r:id="rId15"/>
    <p:sldId id="373" r:id="rId16"/>
    <p:sldId id="357" r:id="rId17"/>
    <p:sldId id="3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9" autoAdjust="0"/>
    <p:restoredTop sz="94660"/>
  </p:normalViewPr>
  <p:slideViewPr>
    <p:cSldViewPr snapToGrid="0">
      <p:cViewPr varScale="1">
        <p:scale>
          <a:sx n="72" d="100"/>
          <a:sy n="72" d="100"/>
        </p:scale>
        <p:origin x="6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AC244-8C4B-4A11-AEBE-4FEBFCEAC47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358260F-99A0-4FDB-A77D-F7D6C3F3D179}">
      <dgm:prSet/>
      <dgm:spPr/>
      <dgm:t>
        <a:bodyPr/>
        <a:lstStyle/>
        <a:p>
          <a:r>
            <a:rPr lang="en-US"/>
            <a:t>Quốc hội</a:t>
          </a:r>
        </a:p>
      </dgm:t>
    </dgm:pt>
    <dgm:pt modelId="{179A576D-108E-4B14-96CC-A58A1B7B6A67}" type="parTrans" cxnId="{10DD0854-69D4-4E8D-AFAB-9DF0D6743F31}">
      <dgm:prSet/>
      <dgm:spPr/>
      <dgm:t>
        <a:bodyPr/>
        <a:lstStyle/>
        <a:p>
          <a:endParaRPr lang="en-US"/>
        </a:p>
      </dgm:t>
    </dgm:pt>
    <dgm:pt modelId="{2EA7D272-8E86-44E4-8E38-66A541AEE7BC}" type="sibTrans" cxnId="{10DD0854-69D4-4E8D-AFAB-9DF0D6743F31}">
      <dgm:prSet/>
      <dgm:spPr/>
      <dgm:t>
        <a:bodyPr/>
        <a:lstStyle/>
        <a:p>
          <a:endParaRPr lang="en-US"/>
        </a:p>
      </dgm:t>
    </dgm:pt>
    <dgm:pt modelId="{FCC188EE-3A64-4D5C-B534-D3E7CBE31EA6}">
      <dgm:prSet/>
      <dgm:spPr/>
      <dgm:t>
        <a:bodyPr/>
        <a:lstStyle/>
        <a:p>
          <a:r>
            <a:rPr lang="en-US"/>
            <a:t>Chủ tịch nước</a:t>
          </a:r>
        </a:p>
      </dgm:t>
    </dgm:pt>
    <dgm:pt modelId="{DCDFA737-3F7A-49C0-8D94-43A459373BFE}" type="parTrans" cxnId="{2AB72A5B-209D-4A6F-B09A-E930EE776080}">
      <dgm:prSet/>
      <dgm:spPr/>
      <dgm:t>
        <a:bodyPr/>
        <a:lstStyle/>
        <a:p>
          <a:endParaRPr lang="en-US"/>
        </a:p>
      </dgm:t>
    </dgm:pt>
    <dgm:pt modelId="{A4AF9D7B-7B5D-47AD-A2F4-9A276432DCB3}" type="sibTrans" cxnId="{2AB72A5B-209D-4A6F-B09A-E930EE776080}">
      <dgm:prSet/>
      <dgm:spPr/>
      <dgm:t>
        <a:bodyPr/>
        <a:lstStyle/>
        <a:p>
          <a:endParaRPr lang="en-US"/>
        </a:p>
      </dgm:t>
    </dgm:pt>
    <dgm:pt modelId="{D0C35F5B-7FF4-4FBD-8D2E-A58A4F879E87}">
      <dgm:prSet/>
      <dgm:spPr/>
      <dgm:t>
        <a:bodyPr/>
        <a:lstStyle/>
        <a:p>
          <a:r>
            <a:rPr lang="en-US"/>
            <a:t>Chính phủ</a:t>
          </a:r>
        </a:p>
      </dgm:t>
    </dgm:pt>
    <dgm:pt modelId="{51D9D64E-56B9-4AEA-AA03-5EE235A908E7}" type="parTrans" cxnId="{E7E0A437-ED90-4CB2-9E13-0F507F024D1B}">
      <dgm:prSet/>
      <dgm:spPr/>
      <dgm:t>
        <a:bodyPr/>
        <a:lstStyle/>
        <a:p>
          <a:endParaRPr lang="en-US"/>
        </a:p>
      </dgm:t>
    </dgm:pt>
    <dgm:pt modelId="{339F57F9-B609-426B-AC3E-75D2B0BEF373}" type="sibTrans" cxnId="{E7E0A437-ED90-4CB2-9E13-0F507F024D1B}">
      <dgm:prSet/>
      <dgm:spPr/>
      <dgm:t>
        <a:bodyPr/>
        <a:lstStyle/>
        <a:p>
          <a:endParaRPr lang="en-US"/>
        </a:p>
      </dgm:t>
    </dgm:pt>
    <dgm:pt modelId="{CA5B1E8E-0F42-4089-91A7-7BE31860985E}">
      <dgm:prSet/>
      <dgm:spPr/>
      <dgm:t>
        <a:bodyPr/>
        <a:lstStyle/>
        <a:p>
          <a:r>
            <a:rPr lang="en-US"/>
            <a:t>Tòa án nhân dân </a:t>
          </a:r>
        </a:p>
      </dgm:t>
    </dgm:pt>
    <dgm:pt modelId="{78F13008-A7D9-4CBD-B8F7-5CC7550A39DF}" type="parTrans" cxnId="{D53318EE-8A74-4B5D-BE8C-31EF223B4345}">
      <dgm:prSet/>
      <dgm:spPr/>
      <dgm:t>
        <a:bodyPr/>
        <a:lstStyle/>
        <a:p>
          <a:endParaRPr lang="en-US"/>
        </a:p>
      </dgm:t>
    </dgm:pt>
    <dgm:pt modelId="{879BC520-8DB5-4514-91C5-BE397BA06BB7}" type="sibTrans" cxnId="{D53318EE-8A74-4B5D-BE8C-31EF223B4345}">
      <dgm:prSet/>
      <dgm:spPr/>
      <dgm:t>
        <a:bodyPr/>
        <a:lstStyle/>
        <a:p>
          <a:endParaRPr lang="en-US"/>
        </a:p>
      </dgm:t>
    </dgm:pt>
    <dgm:pt modelId="{9C1A0CFF-4E4F-4B66-A7DC-140F23CC95CE}">
      <dgm:prSet/>
      <dgm:spPr/>
      <dgm:t>
        <a:bodyPr/>
        <a:lstStyle/>
        <a:p>
          <a:r>
            <a:rPr lang="en-US"/>
            <a:t>Viện kiểm sát nhân dân</a:t>
          </a:r>
        </a:p>
      </dgm:t>
    </dgm:pt>
    <dgm:pt modelId="{DBC6674C-8F95-47B0-A29B-C0BB334A5A27}" type="parTrans" cxnId="{ED3C91AF-A51D-45FB-951D-1074B8FC75FD}">
      <dgm:prSet/>
      <dgm:spPr/>
      <dgm:t>
        <a:bodyPr/>
        <a:lstStyle/>
        <a:p>
          <a:endParaRPr lang="en-US"/>
        </a:p>
      </dgm:t>
    </dgm:pt>
    <dgm:pt modelId="{AD803998-59EC-4942-A46C-D38BC1FEF572}" type="sibTrans" cxnId="{ED3C91AF-A51D-45FB-951D-1074B8FC75FD}">
      <dgm:prSet/>
      <dgm:spPr/>
      <dgm:t>
        <a:bodyPr/>
        <a:lstStyle/>
        <a:p>
          <a:endParaRPr lang="en-US"/>
        </a:p>
      </dgm:t>
    </dgm:pt>
    <dgm:pt modelId="{1D293F9D-135F-4D03-9427-D12739B7E043}">
      <dgm:prSet/>
      <dgm:spPr/>
      <dgm:t>
        <a:bodyPr/>
        <a:lstStyle/>
        <a:p>
          <a:r>
            <a:rPr lang="en-US"/>
            <a:t>Chính quyền địa phương</a:t>
          </a:r>
        </a:p>
      </dgm:t>
    </dgm:pt>
    <dgm:pt modelId="{7B17A734-BB73-44B5-AE90-4A1437058956}" type="parTrans" cxnId="{6E405F1C-A6CA-49B7-AD7F-A95B1569F42A}">
      <dgm:prSet/>
      <dgm:spPr/>
      <dgm:t>
        <a:bodyPr/>
        <a:lstStyle/>
        <a:p>
          <a:endParaRPr lang="en-US"/>
        </a:p>
      </dgm:t>
    </dgm:pt>
    <dgm:pt modelId="{8D679734-18C1-4024-9A0D-3560004D2CB4}" type="sibTrans" cxnId="{6E405F1C-A6CA-49B7-AD7F-A95B1569F42A}">
      <dgm:prSet/>
      <dgm:spPr/>
      <dgm:t>
        <a:bodyPr/>
        <a:lstStyle/>
        <a:p>
          <a:endParaRPr lang="en-US"/>
        </a:p>
      </dgm:t>
    </dgm:pt>
    <dgm:pt modelId="{D15A335A-FDDF-48B2-8293-BEFE96D5EDBC}" type="pres">
      <dgm:prSet presAssocID="{A8AAC244-8C4B-4A11-AEBE-4FEBFCEAC471}" presName="vert0" presStyleCnt="0">
        <dgm:presLayoutVars>
          <dgm:dir/>
          <dgm:animOne val="branch"/>
          <dgm:animLvl val="lvl"/>
        </dgm:presLayoutVars>
      </dgm:prSet>
      <dgm:spPr/>
    </dgm:pt>
    <dgm:pt modelId="{AFB4206E-032F-4E25-A6C1-7FB38644CC66}" type="pres">
      <dgm:prSet presAssocID="{4358260F-99A0-4FDB-A77D-F7D6C3F3D179}" presName="thickLine" presStyleLbl="alignNode1" presStyleIdx="0" presStyleCnt="6"/>
      <dgm:spPr/>
    </dgm:pt>
    <dgm:pt modelId="{61B02432-69BA-458A-B6DA-F62BC793CD46}" type="pres">
      <dgm:prSet presAssocID="{4358260F-99A0-4FDB-A77D-F7D6C3F3D179}" presName="horz1" presStyleCnt="0"/>
      <dgm:spPr/>
    </dgm:pt>
    <dgm:pt modelId="{542AA208-CFD8-4E61-8138-67D6A9627BA7}" type="pres">
      <dgm:prSet presAssocID="{4358260F-99A0-4FDB-A77D-F7D6C3F3D179}" presName="tx1" presStyleLbl="revTx" presStyleIdx="0" presStyleCnt="6"/>
      <dgm:spPr/>
    </dgm:pt>
    <dgm:pt modelId="{211F096A-77B0-41AC-9D70-4DAF2AA7EE17}" type="pres">
      <dgm:prSet presAssocID="{4358260F-99A0-4FDB-A77D-F7D6C3F3D179}" presName="vert1" presStyleCnt="0"/>
      <dgm:spPr/>
    </dgm:pt>
    <dgm:pt modelId="{1977C7FF-2D2A-4588-97B2-E6208F68D293}" type="pres">
      <dgm:prSet presAssocID="{FCC188EE-3A64-4D5C-B534-D3E7CBE31EA6}" presName="thickLine" presStyleLbl="alignNode1" presStyleIdx="1" presStyleCnt="6"/>
      <dgm:spPr/>
    </dgm:pt>
    <dgm:pt modelId="{0F9DA55D-CE29-409C-B528-5A78A914F55A}" type="pres">
      <dgm:prSet presAssocID="{FCC188EE-3A64-4D5C-B534-D3E7CBE31EA6}" presName="horz1" presStyleCnt="0"/>
      <dgm:spPr/>
    </dgm:pt>
    <dgm:pt modelId="{8F6C5BEC-B731-482C-8012-F2FE838DE858}" type="pres">
      <dgm:prSet presAssocID="{FCC188EE-3A64-4D5C-B534-D3E7CBE31EA6}" presName="tx1" presStyleLbl="revTx" presStyleIdx="1" presStyleCnt="6"/>
      <dgm:spPr/>
    </dgm:pt>
    <dgm:pt modelId="{7503964C-E327-4D47-AEA7-70ED26545B8E}" type="pres">
      <dgm:prSet presAssocID="{FCC188EE-3A64-4D5C-B534-D3E7CBE31EA6}" presName="vert1" presStyleCnt="0"/>
      <dgm:spPr/>
    </dgm:pt>
    <dgm:pt modelId="{0E2A44B3-68DE-417B-BA84-1603F7BA9BD6}" type="pres">
      <dgm:prSet presAssocID="{D0C35F5B-7FF4-4FBD-8D2E-A58A4F879E87}" presName="thickLine" presStyleLbl="alignNode1" presStyleIdx="2" presStyleCnt="6"/>
      <dgm:spPr/>
    </dgm:pt>
    <dgm:pt modelId="{17162373-A223-4980-A8F1-BC5052B9E2DF}" type="pres">
      <dgm:prSet presAssocID="{D0C35F5B-7FF4-4FBD-8D2E-A58A4F879E87}" presName="horz1" presStyleCnt="0"/>
      <dgm:spPr/>
    </dgm:pt>
    <dgm:pt modelId="{AEC7FF6D-55F1-4D85-873B-8B28146DFBA3}" type="pres">
      <dgm:prSet presAssocID="{D0C35F5B-7FF4-4FBD-8D2E-A58A4F879E87}" presName="tx1" presStyleLbl="revTx" presStyleIdx="2" presStyleCnt="6"/>
      <dgm:spPr/>
    </dgm:pt>
    <dgm:pt modelId="{26933827-F741-483A-9206-89E20090F9D7}" type="pres">
      <dgm:prSet presAssocID="{D0C35F5B-7FF4-4FBD-8D2E-A58A4F879E87}" presName="vert1" presStyleCnt="0"/>
      <dgm:spPr/>
    </dgm:pt>
    <dgm:pt modelId="{31F4788F-2B8E-443B-AAC6-E9A2A08759CC}" type="pres">
      <dgm:prSet presAssocID="{CA5B1E8E-0F42-4089-91A7-7BE31860985E}" presName="thickLine" presStyleLbl="alignNode1" presStyleIdx="3" presStyleCnt="6"/>
      <dgm:spPr/>
    </dgm:pt>
    <dgm:pt modelId="{0D98146E-0BE9-448E-BE69-A63B78405448}" type="pres">
      <dgm:prSet presAssocID="{CA5B1E8E-0F42-4089-91A7-7BE31860985E}" presName="horz1" presStyleCnt="0"/>
      <dgm:spPr/>
    </dgm:pt>
    <dgm:pt modelId="{803DF787-B4C5-4BDD-8923-E497DDD53E08}" type="pres">
      <dgm:prSet presAssocID="{CA5B1E8E-0F42-4089-91A7-7BE31860985E}" presName="tx1" presStyleLbl="revTx" presStyleIdx="3" presStyleCnt="6"/>
      <dgm:spPr/>
    </dgm:pt>
    <dgm:pt modelId="{3E884DB7-7B4C-4DF9-A56D-2353C6536186}" type="pres">
      <dgm:prSet presAssocID="{CA5B1E8E-0F42-4089-91A7-7BE31860985E}" presName="vert1" presStyleCnt="0"/>
      <dgm:spPr/>
    </dgm:pt>
    <dgm:pt modelId="{81456DCE-86AB-4A86-8D93-366DF1B0C843}" type="pres">
      <dgm:prSet presAssocID="{9C1A0CFF-4E4F-4B66-A7DC-140F23CC95CE}" presName="thickLine" presStyleLbl="alignNode1" presStyleIdx="4" presStyleCnt="6"/>
      <dgm:spPr/>
    </dgm:pt>
    <dgm:pt modelId="{200D2C95-8EEC-4715-A818-4D87CB89EDF8}" type="pres">
      <dgm:prSet presAssocID="{9C1A0CFF-4E4F-4B66-A7DC-140F23CC95CE}" presName="horz1" presStyleCnt="0"/>
      <dgm:spPr/>
    </dgm:pt>
    <dgm:pt modelId="{E85D5ABE-D10E-4BFD-A44C-BB8B74A57B9E}" type="pres">
      <dgm:prSet presAssocID="{9C1A0CFF-4E4F-4B66-A7DC-140F23CC95CE}" presName="tx1" presStyleLbl="revTx" presStyleIdx="4" presStyleCnt="6"/>
      <dgm:spPr/>
    </dgm:pt>
    <dgm:pt modelId="{0519C9AE-470D-4AF3-86CF-9536D50F7475}" type="pres">
      <dgm:prSet presAssocID="{9C1A0CFF-4E4F-4B66-A7DC-140F23CC95CE}" presName="vert1" presStyleCnt="0"/>
      <dgm:spPr/>
    </dgm:pt>
    <dgm:pt modelId="{3AA5CFD6-7DB6-4B72-887A-2C7FAFA6A5EC}" type="pres">
      <dgm:prSet presAssocID="{1D293F9D-135F-4D03-9427-D12739B7E043}" presName="thickLine" presStyleLbl="alignNode1" presStyleIdx="5" presStyleCnt="6"/>
      <dgm:spPr/>
    </dgm:pt>
    <dgm:pt modelId="{132E75B2-99F4-49FC-AB8B-CD4932599C5D}" type="pres">
      <dgm:prSet presAssocID="{1D293F9D-135F-4D03-9427-D12739B7E043}" presName="horz1" presStyleCnt="0"/>
      <dgm:spPr/>
    </dgm:pt>
    <dgm:pt modelId="{BC3514BC-5F87-4457-ABB7-269ACAB389F1}" type="pres">
      <dgm:prSet presAssocID="{1D293F9D-135F-4D03-9427-D12739B7E043}" presName="tx1" presStyleLbl="revTx" presStyleIdx="5" presStyleCnt="6"/>
      <dgm:spPr/>
    </dgm:pt>
    <dgm:pt modelId="{27EE2F21-1B85-407D-B8C4-A6A44DD6AD4F}" type="pres">
      <dgm:prSet presAssocID="{1D293F9D-135F-4D03-9427-D12739B7E043}" presName="vert1" presStyleCnt="0"/>
      <dgm:spPr/>
    </dgm:pt>
  </dgm:ptLst>
  <dgm:cxnLst>
    <dgm:cxn modelId="{F74C8113-19A2-4E79-9662-B2F9077F2C95}" type="presOf" srcId="{9C1A0CFF-4E4F-4B66-A7DC-140F23CC95CE}" destId="{E85D5ABE-D10E-4BFD-A44C-BB8B74A57B9E}" srcOrd="0" destOrd="0" presId="urn:microsoft.com/office/officeart/2008/layout/LinedList"/>
    <dgm:cxn modelId="{6E405F1C-A6CA-49B7-AD7F-A95B1569F42A}" srcId="{A8AAC244-8C4B-4A11-AEBE-4FEBFCEAC471}" destId="{1D293F9D-135F-4D03-9427-D12739B7E043}" srcOrd="5" destOrd="0" parTransId="{7B17A734-BB73-44B5-AE90-4A1437058956}" sibTransId="{8D679734-18C1-4024-9A0D-3560004D2CB4}"/>
    <dgm:cxn modelId="{488D4123-1CD1-40AE-BE85-E8BE11D8D412}" type="presOf" srcId="{CA5B1E8E-0F42-4089-91A7-7BE31860985E}" destId="{803DF787-B4C5-4BDD-8923-E497DDD53E08}" srcOrd="0" destOrd="0" presId="urn:microsoft.com/office/officeart/2008/layout/LinedList"/>
    <dgm:cxn modelId="{E7E0A437-ED90-4CB2-9E13-0F507F024D1B}" srcId="{A8AAC244-8C4B-4A11-AEBE-4FEBFCEAC471}" destId="{D0C35F5B-7FF4-4FBD-8D2E-A58A4F879E87}" srcOrd="2" destOrd="0" parTransId="{51D9D64E-56B9-4AEA-AA03-5EE235A908E7}" sibTransId="{339F57F9-B609-426B-AC3E-75D2B0BEF373}"/>
    <dgm:cxn modelId="{51052738-B9DC-46F1-B952-66A3620B31B4}" type="presOf" srcId="{FCC188EE-3A64-4D5C-B534-D3E7CBE31EA6}" destId="{8F6C5BEC-B731-482C-8012-F2FE838DE858}" srcOrd="0" destOrd="0" presId="urn:microsoft.com/office/officeart/2008/layout/LinedList"/>
    <dgm:cxn modelId="{2AB72A5B-209D-4A6F-B09A-E930EE776080}" srcId="{A8AAC244-8C4B-4A11-AEBE-4FEBFCEAC471}" destId="{FCC188EE-3A64-4D5C-B534-D3E7CBE31EA6}" srcOrd="1" destOrd="0" parTransId="{DCDFA737-3F7A-49C0-8D94-43A459373BFE}" sibTransId="{A4AF9D7B-7B5D-47AD-A2F4-9A276432DCB3}"/>
    <dgm:cxn modelId="{E5F8FA5B-8E9A-4B7B-8D91-8688BF5128D9}" type="presOf" srcId="{A8AAC244-8C4B-4A11-AEBE-4FEBFCEAC471}" destId="{D15A335A-FDDF-48B2-8293-BEFE96D5EDBC}" srcOrd="0" destOrd="0" presId="urn:microsoft.com/office/officeart/2008/layout/LinedList"/>
    <dgm:cxn modelId="{10DD0854-69D4-4E8D-AFAB-9DF0D6743F31}" srcId="{A8AAC244-8C4B-4A11-AEBE-4FEBFCEAC471}" destId="{4358260F-99A0-4FDB-A77D-F7D6C3F3D179}" srcOrd="0" destOrd="0" parTransId="{179A576D-108E-4B14-96CC-A58A1B7B6A67}" sibTransId="{2EA7D272-8E86-44E4-8E38-66A541AEE7BC}"/>
    <dgm:cxn modelId="{D17D5094-F996-443C-9A5B-449150F18E38}" type="presOf" srcId="{4358260F-99A0-4FDB-A77D-F7D6C3F3D179}" destId="{542AA208-CFD8-4E61-8138-67D6A9627BA7}" srcOrd="0" destOrd="0" presId="urn:microsoft.com/office/officeart/2008/layout/LinedList"/>
    <dgm:cxn modelId="{FA445895-041E-47F2-8FF3-1E611764F245}" type="presOf" srcId="{D0C35F5B-7FF4-4FBD-8D2E-A58A4F879E87}" destId="{AEC7FF6D-55F1-4D85-873B-8B28146DFBA3}" srcOrd="0" destOrd="0" presId="urn:microsoft.com/office/officeart/2008/layout/LinedList"/>
    <dgm:cxn modelId="{ED3C91AF-A51D-45FB-951D-1074B8FC75FD}" srcId="{A8AAC244-8C4B-4A11-AEBE-4FEBFCEAC471}" destId="{9C1A0CFF-4E4F-4B66-A7DC-140F23CC95CE}" srcOrd="4" destOrd="0" parTransId="{DBC6674C-8F95-47B0-A29B-C0BB334A5A27}" sibTransId="{AD803998-59EC-4942-A46C-D38BC1FEF572}"/>
    <dgm:cxn modelId="{D1FAADCD-E406-43DD-B768-22925CEEFC1F}" type="presOf" srcId="{1D293F9D-135F-4D03-9427-D12739B7E043}" destId="{BC3514BC-5F87-4457-ABB7-269ACAB389F1}" srcOrd="0" destOrd="0" presId="urn:microsoft.com/office/officeart/2008/layout/LinedList"/>
    <dgm:cxn modelId="{D53318EE-8A74-4B5D-BE8C-31EF223B4345}" srcId="{A8AAC244-8C4B-4A11-AEBE-4FEBFCEAC471}" destId="{CA5B1E8E-0F42-4089-91A7-7BE31860985E}" srcOrd="3" destOrd="0" parTransId="{78F13008-A7D9-4CBD-B8F7-5CC7550A39DF}" sibTransId="{879BC520-8DB5-4514-91C5-BE397BA06BB7}"/>
    <dgm:cxn modelId="{C04408CB-472D-4C85-8F92-9E0D7248A505}" type="presParOf" srcId="{D15A335A-FDDF-48B2-8293-BEFE96D5EDBC}" destId="{AFB4206E-032F-4E25-A6C1-7FB38644CC66}" srcOrd="0" destOrd="0" presId="urn:microsoft.com/office/officeart/2008/layout/LinedList"/>
    <dgm:cxn modelId="{411C58A1-AE66-4556-80A8-AB7C6A4FB3D7}" type="presParOf" srcId="{D15A335A-FDDF-48B2-8293-BEFE96D5EDBC}" destId="{61B02432-69BA-458A-B6DA-F62BC793CD46}" srcOrd="1" destOrd="0" presId="urn:microsoft.com/office/officeart/2008/layout/LinedList"/>
    <dgm:cxn modelId="{F986E3D3-5495-4467-B5D5-201DDD24EBF3}" type="presParOf" srcId="{61B02432-69BA-458A-B6DA-F62BC793CD46}" destId="{542AA208-CFD8-4E61-8138-67D6A9627BA7}" srcOrd="0" destOrd="0" presId="urn:microsoft.com/office/officeart/2008/layout/LinedList"/>
    <dgm:cxn modelId="{1778CD1E-94B7-4395-A510-5B10B643CB0B}" type="presParOf" srcId="{61B02432-69BA-458A-B6DA-F62BC793CD46}" destId="{211F096A-77B0-41AC-9D70-4DAF2AA7EE17}" srcOrd="1" destOrd="0" presId="urn:microsoft.com/office/officeart/2008/layout/LinedList"/>
    <dgm:cxn modelId="{BCB731C7-17DD-4B96-B4AB-0B5AAC7DA1EC}" type="presParOf" srcId="{D15A335A-FDDF-48B2-8293-BEFE96D5EDBC}" destId="{1977C7FF-2D2A-4588-97B2-E6208F68D293}" srcOrd="2" destOrd="0" presId="urn:microsoft.com/office/officeart/2008/layout/LinedList"/>
    <dgm:cxn modelId="{92062C6A-66BC-4300-B2BB-4A1FF209E208}" type="presParOf" srcId="{D15A335A-FDDF-48B2-8293-BEFE96D5EDBC}" destId="{0F9DA55D-CE29-409C-B528-5A78A914F55A}" srcOrd="3" destOrd="0" presId="urn:microsoft.com/office/officeart/2008/layout/LinedList"/>
    <dgm:cxn modelId="{AC8E7CAD-D82B-4613-9ED1-58FB05FA372B}" type="presParOf" srcId="{0F9DA55D-CE29-409C-B528-5A78A914F55A}" destId="{8F6C5BEC-B731-482C-8012-F2FE838DE858}" srcOrd="0" destOrd="0" presId="urn:microsoft.com/office/officeart/2008/layout/LinedList"/>
    <dgm:cxn modelId="{6F759A1B-AEDF-412E-A90D-F0454AC57D5B}" type="presParOf" srcId="{0F9DA55D-CE29-409C-B528-5A78A914F55A}" destId="{7503964C-E327-4D47-AEA7-70ED26545B8E}" srcOrd="1" destOrd="0" presId="urn:microsoft.com/office/officeart/2008/layout/LinedList"/>
    <dgm:cxn modelId="{EB6699FC-F9BB-4BEE-B3E7-FE10579B5ACF}" type="presParOf" srcId="{D15A335A-FDDF-48B2-8293-BEFE96D5EDBC}" destId="{0E2A44B3-68DE-417B-BA84-1603F7BA9BD6}" srcOrd="4" destOrd="0" presId="urn:microsoft.com/office/officeart/2008/layout/LinedList"/>
    <dgm:cxn modelId="{3E6EAFCF-D8E6-45A9-94DA-72BCE1155F3B}" type="presParOf" srcId="{D15A335A-FDDF-48B2-8293-BEFE96D5EDBC}" destId="{17162373-A223-4980-A8F1-BC5052B9E2DF}" srcOrd="5" destOrd="0" presId="urn:microsoft.com/office/officeart/2008/layout/LinedList"/>
    <dgm:cxn modelId="{5E60A50E-9417-4F65-9D05-A4856A3A0F23}" type="presParOf" srcId="{17162373-A223-4980-A8F1-BC5052B9E2DF}" destId="{AEC7FF6D-55F1-4D85-873B-8B28146DFBA3}" srcOrd="0" destOrd="0" presId="urn:microsoft.com/office/officeart/2008/layout/LinedList"/>
    <dgm:cxn modelId="{E2EA0B13-48E4-46C8-A61E-EFA522C1FA6A}" type="presParOf" srcId="{17162373-A223-4980-A8F1-BC5052B9E2DF}" destId="{26933827-F741-483A-9206-89E20090F9D7}" srcOrd="1" destOrd="0" presId="urn:microsoft.com/office/officeart/2008/layout/LinedList"/>
    <dgm:cxn modelId="{EE0FB35D-E11E-468E-A7B7-520D13567A76}" type="presParOf" srcId="{D15A335A-FDDF-48B2-8293-BEFE96D5EDBC}" destId="{31F4788F-2B8E-443B-AAC6-E9A2A08759CC}" srcOrd="6" destOrd="0" presId="urn:microsoft.com/office/officeart/2008/layout/LinedList"/>
    <dgm:cxn modelId="{9C5533F2-26AA-4CDE-A881-81769C159EA6}" type="presParOf" srcId="{D15A335A-FDDF-48B2-8293-BEFE96D5EDBC}" destId="{0D98146E-0BE9-448E-BE69-A63B78405448}" srcOrd="7" destOrd="0" presId="urn:microsoft.com/office/officeart/2008/layout/LinedList"/>
    <dgm:cxn modelId="{5D50442B-EFD1-474C-B005-8403BB56BC29}" type="presParOf" srcId="{0D98146E-0BE9-448E-BE69-A63B78405448}" destId="{803DF787-B4C5-4BDD-8923-E497DDD53E08}" srcOrd="0" destOrd="0" presId="urn:microsoft.com/office/officeart/2008/layout/LinedList"/>
    <dgm:cxn modelId="{550F6C60-25D6-4CE1-8879-CB190D578452}" type="presParOf" srcId="{0D98146E-0BE9-448E-BE69-A63B78405448}" destId="{3E884DB7-7B4C-4DF9-A56D-2353C6536186}" srcOrd="1" destOrd="0" presId="urn:microsoft.com/office/officeart/2008/layout/LinedList"/>
    <dgm:cxn modelId="{212705E2-97DA-4AD2-9D9E-3C30B3889F8F}" type="presParOf" srcId="{D15A335A-FDDF-48B2-8293-BEFE96D5EDBC}" destId="{81456DCE-86AB-4A86-8D93-366DF1B0C843}" srcOrd="8" destOrd="0" presId="urn:microsoft.com/office/officeart/2008/layout/LinedList"/>
    <dgm:cxn modelId="{F2F90F9E-07A0-42AC-83D5-A23778C51C48}" type="presParOf" srcId="{D15A335A-FDDF-48B2-8293-BEFE96D5EDBC}" destId="{200D2C95-8EEC-4715-A818-4D87CB89EDF8}" srcOrd="9" destOrd="0" presId="urn:microsoft.com/office/officeart/2008/layout/LinedList"/>
    <dgm:cxn modelId="{6D7E422B-BDB6-41C8-B415-CA89E857751D}" type="presParOf" srcId="{200D2C95-8EEC-4715-A818-4D87CB89EDF8}" destId="{E85D5ABE-D10E-4BFD-A44C-BB8B74A57B9E}" srcOrd="0" destOrd="0" presId="urn:microsoft.com/office/officeart/2008/layout/LinedList"/>
    <dgm:cxn modelId="{22317B04-B19F-41AB-B6BE-6EB1B594A589}" type="presParOf" srcId="{200D2C95-8EEC-4715-A818-4D87CB89EDF8}" destId="{0519C9AE-470D-4AF3-86CF-9536D50F7475}" srcOrd="1" destOrd="0" presId="urn:microsoft.com/office/officeart/2008/layout/LinedList"/>
    <dgm:cxn modelId="{C98A199A-451A-4CCE-B609-892D04E3E694}" type="presParOf" srcId="{D15A335A-FDDF-48B2-8293-BEFE96D5EDBC}" destId="{3AA5CFD6-7DB6-4B72-887A-2C7FAFA6A5EC}" srcOrd="10" destOrd="0" presId="urn:microsoft.com/office/officeart/2008/layout/LinedList"/>
    <dgm:cxn modelId="{6A8B5610-EC53-4B4D-BA06-01A42A79C5D8}" type="presParOf" srcId="{D15A335A-FDDF-48B2-8293-BEFE96D5EDBC}" destId="{132E75B2-99F4-49FC-AB8B-CD4932599C5D}" srcOrd="11" destOrd="0" presId="urn:microsoft.com/office/officeart/2008/layout/LinedList"/>
    <dgm:cxn modelId="{6920CA44-23DA-416F-AA1D-6E6F63A588E6}" type="presParOf" srcId="{132E75B2-99F4-49FC-AB8B-CD4932599C5D}" destId="{BC3514BC-5F87-4457-ABB7-269ACAB389F1}" srcOrd="0" destOrd="0" presId="urn:microsoft.com/office/officeart/2008/layout/LinedList"/>
    <dgm:cxn modelId="{269527F8-8E16-4C3C-BBFA-F19C94EBE05F}" type="presParOf" srcId="{132E75B2-99F4-49FC-AB8B-CD4932599C5D}" destId="{27EE2F21-1B85-407D-B8C4-A6A44DD6AD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4206E-032F-4E25-A6C1-7FB38644CC66}">
      <dsp:nvSpPr>
        <dsp:cNvPr id="0" name=""/>
        <dsp:cNvSpPr/>
      </dsp:nvSpPr>
      <dsp:spPr>
        <a:xfrm>
          <a:off x="0" y="2687"/>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2AA208-CFD8-4E61-8138-67D6A9627BA7}">
      <dsp:nvSpPr>
        <dsp:cNvPr id="0" name=""/>
        <dsp:cNvSpPr/>
      </dsp:nvSpPr>
      <dsp:spPr>
        <a:xfrm>
          <a:off x="0" y="2687"/>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Quốc hội</a:t>
          </a:r>
        </a:p>
      </dsp:txBody>
      <dsp:txXfrm>
        <a:off x="0" y="2687"/>
        <a:ext cx="6263640" cy="916552"/>
      </dsp:txXfrm>
    </dsp:sp>
    <dsp:sp modelId="{1977C7FF-2D2A-4588-97B2-E6208F68D293}">
      <dsp:nvSpPr>
        <dsp:cNvPr id="0" name=""/>
        <dsp:cNvSpPr/>
      </dsp:nvSpPr>
      <dsp:spPr>
        <a:xfrm>
          <a:off x="0" y="919239"/>
          <a:ext cx="6263640"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6C5BEC-B731-482C-8012-F2FE838DE858}">
      <dsp:nvSpPr>
        <dsp:cNvPr id="0" name=""/>
        <dsp:cNvSpPr/>
      </dsp:nvSpPr>
      <dsp:spPr>
        <a:xfrm>
          <a:off x="0" y="919239"/>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Chủ tịch nước</a:t>
          </a:r>
        </a:p>
      </dsp:txBody>
      <dsp:txXfrm>
        <a:off x="0" y="919239"/>
        <a:ext cx="6263640" cy="916552"/>
      </dsp:txXfrm>
    </dsp:sp>
    <dsp:sp modelId="{0E2A44B3-68DE-417B-BA84-1603F7BA9BD6}">
      <dsp:nvSpPr>
        <dsp:cNvPr id="0" name=""/>
        <dsp:cNvSpPr/>
      </dsp:nvSpPr>
      <dsp:spPr>
        <a:xfrm>
          <a:off x="0" y="1835791"/>
          <a:ext cx="6263640"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C7FF6D-55F1-4D85-873B-8B28146DFBA3}">
      <dsp:nvSpPr>
        <dsp:cNvPr id="0" name=""/>
        <dsp:cNvSpPr/>
      </dsp:nvSpPr>
      <dsp:spPr>
        <a:xfrm>
          <a:off x="0" y="1835791"/>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Chính phủ</a:t>
          </a:r>
        </a:p>
      </dsp:txBody>
      <dsp:txXfrm>
        <a:off x="0" y="1835791"/>
        <a:ext cx="6263640" cy="916552"/>
      </dsp:txXfrm>
    </dsp:sp>
    <dsp:sp modelId="{31F4788F-2B8E-443B-AAC6-E9A2A08759CC}">
      <dsp:nvSpPr>
        <dsp:cNvPr id="0" name=""/>
        <dsp:cNvSpPr/>
      </dsp:nvSpPr>
      <dsp:spPr>
        <a:xfrm>
          <a:off x="0" y="2752344"/>
          <a:ext cx="6263640"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3DF787-B4C5-4BDD-8923-E497DDD53E08}">
      <dsp:nvSpPr>
        <dsp:cNvPr id="0" name=""/>
        <dsp:cNvSpPr/>
      </dsp:nvSpPr>
      <dsp:spPr>
        <a:xfrm>
          <a:off x="0" y="2752344"/>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Tòa án nhân dân </a:t>
          </a:r>
        </a:p>
      </dsp:txBody>
      <dsp:txXfrm>
        <a:off x="0" y="2752344"/>
        <a:ext cx="6263640" cy="916552"/>
      </dsp:txXfrm>
    </dsp:sp>
    <dsp:sp modelId="{81456DCE-86AB-4A86-8D93-366DF1B0C843}">
      <dsp:nvSpPr>
        <dsp:cNvPr id="0" name=""/>
        <dsp:cNvSpPr/>
      </dsp:nvSpPr>
      <dsp:spPr>
        <a:xfrm>
          <a:off x="0" y="3668896"/>
          <a:ext cx="6263640"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5D5ABE-D10E-4BFD-A44C-BB8B74A57B9E}">
      <dsp:nvSpPr>
        <dsp:cNvPr id="0" name=""/>
        <dsp:cNvSpPr/>
      </dsp:nvSpPr>
      <dsp:spPr>
        <a:xfrm>
          <a:off x="0" y="3668896"/>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Viện kiểm sát nhân dân</a:t>
          </a:r>
        </a:p>
      </dsp:txBody>
      <dsp:txXfrm>
        <a:off x="0" y="3668896"/>
        <a:ext cx="6263640" cy="916552"/>
      </dsp:txXfrm>
    </dsp:sp>
    <dsp:sp modelId="{3AA5CFD6-7DB6-4B72-887A-2C7FAFA6A5EC}">
      <dsp:nvSpPr>
        <dsp:cNvPr id="0" name=""/>
        <dsp:cNvSpPr/>
      </dsp:nvSpPr>
      <dsp:spPr>
        <a:xfrm>
          <a:off x="0" y="4585448"/>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514BC-5F87-4457-ABB7-269ACAB389F1}">
      <dsp:nvSpPr>
        <dsp:cNvPr id="0" name=""/>
        <dsp:cNvSpPr/>
      </dsp:nvSpPr>
      <dsp:spPr>
        <a:xfrm>
          <a:off x="0" y="4585448"/>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Chính quyền địa phương</a:t>
          </a:r>
        </a:p>
      </dsp:txBody>
      <dsp:txXfrm>
        <a:off x="0" y="4585448"/>
        <a:ext cx="6263640" cy="9165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1F38C9-D677-483F-85EE-9B6D5E4BEFED}"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D14AA-0F95-4F1A-BDBF-6A1C9CA0C1F9}" type="slidenum">
              <a:rPr lang="en-US" smtClean="0"/>
              <a:t>‹#›</a:t>
            </a:fld>
            <a:endParaRPr lang="en-US"/>
          </a:p>
        </p:txBody>
      </p:sp>
    </p:spTree>
    <p:extLst>
      <p:ext uri="{BB962C8B-B14F-4D97-AF65-F5344CB8AC3E}">
        <p14:creationId xmlns:p14="http://schemas.microsoft.com/office/powerpoint/2010/main" val="426128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F38C9-D677-483F-85EE-9B6D5E4BEFED}"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D14AA-0F95-4F1A-BDBF-6A1C9CA0C1F9}" type="slidenum">
              <a:rPr lang="en-US" smtClean="0"/>
              <a:t>‹#›</a:t>
            </a:fld>
            <a:endParaRPr lang="en-US"/>
          </a:p>
        </p:txBody>
      </p:sp>
    </p:spTree>
    <p:extLst>
      <p:ext uri="{BB962C8B-B14F-4D97-AF65-F5344CB8AC3E}">
        <p14:creationId xmlns:p14="http://schemas.microsoft.com/office/powerpoint/2010/main" val="112559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F38C9-D677-483F-85EE-9B6D5E4BEFED}"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D14AA-0F95-4F1A-BDBF-6A1C9CA0C1F9}" type="slidenum">
              <a:rPr lang="en-US" smtClean="0"/>
              <a:t>‹#›</a:t>
            </a:fld>
            <a:endParaRPr lang="en-US"/>
          </a:p>
        </p:txBody>
      </p:sp>
    </p:spTree>
    <p:extLst>
      <p:ext uri="{BB962C8B-B14F-4D97-AF65-F5344CB8AC3E}">
        <p14:creationId xmlns:p14="http://schemas.microsoft.com/office/powerpoint/2010/main" val="859560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DDE608B-839D-4FEF-BBC6-2563EECCDFA5}" type="slidenum">
              <a:rPr lang="en-US" altLang="en-US"/>
              <a:pPr/>
              <a:t>‹#›</a:t>
            </a:fld>
            <a:endParaRPr lang="en-US" altLang="en-US"/>
          </a:p>
        </p:txBody>
      </p:sp>
    </p:spTree>
    <p:extLst>
      <p:ext uri="{BB962C8B-B14F-4D97-AF65-F5344CB8AC3E}">
        <p14:creationId xmlns:p14="http://schemas.microsoft.com/office/powerpoint/2010/main" val="4141943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F38C9-D677-483F-85EE-9B6D5E4BEFED}"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D14AA-0F95-4F1A-BDBF-6A1C9CA0C1F9}" type="slidenum">
              <a:rPr lang="en-US" smtClean="0"/>
              <a:t>‹#›</a:t>
            </a:fld>
            <a:endParaRPr lang="en-US"/>
          </a:p>
        </p:txBody>
      </p:sp>
    </p:spTree>
    <p:extLst>
      <p:ext uri="{BB962C8B-B14F-4D97-AF65-F5344CB8AC3E}">
        <p14:creationId xmlns:p14="http://schemas.microsoft.com/office/powerpoint/2010/main" val="141470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F38C9-D677-483F-85EE-9B6D5E4BEFED}"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D14AA-0F95-4F1A-BDBF-6A1C9CA0C1F9}" type="slidenum">
              <a:rPr lang="en-US" smtClean="0"/>
              <a:t>‹#›</a:t>
            </a:fld>
            <a:endParaRPr lang="en-US"/>
          </a:p>
        </p:txBody>
      </p:sp>
    </p:spTree>
    <p:extLst>
      <p:ext uri="{BB962C8B-B14F-4D97-AF65-F5344CB8AC3E}">
        <p14:creationId xmlns:p14="http://schemas.microsoft.com/office/powerpoint/2010/main" val="189444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1F38C9-D677-483F-85EE-9B6D5E4BEFED}"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D14AA-0F95-4F1A-BDBF-6A1C9CA0C1F9}" type="slidenum">
              <a:rPr lang="en-US" smtClean="0"/>
              <a:t>‹#›</a:t>
            </a:fld>
            <a:endParaRPr lang="en-US"/>
          </a:p>
        </p:txBody>
      </p:sp>
    </p:spTree>
    <p:extLst>
      <p:ext uri="{BB962C8B-B14F-4D97-AF65-F5344CB8AC3E}">
        <p14:creationId xmlns:p14="http://schemas.microsoft.com/office/powerpoint/2010/main" val="384067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1F38C9-D677-483F-85EE-9B6D5E4BEFED}"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ED14AA-0F95-4F1A-BDBF-6A1C9CA0C1F9}" type="slidenum">
              <a:rPr lang="en-US" smtClean="0"/>
              <a:t>‹#›</a:t>
            </a:fld>
            <a:endParaRPr lang="en-US"/>
          </a:p>
        </p:txBody>
      </p:sp>
    </p:spTree>
    <p:extLst>
      <p:ext uri="{BB962C8B-B14F-4D97-AF65-F5344CB8AC3E}">
        <p14:creationId xmlns:p14="http://schemas.microsoft.com/office/powerpoint/2010/main" val="420930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1F38C9-D677-483F-85EE-9B6D5E4BEFED}"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ED14AA-0F95-4F1A-BDBF-6A1C9CA0C1F9}" type="slidenum">
              <a:rPr lang="en-US" smtClean="0"/>
              <a:t>‹#›</a:t>
            </a:fld>
            <a:endParaRPr lang="en-US"/>
          </a:p>
        </p:txBody>
      </p:sp>
    </p:spTree>
    <p:extLst>
      <p:ext uri="{BB962C8B-B14F-4D97-AF65-F5344CB8AC3E}">
        <p14:creationId xmlns:p14="http://schemas.microsoft.com/office/powerpoint/2010/main" val="330062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F38C9-D677-483F-85EE-9B6D5E4BEFED}"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ED14AA-0F95-4F1A-BDBF-6A1C9CA0C1F9}" type="slidenum">
              <a:rPr lang="en-US" smtClean="0"/>
              <a:t>‹#›</a:t>
            </a:fld>
            <a:endParaRPr lang="en-US"/>
          </a:p>
        </p:txBody>
      </p:sp>
    </p:spTree>
    <p:extLst>
      <p:ext uri="{BB962C8B-B14F-4D97-AF65-F5344CB8AC3E}">
        <p14:creationId xmlns:p14="http://schemas.microsoft.com/office/powerpoint/2010/main" val="323075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F38C9-D677-483F-85EE-9B6D5E4BEFED}"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D14AA-0F95-4F1A-BDBF-6A1C9CA0C1F9}" type="slidenum">
              <a:rPr lang="en-US" smtClean="0"/>
              <a:t>‹#›</a:t>
            </a:fld>
            <a:endParaRPr lang="en-US"/>
          </a:p>
        </p:txBody>
      </p:sp>
    </p:spTree>
    <p:extLst>
      <p:ext uri="{BB962C8B-B14F-4D97-AF65-F5344CB8AC3E}">
        <p14:creationId xmlns:p14="http://schemas.microsoft.com/office/powerpoint/2010/main" val="1293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F38C9-D677-483F-85EE-9B6D5E4BEFED}"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D14AA-0F95-4F1A-BDBF-6A1C9CA0C1F9}" type="slidenum">
              <a:rPr lang="en-US" smtClean="0"/>
              <a:t>‹#›</a:t>
            </a:fld>
            <a:endParaRPr lang="en-US"/>
          </a:p>
        </p:txBody>
      </p:sp>
    </p:spTree>
    <p:extLst>
      <p:ext uri="{BB962C8B-B14F-4D97-AF65-F5344CB8AC3E}">
        <p14:creationId xmlns:p14="http://schemas.microsoft.com/office/powerpoint/2010/main" val="23981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F38C9-D677-483F-85EE-9B6D5E4BEFED}" type="datetimeFigureOut">
              <a:rPr lang="en-US" smtClean="0"/>
              <a:t>9/24/2021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D14AA-0F95-4F1A-BDBF-6A1C9CA0C1F9}" type="slidenum">
              <a:rPr lang="en-US" smtClean="0"/>
              <a:t>‹#›</a:t>
            </a:fld>
            <a:endParaRPr lang="en-US"/>
          </a:p>
        </p:txBody>
      </p:sp>
    </p:spTree>
    <p:extLst>
      <p:ext uri="{BB962C8B-B14F-4D97-AF65-F5344CB8AC3E}">
        <p14:creationId xmlns:p14="http://schemas.microsoft.com/office/powerpoint/2010/main" val="9684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grpSp>
        <p:nvGrpSpPr>
          <p:cNvPr id="9" name="Group 8">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0" name="Freeform: Shape 29">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2"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6"/>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p:cNvSpPr>
            <a:spLocks noGrp="1"/>
          </p:cNvSpPr>
          <p:nvPr>
            <p:ph type="title"/>
          </p:nvPr>
        </p:nvSpPr>
        <p:spPr>
          <a:xfrm>
            <a:off x="2616277" y="2061838"/>
            <a:ext cx="6959446" cy="1662475"/>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 </a:t>
            </a:r>
            <a:r>
              <a:rPr lang="en-US" sz="4800" b="1" kern="1200" dirty="0" err="1">
                <a:solidFill>
                  <a:srgbClr val="FFFFFF"/>
                </a:solidFill>
                <a:latin typeface="+mj-lt"/>
                <a:ea typeface="+mj-ea"/>
                <a:cs typeface="+mj-cs"/>
              </a:rPr>
              <a:t>Luật</a:t>
            </a:r>
            <a:r>
              <a:rPr lang="en-US" sz="4800" b="1" kern="1200" dirty="0">
                <a:solidFill>
                  <a:srgbClr val="FFFFFF"/>
                </a:solidFill>
                <a:latin typeface="+mj-lt"/>
                <a:ea typeface="+mj-ea"/>
                <a:cs typeface="+mj-cs"/>
              </a:rPr>
              <a:t> </a:t>
            </a:r>
            <a:r>
              <a:rPr lang="en-US" sz="4800" b="1" kern="1200" dirty="0" err="1">
                <a:solidFill>
                  <a:srgbClr val="FFFFFF"/>
                </a:solidFill>
                <a:latin typeface="+mj-lt"/>
                <a:ea typeface="+mj-ea"/>
                <a:cs typeface="+mj-cs"/>
              </a:rPr>
              <a:t>Hiến</a:t>
            </a:r>
            <a:r>
              <a:rPr lang="en-US" sz="4800" b="1" kern="1200" dirty="0">
                <a:solidFill>
                  <a:srgbClr val="FFFFFF"/>
                </a:solidFill>
                <a:latin typeface="+mj-lt"/>
                <a:ea typeface="+mj-ea"/>
                <a:cs typeface="+mj-cs"/>
              </a:rPr>
              <a:t> </a:t>
            </a:r>
            <a:r>
              <a:rPr lang="en-US" sz="4800" b="1" kern="1200" dirty="0" err="1">
                <a:solidFill>
                  <a:srgbClr val="FFFFFF"/>
                </a:solidFill>
                <a:latin typeface="+mj-lt"/>
                <a:ea typeface="+mj-ea"/>
                <a:cs typeface="+mj-cs"/>
              </a:rPr>
              <a:t>pháp</a:t>
            </a:r>
            <a:r>
              <a:rPr lang="en-US" sz="4800" b="1" kern="1200" dirty="0">
                <a:solidFill>
                  <a:srgbClr val="FFFFFF"/>
                </a:solidFill>
                <a:latin typeface="+mj-lt"/>
                <a:ea typeface="+mj-ea"/>
                <a:cs typeface="+mj-cs"/>
              </a:rPr>
              <a:t> </a:t>
            </a:r>
            <a:br>
              <a:rPr lang="en-US" sz="4800" b="1" kern="1200" dirty="0">
                <a:solidFill>
                  <a:srgbClr val="FFFFFF"/>
                </a:solidFill>
                <a:latin typeface="+mj-lt"/>
                <a:ea typeface="+mj-ea"/>
                <a:cs typeface="+mj-cs"/>
              </a:rPr>
            </a:br>
            <a:r>
              <a:rPr lang="en-US" sz="4800" b="1" kern="1200" dirty="0">
                <a:solidFill>
                  <a:srgbClr val="FFFFFF"/>
                </a:solidFill>
                <a:latin typeface="+mj-lt"/>
                <a:ea typeface="+mj-ea"/>
                <a:cs typeface="+mj-cs"/>
              </a:rPr>
              <a:t>(</a:t>
            </a:r>
            <a:r>
              <a:rPr lang="en-US" sz="4800" b="1" kern="1200" dirty="0" err="1">
                <a:solidFill>
                  <a:srgbClr val="FFFFFF"/>
                </a:solidFill>
                <a:latin typeface="+mj-lt"/>
                <a:ea typeface="+mj-ea"/>
                <a:cs typeface="+mj-cs"/>
              </a:rPr>
              <a:t>Luật</a:t>
            </a:r>
            <a:r>
              <a:rPr lang="en-US" sz="4800" b="1" kern="1200" dirty="0">
                <a:solidFill>
                  <a:srgbClr val="FFFFFF"/>
                </a:solidFill>
                <a:latin typeface="+mj-lt"/>
                <a:ea typeface="+mj-ea"/>
                <a:cs typeface="+mj-cs"/>
              </a:rPr>
              <a:t> </a:t>
            </a:r>
            <a:r>
              <a:rPr lang="en-US" sz="4800" b="1" kern="1200" dirty="0" err="1">
                <a:solidFill>
                  <a:srgbClr val="FFFFFF"/>
                </a:solidFill>
                <a:latin typeface="+mj-lt"/>
                <a:ea typeface="+mj-ea"/>
                <a:cs typeface="+mj-cs"/>
              </a:rPr>
              <a:t>Nhà</a:t>
            </a:r>
            <a:r>
              <a:rPr lang="en-US" sz="4800" b="1" kern="1200" dirty="0">
                <a:solidFill>
                  <a:srgbClr val="FFFFFF"/>
                </a:solidFill>
                <a:latin typeface="+mj-lt"/>
                <a:ea typeface="+mj-ea"/>
                <a:cs typeface="+mj-cs"/>
              </a:rPr>
              <a:t> </a:t>
            </a:r>
            <a:r>
              <a:rPr lang="en-US" sz="4800" b="1" kern="1200" dirty="0" err="1">
                <a:solidFill>
                  <a:srgbClr val="FFFFFF"/>
                </a:solidFill>
                <a:latin typeface="+mj-lt"/>
                <a:ea typeface="+mj-ea"/>
                <a:cs typeface="+mj-cs"/>
              </a:rPr>
              <a:t>nước</a:t>
            </a:r>
            <a:r>
              <a:rPr lang="en-US" sz="4800" b="1" kern="1200" dirty="0">
                <a:solidFill>
                  <a:srgbClr val="FFFFFF"/>
                </a:solidFill>
                <a:latin typeface="+mj-lt"/>
                <a:ea typeface="+mj-ea"/>
                <a:cs typeface="+mj-cs"/>
              </a:rPr>
              <a:t>)</a:t>
            </a:r>
          </a:p>
        </p:txBody>
      </p:sp>
    </p:spTree>
    <p:extLst>
      <p:ext uri="{BB962C8B-B14F-4D97-AF65-F5344CB8AC3E}">
        <p14:creationId xmlns:p14="http://schemas.microsoft.com/office/powerpoint/2010/main" val="137427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b="1">
                <a:solidFill>
                  <a:srgbClr val="FFFFFF"/>
                </a:solidFill>
              </a:rPr>
              <a:t>Bản chất của Nhà nước- Điều 2 HP 2013</a:t>
            </a:r>
          </a:p>
        </p:txBody>
      </p:sp>
      <p:sp>
        <p:nvSpPr>
          <p:cNvPr id="3" name="Content Placeholder 2"/>
          <p:cNvSpPr>
            <a:spLocks noGrp="1"/>
          </p:cNvSpPr>
          <p:nvPr>
            <p:ph idx="1"/>
          </p:nvPr>
        </p:nvSpPr>
        <p:spPr>
          <a:xfrm>
            <a:off x="4978708" y="885651"/>
            <a:ext cx="6678924" cy="5199681"/>
          </a:xfrm>
        </p:spPr>
        <p:txBody>
          <a:bodyPr anchor="ctr">
            <a:normAutofit fontScale="92500"/>
          </a:bodyPr>
          <a:lstStyle/>
          <a:p>
            <a:pPr marL="0" indent="0">
              <a:buNone/>
            </a:pPr>
            <a:r>
              <a:rPr lang="vi-VN" dirty="0"/>
              <a:t>1. Nhà nước Cộng hòa xã hội chủ nghĩa Việt Nam là nhà nước pháp quyền xã hội chủ nghĩa của Nhân dân, do Nhân dân, vì Nhân dân.</a:t>
            </a:r>
          </a:p>
          <a:p>
            <a:pPr marL="0" indent="0">
              <a:buNone/>
            </a:pPr>
            <a:r>
              <a:rPr lang="vi-VN" dirty="0"/>
              <a:t>2. Nước Cộng hòa xã hội chủ nghĩa Việt Nam do Nhân dân làm chủ; tất cả quyền lực nhà nước thuộc về Nhân dân mà nền tảng là liên minh giữa giai cấp công nhân với giai cấp nông dân và đội ngũ trí thức.</a:t>
            </a:r>
          </a:p>
          <a:p>
            <a:pPr marL="0" indent="0">
              <a:buNone/>
            </a:pPr>
            <a:r>
              <a:rPr lang="vi-VN" dirty="0"/>
              <a:t>3. Quyền lực nhà nước là thống nhất, có sự phân công, phối hợp, kiểm soát giữa các cơ quan nhà nước trong việc thực hiện các quyền lập pháp, hành pháp, tư pháp</a:t>
            </a:r>
          </a:p>
          <a:p>
            <a:endParaRPr lang="en-US" sz="2200" dirty="0"/>
          </a:p>
        </p:txBody>
      </p:sp>
    </p:spTree>
    <p:extLst>
      <p:ext uri="{BB962C8B-B14F-4D97-AF65-F5344CB8AC3E}">
        <p14:creationId xmlns:p14="http://schemas.microsoft.com/office/powerpoint/2010/main" val="54948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15CC05-7409-46F5-8A98-2B5A6B099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bject 2"/>
          <p:cNvSpPr txBox="1">
            <a:spLocks/>
          </p:cNvSpPr>
          <p:nvPr/>
        </p:nvSpPr>
        <p:spPr>
          <a:xfrm>
            <a:off x="7843511" y="1343770"/>
            <a:ext cx="3415466" cy="4559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b="1" kern="1200" spc="-5" dirty="0" err="1">
                <a:solidFill>
                  <a:schemeClr val="tx1"/>
                </a:solidFill>
                <a:latin typeface="+mj-lt"/>
                <a:ea typeface="+mj-ea"/>
                <a:cs typeface="+mj-cs"/>
              </a:rPr>
              <a:t>Chế</a:t>
            </a:r>
            <a:r>
              <a:rPr lang="en-US" b="1" kern="1200" spc="-5" dirty="0">
                <a:solidFill>
                  <a:schemeClr val="tx1"/>
                </a:solidFill>
                <a:latin typeface="+mj-lt"/>
                <a:ea typeface="+mj-ea"/>
                <a:cs typeface="+mj-cs"/>
              </a:rPr>
              <a:t> </a:t>
            </a:r>
            <a:r>
              <a:rPr lang="en-US" b="1" kern="1200" dirty="0" err="1">
                <a:solidFill>
                  <a:schemeClr val="tx1"/>
                </a:solidFill>
                <a:latin typeface="+mj-lt"/>
                <a:ea typeface="+mj-ea"/>
                <a:cs typeface="+mj-cs"/>
              </a:rPr>
              <a:t>độ</a:t>
            </a:r>
            <a:r>
              <a:rPr lang="en-US" b="1" kern="1200" dirty="0">
                <a:solidFill>
                  <a:schemeClr val="tx1"/>
                </a:solidFill>
                <a:latin typeface="+mj-lt"/>
                <a:ea typeface="+mj-ea"/>
                <a:cs typeface="+mj-cs"/>
              </a:rPr>
              <a:t> </a:t>
            </a:r>
            <a:r>
              <a:rPr lang="en-US" b="1" kern="1200" spc="-10" dirty="0" err="1">
                <a:solidFill>
                  <a:schemeClr val="tx1"/>
                </a:solidFill>
                <a:latin typeface="+mj-lt"/>
                <a:ea typeface="+mj-ea"/>
                <a:cs typeface="+mj-cs"/>
              </a:rPr>
              <a:t>kinh</a:t>
            </a:r>
            <a:r>
              <a:rPr lang="en-US" b="1" kern="1200" spc="-100" dirty="0">
                <a:solidFill>
                  <a:schemeClr val="tx1"/>
                </a:solidFill>
                <a:latin typeface="+mj-lt"/>
                <a:ea typeface="+mj-ea"/>
                <a:cs typeface="+mj-cs"/>
              </a:rPr>
              <a:t> </a:t>
            </a:r>
            <a:r>
              <a:rPr lang="en-US" b="1" kern="1200" spc="-5" dirty="0" err="1">
                <a:solidFill>
                  <a:schemeClr val="tx1"/>
                </a:solidFill>
                <a:latin typeface="+mj-lt"/>
                <a:ea typeface="+mj-ea"/>
                <a:cs typeface="+mj-cs"/>
              </a:rPr>
              <a:t>tế</a:t>
            </a:r>
            <a:endParaRPr lang="en-US" b="1" kern="1200" spc="-5" dirty="0">
              <a:solidFill>
                <a:schemeClr val="tx1"/>
              </a:solidFill>
              <a:latin typeface="+mj-lt"/>
              <a:ea typeface="+mj-ea"/>
              <a:cs typeface="+mj-cs"/>
            </a:endParaRPr>
          </a:p>
        </p:txBody>
      </p:sp>
      <p:sp>
        <p:nvSpPr>
          <p:cNvPr id="13" name="Freeform 6">
            <a:extLst>
              <a:ext uri="{FF2B5EF4-FFF2-40B4-BE49-F238E27FC236}">
                <a16:creationId xmlns:a16="http://schemas.microsoft.com/office/drawing/2014/main" id="{F2A7F1A3-B330-4A94-A2CD-4B913FF04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421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3EFF1D4-2A0A-4BF6-BD32-ADF1B4A18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2875"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82E53320-5F4A-431D-A2F3-8FC8C873F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634080"/>
            <a:ext cx="7275530"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object 5"/>
          <p:cNvSpPr txBox="1">
            <a:spLocks noGrp="1"/>
          </p:cNvSpPr>
          <p:nvPr>
            <p:ph type="body" idx="4294967295"/>
          </p:nvPr>
        </p:nvSpPr>
        <p:spPr>
          <a:xfrm>
            <a:off x="811094" y="1033670"/>
            <a:ext cx="6149595" cy="4500439"/>
          </a:xfrm>
          <a:prstGeom prst="rect">
            <a:avLst/>
          </a:prstGeom>
        </p:spPr>
        <p:txBody>
          <a:bodyPr vert="horz" lIns="91440" tIns="45720" rIns="91440" bIns="45720" rtlCol="0" anchor="ctr">
            <a:normAutofit/>
          </a:bodyPr>
          <a:lstStyle/>
          <a:p>
            <a:pPr marL="0" indent="0">
              <a:buNone/>
            </a:pPr>
            <a:r>
              <a:rPr lang="en-US" sz="3600" b="1" dirty="0" err="1">
                <a:solidFill>
                  <a:srgbClr val="FEFFFF"/>
                </a:solidFill>
              </a:rPr>
              <a:t>Điều</a:t>
            </a:r>
            <a:r>
              <a:rPr lang="en-US" sz="3600" b="1" dirty="0">
                <a:solidFill>
                  <a:srgbClr val="FEFFFF"/>
                </a:solidFill>
              </a:rPr>
              <a:t> 51.1. </a:t>
            </a:r>
            <a:r>
              <a:rPr lang="en-US" sz="3600" b="1" dirty="0" err="1">
                <a:solidFill>
                  <a:srgbClr val="FEFFFF"/>
                </a:solidFill>
              </a:rPr>
              <a:t>Hiến</a:t>
            </a:r>
            <a:r>
              <a:rPr lang="en-US" sz="3600" b="1" dirty="0">
                <a:solidFill>
                  <a:srgbClr val="FEFFFF"/>
                </a:solidFill>
              </a:rPr>
              <a:t> </a:t>
            </a:r>
            <a:r>
              <a:rPr lang="en-US" sz="3600" b="1" dirty="0" err="1">
                <a:solidFill>
                  <a:srgbClr val="FEFFFF"/>
                </a:solidFill>
              </a:rPr>
              <a:t>pháp</a:t>
            </a:r>
            <a:r>
              <a:rPr lang="en-US" sz="3600" b="1" dirty="0">
                <a:solidFill>
                  <a:srgbClr val="FEFFFF"/>
                </a:solidFill>
              </a:rPr>
              <a:t> 2013</a:t>
            </a:r>
          </a:p>
          <a:p>
            <a:pPr marL="0" indent="0">
              <a:buNone/>
            </a:pPr>
            <a:r>
              <a:rPr lang="en-US" sz="3600" dirty="0" err="1">
                <a:solidFill>
                  <a:srgbClr val="FEFFFF"/>
                </a:solidFill>
              </a:rPr>
              <a:t>Nền</a:t>
            </a:r>
            <a:r>
              <a:rPr lang="en-US" sz="3600" dirty="0">
                <a:solidFill>
                  <a:srgbClr val="FEFFFF"/>
                </a:solidFill>
              </a:rPr>
              <a:t> </a:t>
            </a:r>
            <a:r>
              <a:rPr lang="en-US" sz="3600" dirty="0" err="1">
                <a:solidFill>
                  <a:srgbClr val="FEFFFF"/>
                </a:solidFill>
              </a:rPr>
              <a:t>kinh</a:t>
            </a:r>
            <a:r>
              <a:rPr lang="en-US" sz="3600" dirty="0">
                <a:solidFill>
                  <a:srgbClr val="FEFFFF"/>
                </a:solidFill>
              </a:rPr>
              <a:t> </a:t>
            </a:r>
            <a:r>
              <a:rPr lang="en-US" sz="3600" dirty="0" err="1">
                <a:solidFill>
                  <a:srgbClr val="FEFFFF"/>
                </a:solidFill>
              </a:rPr>
              <a:t>tế</a:t>
            </a:r>
            <a:r>
              <a:rPr lang="en-US" sz="3600" dirty="0">
                <a:solidFill>
                  <a:srgbClr val="FEFFFF"/>
                </a:solidFill>
              </a:rPr>
              <a:t> </a:t>
            </a:r>
            <a:r>
              <a:rPr lang="en-US" sz="3600" dirty="0" err="1">
                <a:solidFill>
                  <a:srgbClr val="FEFFFF"/>
                </a:solidFill>
              </a:rPr>
              <a:t>Việt</a:t>
            </a:r>
            <a:r>
              <a:rPr lang="en-US" sz="3600" dirty="0">
                <a:solidFill>
                  <a:srgbClr val="FEFFFF"/>
                </a:solidFill>
              </a:rPr>
              <a:t> Nam </a:t>
            </a:r>
            <a:r>
              <a:rPr lang="en-US" sz="3600" dirty="0" err="1">
                <a:solidFill>
                  <a:srgbClr val="FEFFFF"/>
                </a:solidFill>
              </a:rPr>
              <a:t>là</a:t>
            </a:r>
            <a:r>
              <a:rPr lang="en-US" sz="3600" dirty="0">
                <a:solidFill>
                  <a:srgbClr val="FEFFFF"/>
                </a:solidFill>
              </a:rPr>
              <a:t> </a:t>
            </a:r>
            <a:r>
              <a:rPr lang="en-US" sz="3600" b="1" dirty="0" err="1">
                <a:solidFill>
                  <a:srgbClr val="FEFFFF"/>
                </a:solidFill>
              </a:rPr>
              <a:t>nền</a:t>
            </a:r>
            <a:r>
              <a:rPr lang="en-US" sz="3600" b="1" dirty="0">
                <a:solidFill>
                  <a:srgbClr val="FEFFFF"/>
                </a:solidFill>
              </a:rPr>
              <a:t> </a:t>
            </a:r>
            <a:r>
              <a:rPr lang="en-US" sz="3600" b="1" dirty="0" err="1">
                <a:solidFill>
                  <a:srgbClr val="FEFFFF"/>
                </a:solidFill>
              </a:rPr>
              <a:t>kinh</a:t>
            </a:r>
            <a:r>
              <a:rPr lang="en-US" sz="3600" b="1" dirty="0">
                <a:solidFill>
                  <a:srgbClr val="FEFFFF"/>
                </a:solidFill>
              </a:rPr>
              <a:t> </a:t>
            </a:r>
            <a:r>
              <a:rPr lang="en-US" sz="3600" b="1" dirty="0" err="1">
                <a:solidFill>
                  <a:srgbClr val="FEFFFF"/>
                </a:solidFill>
              </a:rPr>
              <a:t>tế</a:t>
            </a:r>
            <a:r>
              <a:rPr lang="en-US" sz="3600" b="1" dirty="0">
                <a:solidFill>
                  <a:srgbClr val="FEFFFF"/>
                </a:solidFill>
              </a:rPr>
              <a:t> </a:t>
            </a:r>
            <a:r>
              <a:rPr lang="en-US" sz="3600" b="1" dirty="0" err="1">
                <a:solidFill>
                  <a:srgbClr val="FEFFFF"/>
                </a:solidFill>
              </a:rPr>
              <a:t>thị</a:t>
            </a:r>
            <a:r>
              <a:rPr lang="en-US" sz="3600" b="1" dirty="0">
                <a:solidFill>
                  <a:srgbClr val="FEFFFF"/>
                </a:solidFill>
              </a:rPr>
              <a:t> </a:t>
            </a:r>
            <a:r>
              <a:rPr lang="en-US" sz="3600" b="1" dirty="0" err="1">
                <a:solidFill>
                  <a:srgbClr val="FEFFFF"/>
                </a:solidFill>
              </a:rPr>
              <a:t>trường</a:t>
            </a:r>
            <a:r>
              <a:rPr lang="en-US" sz="3600" b="1" dirty="0">
                <a:solidFill>
                  <a:srgbClr val="FEFFFF"/>
                </a:solidFill>
              </a:rPr>
              <a:t> </a:t>
            </a:r>
            <a:r>
              <a:rPr lang="en-US" sz="3600" b="1" dirty="0" err="1">
                <a:solidFill>
                  <a:srgbClr val="FEFFFF"/>
                </a:solidFill>
              </a:rPr>
              <a:t>định</a:t>
            </a:r>
            <a:r>
              <a:rPr lang="en-US" sz="3600" b="1" dirty="0">
                <a:solidFill>
                  <a:srgbClr val="FEFFFF"/>
                </a:solidFill>
              </a:rPr>
              <a:t> </a:t>
            </a:r>
            <a:r>
              <a:rPr lang="en-US" sz="3600" b="1" dirty="0" err="1">
                <a:solidFill>
                  <a:srgbClr val="FEFFFF"/>
                </a:solidFill>
              </a:rPr>
              <a:t>hướng</a:t>
            </a:r>
            <a:r>
              <a:rPr lang="en-US" sz="3600" b="1" dirty="0">
                <a:solidFill>
                  <a:srgbClr val="FEFFFF"/>
                </a:solidFill>
              </a:rPr>
              <a:t> </a:t>
            </a:r>
            <a:r>
              <a:rPr lang="en-US" sz="3600" b="1" dirty="0" err="1">
                <a:solidFill>
                  <a:srgbClr val="FEFFFF"/>
                </a:solidFill>
              </a:rPr>
              <a:t>xã</a:t>
            </a:r>
            <a:r>
              <a:rPr lang="en-US" sz="3600" b="1" dirty="0">
                <a:solidFill>
                  <a:srgbClr val="FEFFFF"/>
                </a:solidFill>
              </a:rPr>
              <a:t> </a:t>
            </a:r>
            <a:r>
              <a:rPr lang="en-US" sz="3600" b="1" dirty="0" err="1">
                <a:solidFill>
                  <a:srgbClr val="FEFFFF"/>
                </a:solidFill>
              </a:rPr>
              <a:t>hội</a:t>
            </a:r>
            <a:r>
              <a:rPr lang="en-US" sz="3600" b="1" dirty="0">
                <a:solidFill>
                  <a:srgbClr val="FEFFFF"/>
                </a:solidFill>
              </a:rPr>
              <a:t> </a:t>
            </a:r>
            <a:r>
              <a:rPr lang="en-US" sz="3600" b="1" dirty="0" err="1">
                <a:solidFill>
                  <a:srgbClr val="FEFFFF"/>
                </a:solidFill>
              </a:rPr>
              <a:t>chủ</a:t>
            </a:r>
            <a:r>
              <a:rPr lang="en-US" sz="3600" b="1" dirty="0">
                <a:solidFill>
                  <a:srgbClr val="FEFFFF"/>
                </a:solidFill>
              </a:rPr>
              <a:t> </a:t>
            </a:r>
            <a:r>
              <a:rPr lang="en-US" sz="3600" b="1" dirty="0" err="1">
                <a:solidFill>
                  <a:srgbClr val="FEFFFF"/>
                </a:solidFill>
              </a:rPr>
              <a:t>nghĩa</a:t>
            </a:r>
            <a:r>
              <a:rPr lang="en-US" sz="3600" dirty="0">
                <a:solidFill>
                  <a:srgbClr val="FEFFFF"/>
                </a:solidFill>
              </a:rPr>
              <a:t> </a:t>
            </a:r>
            <a:r>
              <a:rPr lang="en-US" sz="3600" dirty="0" err="1">
                <a:solidFill>
                  <a:srgbClr val="FEFFFF"/>
                </a:solidFill>
              </a:rPr>
              <a:t>với</a:t>
            </a:r>
            <a:r>
              <a:rPr lang="en-US" sz="3600" dirty="0">
                <a:solidFill>
                  <a:srgbClr val="FEFFFF"/>
                </a:solidFill>
              </a:rPr>
              <a:t> </a:t>
            </a:r>
            <a:r>
              <a:rPr lang="en-US" sz="3600" dirty="0" err="1">
                <a:solidFill>
                  <a:srgbClr val="FEFFFF"/>
                </a:solidFill>
              </a:rPr>
              <a:t>nhiều</a:t>
            </a:r>
            <a:r>
              <a:rPr lang="en-US" sz="3600" dirty="0">
                <a:solidFill>
                  <a:srgbClr val="FEFFFF"/>
                </a:solidFill>
              </a:rPr>
              <a:t> </a:t>
            </a:r>
            <a:r>
              <a:rPr lang="en-US" sz="3600" dirty="0" err="1">
                <a:solidFill>
                  <a:srgbClr val="FEFFFF"/>
                </a:solidFill>
              </a:rPr>
              <a:t>hình</a:t>
            </a:r>
            <a:r>
              <a:rPr lang="en-US" sz="3600" dirty="0">
                <a:solidFill>
                  <a:srgbClr val="FEFFFF"/>
                </a:solidFill>
              </a:rPr>
              <a:t> </a:t>
            </a:r>
            <a:r>
              <a:rPr lang="en-US" sz="3600" dirty="0" err="1">
                <a:solidFill>
                  <a:srgbClr val="FEFFFF"/>
                </a:solidFill>
              </a:rPr>
              <a:t>thức</a:t>
            </a:r>
            <a:r>
              <a:rPr lang="en-US" sz="3600" dirty="0">
                <a:solidFill>
                  <a:srgbClr val="FEFFFF"/>
                </a:solidFill>
              </a:rPr>
              <a:t> </a:t>
            </a:r>
            <a:r>
              <a:rPr lang="en-US" sz="3600" dirty="0" err="1">
                <a:solidFill>
                  <a:srgbClr val="FEFFFF"/>
                </a:solidFill>
              </a:rPr>
              <a:t>sở</a:t>
            </a:r>
            <a:r>
              <a:rPr lang="en-US" sz="3600" dirty="0">
                <a:solidFill>
                  <a:srgbClr val="FEFFFF"/>
                </a:solidFill>
              </a:rPr>
              <a:t> </a:t>
            </a:r>
            <a:r>
              <a:rPr lang="en-US" sz="3600" dirty="0" err="1">
                <a:solidFill>
                  <a:srgbClr val="FEFFFF"/>
                </a:solidFill>
              </a:rPr>
              <a:t>hữu</a:t>
            </a:r>
            <a:r>
              <a:rPr lang="en-US" sz="3600" dirty="0">
                <a:solidFill>
                  <a:srgbClr val="FEFFFF"/>
                </a:solidFill>
              </a:rPr>
              <a:t>, </a:t>
            </a:r>
            <a:r>
              <a:rPr lang="en-US" sz="3600" dirty="0" err="1">
                <a:solidFill>
                  <a:srgbClr val="FEFFFF"/>
                </a:solidFill>
              </a:rPr>
              <a:t>nhiều</a:t>
            </a:r>
            <a:r>
              <a:rPr lang="en-US" sz="3600" dirty="0">
                <a:solidFill>
                  <a:srgbClr val="FEFFFF"/>
                </a:solidFill>
              </a:rPr>
              <a:t> </a:t>
            </a:r>
            <a:r>
              <a:rPr lang="en-US" sz="3600" dirty="0" err="1">
                <a:solidFill>
                  <a:srgbClr val="FEFFFF"/>
                </a:solidFill>
              </a:rPr>
              <a:t>thành</a:t>
            </a:r>
            <a:r>
              <a:rPr lang="en-US" sz="3600" dirty="0">
                <a:solidFill>
                  <a:srgbClr val="FEFFFF"/>
                </a:solidFill>
              </a:rPr>
              <a:t> </a:t>
            </a:r>
            <a:r>
              <a:rPr lang="en-US" sz="3600" dirty="0" err="1">
                <a:solidFill>
                  <a:srgbClr val="FEFFFF"/>
                </a:solidFill>
              </a:rPr>
              <a:t>phần</a:t>
            </a:r>
            <a:r>
              <a:rPr lang="en-US" sz="3600" dirty="0">
                <a:solidFill>
                  <a:srgbClr val="FEFFFF"/>
                </a:solidFill>
              </a:rPr>
              <a:t> </a:t>
            </a:r>
            <a:r>
              <a:rPr lang="en-US" sz="3600" dirty="0" err="1">
                <a:solidFill>
                  <a:srgbClr val="FEFFFF"/>
                </a:solidFill>
              </a:rPr>
              <a:t>kinh</a:t>
            </a:r>
            <a:r>
              <a:rPr lang="en-US" sz="3600" dirty="0">
                <a:solidFill>
                  <a:srgbClr val="FEFFFF"/>
                </a:solidFill>
              </a:rPr>
              <a:t> </a:t>
            </a:r>
            <a:r>
              <a:rPr lang="en-US" sz="3600" dirty="0" err="1">
                <a:solidFill>
                  <a:srgbClr val="FEFFFF"/>
                </a:solidFill>
              </a:rPr>
              <a:t>tế</a:t>
            </a:r>
            <a:r>
              <a:rPr lang="en-US" sz="3600" dirty="0">
                <a:solidFill>
                  <a:srgbClr val="FEFFFF"/>
                </a:solidFill>
              </a:rPr>
              <a:t>; </a:t>
            </a:r>
            <a:r>
              <a:rPr lang="en-US" sz="3600" dirty="0" err="1">
                <a:solidFill>
                  <a:srgbClr val="FEFFFF"/>
                </a:solidFill>
              </a:rPr>
              <a:t>kinh</a:t>
            </a:r>
            <a:r>
              <a:rPr lang="en-US" sz="3600" dirty="0">
                <a:solidFill>
                  <a:srgbClr val="FEFFFF"/>
                </a:solidFill>
              </a:rPr>
              <a:t> </a:t>
            </a:r>
            <a:r>
              <a:rPr lang="en-US" sz="3600" dirty="0" err="1">
                <a:solidFill>
                  <a:srgbClr val="FEFFFF"/>
                </a:solidFill>
              </a:rPr>
              <a:t>tế</a:t>
            </a:r>
            <a:r>
              <a:rPr lang="en-US" sz="3600" dirty="0">
                <a:solidFill>
                  <a:srgbClr val="FEFFFF"/>
                </a:solidFill>
              </a:rPr>
              <a:t> </a:t>
            </a:r>
            <a:r>
              <a:rPr lang="en-US" sz="3600" dirty="0" err="1">
                <a:solidFill>
                  <a:srgbClr val="FEFFFF"/>
                </a:solidFill>
              </a:rPr>
              <a:t>nhà</a:t>
            </a:r>
            <a:r>
              <a:rPr lang="en-US" sz="3600" dirty="0">
                <a:solidFill>
                  <a:srgbClr val="FEFFFF"/>
                </a:solidFill>
              </a:rPr>
              <a:t> </a:t>
            </a:r>
            <a:r>
              <a:rPr lang="en-US" sz="3600" dirty="0" err="1">
                <a:solidFill>
                  <a:srgbClr val="FEFFFF"/>
                </a:solidFill>
              </a:rPr>
              <a:t>nước</a:t>
            </a:r>
            <a:r>
              <a:rPr lang="en-US" sz="3600" dirty="0">
                <a:solidFill>
                  <a:srgbClr val="FEFFFF"/>
                </a:solidFill>
              </a:rPr>
              <a:t> </a:t>
            </a:r>
            <a:r>
              <a:rPr lang="en-US" sz="3600" dirty="0" err="1">
                <a:solidFill>
                  <a:srgbClr val="FEFFFF"/>
                </a:solidFill>
              </a:rPr>
              <a:t>giữ</a:t>
            </a:r>
            <a:r>
              <a:rPr lang="en-US" sz="3600" dirty="0">
                <a:solidFill>
                  <a:srgbClr val="FEFFFF"/>
                </a:solidFill>
              </a:rPr>
              <a:t> </a:t>
            </a:r>
            <a:r>
              <a:rPr lang="en-US" sz="3600" dirty="0" err="1">
                <a:solidFill>
                  <a:srgbClr val="FEFFFF"/>
                </a:solidFill>
              </a:rPr>
              <a:t>vai</a:t>
            </a:r>
            <a:r>
              <a:rPr lang="en-US" sz="3600" dirty="0">
                <a:solidFill>
                  <a:srgbClr val="FEFFFF"/>
                </a:solidFill>
              </a:rPr>
              <a:t> </a:t>
            </a:r>
            <a:r>
              <a:rPr lang="en-US" sz="3600" dirty="0" err="1">
                <a:solidFill>
                  <a:srgbClr val="FEFFFF"/>
                </a:solidFill>
              </a:rPr>
              <a:t>trò</a:t>
            </a:r>
            <a:r>
              <a:rPr lang="en-US" sz="3600" dirty="0">
                <a:solidFill>
                  <a:srgbClr val="FEFFFF"/>
                </a:solidFill>
              </a:rPr>
              <a:t> </a:t>
            </a:r>
            <a:r>
              <a:rPr lang="en-US" sz="3600" dirty="0" err="1">
                <a:solidFill>
                  <a:srgbClr val="FEFFFF"/>
                </a:solidFill>
              </a:rPr>
              <a:t>chủ</a:t>
            </a:r>
            <a:r>
              <a:rPr lang="en-US" sz="3600" dirty="0">
                <a:solidFill>
                  <a:srgbClr val="FEFFFF"/>
                </a:solidFill>
              </a:rPr>
              <a:t> </a:t>
            </a:r>
            <a:r>
              <a:rPr lang="en-US" sz="3600" dirty="0" err="1">
                <a:solidFill>
                  <a:srgbClr val="FEFFFF"/>
                </a:solidFill>
              </a:rPr>
              <a:t>đạo</a:t>
            </a:r>
            <a:r>
              <a:rPr lang="en-US" sz="3600" dirty="0">
                <a:solidFill>
                  <a:srgbClr val="FEFFFF"/>
                </a:solidFill>
              </a:rPr>
              <a:t>.</a:t>
            </a:r>
          </a:p>
        </p:txBody>
      </p:sp>
    </p:spTree>
    <p:extLst>
      <p:ext uri="{BB962C8B-B14F-4D97-AF65-F5344CB8AC3E}">
        <p14:creationId xmlns:p14="http://schemas.microsoft.com/office/powerpoint/2010/main" val="179492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15CC05-7409-46F5-8A98-2B5A6B099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bject 2"/>
          <p:cNvSpPr txBox="1">
            <a:spLocks/>
          </p:cNvSpPr>
          <p:nvPr/>
        </p:nvSpPr>
        <p:spPr>
          <a:xfrm>
            <a:off x="7843511" y="1343770"/>
            <a:ext cx="3415466" cy="4559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b="1" kern="1200" spc="-5" dirty="0" err="1">
                <a:solidFill>
                  <a:schemeClr val="tx1"/>
                </a:solidFill>
                <a:latin typeface="+mj-lt"/>
                <a:ea typeface="+mj-ea"/>
                <a:cs typeface="+mj-cs"/>
              </a:rPr>
              <a:t>Chế</a:t>
            </a:r>
            <a:r>
              <a:rPr lang="en-US" b="1" kern="1200" spc="-5" dirty="0">
                <a:solidFill>
                  <a:schemeClr val="tx1"/>
                </a:solidFill>
                <a:latin typeface="+mj-lt"/>
                <a:ea typeface="+mj-ea"/>
                <a:cs typeface="+mj-cs"/>
              </a:rPr>
              <a:t> </a:t>
            </a:r>
            <a:r>
              <a:rPr lang="en-US" b="1" kern="1200" dirty="0" err="1">
                <a:solidFill>
                  <a:schemeClr val="tx1"/>
                </a:solidFill>
                <a:latin typeface="+mj-lt"/>
                <a:ea typeface="+mj-ea"/>
                <a:cs typeface="+mj-cs"/>
              </a:rPr>
              <a:t>độ</a:t>
            </a:r>
            <a:r>
              <a:rPr lang="en-US" b="1" kern="1200" dirty="0">
                <a:solidFill>
                  <a:schemeClr val="tx1"/>
                </a:solidFill>
                <a:latin typeface="+mj-lt"/>
                <a:ea typeface="+mj-ea"/>
                <a:cs typeface="+mj-cs"/>
              </a:rPr>
              <a:t> </a:t>
            </a:r>
            <a:r>
              <a:rPr lang="en-US" b="1" kern="1200" spc="-10" dirty="0" err="1">
                <a:solidFill>
                  <a:schemeClr val="tx1"/>
                </a:solidFill>
                <a:latin typeface="+mj-lt"/>
                <a:ea typeface="+mj-ea"/>
                <a:cs typeface="+mj-cs"/>
              </a:rPr>
              <a:t>văn</a:t>
            </a:r>
            <a:r>
              <a:rPr lang="en-US" b="1" kern="1200" spc="-10" dirty="0">
                <a:solidFill>
                  <a:schemeClr val="tx1"/>
                </a:solidFill>
                <a:latin typeface="+mj-lt"/>
                <a:ea typeface="+mj-ea"/>
                <a:cs typeface="+mj-cs"/>
              </a:rPr>
              <a:t> </a:t>
            </a:r>
            <a:r>
              <a:rPr lang="en-US" b="1" kern="1200" spc="-10" dirty="0" err="1">
                <a:solidFill>
                  <a:schemeClr val="tx1"/>
                </a:solidFill>
                <a:latin typeface="+mj-lt"/>
                <a:ea typeface="+mj-ea"/>
                <a:cs typeface="+mj-cs"/>
              </a:rPr>
              <a:t>hóa</a:t>
            </a:r>
            <a:r>
              <a:rPr lang="en-US" b="1" kern="1200" spc="-10" dirty="0">
                <a:solidFill>
                  <a:schemeClr val="tx1"/>
                </a:solidFill>
                <a:latin typeface="+mj-lt"/>
                <a:ea typeface="+mj-ea"/>
                <a:cs typeface="+mj-cs"/>
              </a:rPr>
              <a:t>, </a:t>
            </a:r>
            <a:r>
              <a:rPr lang="en-US" b="1" kern="1200" spc="-10" dirty="0" err="1">
                <a:solidFill>
                  <a:schemeClr val="tx1"/>
                </a:solidFill>
                <a:latin typeface="+mj-lt"/>
                <a:ea typeface="+mj-ea"/>
                <a:cs typeface="+mj-cs"/>
              </a:rPr>
              <a:t>giáo</a:t>
            </a:r>
            <a:r>
              <a:rPr lang="en-US" b="1" kern="1200" spc="-10" dirty="0">
                <a:solidFill>
                  <a:schemeClr val="tx1"/>
                </a:solidFill>
                <a:latin typeface="+mj-lt"/>
                <a:ea typeface="+mj-ea"/>
                <a:cs typeface="+mj-cs"/>
              </a:rPr>
              <a:t> </a:t>
            </a:r>
            <a:r>
              <a:rPr lang="en-US" b="1" kern="1200" spc="-10" dirty="0" err="1">
                <a:solidFill>
                  <a:schemeClr val="tx1"/>
                </a:solidFill>
                <a:latin typeface="+mj-lt"/>
                <a:ea typeface="+mj-ea"/>
                <a:cs typeface="+mj-cs"/>
              </a:rPr>
              <a:t>dục</a:t>
            </a:r>
            <a:r>
              <a:rPr lang="en-US" b="1" kern="1200" spc="-10" dirty="0">
                <a:solidFill>
                  <a:schemeClr val="tx1"/>
                </a:solidFill>
                <a:latin typeface="+mj-lt"/>
                <a:ea typeface="+mj-ea"/>
                <a:cs typeface="+mj-cs"/>
              </a:rPr>
              <a:t> &amp; KHCN</a:t>
            </a:r>
            <a:endParaRPr lang="en-US" b="1" kern="1200" spc="-5" dirty="0">
              <a:solidFill>
                <a:schemeClr val="tx1"/>
              </a:solidFill>
              <a:latin typeface="+mj-lt"/>
              <a:ea typeface="+mj-ea"/>
              <a:cs typeface="+mj-cs"/>
            </a:endParaRPr>
          </a:p>
        </p:txBody>
      </p:sp>
      <p:sp>
        <p:nvSpPr>
          <p:cNvPr id="13" name="Freeform 6">
            <a:extLst>
              <a:ext uri="{FF2B5EF4-FFF2-40B4-BE49-F238E27FC236}">
                <a16:creationId xmlns:a16="http://schemas.microsoft.com/office/drawing/2014/main" id="{F2A7F1A3-B330-4A94-A2CD-4B913FF04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421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3EFF1D4-2A0A-4BF6-BD32-ADF1B4A18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2875"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82E53320-5F4A-431D-A2F3-8FC8C873F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634080"/>
            <a:ext cx="7275530"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object 5"/>
          <p:cNvSpPr txBox="1">
            <a:spLocks noGrp="1"/>
          </p:cNvSpPr>
          <p:nvPr>
            <p:ph type="body" idx="4294967295"/>
          </p:nvPr>
        </p:nvSpPr>
        <p:spPr>
          <a:xfrm>
            <a:off x="811094" y="1033670"/>
            <a:ext cx="6149595" cy="4500439"/>
          </a:xfrm>
          <a:prstGeom prst="rect">
            <a:avLst/>
          </a:prstGeom>
        </p:spPr>
        <p:txBody>
          <a:bodyPr vert="horz" lIns="91440" tIns="45720" rIns="91440" bIns="45720" rtlCol="0" anchor="ctr">
            <a:normAutofit/>
          </a:bodyPr>
          <a:lstStyle/>
          <a:p>
            <a:pPr marL="0" indent="0">
              <a:buNone/>
            </a:pPr>
            <a:r>
              <a:rPr lang="en-US" sz="3600" b="1" dirty="0" err="1">
                <a:solidFill>
                  <a:srgbClr val="FEFFFF"/>
                </a:solidFill>
              </a:rPr>
              <a:t>Điều</a:t>
            </a:r>
            <a:r>
              <a:rPr lang="en-US" sz="3600" b="1" dirty="0">
                <a:solidFill>
                  <a:srgbClr val="FEFFFF"/>
                </a:solidFill>
              </a:rPr>
              <a:t> 60, 61, 62- HP 2013</a:t>
            </a:r>
            <a:endParaRPr lang="en-US" sz="3600" dirty="0">
              <a:solidFill>
                <a:srgbClr val="FEFFFF"/>
              </a:solidFill>
            </a:endParaRPr>
          </a:p>
        </p:txBody>
      </p:sp>
    </p:spTree>
    <p:extLst>
      <p:ext uri="{BB962C8B-B14F-4D97-AF65-F5344CB8AC3E}">
        <p14:creationId xmlns:p14="http://schemas.microsoft.com/office/powerpoint/2010/main" val="300317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2"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EBEBDF8B-D5BD-421E-9A12-C638F624D7AA}"/>
              </a:ext>
            </a:extLst>
          </p:cNvPr>
          <p:cNvSpPr>
            <a:spLocks noGrp="1"/>
          </p:cNvSpPr>
          <p:nvPr>
            <p:ph type="title"/>
          </p:nvPr>
        </p:nvSpPr>
        <p:spPr>
          <a:xfrm>
            <a:off x="1098468" y="885651"/>
            <a:ext cx="3229803" cy="4624603"/>
          </a:xfrm>
        </p:spPr>
        <p:txBody>
          <a:bodyPr>
            <a:normAutofit/>
          </a:bodyPr>
          <a:lstStyle/>
          <a:p>
            <a:r>
              <a:rPr lang="en-US" dirty="0" err="1">
                <a:solidFill>
                  <a:srgbClr val="FFFFFF"/>
                </a:solidFill>
              </a:rPr>
              <a:t>Quyền</a:t>
            </a:r>
            <a:r>
              <a:rPr lang="en-US" dirty="0">
                <a:solidFill>
                  <a:srgbClr val="FFFFFF"/>
                </a:solidFill>
              </a:rPr>
              <a:t> </a:t>
            </a:r>
            <a:r>
              <a:rPr lang="en-US" dirty="0" err="1">
                <a:solidFill>
                  <a:srgbClr val="FFFFFF"/>
                </a:solidFill>
              </a:rPr>
              <a:t>và</a:t>
            </a:r>
            <a:r>
              <a:rPr lang="en-US" dirty="0">
                <a:solidFill>
                  <a:srgbClr val="FFFFFF"/>
                </a:solidFill>
              </a:rPr>
              <a:t> </a:t>
            </a:r>
            <a:r>
              <a:rPr lang="en-US" dirty="0" err="1">
                <a:solidFill>
                  <a:srgbClr val="FFFFFF"/>
                </a:solidFill>
              </a:rPr>
              <a:t>nghĩa</a:t>
            </a:r>
            <a:r>
              <a:rPr lang="en-US" dirty="0">
                <a:solidFill>
                  <a:srgbClr val="FFFFFF"/>
                </a:solidFill>
              </a:rPr>
              <a:t> </a:t>
            </a:r>
            <a:r>
              <a:rPr lang="en-US" dirty="0" err="1">
                <a:solidFill>
                  <a:srgbClr val="FFFFFF"/>
                </a:solidFill>
              </a:rPr>
              <a:t>vụ</a:t>
            </a:r>
            <a:r>
              <a:rPr lang="en-US" dirty="0">
                <a:solidFill>
                  <a:srgbClr val="FFFFFF"/>
                </a:solidFill>
              </a:rPr>
              <a:t> </a:t>
            </a:r>
            <a:r>
              <a:rPr lang="en-US" dirty="0" err="1">
                <a:solidFill>
                  <a:srgbClr val="FFFFFF"/>
                </a:solidFill>
              </a:rPr>
              <a:t>cơ</a:t>
            </a:r>
            <a:r>
              <a:rPr lang="en-US" dirty="0">
                <a:solidFill>
                  <a:srgbClr val="FFFFFF"/>
                </a:solidFill>
              </a:rPr>
              <a:t> </a:t>
            </a:r>
            <a:r>
              <a:rPr lang="en-US" dirty="0" err="1">
                <a:solidFill>
                  <a:srgbClr val="FFFFFF"/>
                </a:solidFill>
              </a:rPr>
              <a:t>bản</a:t>
            </a:r>
            <a:r>
              <a:rPr lang="en-US" dirty="0">
                <a:solidFill>
                  <a:srgbClr val="FFFFFF"/>
                </a:solidFill>
              </a:rPr>
              <a:t> </a:t>
            </a:r>
            <a:r>
              <a:rPr lang="en-US" dirty="0" err="1">
                <a:solidFill>
                  <a:srgbClr val="FFFFFF"/>
                </a:solidFill>
              </a:rPr>
              <a:t>của</a:t>
            </a:r>
            <a:r>
              <a:rPr lang="en-US" dirty="0">
                <a:solidFill>
                  <a:srgbClr val="FFFFFF"/>
                </a:solidFill>
              </a:rPr>
              <a:t> </a:t>
            </a:r>
            <a:r>
              <a:rPr lang="en-US" dirty="0" err="1">
                <a:solidFill>
                  <a:srgbClr val="FFFFFF"/>
                </a:solidFill>
              </a:rPr>
              <a:t>công</a:t>
            </a:r>
            <a:r>
              <a:rPr lang="en-US" dirty="0">
                <a:solidFill>
                  <a:srgbClr val="FFFFFF"/>
                </a:solidFill>
              </a:rPr>
              <a:t> </a:t>
            </a:r>
            <a:r>
              <a:rPr lang="en-US" dirty="0" err="1">
                <a:solidFill>
                  <a:srgbClr val="FFFFFF"/>
                </a:solidFill>
              </a:rPr>
              <a:t>dân</a:t>
            </a:r>
            <a:endParaRPr lang="en-US" dirty="0">
              <a:solidFill>
                <a:srgbClr val="FFFFFF"/>
              </a:solidFill>
            </a:endParaRPr>
          </a:p>
        </p:txBody>
      </p:sp>
      <p:sp>
        <p:nvSpPr>
          <p:cNvPr id="4" name="Content Placeholder 3">
            <a:extLst>
              <a:ext uri="{FF2B5EF4-FFF2-40B4-BE49-F238E27FC236}">
                <a16:creationId xmlns:a16="http://schemas.microsoft.com/office/drawing/2014/main" id="{8207F718-C666-4778-96B9-D0E147B5C805}"/>
              </a:ext>
            </a:extLst>
          </p:cNvPr>
          <p:cNvSpPr>
            <a:spLocks noGrp="1"/>
          </p:cNvSpPr>
          <p:nvPr>
            <p:ph idx="1"/>
          </p:nvPr>
        </p:nvSpPr>
        <p:spPr>
          <a:xfrm>
            <a:off x="4978708" y="885651"/>
            <a:ext cx="6525220" cy="4624603"/>
          </a:xfrm>
        </p:spPr>
        <p:txBody>
          <a:bodyPr anchor="ctr">
            <a:noAutofit/>
          </a:bodyPr>
          <a:lstStyle/>
          <a:p>
            <a:pPr marL="332740" indent="-320040">
              <a:spcBef>
                <a:spcPts val="800"/>
              </a:spcBef>
              <a:buClr>
                <a:srgbClr val="DC7F46"/>
              </a:buClr>
              <a:buSzPct val="60344"/>
              <a:buFont typeface="Symbol"/>
              <a:buChar char=""/>
              <a:tabLst>
                <a:tab pos="332740" algn="l"/>
              </a:tabLst>
            </a:pPr>
            <a:r>
              <a:rPr lang="vi-VN" sz="3200" b="1" dirty="0">
                <a:latin typeface="Times New Roman"/>
                <a:cs typeface="Times New Roman"/>
              </a:rPr>
              <a:t>Các quyền về chính trị</a:t>
            </a:r>
            <a:endParaRPr lang="vi-VN" sz="3200" dirty="0">
              <a:latin typeface="Times New Roman"/>
              <a:cs typeface="Times New Roman"/>
            </a:endParaRPr>
          </a:p>
          <a:p>
            <a:pPr marL="332740" marR="5080" lvl="1">
              <a:spcBef>
                <a:spcPts val="700"/>
              </a:spcBef>
              <a:buChar char="-"/>
              <a:tabLst>
                <a:tab pos="629285" algn="l"/>
              </a:tabLst>
            </a:pPr>
            <a:r>
              <a:rPr lang="vi-VN" sz="3200" dirty="0">
                <a:latin typeface="Times New Roman"/>
                <a:cs typeface="Times New Roman"/>
              </a:rPr>
              <a:t> Quyền </a:t>
            </a:r>
            <a:r>
              <a:rPr lang="vi-VN" sz="3200" spc="-5" dirty="0">
                <a:latin typeface="Times New Roman"/>
                <a:cs typeface="Times New Roman"/>
              </a:rPr>
              <a:t>tham gia </a:t>
            </a:r>
            <a:r>
              <a:rPr lang="vi-VN" sz="3200" dirty="0">
                <a:latin typeface="Times New Roman"/>
                <a:cs typeface="Times New Roman"/>
              </a:rPr>
              <a:t>quản lý Nhà nước và xã hội,  tham</a:t>
            </a:r>
            <a:r>
              <a:rPr lang="vi-VN" sz="3200" spc="-5" dirty="0">
                <a:latin typeface="Times New Roman"/>
                <a:cs typeface="Times New Roman"/>
              </a:rPr>
              <a:t> gia </a:t>
            </a:r>
            <a:r>
              <a:rPr lang="vi-VN" sz="3200" dirty="0">
                <a:latin typeface="Times New Roman"/>
                <a:cs typeface="Times New Roman"/>
              </a:rPr>
              <a:t>th</a:t>
            </a:r>
            <a:r>
              <a:rPr lang="en-US" sz="3200" dirty="0" err="1">
                <a:latin typeface="Times New Roman"/>
                <a:cs typeface="Times New Roman"/>
              </a:rPr>
              <a:t>ảo</a:t>
            </a:r>
            <a:r>
              <a:rPr lang="vi-VN" sz="3200" dirty="0">
                <a:latin typeface="Times New Roman"/>
                <a:cs typeface="Times New Roman"/>
              </a:rPr>
              <a:t> </a:t>
            </a:r>
            <a:r>
              <a:rPr lang="vi-VN" sz="3200" spc="-5" dirty="0">
                <a:latin typeface="Times New Roman"/>
                <a:cs typeface="Times New Roman"/>
              </a:rPr>
              <a:t>luận các vấn </a:t>
            </a:r>
            <a:r>
              <a:rPr lang="vi-VN" sz="3200" dirty="0">
                <a:latin typeface="Times New Roman"/>
                <a:cs typeface="Times New Roman"/>
              </a:rPr>
              <a:t>đề chung của </a:t>
            </a:r>
            <a:r>
              <a:rPr lang="vi-VN" sz="3200" spc="-5" dirty="0">
                <a:latin typeface="Times New Roman"/>
                <a:cs typeface="Times New Roman"/>
              </a:rPr>
              <a:t>cả </a:t>
            </a:r>
            <a:r>
              <a:rPr lang="vi-VN" sz="3200" dirty="0">
                <a:latin typeface="Times New Roman"/>
                <a:cs typeface="Times New Roman"/>
              </a:rPr>
              <a:t>nước và địa </a:t>
            </a:r>
            <a:r>
              <a:rPr lang="vi-VN" sz="3200" spc="-5" dirty="0">
                <a:latin typeface="Times New Roman"/>
                <a:cs typeface="Times New Roman"/>
              </a:rPr>
              <a:t>phương, kiến </a:t>
            </a:r>
            <a:r>
              <a:rPr lang="vi-VN" sz="3200" dirty="0">
                <a:latin typeface="Times New Roman"/>
                <a:cs typeface="Times New Roman"/>
              </a:rPr>
              <a:t>nghị với cơ </a:t>
            </a:r>
            <a:r>
              <a:rPr lang="vi-VN" sz="3200" spc="-5" dirty="0">
                <a:latin typeface="Times New Roman"/>
                <a:cs typeface="Times New Roman"/>
              </a:rPr>
              <a:t>quan </a:t>
            </a:r>
            <a:r>
              <a:rPr lang="vi-VN" sz="3200" dirty="0">
                <a:latin typeface="Times New Roman"/>
                <a:cs typeface="Times New Roman"/>
              </a:rPr>
              <a:t>Nhà nước, </a:t>
            </a:r>
            <a:r>
              <a:rPr lang="vi-VN" sz="3200" spc="-5" dirty="0">
                <a:latin typeface="Times New Roman"/>
                <a:cs typeface="Times New Roman"/>
              </a:rPr>
              <a:t>biểu </a:t>
            </a:r>
            <a:r>
              <a:rPr lang="vi-VN" sz="3200" dirty="0">
                <a:latin typeface="Times New Roman"/>
                <a:cs typeface="Times New Roman"/>
              </a:rPr>
              <a:t>quyết khi Nhà nước </a:t>
            </a:r>
            <a:r>
              <a:rPr lang="vi-VN" sz="3200" spc="-5" dirty="0">
                <a:latin typeface="Times New Roman"/>
                <a:cs typeface="Times New Roman"/>
              </a:rPr>
              <a:t>tổ chức trưng </a:t>
            </a:r>
            <a:r>
              <a:rPr lang="vi-VN" sz="3200" spc="-10" dirty="0">
                <a:latin typeface="Times New Roman"/>
                <a:cs typeface="Times New Roman"/>
              </a:rPr>
              <a:t>cầu </a:t>
            </a:r>
            <a:r>
              <a:rPr lang="vi-VN" sz="3200" dirty="0">
                <a:latin typeface="Times New Roman"/>
                <a:cs typeface="Times New Roman"/>
              </a:rPr>
              <a:t>ý dân  </a:t>
            </a:r>
            <a:r>
              <a:rPr lang="vi-VN" sz="3200" spc="-5" dirty="0">
                <a:latin typeface="Times New Roman"/>
                <a:cs typeface="Times New Roman"/>
              </a:rPr>
              <a:t>(Điều 28, 29</a:t>
            </a:r>
            <a:r>
              <a:rPr lang="vi-VN" sz="3200" dirty="0">
                <a:latin typeface="Times New Roman"/>
                <a:cs typeface="Times New Roman"/>
              </a:rPr>
              <a:t>).</a:t>
            </a:r>
          </a:p>
          <a:p>
            <a:pPr marL="332740" marR="8890" lvl="1">
              <a:spcBef>
                <a:spcPts val="680"/>
              </a:spcBef>
              <a:buChar char="-"/>
              <a:tabLst>
                <a:tab pos="579755" algn="l"/>
              </a:tabLst>
            </a:pPr>
            <a:r>
              <a:rPr lang="vi-VN" sz="3200" dirty="0">
                <a:latin typeface="Times New Roman"/>
                <a:cs typeface="Times New Roman"/>
              </a:rPr>
              <a:t>Quyền </a:t>
            </a:r>
            <a:r>
              <a:rPr lang="vi-VN" sz="3200" spc="-5" dirty="0">
                <a:latin typeface="Times New Roman"/>
                <a:cs typeface="Times New Roman"/>
              </a:rPr>
              <a:t>bầu </a:t>
            </a:r>
            <a:r>
              <a:rPr lang="vi-VN" sz="3200" dirty="0">
                <a:latin typeface="Times New Roman"/>
                <a:cs typeface="Times New Roman"/>
              </a:rPr>
              <a:t>cử và </a:t>
            </a:r>
            <a:r>
              <a:rPr lang="vi-VN" sz="3200" spc="-5" dirty="0">
                <a:latin typeface="Times New Roman"/>
                <a:cs typeface="Times New Roman"/>
              </a:rPr>
              <a:t>ứng cử vào </a:t>
            </a:r>
            <a:r>
              <a:rPr lang="vi-VN" sz="3200" spc="-10" dirty="0">
                <a:latin typeface="Times New Roman"/>
                <a:cs typeface="Times New Roman"/>
              </a:rPr>
              <a:t>các </a:t>
            </a:r>
            <a:r>
              <a:rPr lang="vi-VN" sz="3200" spc="-5" dirty="0">
                <a:latin typeface="Times New Roman"/>
                <a:cs typeface="Times New Roman"/>
              </a:rPr>
              <a:t>cơ </a:t>
            </a:r>
            <a:r>
              <a:rPr lang="vi-VN" sz="3200" dirty="0">
                <a:latin typeface="Times New Roman"/>
                <a:cs typeface="Times New Roman"/>
              </a:rPr>
              <a:t>quan quyền </a:t>
            </a:r>
            <a:r>
              <a:rPr lang="vi-VN" sz="3200" spc="-5" dirty="0">
                <a:latin typeface="Times New Roman"/>
                <a:cs typeface="Times New Roman"/>
              </a:rPr>
              <a:t>lực </a:t>
            </a:r>
            <a:r>
              <a:rPr lang="vi-VN" sz="3200" dirty="0">
                <a:latin typeface="Times New Roman"/>
                <a:cs typeface="Times New Roman"/>
              </a:rPr>
              <a:t>Nhà nước </a:t>
            </a:r>
            <a:r>
              <a:rPr lang="vi-VN" sz="3200" spc="-5" dirty="0">
                <a:latin typeface="Times New Roman"/>
                <a:cs typeface="Times New Roman"/>
              </a:rPr>
              <a:t>(Điều</a:t>
            </a:r>
            <a:r>
              <a:rPr lang="vi-VN" sz="3200" dirty="0">
                <a:latin typeface="Times New Roman"/>
                <a:cs typeface="Times New Roman"/>
              </a:rPr>
              <a:t> 27).</a:t>
            </a:r>
          </a:p>
          <a:p>
            <a:pPr marL="547370" lvl="1" indent="-214629">
              <a:spcBef>
                <a:spcPts val="700"/>
              </a:spcBef>
              <a:buChar char="-"/>
              <a:tabLst>
                <a:tab pos="548005" algn="l"/>
              </a:tabLst>
            </a:pPr>
            <a:r>
              <a:rPr lang="vi-VN" sz="3200" dirty="0">
                <a:latin typeface="Times New Roman"/>
                <a:cs typeface="Times New Roman"/>
              </a:rPr>
              <a:t>Quyền khiếu </a:t>
            </a:r>
            <a:r>
              <a:rPr lang="vi-VN" sz="3200" spc="-5" dirty="0">
                <a:latin typeface="Times New Roman"/>
                <a:cs typeface="Times New Roman"/>
              </a:rPr>
              <a:t>nại, </a:t>
            </a:r>
            <a:r>
              <a:rPr lang="vi-VN" sz="3200" dirty="0">
                <a:latin typeface="Times New Roman"/>
                <a:cs typeface="Times New Roman"/>
              </a:rPr>
              <a:t>tố </a:t>
            </a:r>
            <a:r>
              <a:rPr lang="vi-VN" sz="3200" spc="-5" dirty="0">
                <a:latin typeface="Times New Roman"/>
                <a:cs typeface="Times New Roman"/>
              </a:rPr>
              <a:t>cáo (Điều</a:t>
            </a:r>
            <a:r>
              <a:rPr lang="vi-VN" sz="3200" spc="5" dirty="0">
                <a:latin typeface="Times New Roman"/>
                <a:cs typeface="Times New Roman"/>
              </a:rPr>
              <a:t> 30</a:t>
            </a:r>
            <a:r>
              <a:rPr lang="vi-VN" sz="3200" dirty="0">
                <a:latin typeface="Times New Roman"/>
                <a:cs typeface="Times New Roman"/>
              </a:rPr>
              <a:t>)</a:t>
            </a:r>
            <a:endParaRPr lang="en-US" sz="3200" dirty="0"/>
          </a:p>
        </p:txBody>
      </p:sp>
    </p:spTree>
    <p:extLst>
      <p:ext uri="{BB962C8B-B14F-4D97-AF65-F5344CB8AC3E}">
        <p14:creationId xmlns:p14="http://schemas.microsoft.com/office/powerpoint/2010/main" val="3255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2"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EBEBDF8B-D5BD-421E-9A12-C638F624D7AA}"/>
              </a:ext>
            </a:extLst>
          </p:cNvPr>
          <p:cNvSpPr>
            <a:spLocks noGrp="1"/>
          </p:cNvSpPr>
          <p:nvPr>
            <p:ph type="title"/>
          </p:nvPr>
        </p:nvSpPr>
        <p:spPr>
          <a:xfrm>
            <a:off x="1098468" y="885651"/>
            <a:ext cx="3229803" cy="4624603"/>
          </a:xfrm>
        </p:spPr>
        <p:txBody>
          <a:bodyPr>
            <a:normAutofit/>
          </a:bodyPr>
          <a:lstStyle/>
          <a:p>
            <a:r>
              <a:rPr lang="en-US" dirty="0" err="1">
                <a:solidFill>
                  <a:srgbClr val="FFFFFF"/>
                </a:solidFill>
              </a:rPr>
              <a:t>Quyền</a:t>
            </a:r>
            <a:r>
              <a:rPr lang="en-US" dirty="0">
                <a:solidFill>
                  <a:srgbClr val="FFFFFF"/>
                </a:solidFill>
              </a:rPr>
              <a:t> </a:t>
            </a:r>
            <a:r>
              <a:rPr lang="en-US" dirty="0" err="1">
                <a:solidFill>
                  <a:srgbClr val="FFFFFF"/>
                </a:solidFill>
              </a:rPr>
              <a:t>và</a:t>
            </a:r>
            <a:r>
              <a:rPr lang="en-US" dirty="0">
                <a:solidFill>
                  <a:srgbClr val="FFFFFF"/>
                </a:solidFill>
              </a:rPr>
              <a:t> </a:t>
            </a:r>
            <a:r>
              <a:rPr lang="en-US" dirty="0" err="1">
                <a:solidFill>
                  <a:srgbClr val="FFFFFF"/>
                </a:solidFill>
              </a:rPr>
              <a:t>nghĩa</a:t>
            </a:r>
            <a:r>
              <a:rPr lang="en-US" dirty="0">
                <a:solidFill>
                  <a:srgbClr val="FFFFFF"/>
                </a:solidFill>
              </a:rPr>
              <a:t> </a:t>
            </a:r>
            <a:r>
              <a:rPr lang="en-US" dirty="0" err="1">
                <a:solidFill>
                  <a:srgbClr val="FFFFFF"/>
                </a:solidFill>
              </a:rPr>
              <a:t>vụ</a:t>
            </a:r>
            <a:r>
              <a:rPr lang="en-US" dirty="0">
                <a:solidFill>
                  <a:srgbClr val="FFFFFF"/>
                </a:solidFill>
              </a:rPr>
              <a:t> </a:t>
            </a:r>
            <a:r>
              <a:rPr lang="en-US" dirty="0" err="1">
                <a:solidFill>
                  <a:srgbClr val="FFFFFF"/>
                </a:solidFill>
              </a:rPr>
              <a:t>cơ</a:t>
            </a:r>
            <a:r>
              <a:rPr lang="en-US" dirty="0">
                <a:solidFill>
                  <a:srgbClr val="FFFFFF"/>
                </a:solidFill>
              </a:rPr>
              <a:t> </a:t>
            </a:r>
            <a:r>
              <a:rPr lang="en-US" dirty="0" err="1">
                <a:solidFill>
                  <a:srgbClr val="FFFFFF"/>
                </a:solidFill>
              </a:rPr>
              <a:t>bản</a:t>
            </a:r>
            <a:r>
              <a:rPr lang="en-US" dirty="0">
                <a:solidFill>
                  <a:srgbClr val="FFFFFF"/>
                </a:solidFill>
              </a:rPr>
              <a:t> </a:t>
            </a:r>
            <a:r>
              <a:rPr lang="en-US" dirty="0" err="1">
                <a:solidFill>
                  <a:srgbClr val="FFFFFF"/>
                </a:solidFill>
              </a:rPr>
              <a:t>của</a:t>
            </a:r>
            <a:r>
              <a:rPr lang="en-US" dirty="0">
                <a:solidFill>
                  <a:srgbClr val="FFFFFF"/>
                </a:solidFill>
              </a:rPr>
              <a:t> </a:t>
            </a:r>
            <a:br>
              <a:rPr lang="en-US" dirty="0">
                <a:solidFill>
                  <a:srgbClr val="FFFFFF"/>
                </a:solidFill>
              </a:rPr>
            </a:br>
            <a:r>
              <a:rPr lang="en-US" dirty="0" err="1">
                <a:solidFill>
                  <a:srgbClr val="FFFFFF"/>
                </a:solidFill>
              </a:rPr>
              <a:t>công</a:t>
            </a:r>
            <a:r>
              <a:rPr lang="en-US" dirty="0">
                <a:solidFill>
                  <a:srgbClr val="FFFFFF"/>
                </a:solidFill>
              </a:rPr>
              <a:t> </a:t>
            </a:r>
            <a:r>
              <a:rPr lang="en-US" dirty="0" err="1">
                <a:solidFill>
                  <a:srgbClr val="FFFFFF"/>
                </a:solidFill>
              </a:rPr>
              <a:t>dân</a:t>
            </a:r>
            <a:endParaRPr lang="en-US" dirty="0">
              <a:solidFill>
                <a:srgbClr val="FFFFFF"/>
              </a:solidFill>
            </a:endParaRPr>
          </a:p>
        </p:txBody>
      </p:sp>
      <p:sp>
        <p:nvSpPr>
          <p:cNvPr id="4" name="Content Placeholder 3">
            <a:extLst>
              <a:ext uri="{FF2B5EF4-FFF2-40B4-BE49-F238E27FC236}">
                <a16:creationId xmlns:a16="http://schemas.microsoft.com/office/drawing/2014/main" id="{8207F718-C666-4778-96B9-D0E147B5C805}"/>
              </a:ext>
            </a:extLst>
          </p:cNvPr>
          <p:cNvSpPr>
            <a:spLocks noGrp="1"/>
          </p:cNvSpPr>
          <p:nvPr>
            <p:ph idx="1"/>
          </p:nvPr>
        </p:nvSpPr>
        <p:spPr>
          <a:xfrm>
            <a:off x="4978708" y="885651"/>
            <a:ext cx="6678924" cy="4930828"/>
          </a:xfrm>
        </p:spPr>
        <p:txBody>
          <a:bodyPr anchor="ctr">
            <a:normAutofit/>
          </a:bodyPr>
          <a:lstStyle/>
          <a:p>
            <a:pPr marL="332740" indent="-320040">
              <a:spcBef>
                <a:spcPts val="800"/>
              </a:spcBef>
              <a:buClr>
                <a:srgbClr val="DC7F46"/>
              </a:buClr>
              <a:buSzPct val="60344"/>
              <a:buFont typeface="Symbol"/>
              <a:buChar char=""/>
              <a:tabLst>
                <a:tab pos="332740" algn="l"/>
              </a:tabLst>
            </a:pPr>
            <a:r>
              <a:rPr lang="vi-VN" b="1" dirty="0">
                <a:latin typeface="Times New Roman"/>
                <a:cs typeface="Times New Roman"/>
              </a:rPr>
              <a:t>Các quyền về kinh tế, văn hóa, xã hội</a:t>
            </a:r>
            <a:endParaRPr lang="vi-VN" dirty="0">
              <a:latin typeface="Times New Roman"/>
              <a:cs typeface="Times New Roman"/>
            </a:endParaRPr>
          </a:p>
          <a:p>
            <a:pPr marL="12065" marR="480695" indent="0">
              <a:spcBef>
                <a:spcPts val="100"/>
              </a:spcBef>
              <a:buNone/>
              <a:tabLst>
                <a:tab pos="332105" algn="l"/>
              </a:tabLst>
            </a:pPr>
            <a:r>
              <a:rPr lang="vi-VN" dirty="0">
                <a:latin typeface="Times New Roman"/>
                <a:cs typeface="Times New Roman"/>
              </a:rPr>
              <a:t>- Quyền tự do </a:t>
            </a:r>
            <a:r>
              <a:rPr lang="vi-VN" spc="-5" dirty="0">
                <a:latin typeface="Times New Roman"/>
                <a:cs typeface="Times New Roman"/>
              </a:rPr>
              <a:t>kinh doanh theo </a:t>
            </a:r>
            <a:r>
              <a:rPr lang="vi-VN" dirty="0">
                <a:latin typeface="Times New Roman"/>
                <a:cs typeface="Times New Roman"/>
              </a:rPr>
              <a:t>quy </a:t>
            </a:r>
            <a:r>
              <a:rPr lang="vi-VN" spc="-5" dirty="0">
                <a:latin typeface="Times New Roman"/>
                <a:cs typeface="Times New Roman"/>
              </a:rPr>
              <a:t>định của </a:t>
            </a:r>
            <a:r>
              <a:rPr lang="vi-VN" dirty="0">
                <a:latin typeface="Times New Roman"/>
                <a:cs typeface="Times New Roman"/>
              </a:rPr>
              <a:t>pháp l</a:t>
            </a:r>
            <a:r>
              <a:rPr lang="vi-VN" spc="-5" dirty="0">
                <a:latin typeface="Times New Roman"/>
                <a:cs typeface="Times New Roman"/>
              </a:rPr>
              <a:t>uật, </a:t>
            </a:r>
            <a:r>
              <a:rPr lang="vi-VN" dirty="0">
                <a:latin typeface="Times New Roman"/>
                <a:cs typeface="Times New Roman"/>
              </a:rPr>
              <a:t>quyền </a:t>
            </a:r>
            <a:r>
              <a:rPr lang="vi-VN" spc="-5" dirty="0">
                <a:latin typeface="Times New Roman"/>
                <a:cs typeface="Times New Roman"/>
              </a:rPr>
              <a:t>sở </a:t>
            </a:r>
            <a:r>
              <a:rPr lang="vi-VN" dirty="0">
                <a:latin typeface="Times New Roman"/>
                <a:cs typeface="Times New Roman"/>
              </a:rPr>
              <a:t>hữu </a:t>
            </a:r>
            <a:r>
              <a:rPr lang="vi-VN" spc="-5" dirty="0">
                <a:latin typeface="Times New Roman"/>
                <a:cs typeface="Times New Roman"/>
              </a:rPr>
              <a:t>thu nhập </a:t>
            </a:r>
            <a:r>
              <a:rPr lang="vi-VN" dirty="0">
                <a:latin typeface="Times New Roman"/>
                <a:cs typeface="Times New Roman"/>
              </a:rPr>
              <a:t>hợp pháp</a:t>
            </a:r>
            <a:r>
              <a:rPr lang="vi-VN" spc="20" dirty="0">
                <a:latin typeface="Times New Roman"/>
                <a:cs typeface="Times New Roman"/>
              </a:rPr>
              <a:t> </a:t>
            </a:r>
            <a:r>
              <a:rPr lang="vi-VN" dirty="0">
                <a:latin typeface="Times New Roman"/>
                <a:cs typeface="Times New Roman"/>
              </a:rPr>
              <a:t>(Đ32, 33)</a:t>
            </a:r>
          </a:p>
          <a:p>
            <a:pPr marL="12065" marR="480695" indent="0">
              <a:spcBef>
                <a:spcPts val="100"/>
              </a:spcBef>
              <a:buNone/>
              <a:tabLst>
                <a:tab pos="332105" algn="l"/>
              </a:tabLst>
            </a:pPr>
            <a:r>
              <a:rPr lang="vi-VN" dirty="0">
                <a:latin typeface="Times New Roman"/>
                <a:cs typeface="Times New Roman"/>
              </a:rPr>
              <a:t>- Quyền </a:t>
            </a:r>
            <a:r>
              <a:rPr lang="vi-VN" spc="-5" dirty="0">
                <a:latin typeface="Times New Roman"/>
                <a:cs typeface="Times New Roman"/>
              </a:rPr>
              <a:t>lao </a:t>
            </a:r>
            <a:r>
              <a:rPr lang="vi-VN" dirty="0">
                <a:latin typeface="Times New Roman"/>
                <a:cs typeface="Times New Roman"/>
              </a:rPr>
              <a:t>động, học </a:t>
            </a:r>
            <a:r>
              <a:rPr lang="vi-VN" spc="-5" dirty="0">
                <a:latin typeface="Times New Roman"/>
                <a:cs typeface="Times New Roman"/>
              </a:rPr>
              <a:t>tập, nghiên cứu, </a:t>
            </a:r>
            <a:r>
              <a:rPr lang="vi-VN" dirty="0">
                <a:latin typeface="Times New Roman"/>
                <a:cs typeface="Times New Roman"/>
              </a:rPr>
              <a:t>được</a:t>
            </a:r>
            <a:r>
              <a:rPr lang="en-US" dirty="0">
                <a:latin typeface="Times New Roman"/>
                <a:cs typeface="Times New Roman"/>
              </a:rPr>
              <a:t> </a:t>
            </a:r>
            <a:r>
              <a:rPr lang="vi-VN" spc="-5" dirty="0">
                <a:latin typeface="Times New Roman"/>
                <a:cs typeface="Times New Roman"/>
              </a:rPr>
              <a:t>sáng tạo </a:t>
            </a:r>
            <a:r>
              <a:rPr lang="vi-VN" dirty="0">
                <a:latin typeface="Times New Roman"/>
                <a:cs typeface="Times New Roman"/>
              </a:rPr>
              <a:t>khoa học, nghệ </a:t>
            </a:r>
            <a:r>
              <a:rPr lang="vi-VN" spc="-5" dirty="0">
                <a:latin typeface="Times New Roman"/>
                <a:cs typeface="Times New Roman"/>
              </a:rPr>
              <a:t>thuật, </a:t>
            </a:r>
            <a:r>
              <a:rPr lang="vi-VN" dirty="0">
                <a:latin typeface="Times New Roman"/>
                <a:cs typeface="Times New Roman"/>
              </a:rPr>
              <a:t>được bảo hộ quyền </a:t>
            </a:r>
            <a:r>
              <a:rPr lang="vi-VN" spc="-5" dirty="0">
                <a:latin typeface="Times New Roman"/>
                <a:cs typeface="Times New Roman"/>
              </a:rPr>
              <a:t>tác giả, </a:t>
            </a:r>
            <a:r>
              <a:rPr lang="vi-VN" dirty="0">
                <a:latin typeface="Times New Roman"/>
                <a:cs typeface="Times New Roman"/>
              </a:rPr>
              <a:t>quyền </a:t>
            </a:r>
            <a:r>
              <a:rPr lang="vi-VN" spc="-5" dirty="0">
                <a:latin typeface="Times New Roman"/>
                <a:cs typeface="Times New Roman"/>
              </a:rPr>
              <a:t>sở </a:t>
            </a:r>
            <a:r>
              <a:rPr lang="vi-VN" dirty="0">
                <a:latin typeface="Times New Roman"/>
                <a:cs typeface="Times New Roman"/>
              </a:rPr>
              <a:t>hữu </a:t>
            </a:r>
            <a:r>
              <a:rPr lang="vi-VN" spc="-5" dirty="0">
                <a:latin typeface="Times New Roman"/>
                <a:cs typeface="Times New Roman"/>
              </a:rPr>
              <a:t>công </a:t>
            </a:r>
            <a:r>
              <a:rPr lang="vi-VN" dirty="0">
                <a:latin typeface="Times New Roman"/>
                <a:cs typeface="Times New Roman"/>
              </a:rPr>
              <a:t>nghiệp, quyền </a:t>
            </a:r>
            <a:r>
              <a:rPr lang="vi-VN" spc="-5" dirty="0">
                <a:latin typeface="Times New Roman"/>
                <a:cs typeface="Times New Roman"/>
              </a:rPr>
              <a:t>bảo </a:t>
            </a:r>
            <a:r>
              <a:rPr lang="vi-VN" dirty="0">
                <a:latin typeface="Times New Roman"/>
                <a:cs typeface="Times New Roman"/>
              </a:rPr>
              <a:t>vệ </a:t>
            </a:r>
            <a:r>
              <a:rPr lang="vi-VN" spc="-5" dirty="0">
                <a:latin typeface="Times New Roman"/>
                <a:cs typeface="Times New Roman"/>
              </a:rPr>
              <a:t>sức </a:t>
            </a:r>
            <a:r>
              <a:rPr lang="vi-VN" dirty="0">
                <a:latin typeface="Times New Roman"/>
                <a:cs typeface="Times New Roman"/>
              </a:rPr>
              <a:t>khỏe, quyền bình </a:t>
            </a:r>
            <a:r>
              <a:rPr lang="vi-VN" spc="-5" dirty="0">
                <a:latin typeface="Times New Roman"/>
                <a:cs typeface="Times New Roman"/>
              </a:rPr>
              <a:t>đẳng </a:t>
            </a:r>
            <a:r>
              <a:rPr lang="vi-VN" dirty="0">
                <a:latin typeface="Times New Roman"/>
                <a:cs typeface="Times New Roman"/>
              </a:rPr>
              <a:t>nam nữ, quyền được Nhà nước bảo hộ về hôn </a:t>
            </a:r>
            <a:r>
              <a:rPr lang="vi-VN" spc="-5" dirty="0">
                <a:latin typeface="Times New Roman"/>
                <a:cs typeface="Times New Roman"/>
              </a:rPr>
              <a:t>nhân </a:t>
            </a:r>
            <a:r>
              <a:rPr lang="vi-VN" dirty="0">
                <a:latin typeface="Times New Roman"/>
                <a:cs typeface="Times New Roman"/>
              </a:rPr>
              <a:t>và </a:t>
            </a:r>
            <a:r>
              <a:rPr lang="vi-VN" spc="-5" dirty="0">
                <a:latin typeface="Times New Roman"/>
                <a:cs typeface="Times New Roman"/>
              </a:rPr>
              <a:t>gia </a:t>
            </a:r>
            <a:r>
              <a:rPr lang="vi-VN" dirty="0">
                <a:latin typeface="Times New Roman"/>
                <a:cs typeface="Times New Roman"/>
              </a:rPr>
              <a:t>đình...(Đ.36, Đ.37,  Đ.38, Đ.</a:t>
            </a:r>
            <a:r>
              <a:rPr lang="vi-VN" spc="15" dirty="0">
                <a:latin typeface="Times New Roman"/>
                <a:cs typeface="Times New Roman"/>
              </a:rPr>
              <a:t>39, Đ.40</a:t>
            </a:r>
            <a:r>
              <a:rPr lang="vi-VN" dirty="0">
                <a:latin typeface="Times New Roman"/>
                <a:cs typeface="Times New Roman"/>
              </a:rPr>
              <a:t>...)</a:t>
            </a:r>
          </a:p>
          <a:p>
            <a:pPr marL="547370" lvl="1" indent="-214629">
              <a:spcBef>
                <a:spcPts val="700"/>
              </a:spcBef>
              <a:buChar char="-"/>
              <a:tabLst>
                <a:tab pos="548005" algn="l"/>
              </a:tabLst>
            </a:pPr>
            <a:endParaRPr lang="en-US" dirty="0"/>
          </a:p>
        </p:txBody>
      </p:sp>
    </p:spTree>
    <p:extLst>
      <p:ext uri="{BB962C8B-B14F-4D97-AF65-F5344CB8AC3E}">
        <p14:creationId xmlns:p14="http://schemas.microsoft.com/office/powerpoint/2010/main" val="76358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2"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EBEBDF8B-D5BD-421E-9A12-C638F624D7AA}"/>
              </a:ext>
            </a:extLst>
          </p:cNvPr>
          <p:cNvSpPr>
            <a:spLocks noGrp="1"/>
          </p:cNvSpPr>
          <p:nvPr>
            <p:ph type="title"/>
          </p:nvPr>
        </p:nvSpPr>
        <p:spPr>
          <a:xfrm>
            <a:off x="1098468" y="885651"/>
            <a:ext cx="3229803" cy="4624603"/>
          </a:xfrm>
        </p:spPr>
        <p:txBody>
          <a:bodyPr>
            <a:normAutofit/>
          </a:bodyPr>
          <a:lstStyle/>
          <a:p>
            <a:r>
              <a:rPr lang="en-US" dirty="0" err="1">
                <a:solidFill>
                  <a:srgbClr val="FFFFFF"/>
                </a:solidFill>
              </a:rPr>
              <a:t>Quyền</a:t>
            </a:r>
            <a:r>
              <a:rPr lang="en-US" dirty="0">
                <a:solidFill>
                  <a:srgbClr val="FFFFFF"/>
                </a:solidFill>
              </a:rPr>
              <a:t> </a:t>
            </a:r>
            <a:r>
              <a:rPr lang="en-US" dirty="0" err="1">
                <a:solidFill>
                  <a:srgbClr val="FFFFFF"/>
                </a:solidFill>
              </a:rPr>
              <a:t>và</a:t>
            </a:r>
            <a:r>
              <a:rPr lang="en-US" dirty="0">
                <a:solidFill>
                  <a:srgbClr val="FFFFFF"/>
                </a:solidFill>
              </a:rPr>
              <a:t> </a:t>
            </a:r>
            <a:r>
              <a:rPr lang="en-US" dirty="0" err="1">
                <a:solidFill>
                  <a:srgbClr val="FFFFFF"/>
                </a:solidFill>
              </a:rPr>
              <a:t>nghĩa</a:t>
            </a:r>
            <a:r>
              <a:rPr lang="en-US" dirty="0">
                <a:solidFill>
                  <a:srgbClr val="FFFFFF"/>
                </a:solidFill>
              </a:rPr>
              <a:t> </a:t>
            </a:r>
            <a:r>
              <a:rPr lang="en-US" dirty="0" err="1">
                <a:solidFill>
                  <a:srgbClr val="FFFFFF"/>
                </a:solidFill>
              </a:rPr>
              <a:t>vụ</a:t>
            </a:r>
            <a:r>
              <a:rPr lang="en-US" dirty="0">
                <a:solidFill>
                  <a:srgbClr val="FFFFFF"/>
                </a:solidFill>
              </a:rPr>
              <a:t> </a:t>
            </a:r>
            <a:r>
              <a:rPr lang="en-US" dirty="0" err="1">
                <a:solidFill>
                  <a:srgbClr val="FFFFFF"/>
                </a:solidFill>
              </a:rPr>
              <a:t>cơ</a:t>
            </a:r>
            <a:r>
              <a:rPr lang="en-US" dirty="0">
                <a:solidFill>
                  <a:srgbClr val="FFFFFF"/>
                </a:solidFill>
              </a:rPr>
              <a:t> </a:t>
            </a:r>
            <a:r>
              <a:rPr lang="en-US" dirty="0" err="1">
                <a:solidFill>
                  <a:srgbClr val="FFFFFF"/>
                </a:solidFill>
              </a:rPr>
              <a:t>bản</a:t>
            </a:r>
            <a:r>
              <a:rPr lang="en-US" dirty="0">
                <a:solidFill>
                  <a:srgbClr val="FFFFFF"/>
                </a:solidFill>
              </a:rPr>
              <a:t> </a:t>
            </a:r>
            <a:r>
              <a:rPr lang="en-US" dirty="0" err="1">
                <a:solidFill>
                  <a:srgbClr val="FFFFFF"/>
                </a:solidFill>
              </a:rPr>
              <a:t>của</a:t>
            </a:r>
            <a:r>
              <a:rPr lang="en-US" dirty="0">
                <a:solidFill>
                  <a:srgbClr val="FFFFFF"/>
                </a:solidFill>
              </a:rPr>
              <a:t> </a:t>
            </a:r>
            <a:br>
              <a:rPr lang="en-US" dirty="0">
                <a:solidFill>
                  <a:srgbClr val="FFFFFF"/>
                </a:solidFill>
              </a:rPr>
            </a:br>
            <a:r>
              <a:rPr lang="en-US" dirty="0" err="1">
                <a:solidFill>
                  <a:srgbClr val="FFFFFF"/>
                </a:solidFill>
              </a:rPr>
              <a:t>công</a:t>
            </a:r>
            <a:r>
              <a:rPr lang="en-US" dirty="0">
                <a:solidFill>
                  <a:srgbClr val="FFFFFF"/>
                </a:solidFill>
              </a:rPr>
              <a:t> </a:t>
            </a:r>
            <a:r>
              <a:rPr lang="en-US" dirty="0" err="1">
                <a:solidFill>
                  <a:srgbClr val="FFFFFF"/>
                </a:solidFill>
              </a:rPr>
              <a:t>dân</a:t>
            </a:r>
            <a:endParaRPr lang="en-US" dirty="0">
              <a:solidFill>
                <a:srgbClr val="FFFFFF"/>
              </a:solidFill>
            </a:endParaRPr>
          </a:p>
        </p:txBody>
      </p:sp>
      <p:sp>
        <p:nvSpPr>
          <p:cNvPr id="4" name="Content Placeholder 3">
            <a:extLst>
              <a:ext uri="{FF2B5EF4-FFF2-40B4-BE49-F238E27FC236}">
                <a16:creationId xmlns:a16="http://schemas.microsoft.com/office/drawing/2014/main" id="{8207F718-C666-4778-96B9-D0E147B5C805}"/>
              </a:ext>
            </a:extLst>
          </p:cNvPr>
          <p:cNvSpPr>
            <a:spLocks noGrp="1"/>
          </p:cNvSpPr>
          <p:nvPr>
            <p:ph idx="1"/>
          </p:nvPr>
        </p:nvSpPr>
        <p:spPr>
          <a:xfrm>
            <a:off x="4978708" y="885651"/>
            <a:ext cx="6525220" cy="4616849"/>
          </a:xfrm>
        </p:spPr>
        <p:txBody>
          <a:bodyPr anchor="ctr">
            <a:normAutofit/>
          </a:bodyPr>
          <a:lstStyle/>
          <a:p>
            <a:pPr marL="182880">
              <a:spcBef>
                <a:spcPts val="800"/>
              </a:spcBef>
            </a:pPr>
            <a:r>
              <a:rPr lang="vi-VN" sz="2400" b="1" spc="-5" dirty="0">
                <a:latin typeface="Times New Roman"/>
                <a:cs typeface="Times New Roman"/>
              </a:rPr>
              <a:t>Các quyền </a:t>
            </a:r>
            <a:r>
              <a:rPr lang="vi-VN" sz="2400" b="1" dirty="0">
                <a:latin typeface="Times New Roman"/>
                <a:cs typeface="Times New Roman"/>
              </a:rPr>
              <a:t>về tự </a:t>
            </a:r>
            <a:r>
              <a:rPr lang="vi-VN" sz="2400" b="1" spc="-5" dirty="0">
                <a:latin typeface="Times New Roman"/>
                <a:cs typeface="Times New Roman"/>
              </a:rPr>
              <a:t>do dân chủ </a:t>
            </a:r>
            <a:r>
              <a:rPr lang="vi-VN" sz="2400" b="1" dirty="0">
                <a:latin typeface="Times New Roman"/>
                <a:cs typeface="Times New Roman"/>
              </a:rPr>
              <a:t>và tự </a:t>
            </a:r>
            <a:r>
              <a:rPr lang="vi-VN" sz="2400" b="1" spc="-5" dirty="0">
                <a:latin typeface="Times New Roman"/>
                <a:cs typeface="Times New Roman"/>
              </a:rPr>
              <a:t>do cá</a:t>
            </a:r>
            <a:r>
              <a:rPr lang="vi-VN" sz="2400" b="1" spc="-45" dirty="0">
                <a:latin typeface="Times New Roman"/>
                <a:cs typeface="Times New Roman"/>
              </a:rPr>
              <a:t> </a:t>
            </a:r>
            <a:r>
              <a:rPr lang="vi-VN" sz="2400" b="1" spc="-5" dirty="0">
                <a:latin typeface="Times New Roman"/>
                <a:cs typeface="Times New Roman"/>
              </a:rPr>
              <a:t>nhân</a:t>
            </a:r>
            <a:endParaRPr lang="vi-VN" sz="2400" dirty="0">
              <a:latin typeface="Times New Roman"/>
              <a:cs typeface="Times New Roman"/>
            </a:endParaRPr>
          </a:p>
          <a:p>
            <a:pPr marL="12700" marR="5080">
              <a:spcBef>
                <a:spcPts val="700"/>
              </a:spcBef>
              <a:buChar char="-"/>
              <a:tabLst>
                <a:tab pos="246379" algn="l"/>
              </a:tabLst>
            </a:pPr>
            <a:r>
              <a:rPr lang="vi-VN" sz="2400" spc="-5" dirty="0">
                <a:latin typeface="Times New Roman"/>
                <a:cs typeface="Times New Roman"/>
              </a:rPr>
              <a:t>Quyền tự </a:t>
            </a:r>
            <a:r>
              <a:rPr lang="vi-VN" sz="2400" dirty="0">
                <a:latin typeface="Times New Roman"/>
                <a:cs typeface="Times New Roman"/>
              </a:rPr>
              <a:t>do ngôn luận, quyền </a:t>
            </a:r>
            <a:r>
              <a:rPr lang="vi-VN" sz="2400" spc="-5" dirty="0">
                <a:latin typeface="Times New Roman"/>
                <a:cs typeface="Times New Roman"/>
              </a:rPr>
              <a:t>tự </a:t>
            </a:r>
            <a:r>
              <a:rPr lang="vi-VN" sz="2400" dirty="0">
                <a:latin typeface="Times New Roman"/>
                <a:cs typeface="Times New Roman"/>
              </a:rPr>
              <a:t>do báo </a:t>
            </a:r>
            <a:r>
              <a:rPr lang="vi-VN" sz="2400" spc="-5" dirty="0">
                <a:latin typeface="Times New Roman"/>
                <a:cs typeface="Times New Roman"/>
              </a:rPr>
              <a:t>chí, </a:t>
            </a:r>
            <a:r>
              <a:rPr lang="vi-VN" sz="2400" dirty="0">
                <a:latin typeface="Times New Roman"/>
                <a:cs typeface="Times New Roman"/>
              </a:rPr>
              <a:t>quyền  được thông tin, quyền hội họp, lập hội, </a:t>
            </a:r>
            <a:r>
              <a:rPr lang="vi-VN" sz="2400" spc="-5" dirty="0">
                <a:latin typeface="Times New Roman"/>
                <a:cs typeface="Times New Roman"/>
              </a:rPr>
              <a:t>biểu </a:t>
            </a:r>
            <a:r>
              <a:rPr lang="vi-VN" sz="2400" dirty="0">
                <a:latin typeface="Times New Roman"/>
                <a:cs typeface="Times New Roman"/>
              </a:rPr>
              <a:t>tình </a:t>
            </a:r>
            <a:r>
              <a:rPr lang="vi-VN" sz="2400" spc="-5" dirty="0">
                <a:latin typeface="Times New Roman"/>
                <a:cs typeface="Times New Roman"/>
              </a:rPr>
              <a:t>theo  </a:t>
            </a:r>
            <a:r>
              <a:rPr lang="vi-VN" sz="2400" dirty="0">
                <a:latin typeface="Times New Roman"/>
                <a:cs typeface="Times New Roman"/>
              </a:rPr>
              <a:t>quy định của pháp luật </a:t>
            </a:r>
            <a:r>
              <a:rPr lang="vi-VN" sz="2400" spc="-5" dirty="0">
                <a:latin typeface="Times New Roman"/>
                <a:cs typeface="Times New Roman"/>
              </a:rPr>
              <a:t>(Điều</a:t>
            </a:r>
            <a:r>
              <a:rPr lang="vi-VN" sz="2400" spc="-30" dirty="0">
                <a:latin typeface="Times New Roman"/>
                <a:cs typeface="Times New Roman"/>
              </a:rPr>
              <a:t> 25</a:t>
            </a:r>
            <a:r>
              <a:rPr lang="vi-VN" sz="2400" dirty="0">
                <a:latin typeface="Times New Roman"/>
                <a:cs typeface="Times New Roman"/>
              </a:rPr>
              <a:t>).</a:t>
            </a:r>
          </a:p>
          <a:p>
            <a:pPr marL="211454" indent="-198755">
              <a:spcBef>
                <a:spcPts val="700"/>
              </a:spcBef>
              <a:buChar char="-"/>
              <a:tabLst>
                <a:tab pos="212090" algn="l"/>
              </a:tabLst>
            </a:pPr>
            <a:r>
              <a:rPr lang="vi-VN" sz="2400" spc="-5" dirty="0">
                <a:latin typeface="Times New Roman"/>
                <a:cs typeface="Times New Roman"/>
              </a:rPr>
              <a:t>Quyền </a:t>
            </a:r>
            <a:r>
              <a:rPr lang="vi-VN" sz="2400" dirty="0">
                <a:latin typeface="Times New Roman"/>
                <a:cs typeface="Times New Roman"/>
              </a:rPr>
              <a:t>tự do tín ngưỡng tôn giáo </a:t>
            </a:r>
            <a:r>
              <a:rPr lang="vi-VN" sz="2400" spc="-5" dirty="0">
                <a:latin typeface="Times New Roman"/>
                <a:cs typeface="Times New Roman"/>
              </a:rPr>
              <a:t>(Điều</a:t>
            </a:r>
            <a:r>
              <a:rPr lang="vi-VN" sz="2400" spc="-35" dirty="0">
                <a:latin typeface="Times New Roman"/>
                <a:cs typeface="Times New Roman"/>
              </a:rPr>
              <a:t> 24</a:t>
            </a:r>
            <a:r>
              <a:rPr lang="vi-VN" sz="2400" dirty="0">
                <a:latin typeface="Times New Roman"/>
                <a:cs typeface="Times New Roman"/>
              </a:rPr>
              <a:t>).</a:t>
            </a:r>
          </a:p>
          <a:p>
            <a:pPr marL="211454" indent="-198755">
              <a:spcBef>
                <a:spcPts val="690"/>
              </a:spcBef>
              <a:buChar char="-"/>
              <a:tabLst>
                <a:tab pos="212090" algn="l"/>
              </a:tabLst>
            </a:pPr>
            <a:r>
              <a:rPr lang="vi-VN" sz="2400" spc="-5" dirty="0">
                <a:latin typeface="Times New Roman"/>
                <a:cs typeface="Times New Roman"/>
              </a:rPr>
              <a:t>Quyền </a:t>
            </a:r>
            <a:r>
              <a:rPr lang="vi-VN" sz="2400" dirty="0">
                <a:latin typeface="Times New Roman"/>
                <a:cs typeface="Times New Roman"/>
              </a:rPr>
              <a:t>bất khả xâm phạm về </a:t>
            </a:r>
            <a:r>
              <a:rPr lang="en-US" sz="2400" spc="-5" dirty="0" err="1">
                <a:latin typeface="Times New Roman"/>
                <a:cs typeface="Times New Roman"/>
              </a:rPr>
              <a:t>đời</a:t>
            </a:r>
            <a:r>
              <a:rPr lang="en-US" sz="2400" spc="-5" dirty="0">
                <a:latin typeface="Times New Roman"/>
                <a:cs typeface="Times New Roman"/>
              </a:rPr>
              <a:t> </a:t>
            </a:r>
            <a:r>
              <a:rPr lang="en-US" sz="2400" spc="-5" dirty="0" err="1">
                <a:latin typeface="Times New Roman"/>
                <a:cs typeface="Times New Roman"/>
              </a:rPr>
              <a:t>sống</a:t>
            </a:r>
            <a:r>
              <a:rPr lang="en-US" sz="2400" spc="-5" dirty="0">
                <a:latin typeface="Times New Roman"/>
                <a:cs typeface="Times New Roman"/>
              </a:rPr>
              <a:t> </a:t>
            </a:r>
            <a:r>
              <a:rPr lang="en-US" sz="2400" spc="-5" dirty="0" err="1">
                <a:latin typeface="Times New Roman"/>
                <a:cs typeface="Times New Roman"/>
              </a:rPr>
              <a:t>riêng</a:t>
            </a:r>
            <a:r>
              <a:rPr lang="en-US" sz="2400" spc="-5" dirty="0">
                <a:latin typeface="Times New Roman"/>
                <a:cs typeface="Times New Roman"/>
              </a:rPr>
              <a:t> </a:t>
            </a:r>
            <a:r>
              <a:rPr lang="en-US" sz="2400" spc="-5" dirty="0" err="1">
                <a:latin typeface="Times New Roman"/>
                <a:cs typeface="Times New Roman"/>
              </a:rPr>
              <a:t>tư</a:t>
            </a:r>
            <a:r>
              <a:rPr lang="en-US" sz="2400" spc="-5" dirty="0">
                <a:latin typeface="Times New Roman"/>
                <a:cs typeface="Times New Roman"/>
              </a:rPr>
              <a:t> </a:t>
            </a:r>
            <a:r>
              <a:rPr lang="vi-VN" sz="2400" spc="-5" dirty="0">
                <a:latin typeface="Times New Roman"/>
                <a:cs typeface="Times New Roman"/>
              </a:rPr>
              <a:t>(Điều</a:t>
            </a:r>
            <a:r>
              <a:rPr lang="vi-VN" sz="2400" spc="-80" dirty="0">
                <a:latin typeface="Times New Roman"/>
                <a:cs typeface="Times New Roman"/>
              </a:rPr>
              <a:t> </a:t>
            </a:r>
            <a:r>
              <a:rPr lang="vi-VN" sz="2400" dirty="0">
                <a:latin typeface="Times New Roman"/>
                <a:cs typeface="Times New Roman"/>
              </a:rPr>
              <a:t>21).</a:t>
            </a:r>
          </a:p>
          <a:p>
            <a:pPr marL="211454" indent="-198755">
              <a:spcBef>
                <a:spcPts val="700"/>
              </a:spcBef>
              <a:buChar char="-"/>
              <a:tabLst>
                <a:tab pos="212090" algn="l"/>
              </a:tabLst>
            </a:pPr>
            <a:r>
              <a:rPr lang="vi-VN" sz="2400" spc="-5" dirty="0">
                <a:latin typeface="Times New Roman"/>
                <a:cs typeface="Times New Roman"/>
              </a:rPr>
              <a:t>Quyền </a:t>
            </a:r>
            <a:r>
              <a:rPr lang="vi-VN" sz="2400" dirty="0">
                <a:latin typeface="Times New Roman"/>
                <a:cs typeface="Times New Roman"/>
              </a:rPr>
              <a:t>bất khả xâm phạm về </a:t>
            </a:r>
            <a:r>
              <a:rPr lang="vi-VN" sz="2400" spc="-5" dirty="0">
                <a:latin typeface="Times New Roman"/>
                <a:cs typeface="Times New Roman"/>
              </a:rPr>
              <a:t>chỗ </a:t>
            </a:r>
            <a:r>
              <a:rPr lang="vi-VN" sz="2400" dirty="0">
                <a:latin typeface="Times New Roman"/>
                <a:cs typeface="Times New Roman"/>
              </a:rPr>
              <a:t>ở (Điều</a:t>
            </a:r>
            <a:r>
              <a:rPr lang="vi-VN" sz="2400" spc="-80" dirty="0">
                <a:latin typeface="Times New Roman"/>
                <a:cs typeface="Times New Roman"/>
              </a:rPr>
              <a:t> 22</a:t>
            </a:r>
            <a:r>
              <a:rPr lang="vi-VN" sz="2400" dirty="0">
                <a:latin typeface="Times New Roman"/>
                <a:cs typeface="Times New Roman"/>
              </a:rPr>
              <a:t>).</a:t>
            </a:r>
          </a:p>
          <a:p>
            <a:pPr marL="12700" marR="6985">
              <a:spcBef>
                <a:spcPts val="700"/>
              </a:spcBef>
              <a:buChar char="-"/>
              <a:tabLst>
                <a:tab pos="259715" algn="l"/>
                <a:tab pos="260350" algn="l"/>
                <a:tab pos="1307465" algn="l"/>
                <a:tab pos="1708785" algn="l"/>
                <a:tab pos="2353310" algn="l"/>
                <a:tab pos="2940050" algn="l"/>
                <a:tab pos="3521710" algn="l"/>
                <a:tab pos="4244975" algn="l"/>
                <a:tab pos="5151755" algn="l"/>
                <a:tab pos="5875020" algn="l"/>
                <a:tab pos="6371590" algn="l"/>
                <a:tab pos="6980555" algn="l"/>
              </a:tabLst>
            </a:pPr>
            <a:r>
              <a:rPr lang="vi-VN" sz="2400" spc="-10" dirty="0">
                <a:latin typeface="Times New Roman"/>
                <a:cs typeface="Times New Roman"/>
              </a:rPr>
              <a:t>Q</a:t>
            </a:r>
            <a:r>
              <a:rPr lang="vi-VN" sz="2400" spc="5" dirty="0">
                <a:latin typeface="Times New Roman"/>
                <a:cs typeface="Times New Roman"/>
              </a:rPr>
              <a:t>u</a:t>
            </a:r>
            <a:r>
              <a:rPr lang="vi-VN" sz="2400" dirty="0">
                <a:latin typeface="Times New Roman"/>
                <a:cs typeface="Times New Roman"/>
              </a:rPr>
              <a:t>yền</a:t>
            </a:r>
            <a:r>
              <a:rPr lang="en-US" sz="2400" dirty="0">
                <a:latin typeface="Times New Roman"/>
                <a:cs typeface="Times New Roman"/>
              </a:rPr>
              <a:t> </a:t>
            </a:r>
            <a:r>
              <a:rPr lang="vi-VN" sz="2400" dirty="0">
                <a:latin typeface="Times New Roman"/>
                <a:cs typeface="Times New Roman"/>
              </a:rPr>
              <a:t>bí</a:t>
            </a:r>
            <a:r>
              <a:rPr lang="en-US" sz="2400" dirty="0">
                <a:latin typeface="Times New Roman"/>
                <a:cs typeface="Times New Roman"/>
              </a:rPr>
              <a:t> </a:t>
            </a:r>
            <a:r>
              <a:rPr lang="vi-VN" sz="2400" spc="-15" dirty="0">
                <a:latin typeface="Times New Roman"/>
                <a:cs typeface="Times New Roman"/>
              </a:rPr>
              <a:t>m</a:t>
            </a:r>
            <a:r>
              <a:rPr lang="vi-VN" sz="2400" spc="-5" dirty="0">
                <a:latin typeface="Times New Roman"/>
                <a:cs typeface="Times New Roman"/>
              </a:rPr>
              <a:t>ậ</a:t>
            </a:r>
            <a:r>
              <a:rPr lang="vi-VN" sz="2400" dirty="0">
                <a:latin typeface="Times New Roman"/>
                <a:cs typeface="Times New Roman"/>
              </a:rPr>
              <a:t>t </a:t>
            </a:r>
            <a:r>
              <a:rPr lang="vi-VN" sz="2400" spc="5" dirty="0">
                <a:latin typeface="Times New Roman"/>
                <a:cs typeface="Times New Roman"/>
              </a:rPr>
              <a:t>th</a:t>
            </a:r>
            <a:r>
              <a:rPr lang="vi-VN" sz="2400" dirty="0">
                <a:latin typeface="Times New Roman"/>
                <a:cs typeface="Times New Roman"/>
              </a:rPr>
              <a:t>ư </a:t>
            </a:r>
            <a:r>
              <a:rPr lang="vi-VN" sz="2400" spc="-5" dirty="0">
                <a:latin typeface="Times New Roman"/>
                <a:cs typeface="Times New Roman"/>
              </a:rPr>
              <a:t>t</a:t>
            </a:r>
            <a:r>
              <a:rPr lang="vi-VN" sz="2400" spc="5" dirty="0">
                <a:latin typeface="Times New Roman"/>
                <a:cs typeface="Times New Roman"/>
              </a:rPr>
              <a:t>ín</a:t>
            </a:r>
            <a:r>
              <a:rPr lang="vi-VN" sz="2400" dirty="0">
                <a:latin typeface="Times New Roman"/>
                <a:cs typeface="Times New Roman"/>
              </a:rPr>
              <a:t>, đ</a:t>
            </a:r>
            <a:r>
              <a:rPr lang="vi-VN" sz="2400" spc="5" dirty="0">
                <a:latin typeface="Times New Roman"/>
                <a:cs typeface="Times New Roman"/>
              </a:rPr>
              <a:t>i</a:t>
            </a:r>
            <a:r>
              <a:rPr lang="vi-VN" sz="2400" spc="-5" dirty="0">
                <a:latin typeface="Times New Roman"/>
                <a:cs typeface="Times New Roman"/>
              </a:rPr>
              <a:t>ệ</a:t>
            </a:r>
            <a:r>
              <a:rPr lang="vi-VN" sz="2400" dirty="0">
                <a:latin typeface="Times New Roman"/>
                <a:cs typeface="Times New Roman"/>
              </a:rPr>
              <a:t>n </a:t>
            </a:r>
            <a:r>
              <a:rPr lang="vi-VN" sz="2400" spc="5" dirty="0">
                <a:latin typeface="Times New Roman"/>
                <a:cs typeface="Times New Roman"/>
              </a:rPr>
              <a:t>th</a:t>
            </a:r>
            <a:r>
              <a:rPr lang="vi-VN" sz="2400" dirty="0">
                <a:latin typeface="Times New Roman"/>
                <a:cs typeface="Times New Roman"/>
              </a:rPr>
              <a:t>oạ</a:t>
            </a:r>
            <a:r>
              <a:rPr lang="vi-VN" sz="2400" spc="5" dirty="0">
                <a:latin typeface="Times New Roman"/>
                <a:cs typeface="Times New Roman"/>
              </a:rPr>
              <a:t>i</a:t>
            </a:r>
            <a:r>
              <a:rPr lang="vi-VN" sz="2400" dirty="0">
                <a:latin typeface="Times New Roman"/>
                <a:cs typeface="Times New Roman"/>
              </a:rPr>
              <a:t>, đ</a:t>
            </a:r>
            <a:r>
              <a:rPr lang="vi-VN" sz="2400" spc="5" dirty="0">
                <a:latin typeface="Times New Roman"/>
                <a:cs typeface="Times New Roman"/>
              </a:rPr>
              <a:t>i</a:t>
            </a:r>
            <a:r>
              <a:rPr lang="vi-VN" sz="2400" spc="-5" dirty="0">
                <a:latin typeface="Times New Roman"/>
                <a:cs typeface="Times New Roman"/>
              </a:rPr>
              <a:t>ệ</a:t>
            </a:r>
            <a:r>
              <a:rPr lang="vi-VN" sz="2400" dirty="0">
                <a:latin typeface="Times New Roman"/>
                <a:cs typeface="Times New Roman"/>
              </a:rPr>
              <a:t>n</a:t>
            </a:r>
            <a:r>
              <a:rPr lang="en-US" sz="2400" dirty="0">
                <a:latin typeface="Times New Roman"/>
                <a:cs typeface="Times New Roman"/>
              </a:rPr>
              <a:t> </a:t>
            </a:r>
            <a:r>
              <a:rPr lang="vi-VN" sz="2400" spc="5" dirty="0">
                <a:latin typeface="Times New Roman"/>
                <a:cs typeface="Times New Roman"/>
              </a:rPr>
              <a:t>tí</a:t>
            </a:r>
            <a:r>
              <a:rPr lang="vi-VN" sz="2400" dirty="0">
                <a:latin typeface="Times New Roman"/>
                <a:cs typeface="Times New Roman"/>
              </a:rPr>
              <a:t>n </a:t>
            </a:r>
            <a:r>
              <a:rPr lang="vi-VN" sz="2400" spc="-5" dirty="0">
                <a:latin typeface="Times New Roman"/>
                <a:cs typeface="Times New Roman"/>
              </a:rPr>
              <a:t>c</a:t>
            </a:r>
            <a:r>
              <a:rPr lang="vi-VN" sz="2400" spc="5" dirty="0">
                <a:latin typeface="Times New Roman"/>
                <a:cs typeface="Times New Roman"/>
              </a:rPr>
              <a:t>ủ</a:t>
            </a:r>
            <a:r>
              <a:rPr lang="vi-VN" sz="2400" dirty="0">
                <a:latin typeface="Times New Roman"/>
                <a:cs typeface="Times New Roman"/>
              </a:rPr>
              <a:t>a </a:t>
            </a:r>
            <a:r>
              <a:rPr lang="vi-VN" sz="2400" spc="-5" dirty="0">
                <a:latin typeface="Times New Roman"/>
                <a:cs typeface="Times New Roman"/>
              </a:rPr>
              <a:t>cô</a:t>
            </a:r>
            <a:r>
              <a:rPr lang="vi-VN" sz="2400" spc="5" dirty="0">
                <a:latin typeface="Times New Roman"/>
                <a:cs typeface="Times New Roman"/>
              </a:rPr>
              <a:t>n</a:t>
            </a:r>
            <a:r>
              <a:rPr lang="vi-VN" sz="2400" dirty="0">
                <a:latin typeface="Times New Roman"/>
                <a:cs typeface="Times New Roman"/>
              </a:rPr>
              <a:t>g dân </a:t>
            </a:r>
            <a:r>
              <a:rPr lang="vi-VN" sz="2400" spc="-5" dirty="0">
                <a:latin typeface="Times New Roman"/>
                <a:cs typeface="Times New Roman"/>
              </a:rPr>
              <a:t>(Điều </a:t>
            </a:r>
            <a:r>
              <a:rPr lang="vi-VN" sz="2400" dirty="0">
                <a:latin typeface="Times New Roman"/>
                <a:cs typeface="Times New Roman"/>
              </a:rPr>
              <a:t>21)</a:t>
            </a:r>
          </a:p>
          <a:p>
            <a:pPr marL="547370" lvl="1" indent="-214629">
              <a:spcBef>
                <a:spcPts val="700"/>
              </a:spcBef>
              <a:buChar char="-"/>
              <a:tabLst>
                <a:tab pos="548005" algn="l"/>
              </a:tabLst>
            </a:pPr>
            <a:endParaRPr lang="en-US" dirty="0"/>
          </a:p>
        </p:txBody>
      </p:sp>
    </p:spTree>
    <p:extLst>
      <p:ext uri="{BB962C8B-B14F-4D97-AF65-F5344CB8AC3E}">
        <p14:creationId xmlns:p14="http://schemas.microsoft.com/office/powerpoint/2010/main" val="653183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bject 2"/>
          <p:cNvSpPr txBox="1">
            <a:spLocks noGrp="1"/>
          </p:cNvSpPr>
          <p:nvPr>
            <p:ph type="title"/>
          </p:nvPr>
        </p:nvSpPr>
        <p:spPr>
          <a:xfrm>
            <a:off x="934872" y="982272"/>
            <a:ext cx="3388419" cy="4560970"/>
          </a:xfrm>
          <a:prstGeom prst="rect">
            <a:avLst/>
          </a:prstGeom>
        </p:spPr>
        <p:txBody>
          <a:bodyPr vert="horz" lIns="91440" tIns="45720" rIns="91440" bIns="45720" rtlCol="0" anchor="ctr">
            <a:normAutofit/>
          </a:bodyPr>
          <a:lstStyle/>
          <a:p>
            <a:pPr marL="12700"/>
            <a:r>
              <a:rPr lang="en-US" sz="4000" kern="1200" dirty="0" err="1">
                <a:solidFill>
                  <a:srgbClr val="FFFFFF"/>
                </a:solidFill>
                <a:latin typeface="+mj-lt"/>
                <a:ea typeface="+mj-ea"/>
                <a:cs typeface="+mj-cs"/>
              </a:rPr>
              <a:t>Quyền</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và</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nghĩa</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vụ</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cơ</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bản</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của</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công</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dân</a:t>
            </a:r>
            <a:endParaRPr lang="en-US" sz="4000" b="1" i="1" kern="1200" dirty="0">
              <a:solidFill>
                <a:srgbClr val="FFFFFF"/>
              </a:solidFill>
              <a:latin typeface="+mj-lt"/>
              <a:ea typeface="+mj-ea"/>
              <a:cs typeface="+mj-cs"/>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object 3"/>
          <p:cNvSpPr txBox="1"/>
          <p:nvPr/>
        </p:nvSpPr>
        <p:spPr>
          <a:xfrm>
            <a:off x="5221862" y="1719618"/>
            <a:ext cx="5948831" cy="4334629"/>
          </a:xfrm>
          <a:prstGeom prst="rect">
            <a:avLst/>
          </a:prstGeom>
        </p:spPr>
        <p:txBody>
          <a:bodyPr vert="horz" lIns="91440" tIns="45720" rIns="91440" bIns="45720" rtlCol="0" anchor="ctr">
            <a:normAutofit/>
          </a:bodyPr>
          <a:lstStyle/>
          <a:p>
            <a:pPr marL="12700" marR="5080" indent="-228600">
              <a:lnSpc>
                <a:spcPct val="90000"/>
              </a:lnSpc>
              <a:spcBef>
                <a:spcPts val="700"/>
              </a:spcBef>
              <a:buFont typeface="Arial" panose="020B0604020202020204" pitchFamily="34" charset="0"/>
              <a:buChar char="•"/>
              <a:tabLst>
                <a:tab pos="977265" algn="l"/>
                <a:tab pos="1677035" algn="l"/>
                <a:tab pos="2193290" algn="l"/>
                <a:tab pos="2850515" algn="l"/>
                <a:tab pos="3836035" algn="l"/>
                <a:tab pos="4476115" algn="l"/>
                <a:tab pos="5237480" algn="l"/>
                <a:tab pos="5754370" algn="l"/>
                <a:tab pos="6209030" algn="l"/>
                <a:tab pos="7185659" algn="l"/>
              </a:tabLst>
            </a:pPr>
            <a:r>
              <a:rPr lang="en-US" sz="4000" spc="-10" dirty="0" err="1">
                <a:solidFill>
                  <a:srgbClr val="FEFFFF"/>
                </a:solidFill>
              </a:rPr>
              <a:t>Côn</a:t>
            </a:r>
            <a:r>
              <a:rPr lang="en-US" sz="4000" dirty="0" err="1">
                <a:solidFill>
                  <a:srgbClr val="FEFFFF"/>
                </a:solidFill>
              </a:rPr>
              <a:t>g</a:t>
            </a:r>
            <a:r>
              <a:rPr lang="en-US" sz="4000" dirty="0">
                <a:solidFill>
                  <a:srgbClr val="FEFFFF"/>
                </a:solidFill>
              </a:rPr>
              <a:t> </a:t>
            </a:r>
            <a:r>
              <a:rPr lang="en-US" sz="4000" dirty="0" err="1">
                <a:solidFill>
                  <a:srgbClr val="FEFFFF"/>
                </a:solidFill>
              </a:rPr>
              <a:t>d</a:t>
            </a:r>
            <a:r>
              <a:rPr lang="en-US" sz="4000" spc="-10" dirty="0" err="1">
                <a:solidFill>
                  <a:srgbClr val="FEFFFF"/>
                </a:solidFill>
              </a:rPr>
              <a:t>â</a:t>
            </a:r>
            <a:r>
              <a:rPr lang="en-US" sz="4000" dirty="0" err="1">
                <a:solidFill>
                  <a:srgbClr val="FEFFFF"/>
                </a:solidFill>
              </a:rPr>
              <a:t>n</a:t>
            </a:r>
            <a:r>
              <a:rPr lang="en-US" sz="4000" dirty="0">
                <a:solidFill>
                  <a:srgbClr val="FEFFFF"/>
                </a:solidFill>
              </a:rPr>
              <a:t> </a:t>
            </a:r>
            <a:r>
              <a:rPr lang="en-US" sz="4000" dirty="0" err="1">
                <a:solidFill>
                  <a:srgbClr val="FEFFFF"/>
                </a:solidFill>
              </a:rPr>
              <a:t>có</a:t>
            </a:r>
            <a:r>
              <a:rPr lang="en-US" sz="4000" dirty="0">
                <a:solidFill>
                  <a:srgbClr val="FEFFFF"/>
                </a:solidFill>
              </a:rPr>
              <a:t>	</a:t>
            </a:r>
            <a:r>
              <a:rPr lang="en-US" sz="4000" spc="-10" dirty="0" err="1">
                <a:solidFill>
                  <a:srgbClr val="FEFFFF"/>
                </a:solidFill>
              </a:rPr>
              <a:t>c</a:t>
            </a:r>
            <a:r>
              <a:rPr lang="en-US" sz="4000" dirty="0" err="1">
                <a:solidFill>
                  <a:srgbClr val="FEFFFF"/>
                </a:solidFill>
              </a:rPr>
              <a:t>ác</a:t>
            </a:r>
            <a:r>
              <a:rPr lang="en-US" sz="4000" dirty="0">
                <a:solidFill>
                  <a:srgbClr val="FEFFFF"/>
                </a:solidFill>
              </a:rPr>
              <a:t> </a:t>
            </a:r>
            <a:r>
              <a:rPr lang="en-US" sz="4000" dirty="0" err="1">
                <a:solidFill>
                  <a:srgbClr val="FEFFFF"/>
                </a:solidFill>
              </a:rPr>
              <a:t>ng</a:t>
            </a:r>
            <a:r>
              <a:rPr lang="en-US" sz="4000" spc="5" dirty="0" err="1">
                <a:solidFill>
                  <a:srgbClr val="FEFFFF"/>
                </a:solidFill>
              </a:rPr>
              <a:t>h</a:t>
            </a:r>
            <a:r>
              <a:rPr lang="en-US" sz="4000" spc="-10" dirty="0" err="1">
                <a:solidFill>
                  <a:srgbClr val="FEFFFF"/>
                </a:solidFill>
              </a:rPr>
              <a:t>ĩ</a:t>
            </a:r>
            <a:r>
              <a:rPr lang="en-US" sz="4000" dirty="0" err="1">
                <a:solidFill>
                  <a:srgbClr val="FEFFFF"/>
                </a:solidFill>
              </a:rPr>
              <a:t>a</a:t>
            </a:r>
            <a:r>
              <a:rPr lang="en-US" sz="4000" dirty="0">
                <a:solidFill>
                  <a:srgbClr val="FEFFFF"/>
                </a:solidFill>
              </a:rPr>
              <a:t> </a:t>
            </a:r>
            <a:r>
              <a:rPr lang="en-US" sz="4000" spc="5" dirty="0" err="1">
                <a:solidFill>
                  <a:srgbClr val="FEFFFF"/>
                </a:solidFill>
              </a:rPr>
              <a:t>v</a:t>
            </a:r>
            <a:r>
              <a:rPr lang="en-US" sz="4000" dirty="0" err="1">
                <a:solidFill>
                  <a:srgbClr val="FEFFFF"/>
                </a:solidFill>
              </a:rPr>
              <a:t>ụ</a:t>
            </a:r>
            <a:r>
              <a:rPr lang="en-US" sz="4000" dirty="0">
                <a:solidFill>
                  <a:srgbClr val="FEFFFF"/>
                </a:solidFill>
              </a:rPr>
              <a:t>: </a:t>
            </a:r>
            <a:r>
              <a:rPr lang="en-US" sz="4000" dirty="0" err="1">
                <a:solidFill>
                  <a:srgbClr val="FEFFFF"/>
                </a:solidFill>
              </a:rPr>
              <a:t>trung</a:t>
            </a:r>
            <a:r>
              <a:rPr lang="en-US" sz="4000" dirty="0">
                <a:solidFill>
                  <a:srgbClr val="FEFFFF"/>
                </a:solidFill>
              </a:rPr>
              <a:t> </a:t>
            </a:r>
            <a:r>
              <a:rPr lang="en-US" sz="4000" dirty="0" err="1">
                <a:solidFill>
                  <a:srgbClr val="FEFFFF"/>
                </a:solidFill>
              </a:rPr>
              <a:t>thành</a:t>
            </a:r>
            <a:r>
              <a:rPr lang="en-US" sz="4000" dirty="0">
                <a:solidFill>
                  <a:srgbClr val="FEFFFF"/>
                </a:solidFill>
              </a:rPr>
              <a:t> </a:t>
            </a:r>
            <a:r>
              <a:rPr lang="en-US" sz="4000" dirty="0" err="1">
                <a:solidFill>
                  <a:srgbClr val="FEFFFF"/>
                </a:solidFill>
              </a:rPr>
              <a:t>với</a:t>
            </a:r>
            <a:r>
              <a:rPr lang="en-US" sz="4000" dirty="0">
                <a:solidFill>
                  <a:srgbClr val="FEFFFF"/>
                </a:solidFill>
              </a:rPr>
              <a:t> </a:t>
            </a:r>
            <a:r>
              <a:rPr lang="en-US" sz="4000" dirty="0" err="1">
                <a:solidFill>
                  <a:srgbClr val="FEFFFF"/>
                </a:solidFill>
              </a:rPr>
              <a:t>Tổ</a:t>
            </a:r>
            <a:r>
              <a:rPr lang="en-US" sz="4000" dirty="0">
                <a:solidFill>
                  <a:srgbClr val="FEFFFF"/>
                </a:solidFill>
              </a:rPr>
              <a:t> </a:t>
            </a:r>
            <a:r>
              <a:rPr lang="en-US" sz="4000" dirty="0" err="1">
                <a:solidFill>
                  <a:srgbClr val="FEFFFF"/>
                </a:solidFill>
              </a:rPr>
              <a:t>quốc</a:t>
            </a:r>
            <a:r>
              <a:rPr lang="en-US" sz="4000" dirty="0">
                <a:solidFill>
                  <a:srgbClr val="FEFFFF"/>
                </a:solidFill>
              </a:rPr>
              <a:t>, </a:t>
            </a:r>
            <a:r>
              <a:rPr lang="en-US" sz="4000" dirty="0" err="1">
                <a:solidFill>
                  <a:srgbClr val="FEFFFF"/>
                </a:solidFill>
              </a:rPr>
              <a:t>bảo</a:t>
            </a:r>
            <a:r>
              <a:rPr lang="en-US" sz="4000" dirty="0">
                <a:solidFill>
                  <a:srgbClr val="FEFFFF"/>
                </a:solidFill>
              </a:rPr>
              <a:t> </a:t>
            </a:r>
            <a:r>
              <a:rPr lang="en-US" sz="4000" dirty="0" err="1">
                <a:solidFill>
                  <a:srgbClr val="FEFFFF"/>
                </a:solidFill>
              </a:rPr>
              <a:t>vệ</a:t>
            </a:r>
            <a:r>
              <a:rPr lang="en-US" sz="4000" dirty="0">
                <a:solidFill>
                  <a:srgbClr val="FEFFFF"/>
                </a:solidFill>
              </a:rPr>
              <a:t> </a:t>
            </a:r>
            <a:r>
              <a:rPr lang="en-US" sz="4000" spc="-10" dirty="0" err="1">
                <a:solidFill>
                  <a:srgbClr val="FEFFFF"/>
                </a:solidFill>
              </a:rPr>
              <a:t>t</a:t>
            </a:r>
            <a:r>
              <a:rPr lang="en-US" sz="4000" dirty="0" err="1">
                <a:solidFill>
                  <a:srgbClr val="FEFFFF"/>
                </a:solidFill>
              </a:rPr>
              <a:t>ổ</a:t>
            </a:r>
            <a:r>
              <a:rPr lang="en-US" sz="4000" dirty="0">
                <a:solidFill>
                  <a:srgbClr val="FEFFFF"/>
                </a:solidFill>
              </a:rPr>
              <a:t> </a:t>
            </a:r>
            <a:r>
              <a:rPr lang="en-US" sz="4000" dirty="0" err="1">
                <a:solidFill>
                  <a:srgbClr val="FEFFFF"/>
                </a:solidFill>
              </a:rPr>
              <a:t>q</a:t>
            </a:r>
            <a:r>
              <a:rPr lang="en-US" sz="4000" spc="5" dirty="0" err="1">
                <a:solidFill>
                  <a:srgbClr val="FEFFFF"/>
                </a:solidFill>
              </a:rPr>
              <a:t>u</a:t>
            </a:r>
            <a:r>
              <a:rPr lang="en-US" sz="4000" dirty="0" err="1">
                <a:solidFill>
                  <a:srgbClr val="FEFFFF"/>
                </a:solidFill>
              </a:rPr>
              <a:t>ố</a:t>
            </a:r>
            <a:r>
              <a:rPr lang="en-US" sz="4000" spc="-10" dirty="0" err="1">
                <a:solidFill>
                  <a:srgbClr val="FEFFFF"/>
                </a:solidFill>
              </a:rPr>
              <a:t>c</a:t>
            </a:r>
            <a:r>
              <a:rPr lang="en-US" sz="4000" dirty="0">
                <a:solidFill>
                  <a:srgbClr val="FEFFFF"/>
                </a:solidFill>
              </a:rPr>
              <a:t>, </a:t>
            </a:r>
            <a:r>
              <a:rPr lang="en-US" sz="4000" spc="-10" dirty="0" err="1">
                <a:solidFill>
                  <a:srgbClr val="FEFFFF"/>
                </a:solidFill>
              </a:rPr>
              <a:t>t</a:t>
            </a:r>
            <a:r>
              <a:rPr lang="en-US" sz="4000" spc="5" dirty="0" err="1">
                <a:solidFill>
                  <a:srgbClr val="FEFFFF"/>
                </a:solidFill>
              </a:rPr>
              <a:t>ô</a:t>
            </a:r>
            <a:r>
              <a:rPr lang="en-US" sz="4000" dirty="0" err="1">
                <a:solidFill>
                  <a:srgbClr val="FEFFFF"/>
                </a:solidFill>
              </a:rPr>
              <a:t>n</a:t>
            </a:r>
            <a:r>
              <a:rPr lang="en-US" sz="4000" dirty="0">
                <a:solidFill>
                  <a:srgbClr val="FEFFFF"/>
                </a:solidFill>
              </a:rPr>
              <a:t> </a:t>
            </a:r>
            <a:r>
              <a:rPr lang="en-US" sz="4000" spc="-5" dirty="0" err="1">
                <a:solidFill>
                  <a:srgbClr val="FEFFFF"/>
                </a:solidFill>
              </a:rPr>
              <a:t>trọng</a:t>
            </a:r>
            <a:r>
              <a:rPr lang="en-US" sz="4000" spc="-5" dirty="0">
                <a:solidFill>
                  <a:srgbClr val="FEFFFF"/>
                </a:solidFill>
              </a:rPr>
              <a:t> </a:t>
            </a:r>
            <a:r>
              <a:rPr lang="en-US" sz="4000" spc="-5" dirty="0" err="1">
                <a:solidFill>
                  <a:srgbClr val="FEFFFF"/>
                </a:solidFill>
              </a:rPr>
              <a:t>Hiến</a:t>
            </a:r>
            <a:r>
              <a:rPr lang="en-US" sz="4000" spc="-5" dirty="0">
                <a:solidFill>
                  <a:srgbClr val="FEFFFF"/>
                </a:solidFill>
              </a:rPr>
              <a:t> </a:t>
            </a:r>
            <a:r>
              <a:rPr lang="en-US" sz="4000" spc="-5" dirty="0" err="1">
                <a:solidFill>
                  <a:srgbClr val="FEFFFF"/>
                </a:solidFill>
              </a:rPr>
              <a:t>pháp</a:t>
            </a:r>
            <a:r>
              <a:rPr lang="en-US" sz="4000" spc="-5" dirty="0">
                <a:solidFill>
                  <a:srgbClr val="FEFFFF"/>
                </a:solidFill>
              </a:rPr>
              <a:t> </a:t>
            </a:r>
            <a:r>
              <a:rPr lang="en-US" sz="4000" dirty="0" err="1">
                <a:solidFill>
                  <a:srgbClr val="FEFFFF"/>
                </a:solidFill>
              </a:rPr>
              <a:t>và</a:t>
            </a:r>
            <a:r>
              <a:rPr lang="en-US" sz="4000" dirty="0">
                <a:solidFill>
                  <a:srgbClr val="FEFFFF"/>
                </a:solidFill>
              </a:rPr>
              <a:t> </a:t>
            </a:r>
            <a:r>
              <a:rPr lang="en-US" sz="4000" spc="-5" dirty="0" err="1">
                <a:solidFill>
                  <a:srgbClr val="FEFFFF"/>
                </a:solidFill>
              </a:rPr>
              <a:t>pháp</a:t>
            </a:r>
            <a:r>
              <a:rPr lang="en-US" sz="4000" spc="-5" dirty="0">
                <a:solidFill>
                  <a:srgbClr val="FEFFFF"/>
                </a:solidFill>
              </a:rPr>
              <a:t> </a:t>
            </a:r>
            <a:r>
              <a:rPr lang="en-US" sz="4000" spc="-5" dirty="0" err="1">
                <a:solidFill>
                  <a:srgbClr val="FEFFFF"/>
                </a:solidFill>
              </a:rPr>
              <a:t>luật</a:t>
            </a:r>
            <a:r>
              <a:rPr lang="en-US" sz="4000" spc="-5" dirty="0">
                <a:solidFill>
                  <a:srgbClr val="FEFFFF"/>
                </a:solidFill>
              </a:rPr>
              <a:t>, </a:t>
            </a:r>
            <a:r>
              <a:rPr lang="en-US" sz="4000" dirty="0" err="1">
                <a:solidFill>
                  <a:srgbClr val="FEFFFF"/>
                </a:solidFill>
              </a:rPr>
              <a:t>đóng</a:t>
            </a:r>
            <a:r>
              <a:rPr lang="en-US" sz="4000" spc="25" dirty="0">
                <a:solidFill>
                  <a:srgbClr val="FEFFFF"/>
                </a:solidFill>
              </a:rPr>
              <a:t> </a:t>
            </a:r>
            <a:r>
              <a:rPr lang="en-US" sz="4000" spc="-5" dirty="0" err="1">
                <a:solidFill>
                  <a:srgbClr val="FEFFFF"/>
                </a:solidFill>
              </a:rPr>
              <a:t>thuế</a:t>
            </a:r>
            <a:r>
              <a:rPr lang="en-US" sz="4000" spc="-5" dirty="0">
                <a:solidFill>
                  <a:srgbClr val="FEFFFF"/>
                </a:solidFill>
              </a:rPr>
              <a:t>…</a:t>
            </a:r>
            <a:endParaRPr lang="en-US" sz="4000" dirty="0">
              <a:solidFill>
                <a:srgbClr val="FEFFFF"/>
              </a:solidFill>
            </a:endParaRPr>
          </a:p>
        </p:txBody>
      </p:sp>
    </p:spTree>
    <p:extLst>
      <p:ext uri="{BB962C8B-B14F-4D97-AF65-F5344CB8AC3E}">
        <p14:creationId xmlns:p14="http://schemas.microsoft.com/office/powerpoint/2010/main" val="2153504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524741" y="620392"/>
            <a:ext cx="3808268" cy="5504688"/>
          </a:xfrm>
          <a:prstGeom prst="rect">
            <a:avLst/>
          </a:prstGeom>
        </p:spPr>
        <p:txBody>
          <a:bodyPr vert="horz" lIns="91440" tIns="45720" rIns="91440" bIns="45720" rtlCol="0" anchor="ctr">
            <a:normAutofit/>
          </a:bodyPr>
          <a:lstStyle/>
          <a:p>
            <a:pPr marL="140970" marR="5080"/>
            <a:r>
              <a:rPr lang="en-US" sz="6000" b="1" kern="1200" dirty="0" err="1">
                <a:solidFill>
                  <a:schemeClr val="bg1"/>
                </a:solidFill>
                <a:latin typeface="+mj-lt"/>
                <a:ea typeface="+mj-ea"/>
                <a:cs typeface="+mj-cs"/>
              </a:rPr>
              <a:t>Tổ</a:t>
            </a:r>
            <a:r>
              <a:rPr lang="en-US" sz="6000" b="1" kern="1200" dirty="0">
                <a:solidFill>
                  <a:schemeClr val="bg1"/>
                </a:solidFill>
                <a:latin typeface="+mj-lt"/>
                <a:ea typeface="+mj-ea"/>
                <a:cs typeface="+mj-cs"/>
              </a:rPr>
              <a:t> </a:t>
            </a:r>
            <a:r>
              <a:rPr lang="en-US" sz="6000" b="1" kern="1200" spc="-10" dirty="0" err="1">
                <a:solidFill>
                  <a:schemeClr val="bg1"/>
                </a:solidFill>
                <a:latin typeface="+mj-lt"/>
                <a:ea typeface="+mj-ea"/>
                <a:cs typeface="+mj-cs"/>
              </a:rPr>
              <a:t>chức</a:t>
            </a:r>
            <a:r>
              <a:rPr lang="en-US" sz="6000" b="1" kern="1200" spc="-10" dirty="0">
                <a:solidFill>
                  <a:schemeClr val="bg1"/>
                </a:solidFill>
                <a:latin typeface="+mj-lt"/>
                <a:ea typeface="+mj-ea"/>
                <a:cs typeface="+mj-cs"/>
              </a:rPr>
              <a:t> </a:t>
            </a:r>
            <a:r>
              <a:rPr lang="en-US" sz="6000" b="1" kern="1200" dirty="0" err="1">
                <a:solidFill>
                  <a:schemeClr val="bg1"/>
                </a:solidFill>
                <a:latin typeface="+mj-lt"/>
                <a:ea typeface="+mj-ea"/>
                <a:cs typeface="+mj-cs"/>
              </a:rPr>
              <a:t>và</a:t>
            </a:r>
            <a:r>
              <a:rPr lang="en-US" sz="6000" b="1" kern="1200" dirty="0">
                <a:solidFill>
                  <a:schemeClr val="bg1"/>
                </a:solidFill>
                <a:latin typeface="+mj-lt"/>
                <a:ea typeface="+mj-ea"/>
                <a:cs typeface="+mj-cs"/>
              </a:rPr>
              <a:t> </a:t>
            </a:r>
            <a:r>
              <a:rPr lang="en-US" sz="6000" b="1" kern="1200" spc="-5" dirty="0" err="1">
                <a:solidFill>
                  <a:schemeClr val="bg1"/>
                </a:solidFill>
                <a:latin typeface="+mj-lt"/>
                <a:ea typeface="+mj-ea"/>
                <a:cs typeface="+mj-cs"/>
              </a:rPr>
              <a:t>hoạt</a:t>
            </a:r>
            <a:r>
              <a:rPr lang="en-US" sz="6000" b="1" kern="1200" spc="-5" dirty="0">
                <a:solidFill>
                  <a:schemeClr val="bg1"/>
                </a:solidFill>
                <a:latin typeface="+mj-lt"/>
                <a:ea typeface="+mj-ea"/>
                <a:cs typeface="+mj-cs"/>
              </a:rPr>
              <a:t> </a:t>
            </a:r>
            <a:r>
              <a:rPr lang="en-US" sz="6000" b="1" kern="1200" dirty="0" err="1">
                <a:solidFill>
                  <a:schemeClr val="bg1"/>
                </a:solidFill>
                <a:latin typeface="+mj-lt"/>
                <a:ea typeface="+mj-ea"/>
                <a:cs typeface="+mj-cs"/>
              </a:rPr>
              <a:t>động</a:t>
            </a:r>
            <a:r>
              <a:rPr lang="en-US" sz="6000" b="1" kern="1200" dirty="0">
                <a:solidFill>
                  <a:schemeClr val="bg1"/>
                </a:solidFill>
                <a:latin typeface="+mj-lt"/>
                <a:ea typeface="+mj-ea"/>
                <a:cs typeface="+mj-cs"/>
              </a:rPr>
              <a:t> </a:t>
            </a:r>
            <a:r>
              <a:rPr lang="en-US" sz="6000" b="1" kern="1200" spc="-10" dirty="0" err="1">
                <a:solidFill>
                  <a:schemeClr val="bg1"/>
                </a:solidFill>
                <a:latin typeface="+mj-lt"/>
                <a:ea typeface="+mj-ea"/>
                <a:cs typeface="+mj-cs"/>
              </a:rPr>
              <a:t>của</a:t>
            </a:r>
            <a:r>
              <a:rPr lang="en-US" sz="6000" b="1" kern="1200" spc="-10" dirty="0">
                <a:solidFill>
                  <a:schemeClr val="bg1"/>
                </a:solidFill>
                <a:latin typeface="+mj-lt"/>
                <a:ea typeface="+mj-ea"/>
                <a:cs typeface="+mj-cs"/>
              </a:rPr>
              <a:t> </a:t>
            </a:r>
            <a:r>
              <a:rPr lang="en-US" sz="6000" b="1" kern="1200" dirty="0" err="1">
                <a:solidFill>
                  <a:schemeClr val="bg1"/>
                </a:solidFill>
                <a:latin typeface="+mj-lt"/>
                <a:ea typeface="+mj-ea"/>
                <a:cs typeface="+mj-cs"/>
              </a:rPr>
              <a:t>bộ</a:t>
            </a:r>
            <a:r>
              <a:rPr lang="en-US" sz="6000" b="1" kern="1200" dirty="0">
                <a:solidFill>
                  <a:schemeClr val="bg1"/>
                </a:solidFill>
                <a:latin typeface="+mj-lt"/>
                <a:ea typeface="+mj-ea"/>
                <a:cs typeface="+mj-cs"/>
              </a:rPr>
              <a:t> </a:t>
            </a:r>
            <a:r>
              <a:rPr lang="en-US" sz="6000" b="1" kern="1200" dirty="0" err="1">
                <a:solidFill>
                  <a:schemeClr val="bg1"/>
                </a:solidFill>
                <a:latin typeface="+mj-lt"/>
                <a:ea typeface="+mj-ea"/>
                <a:cs typeface="+mj-cs"/>
              </a:rPr>
              <a:t>máy</a:t>
            </a:r>
            <a:r>
              <a:rPr lang="en-US" sz="6000" b="1" kern="1200" dirty="0">
                <a:solidFill>
                  <a:schemeClr val="bg1"/>
                </a:solidFill>
                <a:latin typeface="+mj-lt"/>
                <a:ea typeface="+mj-ea"/>
                <a:cs typeface="+mj-cs"/>
              </a:rPr>
              <a:t> </a:t>
            </a:r>
            <a:r>
              <a:rPr lang="en-US" sz="6000" b="1" kern="1200" dirty="0" err="1">
                <a:solidFill>
                  <a:schemeClr val="bg1"/>
                </a:solidFill>
                <a:latin typeface="+mj-lt"/>
                <a:ea typeface="+mj-ea"/>
                <a:cs typeface="+mj-cs"/>
              </a:rPr>
              <a:t>nhà</a:t>
            </a:r>
            <a:r>
              <a:rPr lang="en-US" sz="6000" b="1" kern="1200" dirty="0">
                <a:solidFill>
                  <a:schemeClr val="bg1"/>
                </a:solidFill>
                <a:latin typeface="+mj-lt"/>
                <a:ea typeface="+mj-ea"/>
                <a:cs typeface="+mj-cs"/>
              </a:rPr>
              <a:t> </a:t>
            </a:r>
            <a:r>
              <a:rPr lang="en-US" sz="6000" b="1" kern="1200" dirty="0" err="1">
                <a:solidFill>
                  <a:schemeClr val="bg1"/>
                </a:solidFill>
                <a:latin typeface="+mj-lt"/>
                <a:ea typeface="+mj-ea"/>
                <a:cs typeface="+mj-cs"/>
              </a:rPr>
              <a:t>nước</a:t>
            </a:r>
            <a:endParaRPr lang="en-US" sz="6000" b="1" kern="1200" spc="-5" dirty="0">
              <a:solidFill>
                <a:schemeClr val="bg1"/>
              </a:solidFill>
              <a:latin typeface="+mj-lt"/>
              <a:ea typeface="+mj-ea"/>
              <a:cs typeface="+mj-cs"/>
            </a:endParaRPr>
          </a:p>
        </p:txBody>
      </p:sp>
      <p:graphicFrame>
        <p:nvGraphicFramePr>
          <p:cNvPr id="7" name="object 3">
            <a:extLst>
              <a:ext uri="{FF2B5EF4-FFF2-40B4-BE49-F238E27FC236}">
                <a16:creationId xmlns:a16="http://schemas.microsoft.com/office/drawing/2014/main" id="{8E7AA4AA-1299-40CF-BF99-E9392B464071}"/>
              </a:ext>
            </a:extLst>
          </p:cNvPr>
          <p:cNvGraphicFramePr/>
          <p:nvPr>
            <p:extLst>
              <p:ext uri="{D42A27DB-BD31-4B8C-83A1-F6EECF244321}">
                <p14:modId xmlns:p14="http://schemas.microsoft.com/office/powerpoint/2010/main" val="234263336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324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9"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904877" y="2415322"/>
            <a:ext cx="3451730" cy="2399869"/>
          </a:xfrm>
        </p:spPr>
        <p:txBody>
          <a:bodyPr>
            <a:normAutofit/>
          </a:bodyPr>
          <a:lstStyle/>
          <a:p>
            <a:pPr algn="ctr"/>
            <a:r>
              <a:rPr lang="en-US" sz="4000" b="1">
                <a:solidFill>
                  <a:srgbClr val="FFFFFF"/>
                </a:solidFill>
              </a:rPr>
              <a:t>Một số văn bản ngành Luật HP</a:t>
            </a:r>
          </a:p>
        </p:txBody>
      </p:sp>
      <p:sp>
        <p:nvSpPr>
          <p:cNvPr id="3" name="Content Placeholder 2"/>
          <p:cNvSpPr>
            <a:spLocks noGrp="1"/>
          </p:cNvSpPr>
          <p:nvPr>
            <p:ph idx="1"/>
          </p:nvPr>
        </p:nvSpPr>
        <p:spPr>
          <a:xfrm>
            <a:off x="5120640" y="804672"/>
            <a:ext cx="6281928" cy="5248656"/>
          </a:xfrm>
        </p:spPr>
        <p:txBody>
          <a:bodyPr anchor="ctr">
            <a:normAutofit/>
          </a:bodyPr>
          <a:lstStyle/>
          <a:p>
            <a:pPr marL="285750" indent="-273050">
              <a:spcBef>
                <a:spcPts val="700"/>
              </a:spcBef>
              <a:buClr>
                <a:srgbClr val="DC7F46"/>
              </a:buClr>
              <a:buSzPct val="60416"/>
              <a:buFont typeface="Symbol"/>
              <a:buChar char=""/>
              <a:tabLst>
                <a:tab pos="285750" algn="l"/>
              </a:tabLst>
            </a:pPr>
            <a:r>
              <a:rPr lang="en-US" sz="3600" spc="-5" dirty="0" err="1">
                <a:latin typeface="Times New Roman"/>
                <a:cs typeface="Times New Roman"/>
              </a:rPr>
              <a:t>Hiến</a:t>
            </a:r>
            <a:r>
              <a:rPr lang="en-US" sz="3600" spc="-5" dirty="0">
                <a:latin typeface="Times New Roman"/>
                <a:cs typeface="Times New Roman"/>
              </a:rPr>
              <a:t> </a:t>
            </a:r>
            <a:r>
              <a:rPr lang="en-US" sz="3600" dirty="0" err="1">
                <a:latin typeface="Times New Roman"/>
                <a:cs typeface="Times New Roman"/>
              </a:rPr>
              <a:t>pháp</a:t>
            </a:r>
            <a:r>
              <a:rPr lang="en-US" sz="3600" dirty="0">
                <a:latin typeface="Times New Roman"/>
                <a:cs typeface="Times New Roman"/>
              </a:rPr>
              <a:t> </a:t>
            </a:r>
            <a:r>
              <a:rPr lang="en-US" sz="3600" dirty="0" err="1">
                <a:latin typeface="Times New Roman"/>
                <a:cs typeface="Times New Roman"/>
              </a:rPr>
              <a:t>năm</a:t>
            </a:r>
            <a:r>
              <a:rPr lang="en-US" sz="3600" dirty="0">
                <a:latin typeface="Times New Roman"/>
                <a:cs typeface="Times New Roman"/>
              </a:rPr>
              <a:t> </a:t>
            </a:r>
            <a:r>
              <a:rPr lang="en-US" sz="3600" spc="-5" dirty="0">
                <a:latin typeface="Times New Roman"/>
                <a:cs typeface="Times New Roman"/>
              </a:rPr>
              <a:t>2013</a:t>
            </a:r>
            <a:r>
              <a:rPr lang="en-US" sz="3600" dirty="0">
                <a:latin typeface="Times New Roman"/>
                <a:cs typeface="Times New Roman"/>
              </a:rPr>
              <a:t>;</a:t>
            </a:r>
          </a:p>
          <a:p>
            <a:pPr marL="285750" indent="-273050">
              <a:spcBef>
                <a:spcPts val="700"/>
              </a:spcBef>
              <a:buClr>
                <a:srgbClr val="DC7F46"/>
              </a:buClr>
              <a:buSzPct val="60416"/>
              <a:buFont typeface="Symbol"/>
              <a:buChar char=""/>
              <a:tabLst>
                <a:tab pos="285750" algn="l"/>
              </a:tabLst>
            </a:pPr>
            <a:r>
              <a:rPr lang="en-US" sz="3600" dirty="0" err="1">
                <a:latin typeface="Times New Roman"/>
                <a:cs typeface="Times New Roman"/>
              </a:rPr>
              <a:t>Luật</a:t>
            </a:r>
            <a:r>
              <a:rPr lang="en-US" sz="3600" dirty="0">
                <a:latin typeface="Times New Roman"/>
                <a:cs typeface="Times New Roman"/>
              </a:rPr>
              <a:t> </a:t>
            </a:r>
            <a:r>
              <a:rPr lang="en-US" sz="3600" dirty="0" err="1">
                <a:latin typeface="Times New Roman"/>
                <a:cs typeface="Times New Roman"/>
              </a:rPr>
              <a:t>tổ</a:t>
            </a:r>
            <a:r>
              <a:rPr lang="en-US" sz="3600" dirty="0">
                <a:latin typeface="Times New Roman"/>
                <a:cs typeface="Times New Roman"/>
              </a:rPr>
              <a:t> </a:t>
            </a:r>
            <a:r>
              <a:rPr lang="en-US" sz="3600" spc="-5" dirty="0" err="1">
                <a:latin typeface="Times New Roman"/>
                <a:cs typeface="Times New Roman"/>
              </a:rPr>
              <a:t>chức</a:t>
            </a:r>
            <a:r>
              <a:rPr lang="en-US" sz="3600" spc="-5" dirty="0">
                <a:latin typeface="Times New Roman"/>
                <a:cs typeface="Times New Roman"/>
              </a:rPr>
              <a:t> </a:t>
            </a:r>
            <a:r>
              <a:rPr lang="en-US" sz="3600" spc="-5" dirty="0" err="1">
                <a:latin typeface="Times New Roman"/>
                <a:cs typeface="Times New Roman"/>
              </a:rPr>
              <a:t>Quốc</a:t>
            </a:r>
            <a:r>
              <a:rPr lang="en-US" sz="3600" spc="-5" dirty="0">
                <a:latin typeface="Times New Roman"/>
                <a:cs typeface="Times New Roman"/>
              </a:rPr>
              <a:t> </a:t>
            </a:r>
            <a:r>
              <a:rPr lang="en-US" sz="3600" spc="-5" dirty="0" err="1">
                <a:latin typeface="Times New Roman"/>
                <a:cs typeface="Times New Roman"/>
              </a:rPr>
              <a:t>hội</a:t>
            </a:r>
            <a:r>
              <a:rPr lang="en-US" sz="3600" spc="-5" dirty="0">
                <a:latin typeface="Times New Roman"/>
                <a:cs typeface="Times New Roman"/>
              </a:rPr>
              <a:t> 2014</a:t>
            </a:r>
            <a:r>
              <a:rPr lang="en-US" sz="3600" dirty="0">
                <a:latin typeface="Times New Roman"/>
                <a:cs typeface="Times New Roman"/>
              </a:rPr>
              <a:t>;</a:t>
            </a:r>
          </a:p>
          <a:p>
            <a:pPr marL="285750" indent="-273050">
              <a:spcBef>
                <a:spcPts val="690"/>
              </a:spcBef>
              <a:buClr>
                <a:srgbClr val="DC7F46"/>
              </a:buClr>
              <a:buSzPct val="60416"/>
              <a:buFont typeface="Symbol"/>
              <a:buChar char=""/>
              <a:tabLst>
                <a:tab pos="285750" algn="l"/>
              </a:tabLst>
            </a:pPr>
            <a:r>
              <a:rPr lang="en-US" sz="3600" dirty="0" err="1">
                <a:latin typeface="Times New Roman"/>
                <a:cs typeface="Times New Roman"/>
              </a:rPr>
              <a:t>Luật</a:t>
            </a:r>
            <a:r>
              <a:rPr lang="en-US" sz="3600" dirty="0">
                <a:latin typeface="Times New Roman"/>
                <a:cs typeface="Times New Roman"/>
              </a:rPr>
              <a:t> </a:t>
            </a:r>
            <a:r>
              <a:rPr lang="en-US" sz="3600" dirty="0" err="1">
                <a:latin typeface="Times New Roman"/>
                <a:cs typeface="Times New Roman"/>
              </a:rPr>
              <a:t>tổ</a:t>
            </a:r>
            <a:r>
              <a:rPr lang="en-US" sz="3600" dirty="0">
                <a:latin typeface="Times New Roman"/>
                <a:cs typeface="Times New Roman"/>
              </a:rPr>
              <a:t> </a:t>
            </a:r>
            <a:r>
              <a:rPr lang="en-US" sz="3600" spc="-5" dirty="0" err="1">
                <a:latin typeface="Times New Roman"/>
                <a:cs typeface="Times New Roman"/>
              </a:rPr>
              <a:t>chức</a:t>
            </a:r>
            <a:r>
              <a:rPr lang="en-US" sz="3600" spc="-5" dirty="0">
                <a:latin typeface="Times New Roman"/>
                <a:cs typeface="Times New Roman"/>
              </a:rPr>
              <a:t> </a:t>
            </a:r>
            <a:r>
              <a:rPr lang="en-US" sz="3600" spc="-5" dirty="0" err="1">
                <a:latin typeface="Times New Roman"/>
                <a:cs typeface="Times New Roman"/>
              </a:rPr>
              <a:t>Chính</a:t>
            </a:r>
            <a:r>
              <a:rPr lang="en-US" sz="3600" dirty="0">
                <a:latin typeface="Times New Roman"/>
                <a:cs typeface="Times New Roman"/>
              </a:rPr>
              <a:t> </a:t>
            </a:r>
            <a:r>
              <a:rPr lang="en-US" sz="3600" spc="-5" dirty="0" err="1">
                <a:latin typeface="Times New Roman"/>
                <a:cs typeface="Times New Roman"/>
              </a:rPr>
              <a:t>phủ</a:t>
            </a:r>
            <a:r>
              <a:rPr lang="en-US" sz="3600" spc="-5" dirty="0">
                <a:latin typeface="Times New Roman"/>
                <a:cs typeface="Times New Roman"/>
              </a:rPr>
              <a:t> 2015;</a:t>
            </a:r>
            <a:endParaRPr lang="en-US" sz="3600" dirty="0">
              <a:latin typeface="Times New Roman"/>
              <a:cs typeface="Times New Roman"/>
            </a:endParaRPr>
          </a:p>
          <a:p>
            <a:pPr marL="285750" indent="-273050">
              <a:spcBef>
                <a:spcPts val="700"/>
              </a:spcBef>
              <a:buClr>
                <a:srgbClr val="DC7F46"/>
              </a:buClr>
              <a:buSzPct val="60416"/>
              <a:buFont typeface="Symbol"/>
              <a:buChar char=""/>
              <a:tabLst>
                <a:tab pos="285750" algn="l"/>
              </a:tabLst>
            </a:pPr>
            <a:r>
              <a:rPr lang="en-US" sz="3600" dirty="0" err="1">
                <a:latin typeface="Times New Roman"/>
                <a:cs typeface="Times New Roman"/>
              </a:rPr>
              <a:t>Luật</a:t>
            </a:r>
            <a:r>
              <a:rPr lang="en-US" sz="3600" dirty="0">
                <a:latin typeface="Times New Roman"/>
                <a:cs typeface="Times New Roman"/>
              </a:rPr>
              <a:t> </a:t>
            </a:r>
            <a:r>
              <a:rPr lang="en-US" sz="3600" dirty="0" err="1">
                <a:latin typeface="Times New Roman"/>
                <a:cs typeface="Times New Roman"/>
              </a:rPr>
              <a:t>tổ</a:t>
            </a:r>
            <a:r>
              <a:rPr lang="en-US" sz="3600" dirty="0">
                <a:latin typeface="Times New Roman"/>
                <a:cs typeface="Times New Roman"/>
              </a:rPr>
              <a:t> </a:t>
            </a:r>
            <a:r>
              <a:rPr lang="en-US" sz="3600" spc="-5" dirty="0" err="1">
                <a:latin typeface="Times New Roman"/>
                <a:cs typeface="Times New Roman"/>
              </a:rPr>
              <a:t>chức</a:t>
            </a:r>
            <a:r>
              <a:rPr lang="en-US" sz="3600" spc="-5" dirty="0">
                <a:latin typeface="Times New Roman"/>
                <a:cs typeface="Times New Roman"/>
              </a:rPr>
              <a:t> </a:t>
            </a:r>
            <a:r>
              <a:rPr lang="en-US" sz="3600" dirty="0" err="1">
                <a:latin typeface="Times New Roman"/>
                <a:cs typeface="Times New Roman"/>
              </a:rPr>
              <a:t>Toà</a:t>
            </a:r>
            <a:r>
              <a:rPr lang="en-US" sz="3600" dirty="0">
                <a:latin typeface="Times New Roman"/>
                <a:cs typeface="Times New Roman"/>
              </a:rPr>
              <a:t> </a:t>
            </a:r>
            <a:r>
              <a:rPr lang="en-US" sz="3600" dirty="0" err="1">
                <a:latin typeface="Times New Roman"/>
                <a:cs typeface="Times New Roman"/>
              </a:rPr>
              <a:t>án</a:t>
            </a:r>
            <a:r>
              <a:rPr lang="en-US" sz="3600" dirty="0">
                <a:latin typeface="Times New Roman"/>
                <a:cs typeface="Times New Roman"/>
              </a:rPr>
              <a:t> </a:t>
            </a:r>
            <a:r>
              <a:rPr lang="en-US" sz="3600" dirty="0" err="1">
                <a:latin typeface="Times New Roman"/>
                <a:cs typeface="Times New Roman"/>
              </a:rPr>
              <a:t>nhân</a:t>
            </a:r>
            <a:r>
              <a:rPr lang="en-US" sz="3600" dirty="0">
                <a:latin typeface="Times New Roman"/>
                <a:cs typeface="Times New Roman"/>
              </a:rPr>
              <a:t> </a:t>
            </a:r>
            <a:r>
              <a:rPr lang="en-US" sz="3600" spc="-5" dirty="0" err="1">
                <a:latin typeface="Times New Roman"/>
                <a:cs typeface="Times New Roman"/>
              </a:rPr>
              <a:t>dân</a:t>
            </a:r>
            <a:r>
              <a:rPr lang="en-US" sz="3600" spc="-15" dirty="0">
                <a:latin typeface="Times New Roman"/>
                <a:cs typeface="Times New Roman"/>
              </a:rPr>
              <a:t> </a:t>
            </a:r>
            <a:r>
              <a:rPr lang="en-US" sz="3600" dirty="0">
                <a:latin typeface="Times New Roman"/>
                <a:cs typeface="Times New Roman"/>
              </a:rPr>
              <a:t>2014;</a:t>
            </a:r>
          </a:p>
          <a:p>
            <a:pPr marL="285750" indent="-273050">
              <a:spcBef>
                <a:spcPts val="700"/>
              </a:spcBef>
              <a:buClr>
                <a:srgbClr val="DC7F46"/>
              </a:buClr>
              <a:buSzPct val="60416"/>
              <a:buFont typeface="Symbol"/>
              <a:buChar char=""/>
              <a:tabLst>
                <a:tab pos="285750" algn="l"/>
              </a:tabLst>
            </a:pPr>
            <a:r>
              <a:rPr lang="en-US" sz="3600" dirty="0" err="1">
                <a:latin typeface="Times New Roman"/>
                <a:cs typeface="Times New Roman"/>
              </a:rPr>
              <a:t>Luật</a:t>
            </a:r>
            <a:r>
              <a:rPr lang="en-US" sz="3600" dirty="0">
                <a:latin typeface="Times New Roman"/>
                <a:cs typeface="Times New Roman"/>
              </a:rPr>
              <a:t> </a:t>
            </a:r>
            <a:r>
              <a:rPr lang="en-US" sz="3600" dirty="0" err="1">
                <a:latin typeface="Times New Roman"/>
                <a:cs typeface="Times New Roman"/>
              </a:rPr>
              <a:t>tổ</a:t>
            </a:r>
            <a:r>
              <a:rPr lang="en-US" sz="3600" dirty="0">
                <a:latin typeface="Times New Roman"/>
                <a:cs typeface="Times New Roman"/>
              </a:rPr>
              <a:t> </a:t>
            </a:r>
            <a:r>
              <a:rPr lang="en-US" sz="3600" spc="-5" dirty="0" err="1">
                <a:latin typeface="Times New Roman"/>
                <a:cs typeface="Times New Roman"/>
              </a:rPr>
              <a:t>chức</a:t>
            </a:r>
            <a:r>
              <a:rPr lang="en-US" sz="3600" spc="-5" dirty="0">
                <a:latin typeface="Times New Roman"/>
                <a:cs typeface="Times New Roman"/>
              </a:rPr>
              <a:t> </a:t>
            </a:r>
            <a:r>
              <a:rPr lang="en-US" sz="3600" spc="-5" dirty="0" err="1">
                <a:latin typeface="Times New Roman"/>
                <a:cs typeface="Times New Roman"/>
              </a:rPr>
              <a:t>Viện</a:t>
            </a:r>
            <a:r>
              <a:rPr lang="en-US" sz="3600" spc="-5" dirty="0">
                <a:latin typeface="Times New Roman"/>
                <a:cs typeface="Times New Roman"/>
              </a:rPr>
              <a:t> </a:t>
            </a:r>
            <a:r>
              <a:rPr lang="en-US" sz="3600" spc="-5" dirty="0" err="1">
                <a:latin typeface="Times New Roman"/>
                <a:cs typeface="Times New Roman"/>
              </a:rPr>
              <a:t>kiểm</a:t>
            </a:r>
            <a:r>
              <a:rPr lang="en-US" sz="3600" spc="-5" dirty="0">
                <a:latin typeface="Times New Roman"/>
                <a:cs typeface="Times New Roman"/>
              </a:rPr>
              <a:t> </a:t>
            </a:r>
            <a:r>
              <a:rPr lang="en-US" sz="3600" spc="-5" dirty="0" err="1">
                <a:latin typeface="Times New Roman"/>
                <a:cs typeface="Times New Roman"/>
              </a:rPr>
              <a:t>sát</a:t>
            </a:r>
            <a:r>
              <a:rPr lang="en-US" sz="3600" spc="-5" dirty="0">
                <a:latin typeface="Times New Roman"/>
                <a:cs typeface="Times New Roman"/>
              </a:rPr>
              <a:t> </a:t>
            </a:r>
            <a:r>
              <a:rPr lang="en-US" sz="3600" spc="-5" dirty="0" err="1">
                <a:latin typeface="Times New Roman"/>
                <a:cs typeface="Times New Roman"/>
              </a:rPr>
              <a:t>nhân</a:t>
            </a:r>
            <a:r>
              <a:rPr lang="en-US" sz="3600" spc="-5" dirty="0">
                <a:latin typeface="Times New Roman"/>
                <a:cs typeface="Times New Roman"/>
              </a:rPr>
              <a:t> </a:t>
            </a:r>
            <a:r>
              <a:rPr lang="en-US" sz="3600" dirty="0" err="1">
                <a:latin typeface="Times New Roman"/>
                <a:cs typeface="Times New Roman"/>
              </a:rPr>
              <a:t>dân</a:t>
            </a:r>
            <a:r>
              <a:rPr lang="en-US" sz="3600" spc="-5" dirty="0">
                <a:latin typeface="Times New Roman"/>
                <a:cs typeface="Times New Roman"/>
              </a:rPr>
              <a:t> </a:t>
            </a:r>
            <a:r>
              <a:rPr lang="en-US" sz="3600" dirty="0">
                <a:latin typeface="Times New Roman"/>
                <a:cs typeface="Times New Roman"/>
              </a:rPr>
              <a:t>2014;</a:t>
            </a:r>
          </a:p>
          <a:p>
            <a:pPr marL="285750" indent="-273050">
              <a:spcBef>
                <a:spcPts val="690"/>
              </a:spcBef>
              <a:buClr>
                <a:srgbClr val="DC7F46"/>
              </a:buClr>
              <a:buSzPct val="60416"/>
              <a:buFont typeface="Symbol"/>
              <a:buChar char=""/>
              <a:tabLst>
                <a:tab pos="285750" algn="l"/>
              </a:tabLst>
            </a:pPr>
            <a:r>
              <a:rPr lang="en-US" sz="3600" dirty="0" err="1">
                <a:latin typeface="Times New Roman"/>
                <a:cs typeface="Times New Roman"/>
              </a:rPr>
              <a:t>Luật</a:t>
            </a:r>
            <a:r>
              <a:rPr lang="en-US" sz="3600" dirty="0">
                <a:latin typeface="Times New Roman"/>
                <a:cs typeface="Times New Roman"/>
              </a:rPr>
              <a:t> </a:t>
            </a:r>
            <a:r>
              <a:rPr lang="en-US" sz="3600" dirty="0" err="1">
                <a:latin typeface="Times New Roman"/>
                <a:cs typeface="Times New Roman"/>
              </a:rPr>
              <a:t>tổ</a:t>
            </a:r>
            <a:r>
              <a:rPr lang="en-US" sz="3600" dirty="0">
                <a:latin typeface="Times New Roman"/>
                <a:cs typeface="Times New Roman"/>
              </a:rPr>
              <a:t> </a:t>
            </a:r>
            <a:r>
              <a:rPr lang="en-US" sz="3600" spc="-5" dirty="0" err="1">
                <a:latin typeface="Times New Roman"/>
                <a:cs typeface="Times New Roman"/>
              </a:rPr>
              <a:t>chức</a:t>
            </a:r>
            <a:r>
              <a:rPr lang="en-US" sz="3600" spc="-5" dirty="0">
                <a:latin typeface="Times New Roman"/>
                <a:cs typeface="Times New Roman"/>
              </a:rPr>
              <a:t> </a:t>
            </a:r>
            <a:r>
              <a:rPr lang="en-US" sz="3600" spc="-5" dirty="0" err="1">
                <a:latin typeface="Times New Roman"/>
                <a:cs typeface="Times New Roman"/>
              </a:rPr>
              <a:t>chính</a:t>
            </a:r>
            <a:r>
              <a:rPr lang="en-US" sz="3600" spc="-5" dirty="0">
                <a:latin typeface="Times New Roman"/>
                <a:cs typeface="Times New Roman"/>
              </a:rPr>
              <a:t> </a:t>
            </a:r>
            <a:r>
              <a:rPr lang="en-US" sz="3600" spc="-5" dirty="0" err="1">
                <a:latin typeface="Times New Roman"/>
                <a:cs typeface="Times New Roman"/>
              </a:rPr>
              <a:t>quyền</a:t>
            </a:r>
            <a:r>
              <a:rPr lang="en-US" sz="3600" spc="-5" dirty="0">
                <a:latin typeface="Times New Roman"/>
                <a:cs typeface="Times New Roman"/>
              </a:rPr>
              <a:t> </a:t>
            </a:r>
            <a:r>
              <a:rPr lang="en-US" sz="3600" spc="-5" dirty="0" err="1">
                <a:latin typeface="Times New Roman"/>
                <a:cs typeface="Times New Roman"/>
              </a:rPr>
              <a:t>địa</a:t>
            </a:r>
            <a:r>
              <a:rPr lang="en-US" sz="3600" spc="-5" dirty="0">
                <a:latin typeface="Times New Roman"/>
                <a:cs typeface="Times New Roman"/>
              </a:rPr>
              <a:t> </a:t>
            </a:r>
            <a:r>
              <a:rPr lang="en-US" sz="3600" spc="-5" dirty="0" err="1">
                <a:latin typeface="Times New Roman"/>
                <a:cs typeface="Times New Roman"/>
              </a:rPr>
              <a:t>phương</a:t>
            </a:r>
            <a:r>
              <a:rPr lang="en-US" sz="3600" spc="-5" dirty="0">
                <a:latin typeface="Times New Roman"/>
                <a:cs typeface="Times New Roman"/>
              </a:rPr>
              <a:t> </a:t>
            </a:r>
            <a:r>
              <a:rPr lang="en-US" sz="3600" dirty="0">
                <a:latin typeface="Times New Roman"/>
                <a:cs typeface="Times New Roman"/>
              </a:rPr>
              <a:t>2015.</a:t>
            </a:r>
          </a:p>
          <a:p>
            <a:pPr marL="0" indent="0">
              <a:buNone/>
            </a:pPr>
            <a:endParaRPr lang="en-US" sz="2000" dirty="0"/>
          </a:p>
        </p:txBody>
      </p:sp>
    </p:spTree>
    <p:extLst>
      <p:ext uri="{BB962C8B-B14F-4D97-AF65-F5344CB8AC3E}">
        <p14:creationId xmlns:p14="http://schemas.microsoft.com/office/powerpoint/2010/main" val="299011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5ADE-E379-49E8-917E-EDE5525B2B5B}"/>
              </a:ext>
            </a:extLst>
          </p:cNvPr>
          <p:cNvSpPr>
            <a:spLocks noGrp="1"/>
          </p:cNvSpPr>
          <p:nvPr>
            <p:ph type="title"/>
          </p:nvPr>
        </p:nvSpPr>
        <p:spPr>
          <a:xfrm>
            <a:off x="2880359" y="841248"/>
            <a:ext cx="8190865" cy="1234440"/>
          </a:xfrm>
        </p:spPr>
        <p:txBody>
          <a:bodyPr anchor="t">
            <a:normAutofit/>
          </a:bodyPr>
          <a:lstStyle/>
          <a:p>
            <a:r>
              <a:rPr lang="en-US" sz="4000" b="1" dirty="0" err="1">
                <a:solidFill>
                  <a:schemeClr val="accent1"/>
                </a:solidFill>
                <a:latin typeface="Times New Roman" panose="02020603050405020304" pitchFamily="18" charset="0"/>
                <a:cs typeface="Times New Roman" panose="02020603050405020304" pitchFamily="18" charset="0"/>
              </a:rPr>
              <a:t>Khái</a:t>
            </a:r>
            <a:r>
              <a:rPr lang="en-US" sz="4000" b="1" dirty="0">
                <a:solidFill>
                  <a:schemeClr val="accent1"/>
                </a:solidFill>
                <a:latin typeface="Times New Roman" panose="02020603050405020304" pitchFamily="18" charset="0"/>
                <a:cs typeface="Times New Roman" panose="02020603050405020304" pitchFamily="18" charset="0"/>
              </a:rPr>
              <a:t> </a:t>
            </a:r>
            <a:r>
              <a:rPr lang="en-US" sz="4000" b="1" dirty="0" err="1">
                <a:solidFill>
                  <a:schemeClr val="accent1"/>
                </a:solidFill>
                <a:latin typeface="Times New Roman" panose="02020603050405020304" pitchFamily="18" charset="0"/>
                <a:cs typeface="Times New Roman" panose="02020603050405020304" pitchFamily="18" charset="0"/>
              </a:rPr>
              <a:t>niệm</a:t>
            </a:r>
            <a:r>
              <a:rPr lang="en-US" sz="4000" b="1" dirty="0">
                <a:solidFill>
                  <a:schemeClr val="accent1"/>
                </a:solidFill>
                <a:latin typeface="Times New Roman" panose="02020603050405020304" pitchFamily="18" charset="0"/>
                <a:cs typeface="Times New Roman" panose="02020603050405020304" pitchFamily="18" charset="0"/>
              </a:rPr>
              <a:t> </a:t>
            </a:r>
            <a:r>
              <a:rPr lang="en-US" sz="4000" b="1" dirty="0" err="1">
                <a:solidFill>
                  <a:schemeClr val="accent1"/>
                </a:solidFill>
                <a:latin typeface="Times New Roman" panose="02020603050405020304" pitchFamily="18" charset="0"/>
                <a:cs typeface="Times New Roman" panose="02020603050405020304" pitchFamily="18" charset="0"/>
              </a:rPr>
              <a:t>Luật</a:t>
            </a:r>
            <a:r>
              <a:rPr lang="en-US" sz="4000" b="1" dirty="0">
                <a:solidFill>
                  <a:schemeClr val="accent1"/>
                </a:solidFill>
                <a:latin typeface="Times New Roman" panose="02020603050405020304" pitchFamily="18" charset="0"/>
                <a:cs typeface="Times New Roman" panose="02020603050405020304" pitchFamily="18" charset="0"/>
              </a:rPr>
              <a:t> </a:t>
            </a:r>
            <a:r>
              <a:rPr lang="en-US" sz="4000" b="1" dirty="0" err="1">
                <a:solidFill>
                  <a:schemeClr val="accent1"/>
                </a:solidFill>
                <a:latin typeface="Times New Roman" panose="02020603050405020304" pitchFamily="18" charset="0"/>
                <a:cs typeface="Times New Roman" panose="02020603050405020304" pitchFamily="18" charset="0"/>
              </a:rPr>
              <a:t>Hiến</a:t>
            </a:r>
            <a:r>
              <a:rPr lang="en-US" sz="4000" b="1" dirty="0">
                <a:solidFill>
                  <a:schemeClr val="accent1"/>
                </a:solidFill>
                <a:latin typeface="Times New Roman" panose="02020603050405020304" pitchFamily="18" charset="0"/>
                <a:cs typeface="Times New Roman" panose="02020603050405020304" pitchFamily="18" charset="0"/>
              </a:rPr>
              <a:t> </a:t>
            </a:r>
            <a:r>
              <a:rPr lang="en-US" sz="4000" b="1" dirty="0" err="1">
                <a:solidFill>
                  <a:schemeClr val="accent1"/>
                </a:solidFill>
                <a:latin typeface="Times New Roman" panose="02020603050405020304" pitchFamily="18" charset="0"/>
                <a:cs typeface="Times New Roman" panose="02020603050405020304" pitchFamily="18" charset="0"/>
              </a:rPr>
              <a:t>pháp</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7A2C71E-2200-4B20-8CD4-CDCE0F4D1A1F}"/>
              </a:ext>
            </a:extLst>
          </p:cNvPr>
          <p:cNvSpPr>
            <a:spLocks noGrp="1"/>
          </p:cNvSpPr>
          <p:nvPr>
            <p:ph idx="1"/>
          </p:nvPr>
        </p:nvSpPr>
        <p:spPr>
          <a:xfrm>
            <a:off x="2880360" y="2249424"/>
            <a:ext cx="8621078" cy="3803904"/>
          </a:xfrm>
        </p:spPr>
        <p:txBody>
          <a:bodyPr>
            <a:normAutofit/>
          </a:bodyPr>
          <a:lstStyle/>
          <a:p>
            <a:pPr marL="0" indent="0">
              <a:buNone/>
            </a:pPr>
            <a:r>
              <a:rPr lang="vi-VN" sz="3200" spc="-5" dirty="0">
                <a:latin typeface="Times New Roman"/>
                <a:cs typeface="Times New Roman"/>
              </a:rPr>
              <a:t>Là ngành </a:t>
            </a:r>
            <a:r>
              <a:rPr lang="vi-VN" sz="3200" dirty="0">
                <a:latin typeface="Times New Roman"/>
                <a:cs typeface="Times New Roman"/>
              </a:rPr>
              <a:t>luật độc </a:t>
            </a:r>
            <a:r>
              <a:rPr lang="vi-VN" sz="3200" spc="-5" dirty="0">
                <a:latin typeface="Times New Roman"/>
                <a:cs typeface="Times New Roman"/>
              </a:rPr>
              <a:t>lập </a:t>
            </a:r>
            <a:r>
              <a:rPr lang="vi-VN" sz="3200" dirty="0">
                <a:latin typeface="Times New Roman"/>
                <a:cs typeface="Times New Roman"/>
              </a:rPr>
              <a:t>trong hệ thống </a:t>
            </a:r>
            <a:r>
              <a:rPr lang="vi-VN" sz="3200" spc="-5" dirty="0">
                <a:latin typeface="Times New Roman"/>
                <a:cs typeface="Times New Roman"/>
              </a:rPr>
              <a:t>pháp </a:t>
            </a:r>
            <a:r>
              <a:rPr lang="vi-VN" sz="3200" dirty="0">
                <a:latin typeface="Times New Roman"/>
                <a:cs typeface="Times New Roman"/>
              </a:rPr>
              <a:t>luật  </a:t>
            </a:r>
            <a:r>
              <a:rPr lang="vi-VN" sz="3200" spc="-5" dirty="0">
                <a:latin typeface="Times New Roman"/>
                <a:cs typeface="Times New Roman"/>
              </a:rPr>
              <a:t>Việt </a:t>
            </a:r>
            <a:r>
              <a:rPr lang="vi-VN" sz="3200" spc="-10" dirty="0">
                <a:latin typeface="Times New Roman"/>
                <a:cs typeface="Times New Roman"/>
              </a:rPr>
              <a:t>Nam, </a:t>
            </a:r>
            <a:r>
              <a:rPr lang="vi-VN" sz="3200" dirty="0">
                <a:latin typeface="Times New Roman"/>
                <a:cs typeface="Times New Roman"/>
              </a:rPr>
              <a:t>bao gồm hệ thống </a:t>
            </a:r>
            <a:r>
              <a:rPr lang="vi-VN" sz="3200" spc="-10" dirty="0">
                <a:latin typeface="Times New Roman"/>
                <a:cs typeface="Times New Roman"/>
              </a:rPr>
              <a:t>các </a:t>
            </a:r>
            <a:r>
              <a:rPr lang="vi-VN" sz="3200" dirty="0">
                <a:latin typeface="Times New Roman"/>
                <a:cs typeface="Times New Roman"/>
              </a:rPr>
              <a:t>quy phạm </a:t>
            </a:r>
            <a:r>
              <a:rPr lang="vi-VN" sz="3200" spc="-5" dirty="0">
                <a:latin typeface="Times New Roman"/>
                <a:cs typeface="Times New Roman"/>
              </a:rPr>
              <a:t>pháp </a:t>
            </a:r>
            <a:r>
              <a:rPr lang="vi-VN" sz="3200" dirty="0">
                <a:latin typeface="Times New Roman"/>
                <a:cs typeface="Times New Roman"/>
              </a:rPr>
              <a:t>luật  điều </a:t>
            </a:r>
            <a:r>
              <a:rPr lang="vi-VN" sz="3200" spc="-5" dirty="0">
                <a:latin typeface="Times New Roman"/>
                <a:cs typeface="Times New Roman"/>
              </a:rPr>
              <a:t>chỉnh </a:t>
            </a:r>
            <a:r>
              <a:rPr lang="vi-VN" sz="3200" dirty="0">
                <a:latin typeface="Times New Roman"/>
                <a:cs typeface="Times New Roman"/>
              </a:rPr>
              <a:t>những quan hệ xã hội </a:t>
            </a:r>
            <a:r>
              <a:rPr lang="vi-VN" sz="3200" spc="-5" dirty="0">
                <a:latin typeface="Times New Roman"/>
                <a:cs typeface="Times New Roman"/>
              </a:rPr>
              <a:t>cơ </a:t>
            </a:r>
            <a:r>
              <a:rPr lang="vi-VN" sz="3200" dirty="0">
                <a:latin typeface="Times New Roman"/>
                <a:cs typeface="Times New Roman"/>
              </a:rPr>
              <a:t>bản và </a:t>
            </a:r>
            <a:r>
              <a:rPr lang="vi-VN" sz="3200" spc="-5" dirty="0">
                <a:latin typeface="Times New Roman"/>
                <a:cs typeface="Times New Roman"/>
              </a:rPr>
              <a:t>quan </a:t>
            </a:r>
            <a:r>
              <a:rPr lang="vi-VN" sz="3200" dirty="0">
                <a:latin typeface="Times New Roman"/>
                <a:cs typeface="Times New Roman"/>
              </a:rPr>
              <a:t>trọng  </a:t>
            </a:r>
            <a:r>
              <a:rPr lang="vi-VN" sz="3200" spc="-5" dirty="0">
                <a:latin typeface="Times New Roman"/>
                <a:cs typeface="Times New Roman"/>
              </a:rPr>
              <a:t>gắn </a:t>
            </a:r>
            <a:r>
              <a:rPr lang="vi-VN" sz="3200" dirty="0">
                <a:latin typeface="Times New Roman"/>
                <a:cs typeface="Times New Roman"/>
              </a:rPr>
              <a:t>với </a:t>
            </a:r>
            <a:r>
              <a:rPr lang="vi-VN" sz="3200" spc="-5" dirty="0">
                <a:latin typeface="Times New Roman"/>
                <a:cs typeface="Times New Roman"/>
              </a:rPr>
              <a:t>việc xác </a:t>
            </a:r>
            <a:r>
              <a:rPr lang="vi-VN" sz="3200" dirty="0">
                <a:latin typeface="Times New Roman"/>
                <a:cs typeface="Times New Roman"/>
              </a:rPr>
              <a:t>định chế độ </a:t>
            </a:r>
            <a:r>
              <a:rPr lang="vi-VN" sz="3200" spc="-5" dirty="0">
                <a:latin typeface="Times New Roman"/>
                <a:cs typeface="Times New Roman"/>
              </a:rPr>
              <a:t>chính trị, chế </a:t>
            </a:r>
            <a:r>
              <a:rPr lang="vi-VN" sz="3200" dirty="0">
                <a:latin typeface="Times New Roman"/>
                <a:cs typeface="Times New Roman"/>
              </a:rPr>
              <a:t>độ kinh </a:t>
            </a:r>
            <a:r>
              <a:rPr lang="vi-VN" sz="3200" spc="-5" dirty="0">
                <a:latin typeface="Times New Roman"/>
                <a:cs typeface="Times New Roman"/>
              </a:rPr>
              <a:t>tế,  chính </a:t>
            </a:r>
            <a:r>
              <a:rPr lang="vi-VN" sz="3200" spc="-10" dirty="0">
                <a:latin typeface="Times New Roman"/>
                <a:cs typeface="Times New Roman"/>
              </a:rPr>
              <a:t>sách </a:t>
            </a:r>
            <a:r>
              <a:rPr lang="vi-VN" sz="3200" dirty="0">
                <a:latin typeface="Times New Roman"/>
                <a:cs typeface="Times New Roman"/>
              </a:rPr>
              <a:t>văn hóa – xã hội, quốc phòng và </a:t>
            </a:r>
            <a:r>
              <a:rPr lang="vi-VN" sz="3200" spc="-10" dirty="0">
                <a:latin typeface="Times New Roman"/>
                <a:cs typeface="Times New Roman"/>
              </a:rPr>
              <a:t>an </a:t>
            </a:r>
            <a:r>
              <a:rPr lang="vi-VN" sz="3200" dirty="0">
                <a:latin typeface="Times New Roman"/>
                <a:cs typeface="Times New Roman"/>
              </a:rPr>
              <a:t>ninh, đối  </a:t>
            </a:r>
            <a:r>
              <a:rPr lang="vi-VN" sz="3200" spc="-5" dirty="0">
                <a:latin typeface="Times New Roman"/>
                <a:cs typeface="Times New Roman"/>
              </a:rPr>
              <a:t>ngoại, </a:t>
            </a:r>
            <a:r>
              <a:rPr lang="vi-VN" sz="3200" dirty="0">
                <a:latin typeface="Times New Roman"/>
                <a:cs typeface="Times New Roman"/>
              </a:rPr>
              <a:t>quyền và nghĩa vụ </a:t>
            </a:r>
            <a:r>
              <a:rPr lang="vi-VN" sz="3200" spc="-5" dirty="0">
                <a:latin typeface="Times New Roman"/>
                <a:cs typeface="Times New Roman"/>
              </a:rPr>
              <a:t>cơ </a:t>
            </a:r>
            <a:r>
              <a:rPr lang="vi-VN" sz="3200" dirty="0">
                <a:latin typeface="Times New Roman"/>
                <a:cs typeface="Times New Roman"/>
              </a:rPr>
              <a:t>bản </a:t>
            </a:r>
            <a:r>
              <a:rPr lang="vi-VN" sz="3200" spc="-5" dirty="0">
                <a:latin typeface="Times New Roman"/>
                <a:cs typeface="Times New Roman"/>
              </a:rPr>
              <a:t>của công dân, tổ chức  </a:t>
            </a:r>
            <a:r>
              <a:rPr lang="vi-VN" sz="3200" dirty="0">
                <a:latin typeface="Times New Roman"/>
                <a:cs typeface="Times New Roman"/>
              </a:rPr>
              <a:t>và hoạt động </a:t>
            </a:r>
            <a:r>
              <a:rPr lang="vi-VN" sz="3200" spc="-5" dirty="0">
                <a:latin typeface="Times New Roman"/>
                <a:cs typeface="Times New Roman"/>
              </a:rPr>
              <a:t>của </a:t>
            </a:r>
            <a:r>
              <a:rPr lang="vi-VN" sz="3200" dirty="0">
                <a:latin typeface="Times New Roman"/>
                <a:cs typeface="Times New Roman"/>
              </a:rPr>
              <a:t>bộ </a:t>
            </a:r>
            <a:r>
              <a:rPr lang="vi-VN" sz="3200" spc="-15" dirty="0">
                <a:latin typeface="Times New Roman"/>
                <a:cs typeface="Times New Roman"/>
              </a:rPr>
              <a:t>máy </a:t>
            </a:r>
            <a:r>
              <a:rPr lang="vi-VN" sz="3200" dirty="0">
                <a:latin typeface="Times New Roman"/>
                <a:cs typeface="Times New Roman"/>
              </a:rPr>
              <a:t>nhà</a:t>
            </a:r>
            <a:r>
              <a:rPr lang="vi-VN" sz="3200" spc="-50" dirty="0">
                <a:latin typeface="Times New Roman"/>
                <a:cs typeface="Times New Roman"/>
              </a:rPr>
              <a:t> </a:t>
            </a:r>
            <a:r>
              <a:rPr lang="vi-VN" sz="3200" spc="-5" dirty="0">
                <a:latin typeface="Times New Roman"/>
                <a:cs typeface="Times New Roman"/>
              </a:rPr>
              <a:t>nước.</a:t>
            </a:r>
            <a:endParaRPr lang="vi-VN" sz="3200" dirty="0">
              <a:latin typeface="Times New Roman"/>
              <a:cs typeface="Times New Roman"/>
            </a:endParaRPr>
          </a:p>
          <a:p>
            <a:endParaRPr lang="en-US" sz="2200" dirty="0"/>
          </a:p>
        </p:txBody>
      </p:sp>
    </p:spTree>
    <p:extLst>
      <p:ext uri="{BB962C8B-B14F-4D97-AF65-F5344CB8AC3E}">
        <p14:creationId xmlns:p14="http://schemas.microsoft.com/office/powerpoint/2010/main" val="314074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object 4"/>
          <p:cNvSpPr/>
          <p:nvPr/>
        </p:nvSpPr>
        <p:spPr>
          <a:xfrm>
            <a:off x="2186609" y="755373"/>
            <a:ext cx="3594652" cy="48105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944139" y="755374"/>
            <a:ext cx="4028661" cy="4810538"/>
          </a:xfrm>
          <a:prstGeom prst="rect">
            <a:avLst/>
          </a:prstGeom>
          <a:blipFill>
            <a:blip r:embed="rId4"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11396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111D5ADE-E379-49E8-917E-EDE5525B2B5B}"/>
              </a:ext>
            </a:extLst>
          </p:cNvPr>
          <p:cNvSpPr>
            <a:spLocks noGrp="1"/>
          </p:cNvSpPr>
          <p:nvPr>
            <p:ph type="title"/>
          </p:nvPr>
        </p:nvSpPr>
        <p:spPr>
          <a:xfrm>
            <a:off x="904877" y="2415322"/>
            <a:ext cx="3451730" cy="2399869"/>
          </a:xfrm>
        </p:spPr>
        <p:txBody>
          <a:bodyPr>
            <a:normAutofit/>
          </a:bodyPr>
          <a:lstStyle/>
          <a:p>
            <a:pPr algn="ctr"/>
            <a:r>
              <a:rPr lang="en-US" sz="4000" dirty="0" err="1">
                <a:solidFill>
                  <a:srgbClr val="FFFFFF"/>
                </a:solidFill>
              </a:rPr>
              <a:t>Vị</a:t>
            </a:r>
            <a:r>
              <a:rPr lang="en-US" sz="4000" dirty="0">
                <a:solidFill>
                  <a:srgbClr val="FFFFFF"/>
                </a:solidFill>
              </a:rPr>
              <a:t> </a:t>
            </a:r>
            <a:r>
              <a:rPr lang="en-US" sz="4000" dirty="0" err="1">
                <a:solidFill>
                  <a:srgbClr val="FFFFFF"/>
                </a:solidFill>
              </a:rPr>
              <a:t>trí</a:t>
            </a:r>
            <a:r>
              <a:rPr lang="en-US" sz="4000" dirty="0">
                <a:solidFill>
                  <a:srgbClr val="FFFFFF"/>
                </a:solidFill>
              </a:rPr>
              <a:t> </a:t>
            </a:r>
            <a:r>
              <a:rPr lang="en-US" sz="4000" dirty="0" err="1">
                <a:solidFill>
                  <a:srgbClr val="FFFFFF"/>
                </a:solidFill>
              </a:rPr>
              <a:t>của</a:t>
            </a:r>
            <a:r>
              <a:rPr lang="en-US" sz="4000" dirty="0">
                <a:solidFill>
                  <a:srgbClr val="FFFFFF"/>
                </a:solidFill>
              </a:rPr>
              <a:t> </a:t>
            </a:r>
            <a:r>
              <a:rPr lang="en-US" sz="4000" dirty="0" err="1">
                <a:solidFill>
                  <a:srgbClr val="FFFFFF"/>
                </a:solidFill>
              </a:rPr>
              <a:t>Hiến</a:t>
            </a:r>
            <a:r>
              <a:rPr lang="en-US" sz="4000" dirty="0">
                <a:solidFill>
                  <a:srgbClr val="FFFFFF"/>
                </a:solidFill>
              </a:rPr>
              <a:t> </a:t>
            </a:r>
            <a:r>
              <a:rPr lang="en-US" sz="4000" dirty="0" err="1">
                <a:solidFill>
                  <a:srgbClr val="FFFFFF"/>
                </a:solidFill>
              </a:rPr>
              <a:t>pháp</a:t>
            </a:r>
            <a:r>
              <a:rPr lang="en-US" sz="4000" dirty="0">
                <a:solidFill>
                  <a:srgbClr val="FFFFFF"/>
                </a:solidFill>
              </a:rPr>
              <a:t> </a:t>
            </a:r>
            <a:r>
              <a:rPr lang="en-US" sz="4000" dirty="0" err="1">
                <a:solidFill>
                  <a:srgbClr val="FFFFFF"/>
                </a:solidFill>
              </a:rPr>
              <a:t>trong</a:t>
            </a:r>
            <a:r>
              <a:rPr lang="en-US" sz="4000" dirty="0">
                <a:solidFill>
                  <a:srgbClr val="FFFFFF"/>
                </a:solidFill>
              </a:rPr>
              <a:t> </a:t>
            </a:r>
            <a:r>
              <a:rPr lang="en-US" sz="4000" dirty="0" err="1">
                <a:solidFill>
                  <a:srgbClr val="FFFFFF"/>
                </a:solidFill>
              </a:rPr>
              <a:t>hệ</a:t>
            </a:r>
            <a:r>
              <a:rPr lang="en-US" sz="4000" dirty="0">
                <a:solidFill>
                  <a:srgbClr val="FFFFFF"/>
                </a:solidFill>
              </a:rPr>
              <a:t> </a:t>
            </a:r>
            <a:r>
              <a:rPr lang="en-US" sz="4000" dirty="0" err="1">
                <a:solidFill>
                  <a:srgbClr val="FFFFFF"/>
                </a:solidFill>
              </a:rPr>
              <a:t>thống</a:t>
            </a:r>
            <a:r>
              <a:rPr lang="en-US" sz="4000" dirty="0">
                <a:solidFill>
                  <a:srgbClr val="FFFFFF"/>
                </a:solidFill>
              </a:rPr>
              <a:t> </a:t>
            </a:r>
            <a:r>
              <a:rPr lang="en-US" sz="4000" dirty="0" err="1">
                <a:solidFill>
                  <a:srgbClr val="FFFFFF"/>
                </a:solidFill>
              </a:rPr>
              <a:t>pháp</a:t>
            </a:r>
            <a:r>
              <a:rPr lang="en-US" sz="4000" dirty="0">
                <a:solidFill>
                  <a:srgbClr val="FFFFFF"/>
                </a:solidFill>
              </a:rPr>
              <a:t> </a:t>
            </a:r>
            <a:r>
              <a:rPr lang="en-US" sz="4000" dirty="0" err="1">
                <a:solidFill>
                  <a:srgbClr val="FFFFFF"/>
                </a:solidFill>
              </a:rPr>
              <a:t>luật</a:t>
            </a:r>
            <a:r>
              <a:rPr lang="en-US" sz="4000" dirty="0">
                <a:solidFill>
                  <a:srgbClr val="FFFFFF"/>
                </a:solidFill>
              </a:rPr>
              <a:t> VN</a:t>
            </a:r>
          </a:p>
        </p:txBody>
      </p:sp>
      <p:sp>
        <p:nvSpPr>
          <p:cNvPr id="3" name="Content Placeholder 2">
            <a:extLst>
              <a:ext uri="{FF2B5EF4-FFF2-40B4-BE49-F238E27FC236}">
                <a16:creationId xmlns:a16="http://schemas.microsoft.com/office/drawing/2014/main" id="{87A2C71E-2200-4B20-8CD4-CDCE0F4D1A1F}"/>
              </a:ext>
            </a:extLst>
          </p:cNvPr>
          <p:cNvSpPr>
            <a:spLocks noGrp="1"/>
          </p:cNvSpPr>
          <p:nvPr>
            <p:ph idx="1"/>
          </p:nvPr>
        </p:nvSpPr>
        <p:spPr>
          <a:xfrm>
            <a:off x="5120640" y="804672"/>
            <a:ext cx="6281928" cy="5248656"/>
          </a:xfrm>
        </p:spPr>
        <p:txBody>
          <a:bodyPr anchor="ctr">
            <a:normAutofit/>
          </a:bodyPr>
          <a:lstStyle/>
          <a:p>
            <a:pPr marL="0" indent="0">
              <a:buNone/>
            </a:pPr>
            <a:r>
              <a:rPr lang="vi-VN" sz="3200" spc="-5" dirty="0">
                <a:latin typeface="Times New Roman" panose="02020603050405020304" pitchFamily="18" charset="0"/>
                <a:cs typeface="Times New Roman" panose="02020603050405020304" pitchFamily="18" charset="0"/>
              </a:rPr>
              <a:t>Hiến </a:t>
            </a:r>
            <a:r>
              <a:rPr lang="vi-VN" sz="3200" dirty="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vi-VN" sz="3200" dirty="0">
                <a:latin typeface="Times New Roman" panose="02020603050405020304" pitchFamily="18" charset="0"/>
                <a:cs typeface="Times New Roman" panose="02020603050405020304" pitchFamily="18" charset="0"/>
              </a:rPr>
              <a:t> văn bản quy phạm pháp luật do Quốc hội ban hành, </a:t>
            </a:r>
            <a:r>
              <a:rPr lang="vi-VN" sz="3200" b="1" dirty="0">
                <a:latin typeface="Times New Roman" panose="02020603050405020304" pitchFamily="18" charset="0"/>
                <a:cs typeface="Times New Roman" panose="02020603050405020304" pitchFamily="18" charset="0"/>
              </a:rPr>
              <a:t>có giá trị pháp lý cao nhất trong hệ thống pháp luật Việt Nam</a:t>
            </a:r>
            <a:r>
              <a:rPr lang="vi-VN" sz="3200" dirty="0">
                <a:latin typeface="Times New Roman" panose="02020603050405020304" pitchFamily="18" charset="0"/>
                <a:cs typeface="Times New Roman" panose="02020603050405020304" pitchFamily="18" charset="0"/>
              </a:rPr>
              <a:t>.</a:t>
            </a:r>
          </a:p>
          <a:p>
            <a:pPr marL="0" indent="0">
              <a:buNone/>
            </a:pPr>
            <a:endParaRPr lang="en-US" sz="2000" dirty="0"/>
          </a:p>
        </p:txBody>
      </p:sp>
    </p:spTree>
    <p:extLst>
      <p:ext uri="{BB962C8B-B14F-4D97-AF65-F5344CB8AC3E}">
        <p14:creationId xmlns:p14="http://schemas.microsoft.com/office/powerpoint/2010/main" val="163669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111D5ADE-E379-49E8-917E-EDE5525B2B5B}"/>
              </a:ext>
            </a:extLst>
          </p:cNvPr>
          <p:cNvSpPr>
            <a:spLocks noGrp="1"/>
          </p:cNvSpPr>
          <p:nvPr>
            <p:ph type="title"/>
          </p:nvPr>
        </p:nvSpPr>
        <p:spPr>
          <a:xfrm>
            <a:off x="904877" y="2415322"/>
            <a:ext cx="3451730" cy="2399869"/>
          </a:xfrm>
        </p:spPr>
        <p:txBody>
          <a:bodyPr>
            <a:normAutofit/>
          </a:bodyPr>
          <a:lstStyle/>
          <a:p>
            <a:pPr algn="ctr"/>
            <a:r>
              <a:rPr lang="en-US" sz="4000" dirty="0" err="1">
                <a:solidFill>
                  <a:srgbClr val="FFFFFF"/>
                </a:solidFill>
              </a:rPr>
              <a:t>Nội</a:t>
            </a:r>
            <a:r>
              <a:rPr lang="en-US" sz="4000" dirty="0">
                <a:solidFill>
                  <a:srgbClr val="FFFFFF"/>
                </a:solidFill>
              </a:rPr>
              <a:t> dung </a:t>
            </a:r>
            <a:r>
              <a:rPr lang="en-US" sz="4000" dirty="0" err="1">
                <a:solidFill>
                  <a:srgbClr val="FFFFFF"/>
                </a:solidFill>
              </a:rPr>
              <a:t>chính</a:t>
            </a:r>
            <a:r>
              <a:rPr lang="en-US" sz="4000" dirty="0">
                <a:solidFill>
                  <a:srgbClr val="FFFFFF"/>
                </a:solidFill>
              </a:rPr>
              <a:t> </a:t>
            </a:r>
            <a:r>
              <a:rPr lang="en-US" sz="4000" dirty="0" err="1">
                <a:solidFill>
                  <a:srgbClr val="FFFFFF"/>
                </a:solidFill>
              </a:rPr>
              <a:t>của</a:t>
            </a:r>
            <a:r>
              <a:rPr lang="en-US" sz="4000" dirty="0">
                <a:solidFill>
                  <a:srgbClr val="FFFFFF"/>
                </a:solidFill>
              </a:rPr>
              <a:t> </a:t>
            </a:r>
            <a:r>
              <a:rPr lang="en-US" sz="4000" dirty="0" err="1">
                <a:solidFill>
                  <a:srgbClr val="FFFFFF"/>
                </a:solidFill>
              </a:rPr>
              <a:t>Hiến</a:t>
            </a:r>
            <a:r>
              <a:rPr lang="en-US" sz="4000" dirty="0">
                <a:solidFill>
                  <a:srgbClr val="FFFFFF"/>
                </a:solidFill>
              </a:rPr>
              <a:t> </a:t>
            </a:r>
            <a:r>
              <a:rPr lang="en-US" sz="4000" dirty="0" err="1">
                <a:solidFill>
                  <a:srgbClr val="FFFFFF"/>
                </a:solidFill>
              </a:rPr>
              <a:t>pháp</a:t>
            </a:r>
            <a:endParaRPr lang="en-US" sz="4000" dirty="0">
              <a:solidFill>
                <a:srgbClr val="FFFFFF"/>
              </a:solidFill>
            </a:endParaRPr>
          </a:p>
        </p:txBody>
      </p:sp>
      <p:sp>
        <p:nvSpPr>
          <p:cNvPr id="3" name="Content Placeholder 2">
            <a:extLst>
              <a:ext uri="{FF2B5EF4-FFF2-40B4-BE49-F238E27FC236}">
                <a16:creationId xmlns:a16="http://schemas.microsoft.com/office/drawing/2014/main" id="{87A2C71E-2200-4B20-8CD4-CDCE0F4D1A1F}"/>
              </a:ext>
            </a:extLst>
          </p:cNvPr>
          <p:cNvSpPr>
            <a:spLocks noGrp="1"/>
          </p:cNvSpPr>
          <p:nvPr>
            <p:ph idx="1"/>
          </p:nvPr>
        </p:nvSpPr>
        <p:spPr>
          <a:xfrm>
            <a:off x="5120640" y="804672"/>
            <a:ext cx="6281928" cy="5248656"/>
          </a:xfrm>
        </p:spPr>
        <p:txBody>
          <a:bodyPr anchor="ctr">
            <a:normAutofit/>
          </a:bodyPr>
          <a:lstStyle/>
          <a:p>
            <a:pPr marL="0" indent="0">
              <a:spcBef>
                <a:spcPts val="800"/>
              </a:spcBef>
              <a:buNone/>
              <a:tabLst>
                <a:tab pos="367030" algn="l"/>
              </a:tabLst>
            </a:pPr>
            <a:r>
              <a:rPr lang="en-US" sz="3600" dirty="0">
                <a:latin typeface="Times New Roman"/>
                <a:cs typeface="Times New Roman"/>
              </a:rPr>
              <a:t>*</a:t>
            </a:r>
            <a:r>
              <a:rPr lang="vi-VN" sz="3600" dirty="0">
                <a:latin typeface="Times New Roman"/>
                <a:cs typeface="Times New Roman"/>
              </a:rPr>
              <a:t> Chế độ </a:t>
            </a:r>
            <a:r>
              <a:rPr lang="vi-VN" sz="3600" spc="-5" dirty="0">
                <a:latin typeface="Times New Roman"/>
                <a:cs typeface="Times New Roman"/>
              </a:rPr>
              <a:t>chính</a:t>
            </a:r>
            <a:r>
              <a:rPr lang="vi-VN" sz="3600" spc="-20" dirty="0">
                <a:latin typeface="Times New Roman"/>
                <a:cs typeface="Times New Roman"/>
              </a:rPr>
              <a:t> </a:t>
            </a:r>
            <a:r>
              <a:rPr lang="vi-VN" sz="3600" dirty="0">
                <a:latin typeface="Times New Roman"/>
                <a:cs typeface="Times New Roman"/>
              </a:rPr>
              <a:t>trị</a:t>
            </a:r>
          </a:p>
          <a:p>
            <a:pPr marL="0" indent="0">
              <a:spcBef>
                <a:spcPts val="700"/>
              </a:spcBef>
              <a:buNone/>
              <a:tabLst>
                <a:tab pos="367030" algn="l"/>
              </a:tabLst>
            </a:pPr>
            <a:r>
              <a:rPr lang="en-US" sz="3600" dirty="0">
                <a:latin typeface="Times New Roman"/>
                <a:cs typeface="Times New Roman"/>
              </a:rPr>
              <a:t>*</a:t>
            </a:r>
            <a:r>
              <a:rPr lang="vi-VN" sz="3600" dirty="0">
                <a:latin typeface="Times New Roman"/>
                <a:cs typeface="Times New Roman"/>
              </a:rPr>
              <a:t> Ch</a:t>
            </a:r>
            <a:r>
              <a:rPr lang="en-US" sz="3600" dirty="0">
                <a:latin typeface="Times New Roman"/>
                <a:cs typeface="Times New Roman"/>
              </a:rPr>
              <a:t>ế </a:t>
            </a:r>
            <a:r>
              <a:rPr lang="en-US" sz="3600" dirty="0" err="1">
                <a:latin typeface="Times New Roman"/>
                <a:cs typeface="Times New Roman"/>
              </a:rPr>
              <a:t>độ</a:t>
            </a:r>
            <a:r>
              <a:rPr lang="en-US" sz="3600" dirty="0">
                <a:latin typeface="Times New Roman"/>
                <a:cs typeface="Times New Roman"/>
              </a:rPr>
              <a:t> </a:t>
            </a:r>
            <a:r>
              <a:rPr lang="en-US" sz="3600" dirty="0" err="1">
                <a:latin typeface="Times New Roman"/>
                <a:cs typeface="Times New Roman"/>
              </a:rPr>
              <a:t>kinh</a:t>
            </a:r>
            <a:r>
              <a:rPr lang="en-US" sz="3600" dirty="0">
                <a:latin typeface="Times New Roman"/>
                <a:cs typeface="Times New Roman"/>
              </a:rPr>
              <a:t> </a:t>
            </a:r>
            <a:r>
              <a:rPr lang="en-US" sz="3600" dirty="0" err="1">
                <a:latin typeface="Times New Roman"/>
                <a:cs typeface="Times New Roman"/>
              </a:rPr>
              <a:t>tế</a:t>
            </a:r>
            <a:r>
              <a:rPr lang="en-US" sz="3600" dirty="0">
                <a:latin typeface="Times New Roman"/>
                <a:cs typeface="Times New Roman"/>
              </a:rPr>
              <a:t>, </a:t>
            </a:r>
            <a:r>
              <a:rPr lang="en-US" sz="3600" dirty="0" err="1">
                <a:latin typeface="Times New Roman"/>
                <a:cs typeface="Times New Roman"/>
              </a:rPr>
              <a:t>xã</a:t>
            </a:r>
            <a:r>
              <a:rPr lang="en-US" sz="3600" dirty="0">
                <a:latin typeface="Times New Roman"/>
                <a:cs typeface="Times New Roman"/>
              </a:rPr>
              <a:t> </a:t>
            </a:r>
            <a:r>
              <a:rPr lang="en-US" sz="3600" dirty="0" err="1">
                <a:latin typeface="Times New Roman"/>
                <a:cs typeface="Times New Roman"/>
              </a:rPr>
              <a:t>hội</a:t>
            </a:r>
            <a:r>
              <a:rPr lang="en-US" sz="3600" dirty="0">
                <a:latin typeface="Times New Roman"/>
                <a:cs typeface="Times New Roman"/>
              </a:rPr>
              <a:t>, </a:t>
            </a:r>
            <a:r>
              <a:rPr lang="vi-VN" sz="3600" dirty="0">
                <a:latin typeface="Times New Roman"/>
                <a:cs typeface="Times New Roman"/>
              </a:rPr>
              <a:t>văn hóa</a:t>
            </a:r>
            <a:r>
              <a:rPr lang="en-US" sz="3600" dirty="0">
                <a:latin typeface="Times New Roman"/>
                <a:cs typeface="Times New Roman"/>
              </a:rPr>
              <a:t>, </a:t>
            </a:r>
            <a:r>
              <a:rPr lang="en-US" sz="3600" dirty="0" err="1">
                <a:latin typeface="Times New Roman"/>
                <a:cs typeface="Times New Roman"/>
              </a:rPr>
              <a:t>giáo</a:t>
            </a:r>
            <a:r>
              <a:rPr lang="en-US" sz="3600" dirty="0">
                <a:latin typeface="Times New Roman"/>
                <a:cs typeface="Times New Roman"/>
              </a:rPr>
              <a:t> </a:t>
            </a:r>
            <a:r>
              <a:rPr lang="en-US" sz="3600" dirty="0" err="1">
                <a:latin typeface="Times New Roman"/>
                <a:cs typeface="Times New Roman"/>
              </a:rPr>
              <a:t>dục</a:t>
            </a:r>
            <a:r>
              <a:rPr lang="en-US" sz="3600" dirty="0">
                <a:latin typeface="Times New Roman"/>
                <a:cs typeface="Times New Roman"/>
              </a:rPr>
              <a:t>, KHCN </a:t>
            </a:r>
            <a:r>
              <a:rPr lang="en-US" sz="3600" dirty="0" err="1">
                <a:latin typeface="Times New Roman"/>
                <a:cs typeface="Times New Roman"/>
              </a:rPr>
              <a:t>và</a:t>
            </a:r>
            <a:r>
              <a:rPr lang="en-US" sz="3600" dirty="0">
                <a:latin typeface="Times New Roman"/>
                <a:cs typeface="Times New Roman"/>
              </a:rPr>
              <a:t> </a:t>
            </a:r>
            <a:r>
              <a:rPr lang="en-US" sz="3600" dirty="0" err="1">
                <a:latin typeface="Times New Roman"/>
                <a:cs typeface="Times New Roman"/>
              </a:rPr>
              <a:t>môi</a:t>
            </a:r>
            <a:r>
              <a:rPr lang="en-US" sz="3600" dirty="0">
                <a:latin typeface="Times New Roman"/>
                <a:cs typeface="Times New Roman"/>
              </a:rPr>
              <a:t> </a:t>
            </a:r>
            <a:r>
              <a:rPr lang="en-US" sz="3600" dirty="0" err="1">
                <a:latin typeface="Times New Roman"/>
                <a:cs typeface="Times New Roman"/>
              </a:rPr>
              <a:t>trường</a:t>
            </a:r>
            <a:endParaRPr lang="en-US" sz="3600" dirty="0">
              <a:latin typeface="Times New Roman"/>
              <a:cs typeface="Times New Roman"/>
            </a:endParaRPr>
          </a:p>
          <a:p>
            <a:pPr marL="0" indent="0">
              <a:spcBef>
                <a:spcPts val="700"/>
              </a:spcBef>
              <a:buNone/>
              <a:tabLst>
                <a:tab pos="367030" algn="l"/>
              </a:tabLst>
            </a:pPr>
            <a:r>
              <a:rPr lang="en-US" sz="3600" dirty="0">
                <a:latin typeface="Times New Roman"/>
                <a:cs typeface="Times New Roman"/>
              </a:rPr>
              <a:t>*</a:t>
            </a:r>
            <a:r>
              <a:rPr lang="vi-VN" sz="3600" dirty="0">
                <a:latin typeface="Times New Roman"/>
                <a:cs typeface="Times New Roman"/>
              </a:rPr>
              <a:t> </a:t>
            </a:r>
            <a:r>
              <a:rPr lang="en-US" sz="3600" dirty="0" err="1">
                <a:latin typeface="Times New Roman"/>
                <a:cs typeface="Times New Roman"/>
              </a:rPr>
              <a:t>Quyền</a:t>
            </a:r>
            <a:r>
              <a:rPr lang="en-US" sz="3600" dirty="0">
                <a:latin typeface="Times New Roman"/>
                <a:cs typeface="Times New Roman"/>
              </a:rPr>
              <a:t> </a:t>
            </a:r>
            <a:r>
              <a:rPr lang="en-US" sz="3600" dirty="0" err="1">
                <a:latin typeface="Times New Roman"/>
                <a:cs typeface="Times New Roman"/>
              </a:rPr>
              <a:t>và</a:t>
            </a:r>
            <a:r>
              <a:rPr lang="en-US" sz="3600" dirty="0">
                <a:latin typeface="Times New Roman"/>
                <a:cs typeface="Times New Roman"/>
              </a:rPr>
              <a:t> </a:t>
            </a:r>
            <a:r>
              <a:rPr lang="en-US" sz="3600" dirty="0" err="1">
                <a:latin typeface="Times New Roman"/>
                <a:cs typeface="Times New Roman"/>
              </a:rPr>
              <a:t>nghĩa</a:t>
            </a:r>
            <a:r>
              <a:rPr lang="en-US" sz="3600" dirty="0">
                <a:latin typeface="Times New Roman"/>
                <a:cs typeface="Times New Roman"/>
              </a:rPr>
              <a:t> </a:t>
            </a:r>
            <a:r>
              <a:rPr lang="en-US" sz="3600" dirty="0" err="1">
                <a:latin typeface="Times New Roman"/>
                <a:cs typeface="Times New Roman"/>
              </a:rPr>
              <a:t>vụ</a:t>
            </a:r>
            <a:r>
              <a:rPr lang="en-US" sz="3600" dirty="0">
                <a:latin typeface="Times New Roman"/>
                <a:cs typeface="Times New Roman"/>
              </a:rPr>
              <a:t> </a:t>
            </a:r>
            <a:r>
              <a:rPr lang="en-US" sz="3600" dirty="0" err="1">
                <a:latin typeface="Times New Roman"/>
                <a:cs typeface="Times New Roman"/>
              </a:rPr>
              <a:t>cơ</a:t>
            </a:r>
            <a:r>
              <a:rPr lang="en-US" sz="3600" dirty="0">
                <a:latin typeface="Times New Roman"/>
                <a:cs typeface="Times New Roman"/>
              </a:rPr>
              <a:t> </a:t>
            </a:r>
            <a:r>
              <a:rPr lang="en-US" sz="3600" dirty="0" err="1">
                <a:latin typeface="Times New Roman"/>
                <a:cs typeface="Times New Roman"/>
              </a:rPr>
              <a:t>bản</a:t>
            </a:r>
            <a:r>
              <a:rPr lang="vi-VN" sz="3600" dirty="0">
                <a:latin typeface="Times New Roman"/>
                <a:cs typeface="Times New Roman"/>
              </a:rPr>
              <a:t> </a:t>
            </a:r>
            <a:r>
              <a:rPr lang="vi-VN" sz="3600" spc="-5" dirty="0">
                <a:latin typeface="Times New Roman"/>
                <a:cs typeface="Times New Roman"/>
              </a:rPr>
              <a:t>của công</a:t>
            </a:r>
            <a:r>
              <a:rPr lang="vi-VN" sz="3600" spc="-65" dirty="0">
                <a:latin typeface="Times New Roman"/>
                <a:cs typeface="Times New Roman"/>
              </a:rPr>
              <a:t> </a:t>
            </a:r>
            <a:r>
              <a:rPr lang="vi-VN" sz="3600" spc="-5" dirty="0">
                <a:latin typeface="Times New Roman"/>
                <a:cs typeface="Times New Roman"/>
              </a:rPr>
              <a:t>dân</a:t>
            </a:r>
            <a:endParaRPr lang="vi-VN" sz="3600" dirty="0">
              <a:latin typeface="Times New Roman"/>
              <a:cs typeface="Times New Roman"/>
            </a:endParaRPr>
          </a:p>
          <a:p>
            <a:pPr marL="0" indent="0">
              <a:spcBef>
                <a:spcPts val="700"/>
              </a:spcBef>
              <a:buNone/>
              <a:tabLst>
                <a:tab pos="367030" algn="l"/>
              </a:tabLst>
            </a:pPr>
            <a:r>
              <a:rPr lang="en-US" sz="3600" dirty="0">
                <a:latin typeface="Times New Roman"/>
                <a:cs typeface="Times New Roman"/>
              </a:rPr>
              <a:t>*</a:t>
            </a:r>
            <a:r>
              <a:rPr lang="vi-VN" sz="3600" dirty="0">
                <a:latin typeface="Times New Roman"/>
                <a:cs typeface="Times New Roman"/>
              </a:rPr>
              <a:t> </a:t>
            </a:r>
            <a:r>
              <a:rPr lang="vi-VN" sz="3600" spc="-5" dirty="0">
                <a:latin typeface="Times New Roman"/>
                <a:cs typeface="Times New Roman"/>
              </a:rPr>
              <a:t>Tổ chức </a:t>
            </a:r>
            <a:r>
              <a:rPr lang="vi-VN" sz="3600" dirty="0">
                <a:latin typeface="Times New Roman"/>
                <a:cs typeface="Times New Roman"/>
              </a:rPr>
              <a:t>và </a:t>
            </a:r>
            <a:r>
              <a:rPr lang="vi-VN" sz="3600" spc="-5" dirty="0">
                <a:latin typeface="Times New Roman"/>
                <a:cs typeface="Times New Roman"/>
              </a:rPr>
              <a:t>hoạt </a:t>
            </a:r>
            <a:r>
              <a:rPr lang="vi-VN" sz="3600" dirty="0">
                <a:latin typeface="Times New Roman"/>
                <a:cs typeface="Times New Roman"/>
              </a:rPr>
              <a:t>động </a:t>
            </a:r>
            <a:r>
              <a:rPr lang="vi-VN" sz="3600" spc="-5" dirty="0">
                <a:latin typeface="Times New Roman"/>
                <a:cs typeface="Times New Roman"/>
              </a:rPr>
              <a:t>của </a:t>
            </a:r>
            <a:r>
              <a:rPr lang="vi-VN" sz="3600" dirty="0">
                <a:latin typeface="Times New Roman"/>
                <a:cs typeface="Times New Roman"/>
              </a:rPr>
              <a:t>bộ </a:t>
            </a:r>
            <a:r>
              <a:rPr lang="vi-VN" sz="3600" spc="-15" dirty="0">
                <a:latin typeface="Times New Roman"/>
                <a:cs typeface="Times New Roman"/>
              </a:rPr>
              <a:t>máy </a:t>
            </a:r>
            <a:r>
              <a:rPr lang="vi-VN" sz="3600" dirty="0">
                <a:latin typeface="Times New Roman"/>
                <a:cs typeface="Times New Roman"/>
              </a:rPr>
              <a:t>nhà</a:t>
            </a:r>
            <a:r>
              <a:rPr lang="vi-VN" sz="3600" spc="-80" dirty="0">
                <a:latin typeface="Times New Roman"/>
                <a:cs typeface="Times New Roman"/>
              </a:rPr>
              <a:t> </a:t>
            </a:r>
            <a:r>
              <a:rPr lang="vi-VN" sz="3600" spc="-5" dirty="0">
                <a:latin typeface="Times New Roman"/>
                <a:cs typeface="Times New Roman"/>
              </a:rPr>
              <a:t>nước</a:t>
            </a:r>
            <a:endParaRPr lang="vi-VN" sz="3600" dirty="0">
              <a:latin typeface="Times New Roman"/>
              <a:cs typeface="Times New Roman"/>
            </a:endParaRPr>
          </a:p>
          <a:p>
            <a:endParaRPr lang="en-US" sz="2000" dirty="0"/>
          </a:p>
        </p:txBody>
      </p:sp>
    </p:spTree>
    <p:extLst>
      <p:ext uri="{BB962C8B-B14F-4D97-AF65-F5344CB8AC3E}">
        <p14:creationId xmlns:p14="http://schemas.microsoft.com/office/powerpoint/2010/main" val="345006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3B949C-ADC9-40A8-8293-68029233F6CE}"/>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b="1" kern="1200" spc="-5">
                <a:solidFill>
                  <a:srgbClr val="FFFFFF"/>
                </a:solidFill>
                <a:latin typeface="+mj-lt"/>
                <a:ea typeface="+mj-ea"/>
                <a:cs typeface="+mj-cs"/>
              </a:rPr>
              <a:t>Nội dung cơ bản của </a:t>
            </a:r>
            <a:r>
              <a:rPr lang="en-US" sz="6600" b="1" kern="1200" spc="-10">
                <a:solidFill>
                  <a:srgbClr val="FFFFFF"/>
                </a:solidFill>
                <a:latin typeface="+mj-lt"/>
                <a:ea typeface="+mj-ea"/>
                <a:cs typeface="+mj-cs"/>
              </a:rPr>
              <a:t>chế </a:t>
            </a:r>
            <a:r>
              <a:rPr lang="en-US" sz="6600" b="1" kern="1200">
                <a:solidFill>
                  <a:srgbClr val="FFFFFF"/>
                </a:solidFill>
                <a:latin typeface="+mj-lt"/>
                <a:ea typeface="+mj-ea"/>
                <a:cs typeface="+mj-cs"/>
              </a:rPr>
              <a:t>độ </a:t>
            </a:r>
            <a:r>
              <a:rPr lang="en-US" sz="6600" b="1" kern="1200" spc="-5">
                <a:solidFill>
                  <a:srgbClr val="FFFFFF"/>
                </a:solidFill>
                <a:latin typeface="+mj-lt"/>
                <a:ea typeface="+mj-ea"/>
                <a:cs typeface="+mj-cs"/>
              </a:rPr>
              <a:t>chính</a:t>
            </a:r>
            <a:r>
              <a:rPr lang="en-US" sz="6600" b="1" kern="1200" spc="-55">
                <a:solidFill>
                  <a:srgbClr val="FFFFFF"/>
                </a:solidFill>
                <a:latin typeface="+mj-lt"/>
                <a:ea typeface="+mj-ea"/>
                <a:cs typeface="+mj-cs"/>
              </a:rPr>
              <a:t> </a:t>
            </a:r>
            <a:r>
              <a:rPr lang="en-US" sz="6600" b="1" kern="1200" spc="-5">
                <a:solidFill>
                  <a:srgbClr val="FFFFFF"/>
                </a:solidFill>
                <a:latin typeface="+mj-lt"/>
                <a:ea typeface="+mj-ea"/>
                <a:cs typeface="+mj-cs"/>
              </a:rPr>
              <a:t>trị</a:t>
            </a:r>
            <a:br>
              <a:rPr lang="en-US" sz="6600" kern="1200">
                <a:solidFill>
                  <a:srgbClr val="FFFFFF"/>
                </a:solidFill>
                <a:latin typeface="+mj-lt"/>
                <a:ea typeface="+mj-ea"/>
                <a:cs typeface="+mj-cs"/>
              </a:rPr>
            </a:br>
            <a:endParaRPr lang="en-US" sz="6600" kern="1200">
              <a:solidFill>
                <a:srgbClr val="FFFFFF"/>
              </a:solidFill>
              <a:latin typeface="+mj-lt"/>
              <a:ea typeface="+mj-ea"/>
              <a:cs typeface="+mj-cs"/>
            </a:endParaRPr>
          </a:p>
        </p:txBody>
      </p:sp>
    </p:spTree>
    <p:extLst>
      <p:ext uri="{BB962C8B-B14F-4D97-AF65-F5344CB8AC3E}">
        <p14:creationId xmlns:p14="http://schemas.microsoft.com/office/powerpoint/2010/main" val="116281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4"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16" name="Rectangle 15">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B5379A0-0C6F-4D83-904D-C0E6C1040887}"/>
              </a:ext>
            </a:extLst>
          </p:cNvPr>
          <p:cNvPicPr>
            <a:picLocks noGrp="1" noChangeAspect="1"/>
          </p:cNvPicPr>
          <p:nvPr>
            <p:ph idx="1"/>
          </p:nvPr>
        </p:nvPicPr>
        <p:blipFill>
          <a:blip r:embed="rId2"/>
          <a:stretch>
            <a:fillRect/>
          </a:stretch>
        </p:blipFill>
        <p:spPr>
          <a:xfrm>
            <a:off x="1282583" y="643467"/>
            <a:ext cx="5407844" cy="5353766"/>
          </a:xfrm>
          <a:prstGeom prst="rect">
            <a:avLst/>
          </a:prstGeom>
        </p:spPr>
      </p:pic>
      <p:sp>
        <p:nvSpPr>
          <p:cNvPr id="18"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7FF4F13-7CDC-4816-B3BA-B25D7CC90628}"/>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lang="en-US" kern="1200">
                <a:solidFill>
                  <a:srgbClr val="FFFFFF"/>
                </a:solidFill>
                <a:latin typeface="+mj-lt"/>
                <a:ea typeface="+mj-ea"/>
                <a:cs typeface="+mj-cs"/>
              </a:rPr>
              <a:t>Hình thức nhà nước</a:t>
            </a:r>
          </a:p>
        </p:txBody>
      </p:sp>
    </p:spTree>
    <p:extLst>
      <p:ext uri="{BB962C8B-B14F-4D97-AF65-F5344CB8AC3E}">
        <p14:creationId xmlns:p14="http://schemas.microsoft.com/office/powerpoint/2010/main" val="137405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bject 2"/>
          <p:cNvSpPr txBox="1">
            <a:spLocks noGrp="1"/>
          </p:cNvSpPr>
          <p:nvPr>
            <p:ph type="title"/>
          </p:nvPr>
        </p:nvSpPr>
        <p:spPr>
          <a:xfrm>
            <a:off x="934872" y="982272"/>
            <a:ext cx="3388419" cy="4560970"/>
          </a:xfrm>
          <a:prstGeom prst="rect">
            <a:avLst/>
          </a:prstGeom>
        </p:spPr>
        <p:txBody>
          <a:bodyPr vert="horz" lIns="91440" tIns="45720" rIns="91440" bIns="45720" rtlCol="0" anchor="ctr">
            <a:normAutofit/>
          </a:bodyPr>
          <a:lstStyle/>
          <a:p>
            <a:pPr marL="12700" lvl="2" algn="l" rtl="0">
              <a:lnSpc>
                <a:spcPct val="90000"/>
              </a:lnSpc>
              <a:spcBef>
                <a:spcPct val="0"/>
              </a:spcBef>
              <a:tabLst>
                <a:tab pos="844550" algn="l"/>
              </a:tabLst>
            </a:pPr>
            <a:r>
              <a:rPr lang="en-US" sz="4000" b="1" kern="1200" spc="-5">
                <a:solidFill>
                  <a:srgbClr val="FFFFFF"/>
                </a:solidFill>
                <a:latin typeface="+mj-lt"/>
                <a:ea typeface="+mj-ea"/>
                <a:cs typeface="+mj-cs"/>
              </a:rPr>
              <a:t>* Bản </a:t>
            </a:r>
            <a:r>
              <a:rPr lang="en-US" sz="4000" b="1" kern="1200">
                <a:solidFill>
                  <a:srgbClr val="FFFFFF"/>
                </a:solidFill>
                <a:latin typeface="+mj-lt"/>
                <a:ea typeface="+mj-ea"/>
                <a:cs typeface="+mj-cs"/>
              </a:rPr>
              <a:t>chất của NN CHXHCN</a:t>
            </a:r>
            <a:r>
              <a:rPr lang="en-US" sz="4000" b="1" kern="1200" spc="5">
                <a:solidFill>
                  <a:srgbClr val="FFFFFF"/>
                </a:solidFill>
                <a:latin typeface="+mj-lt"/>
                <a:ea typeface="+mj-ea"/>
                <a:cs typeface="+mj-cs"/>
              </a:rPr>
              <a:t> </a:t>
            </a:r>
            <a:r>
              <a:rPr lang="en-US" sz="4000" b="1" kern="1200" spc="-5">
                <a:solidFill>
                  <a:srgbClr val="FFFFFF"/>
                </a:solidFill>
                <a:latin typeface="+mj-lt"/>
                <a:ea typeface="+mj-ea"/>
                <a:cs typeface="+mj-cs"/>
              </a:rPr>
              <a:t>VN</a:t>
            </a:r>
            <a:endParaRPr lang="en-US" sz="4000" kern="1200">
              <a:solidFill>
                <a:srgbClr val="FFFFFF"/>
              </a:solidFill>
              <a:latin typeface="+mj-lt"/>
              <a:ea typeface="+mj-ea"/>
              <a:cs typeface="+mj-cs"/>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object 3"/>
          <p:cNvSpPr txBox="1"/>
          <p:nvPr/>
        </p:nvSpPr>
        <p:spPr>
          <a:xfrm>
            <a:off x="5221862" y="1719618"/>
            <a:ext cx="5948831" cy="4334629"/>
          </a:xfrm>
          <a:prstGeom prst="rect">
            <a:avLst/>
          </a:prstGeom>
        </p:spPr>
        <p:txBody>
          <a:bodyPr vert="horz" lIns="91440" tIns="45720" rIns="91440" bIns="45720" rtlCol="0" anchor="ctr">
            <a:noAutofit/>
          </a:bodyPr>
          <a:lstStyle/>
          <a:p>
            <a:pPr marL="332740" marR="9525" lvl="3" indent="-228600">
              <a:lnSpc>
                <a:spcPct val="90000"/>
              </a:lnSpc>
              <a:spcBef>
                <a:spcPts val="700"/>
              </a:spcBef>
              <a:buFont typeface="Arial" panose="020B0604020202020204" pitchFamily="34" charset="0"/>
              <a:buChar char="•"/>
              <a:tabLst>
                <a:tab pos="549910" algn="l"/>
              </a:tabLst>
            </a:pPr>
            <a:r>
              <a:rPr lang="en-US" sz="3200" dirty="0" err="1">
                <a:solidFill>
                  <a:srgbClr val="FEFFFF"/>
                </a:solidFill>
              </a:rPr>
              <a:t>Nhà</a:t>
            </a:r>
            <a:r>
              <a:rPr lang="en-US" sz="3200" dirty="0">
                <a:solidFill>
                  <a:srgbClr val="FEFFFF"/>
                </a:solidFill>
              </a:rPr>
              <a:t> </a:t>
            </a:r>
            <a:r>
              <a:rPr lang="en-US" sz="3200" dirty="0" err="1">
                <a:solidFill>
                  <a:srgbClr val="FEFFFF"/>
                </a:solidFill>
              </a:rPr>
              <a:t>nước</a:t>
            </a:r>
            <a:r>
              <a:rPr lang="en-US" sz="3200" dirty="0">
                <a:solidFill>
                  <a:srgbClr val="FEFFFF"/>
                </a:solidFill>
              </a:rPr>
              <a:t> </a:t>
            </a:r>
            <a:r>
              <a:rPr lang="en-US" sz="3200" spc="-5" dirty="0">
                <a:solidFill>
                  <a:srgbClr val="FEFFFF"/>
                </a:solidFill>
              </a:rPr>
              <a:t>CHXHCN </a:t>
            </a:r>
            <a:r>
              <a:rPr lang="en-US" sz="3200" spc="-5" dirty="0" err="1">
                <a:solidFill>
                  <a:srgbClr val="FEFFFF"/>
                </a:solidFill>
              </a:rPr>
              <a:t>Việt</a:t>
            </a:r>
            <a:r>
              <a:rPr lang="en-US" sz="3200" spc="-5" dirty="0">
                <a:solidFill>
                  <a:srgbClr val="FEFFFF"/>
                </a:solidFill>
              </a:rPr>
              <a:t> </a:t>
            </a:r>
            <a:r>
              <a:rPr lang="en-US" sz="3200" dirty="0">
                <a:solidFill>
                  <a:srgbClr val="FEFFFF"/>
                </a:solidFill>
              </a:rPr>
              <a:t>Nam </a:t>
            </a:r>
            <a:r>
              <a:rPr lang="en-US" sz="3200" dirty="0" err="1">
                <a:solidFill>
                  <a:srgbClr val="FEFFFF"/>
                </a:solidFill>
              </a:rPr>
              <a:t>là</a:t>
            </a:r>
            <a:r>
              <a:rPr lang="en-US" sz="3200" dirty="0">
                <a:solidFill>
                  <a:srgbClr val="FEFFFF"/>
                </a:solidFill>
              </a:rPr>
              <a:t> NN </a:t>
            </a:r>
            <a:r>
              <a:rPr lang="en-US" sz="3200" dirty="0" err="1">
                <a:solidFill>
                  <a:srgbClr val="FEFFFF"/>
                </a:solidFill>
              </a:rPr>
              <a:t>pháp</a:t>
            </a:r>
            <a:r>
              <a:rPr lang="en-US" sz="3200" dirty="0">
                <a:solidFill>
                  <a:srgbClr val="FEFFFF"/>
                </a:solidFill>
              </a:rPr>
              <a:t> </a:t>
            </a:r>
            <a:r>
              <a:rPr lang="en-US" sz="3200" dirty="0" err="1">
                <a:solidFill>
                  <a:srgbClr val="FEFFFF"/>
                </a:solidFill>
              </a:rPr>
              <a:t>quyền</a:t>
            </a:r>
            <a:r>
              <a:rPr lang="en-US" sz="3200" dirty="0">
                <a:solidFill>
                  <a:srgbClr val="FEFFFF"/>
                </a:solidFill>
              </a:rPr>
              <a:t>  </a:t>
            </a:r>
            <a:r>
              <a:rPr lang="en-US" sz="3200" spc="-5" dirty="0" err="1">
                <a:solidFill>
                  <a:srgbClr val="FEFFFF"/>
                </a:solidFill>
              </a:rPr>
              <a:t>của</a:t>
            </a:r>
            <a:r>
              <a:rPr lang="en-US" sz="3200" spc="-5" dirty="0">
                <a:solidFill>
                  <a:srgbClr val="FEFFFF"/>
                </a:solidFill>
              </a:rPr>
              <a:t> </a:t>
            </a:r>
            <a:r>
              <a:rPr lang="en-US" sz="3200" dirty="0" err="1">
                <a:solidFill>
                  <a:srgbClr val="FEFFFF"/>
                </a:solidFill>
              </a:rPr>
              <a:t>dân</a:t>
            </a:r>
            <a:r>
              <a:rPr lang="en-US" sz="3200" dirty="0">
                <a:solidFill>
                  <a:srgbClr val="FEFFFF"/>
                </a:solidFill>
              </a:rPr>
              <a:t>, do </a:t>
            </a:r>
            <a:r>
              <a:rPr lang="en-US" sz="3200" spc="-5" dirty="0" err="1">
                <a:solidFill>
                  <a:srgbClr val="FEFFFF"/>
                </a:solidFill>
              </a:rPr>
              <a:t>dân</a:t>
            </a:r>
            <a:r>
              <a:rPr lang="en-US" sz="3200" spc="-5" dirty="0">
                <a:solidFill>
                  <a:srgbClr val="FEFFFF"/>
                </a:solidFill>
              </a:rPr>
              <a:t> </a:t>
            </a:r>
            <a:r>
              <a:rPr lang="en-US" sz="3200" dirty="0" err="1">
                <a:solidFill>
                  <a:srgbClr val="FEFFFF"/>
                </a:solidFill>
              </a:rPr>
              <a:t>và</a:t>
            </a:r>
            <a:r>
              <a:rPr lang="en-US" sz="3200" dirty="0">
                <a:solidFill>
                  <a:srgbClr val="FEFFFF"/>
                </a:solidFill>
              </a:rPr>
              <a:t> </a:t>
            </a:r>
            <a:r>
              <a:rPr lang="en-US" sz="3200" dirty="0" err="1">
                <a:solidFill>
                  <a:srgbClr val="FEFFFF"/>
                </a:solidFill>
              </a:rPr>
              <a:t>vì</a:t>
            </a:r>
            <a:r>
              <a:rPr lang="en-US" sz="3200" spc="15" dirty="0">
                <a:solidFill>
                  <a:srgbClr val="FEFFFF"/>
                </a:solidFill>
              </a:rPr>
              <a:t> </a:t>
            </a:r>
            <a:r>
              <a:rPr lang="en-US" sz="3200" dirty="0" err="1">
                <a:solidFill>
                  <a:srgbClr val="FEFFFF"/>
                </a:solidFill>
              </a:rPr>
              <a:t>dân</a:t>
            </a:r>
            <a:r>
              <a:rPr lang="en-US" sz="3200" dirty="0">
                <a:solidFill>
                  <a:srgbClr val="FEFFFF"/>
                </a:solidFill>
              </a:rPr>
              <a:t>.</a:t>
            </a:r>
          </a:p>
          <a:p>
            <a:pPr marL="332740" marR="5080" lvl="3" indent="-228600">
              <a:lnSpc>
                <a:spcPct val="90000"/>
              </a:lnSpc>
              <a:spcBef>
                <a:spcPts val="690"/>
              </a:spcBef>
              <a:buFont typeface="Arial" panose="020B0604020202020204" pitchFamily="34" charset="0"/>
              <a:buChar char="•"/>
              <a:tabLst>
                <a:tab pos="595630" algn="l"/>
              </a:tabLst>
            </a:pPr>
            <a:r>
              <a:rPr lang="en-US" sz="3200" dirty="0" err="1">
                <a:solidFill>
                  <a:srgbClr val="FEFFFF"/>
                </a:solidFill>
              </a:rPr>
              <a:t>Nhà</a:t>
            </a:r>
            <a:r>
              <a:rPr lang="en-US" sz="3200" dirty="0">
                <a:solidFill>
                  <a:srgbClr val="FEFFFF"/>
                </a:solidFill>
              </a:rPr>
              <a:t> </a:t>
            </a:r>
            <a:r>
              <a:rPr lang="en-US" sz="3200" dirty="0" err="1">
                <a:solidFill>
                  <a:srgbClr val="FEFFFF"/>
                </a:solidFill>
              </a:rPr>
              <a:t>nước</a:t>
            </a:r>
            <a:r>
              <a:rPr lang="en-US" sz="3200" dirty="0">
                <a:solidFill>
                  <a:srgbClr val="FEFFFF"/>
                </a:solidFill>
              </a:rPr>
              <a:t> XHCN, </a:t>
            </a:r>
            <a:r>
              <a:rPr lang="en-US" sz="3200" spc="-5" dirty="0" err="1">
                <a:solidFill>
                  <a:srgbClr val="FEFFFF"/>
                </a:solidFill>
              </a:rPr>
              <a:t>lấy</a:t>
            </a:r>
            <a:r>
              <a:rPr lang="en-US" sz="3200" spc="-5" dirty="0">
                <a:solidFill>
                  <a:srgbClr val="FEFFFF"/>
                </a:solidFill>
              </a:rPr>
              <a:t> </a:t>
            </a:r>
            <a:r>
              <a:rPr lang="en-US" sz="3200" spc="-5" dirty="0" err="1">
                <a:solidFill>
                  <a:srgbClr val="FEFFFF"/>
                </a:solidFill>
              </a:rPr>
              <a:t>liên</a:t>
            </a:r>
            <a:r>
              <a:rPr lang="en-US" sz="3200" spc="-5" dirty="0">
                <a:solidFill>
                  <a:srgbClr val="FEFFFF"/>
                </a:solidFill>
              </a:rPr>
              <a:t> </a:t>
            </a:r>
            <a:r>
              <a:rPr lang="en-US" sz="3200" spc="-10" dirty="0" err="1">
                <a:solidFill>
                  <a:srgbClr val="FEFFFF"/>
                </a:solidFill>
              </a:rPr>
              <a:t>minh</a:t>
            </a:r>
            <a:r>
              <a:rPr lang="en-US" sz="3200" spc="-10" dirty="0">
                <a:solidFill>
                  <a:srgbClr val="FEFFFF"/>
                </a:solidFill>
              </a:rPr>
              <a:t>  </a:t>
            </a:r>
            <a:r>
              <a:rPr lang="en-US" sz="3200" spc="-5" dirty="0" err="1">
                <a:solidFill>
                  <a:srgbClr val="FEFFFF"/>
                </a:solidFill>
              </a:rPr>
              <a:t>giữa</a:t>
            </a:r>
            <a:r>
              <a:rPr lang="en-US" sz="3200" spc="-5" dirty="0">
                <a:solidFill>
                  <a:srgbClr val="FEFFFF"/>
                </a:solidFill>
              </a:rPr>
              <a:t> </a:t>
            </a:r>
            <a:r>
              <a:rPr lang="en-US" sz="3200" spc="-5" dirty="0" err="1">
                <a:solidFill>
                  <a:srgbClr val="FEFFFF"/>
                </a:solidFill>
              </a:rPr>
              <a:t>giai</a:t>
            </a:r>
            <a:r>
              <a:rPr lang="en-US" sz="3200" spc="-5" dirty="0">
                <a:solidFill>
                  <a:srgbClr val="FEFFFF"/>
                </a:solidFill>
              </a:rPr>
              <a:t> </a:t>
            </a:r>
            <a:r>
              <a:rPr lang="en-US" sz="3200" spc="-5" dirty="0" err="1">
                <a:solidFill>
                  <a:srgbClr val="FEFFFF"/>
                </a:solidFill>
              </a:rPr>
              <a:t>cấp</a:t>
            </a:r>
            <a:r>
              <a:rPr lang="en-US" sz="3200" spc="-5" dirty="0">
                <a:solidFill>
                  <a:srgbClr val="FEFFFF"/>
                </a:solidFill>
              </a:rPr>
              <a:t> </a:t>
            </a:r>
            <a:r>
              <a:rPr lang="en-US" sz="3200" spc="-5" dirty="0" err="1">
                <a:solidFill>
                  <a:srgbClr val="FEFFFF"/>
                </a:solidFill>
              </a:rPr>
              <a:t>công</a:t>
            </a:r>
            <a:r>
              <a:rPr lang="en-US" sz="3200" spc="-5" dirty="0">
                <a:solidFill>
                  <a:srgbClr val="FEFFFF"/>
                </a:solidFill>
              </a:rPr>
              <a:t> </a:t>
            </a:r>
            <a:r>
              <a:rPr lang="en-US" sz="3200" spc="-5" dirty="0" err="1">
                <a:solidFill>
                  <a:srgbClr val="FEFFFF"/>
                </a:solidFill>
              </a:rPr>
              <a:t>nhân</a:t>
            </a:r>
            <a:r>
              <a:rPr lang="en-US" sz="3200" spc="-5" dirty="0">
                <a:solidFill>
                  <a:srgbClr val="FEFFFF"/>
                </a:solidFill>
              </a:rPr>
              <a:t> </a:t>
            </a:r>
            <a:r>
              <a:rPr lang="en-US" sz="3200" dirty="0" err="1">
                <a:solidFill>
                  <a:srgbClr val="FEFFFF"/>
                </a:solidFill>
              </a:rPr>
              <a:t>với</a:t>
            </a:r>
            <a:r>
              <a:rPr lang="en-US" sz="3200" dirty="0">
                <a:solidFill>
                  <a:srgbClr val="FEFFFF"/>
                </a:solidFill>
              </a:rPr>
              <a:t> </a:t>
            </a:r>
            <a:r>
              <a:rPr lang="en-US" sz="3200" spc="-5" dirty="0" err="1">
                <a:solidFill>
                  <a:srgbClr val="FEFFFF"/>
                </a:solidFill>
              </a:rPr>
              <a:t>giai</a:t>
            </a:r>
            <a:r>
              <a:rPr lang="en-US" sz="3200" spc="-5" dirty="0">
                <a:solidFill>
                  <a:srgbClr val="FEFFFF"/>
                </a:solidFill>
              </a:rPr>
              <a:t> </a:t>
            </a:r>
            <a:r>
              <a:rPr lang="en-US" sz="3200" spc="-5" dirty="0" err="1">
                <a:solidFill>
                  <a:srgbClr val="FEFFFF"/>
                </a:solidFill>
              </a:rPr>
              <a:t>cấp</a:t>
            </a:r>
            <a:r>
              <a:rPr lang="en-US" sz="3200" spc="-5" dirty="0">
                <a:solidFill>
                  <a:srgbClr val="FEFFFF"/>
                </a:solidFill>
              </a:rPr>
              <a:t> </a:t>
            </a:r>
            <a:r>
              <a:rPr lang="en-US" sz="3200" dirty="0" err="1">
                <a:solidFill>
                  <a:srgbClr val="FEFFFF"/>
                </a:solidFill>
              </a:rPr>
              <a:t>nông</a:t>
            </a:r>
            <a:r>
              <a:rPr lang="en-US" sz="3200" dirty="0">
                <a:solidFill>
                  <a:srgbClr val="FEFFFF"/>
                </a:solidFill>
              </a:rPr>
              <a:t> </a:t>
            </a:r>
            <a:r>
              <a:rPr lang="en-US" sz="3200" spc="-5" dirty="0" err="1">
                <a:solidFill>
                  <a:srgbClr val="FEFFFF"/>
                </a:solidFill>
              </a:rPr>
              <a:t>dân</a:t>
            </a:r>
            <a:r>
              <a:rPr lang="en-US" sz="3200" spc="-5" dirty="0">
                <a:solidFill>
                  <a:srgbClr val="FEFFFF"/>
                </a:solidFill>
              </a:rPr>
              <a:t> </a:t>
            </a:r>
            <a:r>
              <a:rPr lang="en-US" sz="3200" dirty="0" err="1">
                <a:solidFill>
                  <a:srgbClr val="FEFFFF"/>
                </a:solidFill>
              </a:rPr>
              <a:t>và</a:t>
            </a:r>
            <a:r>
              <a:rPr lang="en-US" sz="3200" dirty="0">
                <a:solidFill>
                  <a:srgbClr val="FEFFFF"/>
                </a:solidFill>
              </a:rPr>
              <a:t>  </a:t>
            </a:r>
            <a:r>
              <a:rPr lang="en-US" sz="3200" dirty="0" err="1">
                <a:solidFill>
                  <a:srgbClr val="FEFFFF"/>
                </a:solidFill>
              </a:rPr>
              <a:t>đội</a:t>
            </a:r>
            <a:r>
              <a:rPr lang="en-US" sz="3200" dirty="0">
                <a:solidFill>
                  <a:srgbClr val="FEFFFF"/>
                </a:solidFill>
              </a:rPr>
              <a:t> </a:t>
            </a:r>
            <a:r>
              <a:rPr lang="en-US" sz="3200" dirty="0" err="1">
                <a:solidFill>
                  <a:srgbClr val="FEFFFF"/>
                </a:solidFill>
              </a:rPr>
              <a:t>ngũ</a:t>
            </a:r>
            <a:r>
              <a:rPr lang="en-US" sz="3200" dirty="0">
                <a:solidFill>
                  <a:srgbClr val="FEFFFF"/>
                </a:solidFill>
              </a:rPr>
              <a:t> </a:t>
            </a:r>
            <a:r>
              <a:rPr lang="en-US" sz="3200" dirty="0" err="1">
                <a:solidFill>
                  <a:srgbClr val="FEFFFF"/>
                </a:solidFill>
              </a:rPr>
              <a:t>trí</a:t>
            </a:r>
            <a:r>
              <a:rPr lang="en-US" sz="3200" dirty="0">
                <a:solidFill>
                  <a:srgbClr val="FEFFFF"/>
                </a:solidFill>
              </a:rPr>
              <a:t> </a:t>
            </a:r>
            <a:r>
              <a:rPr lang="en-US" sz="3200" spc="-5" dirty="0" err="1">
                <a:solidFill>
                  <a:srgbClr val="FEFFFF"/>
                </a:solidFill>
              </a:rPr>
              <a:t>thức</a:t>
            </a:r>
            <a:r>
              <a:rPr lang="en-US" sz="3200" spc="-5" dirty="0">
                <a:solidFill>
                  <a:srgbClr val="FEFFFF"/>
                </a:solidFill>
              </a:rPr>
              <a:t> </a:t>
            </a:r>
            <a:r>
              <a:rPr lang="en-US" sz="3200" spc="-5" dirty="0" err="1">
                <a:solidFill>
                  <a:srgbClr val="FEFFFF"/>
                </a:solidFill>
              </a:rPr>
              <a:t>làm</a:t>
            </a:r>
            <a:r>
              <a:rPr lang="en-US" sz="3200" spc="-5" dirty="0">
                <a:solidFill>
                  <a:srgbClr val="FEFFFF"/>
                </a:solidFill>
              </a:rPr>
              <a:t> </a:t>
            </a:r>
            <a:r>
              <a:rPr lang="en-US" sz="3200" spc="-5" dirty="0" err="1">
                <a:solidFill>
                  <a:srgbClr val="FEFFFF"/>
                </a:solidFill>
              </a:rPr>
              <a:t>nền</a:t>
            </a:r>
            <a:r>
              <a:rPr lang="en-US" sz="3200" spc="-5" dirty="0">
                <a:solidFill>
                  <a:srgbClr val="FEFFFF"/>
                </a:solidFill>
              </a:rPr>
              <a:t> </a:t>
            </a:r>
            <a:r>
              <a:rPr lang="en-US" sz="3200" spc="-5" dirty="0" err="1">
                <a:solidFill>
                  <a:srgbClr val="FEFFFF"/>
                </a:solidFill>
              </a:rPr>
              <a:t>tảng</a:t>
            </a:r>
            <a:r>
              <a:rPr lang="en-US" sz="3200" spc="-5" dirty="0">
                <a:solidFill>
                  <a:srgbClr val="FEFFFF"/>
                </a:solidFill>
              </a:rPr>
              <a:t>, </a:t>
            </a:r>
            <a:r>
              <a:rPr lang="en-US" sz="3200" spc="-5" dirty="0" err="1">
                <a:solidFill>
                  <a:srgbClr val="FEFFFF"/>
                </a:solidFill>
              </a:rPr>
              <a:t>thực</a:t>
            </a:r>
            <a:r>
              <a:rPr lang="en-US" sz="3200" spc="-5" dirty="0">
                <a:solidFill>
                  <a:srgbClr val="FEFFFF"/>
                </a:solidFill>
              </a:rPr>
              <a:t> </a:t>
            </a:r>
            <a:r>
              <a:rPr lang="en-US" sz="3200" spc="-5" dirty="0" err="1">
                <a:solidFill>
                  <a:srgbClr val="FEFFFF"/>
                </a:solidFill>
              </a:rPr>
              <a:t>hiện</a:t>
            </a:r>
            <a:r>
              <a:rPr lang="en-US" sz="3200" spc="-5" dirty="0">
                <a:solidFill>
                  <a:srgbClr val="FEFFFF"/>
                </a:solidFill>
              </a:rPr>
              <a:t> </a:t>
            </a:r>
            <a:r>
              <a:rPr lang="en-US" sz="3200" spc="-5" dirty="0" err="1">
                <a:solidFill>
                  <a:srgbClr val="FEFFFF"/>
                </a:solidFill>
              </a:rPr>
              <a:t>chính</a:t>
            </a:r>
            <a:r>
              <a:rPr lang="en-US" sz="3200" spc="-5" dirty="0">
                <a:solidFill>
                  <a:srgbClr val="FEFFFF"/>
                </a:solidFill>
              </a:rPr>
              <a:t> </a:t>
            </a:r>
            <a:r>
              <a:rPr lang="en-US" sz="3200" spc="-5" dirty="0" err="1">
                <a:solidFill>
                  <a:srgbClr val="FEFFFF"/>
                </a:solidFill>
              </a:rPr>
              <a:t>sách</a:t>
            </a:r>
            <a:r>
              <a:rPr lang="en-US" sz="3200" spc="-5" dirty="0">
                <a:solidFill>
                  <a:srgbClr val="FEFFFF"/>
                </a:solidFill>
              </a:rPr>
              <a:t>  </a:t>
            </a:r>
            <a:r>
              <a:rPr lang="en-US" sz="3200" spc="-5" dirty="0" err="1">
                <a:solidFill>
                  <a:srgbClr val="FEFFFF"/>
                </a:solidFill>
              </a:rPr>
              <a:t>đại</a:t>
            </a:r>
            <a:r>
              <a:rPr lang="en-US" sz="3200" spc="-5" dirty="0">
                <a:solidFill>
                  <a:srgbClr val="FEFFFF"/>
                </a:solidFill>
              </a:rPr>
              <a:t> </a:t>
            </a:r>
            <a:r>
              <a:rPr lang="en-US" sz="3200" spc="-5" dirty="0" err="1">
                <a:solidFill>
                  <a:srgbClr val="FEFFFF"/>
                </a:solidFill>
              </a:rPr>
              <a:t>đoàn</a:t>
            </a:r>
            <a:r>
              <a:rPr lang="en-US" sz="3200" spc="-5" dirty="0">
                <a:solidFill>
                  <a:srgbClr val="FEFFFF"/>
                </a:solidFill>
              </a:rPr>
              <a:t> </a:t>
            </a:r>
            <a:r>
              <a:rPr lang="en-US" sz="3200" spc="-5" dirty="0" err="1">
                <a:solidFill>
                  <a:srgbClr val="FEFFFF"/>
                </a:solidFill>
              </a:rPr>
              <a:t>kết</a:t>
            </a:r>
            <a:r>
              <a:rPr lang="en-US" sz="3200" spc="-5" dirty="0">
                <a:solidFill>
                  <a:srgbClr val="FEFFFF"/>
                </a:solidFill>
              </a:rPr>
              <a:t> </a:t>
            </a:r>
            <a:r>
              <a:rPr lang="en-US" sz="3200" spc="-5" dirty="0" err="1">
                <a:solidFill>
                  <a:srgbClr val="FEFFFF"/>
                </a:solidFill>
              </a:rPr>
              <a:t>dân</a:t>
            </a:r>
            <a:r>
              <a:rPr lang="en-US" sz="3200" spc="-5" dirty="0">
                <a:solidFill>
                  <a:srgbClr val="FEFFFF"/>
                </a:solidFill>
              </a:rPr>
              <a:t> </a:t>
            </a:r>
            <a:r>
              <a:rPr lang="en-US" sz="3200" dirty="0" err="1">
                <a:solidFill>
                  <a:srgbClr val="FEFFFF"/>
                </a:solidFill>
              </a:rPr>
              <a:t>tộc</a:t>
            </a:r>
            <a:endParaRPr lang="en-US" sz="3200" dirty="0">
              <a:solidFill>
                <a:srgbClr val="FEFFFF"/>
              </a:solidFill>
            </a:endParaRPr>
          </a:p>
          <a:p>
            <a:pPr marL="332740" marR="5080" lvl="3" indent="-228600">
              <a:lnSpc>
                <a:spcPct val="90000"/>
              </a:lnSpc>
              <a:spcBef>
                <a:spcPts val="690"/>
              </a:spcBef>
              <a:buFont typeface="Arial" panose="020B0604020202020204" pitchFamily="34" charset="0"/>
              <a:buChar char="•"/>
              <a:tabLst>
                <a:tab pos="595630" algn="l"/>
              </a:tabLst>
            </a:pPr>
            <a:r>
              <a:rPr lang="en-US" sz="3200" spc="-5" dirty="0" err="1">
                <a:solidFill>
                  <a:srgbClr val="FEFFFF"/>
                </a:solidFill>
              </a:rPr>
              <a:t>Sự</a:t>
            </a:r>
            <a:r>
              <a:rPr lang="en-US" sz="3200" spc="-5" dirty="0">
                <a:solidFill>
                  <a:srgbClr val="FEFFFF"/>
                </a:solidFill>
              </a:rPr>
              <a:t> </a:t>
            </a:r>
            <a:r>
              <a:rPr lang="en-US" sz="3200" spc="-5" dirty="0" err="1">
                <a:solidFill>
                  <a:srgbClr val="FEFFFF"/>
                </a:solidFill>
              </a:rPr>
              <a:t>lãnh</a:t>
            </a:r>
            <a:r>
              <a:rPr lang="en-US" sz="3200" spc="-5" dirty="0">
                <a:solidFill>
                  <a:srgbClr val="FEFFFF"/>
                </a:solidFill>
              </a:rPr>
              <a:t> </a:t>
            </a:r>
            <a:r>
              <a:rPr lang="en-US" sz="3200" spc="-5" dirty="0" err="1">
                <a:solidFill>
                  <a:srgbClr val="FEFFFF"/>
                </a:solidFill>
              </a:rPr>
              <a:t>đạo</a:t>
            </a:r>
            <a:r>
              <a:rPr lang="en-US" sz="3200" spc="-5" dirty="0">
                <a:solidFill>
                  <a:srgbClr val="FEFFFF"/>
                </a:solidFill>
              </a:rPr>
              <a:t> </a:t>
            </a:r>
            <a:r>
              <a:rPr lang="en-US" sz="3200" spc="-5" dirty="0" err="1">
                <a:solidFill>
                  <a:srgbClr val="FEFFFF"/>
                </a:solidFill>
              </a:rPr>
              <a:t>của</a:t>
            </a:r>
            <a:r>
              <a:rPr lang="en-US" sz="3200" spc="-5" dirty="0">
                <a:solidFill>
                  <a:srgbClr val="FEFFFF"/>
                </a:solidFill>
              </a:rPr>
              <a:t> </a:t>
            </a:r>
            <a:r>
              <a:rPr lang="en-US" sz="3200" dirty="0">
                <a:solidFill>
                  <a:srgbClr val="FEFFFF"/>
                </a:solidFill>
              </a:rPr>
              <a:t>ĐCS </a:t>
            </a:r>
            <a:r>
              <a:rPr lang="en-US" sz="3200" spc="-5" dirty="0" err="1">
                <a:solidFill>
                  <a:srgbClr val="FEFFFF"/>
                </a:solidFill>
              </a:rPr>
              <a:t>Việt</a:t>
            </a:r>
            <a:r>
              <a:rPr lang="en-US" sz="3200" spc="-5" dirty="0">
                <a:solidFill>
                  <a:srgbClr val="FEFFFF"/>
                </a:solidFill>
              </a:rPr>
              <a:t> Nam </a:t>
            </a:r>
            <a:r>
              <a:rPr lang="en-US" sz="3200" dirty="0" err="1">
                <a:solidFill>
                  <a:srgbClr val="FEFFFF"/>
                </a:solidFill>
              </a:rPr>
              <a:t>đối</a:t>
            </a:r>
            <a:r>
              <a:rPr lang="en-US" sz="3200" dirty="0">
                <a:solidFill>
                  <a:srgbClr val="FEFFFF"/>
                </a:solidFill>
              </a:rPr>
              <a:t> </a:t>
            </a:r>
            <a:r>
              <a:rPr lang="en-US" sz="3200" dirty="0" err="1">
                <a:solidFill>
                  <a:srgbClr val="FEFFFF"/>
                </a:solidFill>
              </a:rPr>
              <a:t>với</a:t>
            </a:r>
            <a:r>
              <a:rPr lang="en-US" sz="3200" dirty="0">
                <a:solidFill>
                  <a:srgbClr val="FEFFFF"/>
                </a:solidFill>
              </a:rPr>
              <a:t> NN </a:t>
            </a:r>
            <a:r>
              <a:rPr lang="en-US" sz="3200" dirty="0" err="1">
                <a:solidFill>
                  <a:srgbClr val="FEFFFF"/>
                </a:solidFill>
              </a:rPr>
              <a:t>và</a:t>
            </a:r>
            <a:r>
              <a:rPr lang="en-US" sz="3200" dirty="0">
                <a:solidFill>
                  <a:srgbClr val="FEFFFF"/>
                </a:solidFill>
              </a:rPr>
              <a:t> </a:t>
            </a:r>
            <a:r>
              <a:rPr lang="en-US" sz="3200" dirty="0" err="1">
                <a:solidFill>
                  <a:srgbClr val="FEFFFF"/>
                </a:solidFill>
              </a:rPr>
              <a:t>xã</a:t>
            </a:r>
            <a:r>
              <a:rPr lang="en-US" sz="3200" dirty="0">
                <a:solidFill>
                  <a:srgbClr val="FEFFFF"/>
                </a:solidFill>
              </a:rPr>
              <a:t> </a:t>
            </a:r>
            <a:r>
              <a:rPr lang="en-US" sz="3200" dirty="0" err="1">
                <a:solidFill>
                  <a:srgbClr val="FEFFFF"/>
                </a:solidFill>
              </a:rPr>
              <a:t>hội</a:t>
            </a:r>
            <a:r>
              <a:rPr lang="en-US" sz="3200" dirty="0">
                <a:solidFill>
                  <a:srgbClr val="FEFFFF"/>
                </a:solidFill>
              </a:rPr>
              <a:t> </a:t>
            </a:r>
            <a:r>
              <a:rPr lang="en-US" sz="3200" spc="-5" dirty="0" err="1">
                <a:solidFill>
                  <a:srgbClr val="FEFFFF"/>
                </a:solidFill>
              </a:rPr>
              <a:t>là</a:t>
            </a:r>
            <a:r>
              <a:rPr lang="en-US" sz="3200" spc="-5" dirty="0">
                <a:solidFill>
                  <a:srgbClr val="FEFFFF"/>
                </a:solidFill>
              </a:rPr>
              <a:t> </a:t>
            </a:r>
            <a:r>
              <a:rPr lang="en-US" sz="3200" dirty="0" err="1">
                <a:solidFill>
                  <a:srgbClr val="FEFFFF"/>
                </a:solidFill>
              </a:rPr>
              <a:t>nguyên</a:t>
            </a:r>
            <a:r>
              <a:rPr lang="en-US" sz="3200" dirty="0">
                <a:solidFill>
                  <a:srgbClr val="FEFFFF"/>
                </a:solidFill>
              </a:rPr>
              <a:t> </a:t>
            </a:r>
            <a:r>
              <a:rPr lang="en-US" sz="3200" spc="-5" dirty="0" err="1">
                <a:solidFill>
                  <a:srgbClr val="FEFFFF"/>
                </a:solidFill>
              </a:rPr>
              <a:t>tắc</a:t>
            </a:r>
            <a:r>
              <a:rPr lang="en-US" sz="3200" spc="-5" dirty="0">
                <a:solidFill>
                  <a:srgbClr val="FEFFFF"/>
                </a:solidFill>
              </a:rPr>
              <a:t> </a:t>
            </a:r>
            <a:r>
              <a:rPr lang="en-US" sz="3200" spc="-5" dirty="0" err="1">
                <a:solidFill>
                  <a:srgbClr val="FEFFFF"/>
                </a:solidFill>
              </a:rPr>
              <a:t>hiến</a:t>
            </a:r>
            <a:r>
              <a:rPr lang="en-US" sz="3200" spc="-65" dirty="0">
                <a:solidFill>
                  <a:srgbClr val="FEFFFF"/>
                </a:solidFill>
              </a:rPr>
              <a:t> </a:t>
            </a:r>
            <a:r>
              <a:rPr lang="en-US" sz="3200" dirty="0" err="1">
                <a:solidFill>
                  <a:srgbClr val="FEFFFF"/>
                </a:solidFill>
              </a:rPr>
              <a:t>định</a:t>
            </a:r>
            <a:r>
              <a:rPr lang="en-US" sz="3200" dirty="0">
                <a:solidFill>
                  <a:srgbClr val="FEFFFF"/>
                </a:solidFill>
              </a:rPr>
              <a:t>.</a:t>
            </a:r>
          </a:p>
        </p:txBody>
      </p:sp>
    </p:spTree>
    <p:extLst>
      <p:ext uri="{BB962C8B-B14F-4D97-AF65-F5344CB8AC3E}">
        <p14:creationId xmlns:p14="http://schemas.microsoft.com/office/powerpoint/2010/main" val="2768265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941</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Rockwell</vt:lpstr>
      <vt:lpstr>Symbol</vt:lpstr>
      <vt:lpstr>Times New Roman</vt:lpstr>
      <vt:lpstr>Office Theme</vt:lpstr>
      <vt:lpstr> Luật Hiến pháp  (Luật Nhà nước)</vt:lpstr>
      <vt:lpstr>Một số văn bản ngành Luật HP</vt:lpstr>
      <vt:lpstr>Khái niệm Luật Hiến pháp</vt:lpstr>
      <vt:lpstr>PowerPoint Presentation</vt:lpstr>
      <vt:lpstr>Vị trí của Hiến pháp trong hệ thống pháp luật VN</vt:lpstr>
      <vt:lpstr>Nội dung chính của Hiến pháp</vt:lpstr>
      <vt:lpstr>Nội dung cơ bản của chế độ chính trị </vt:lpstr>
      <vt:lpstr>Hình thức nhà nước</vt:lpstr>
      <vt:lpstr>* Bản chất của NN CHXHCN VN</vt:lpstr>
      <vt:lpstr>Bản chất của Nhà nước- Điều 2 HP 2013</vt:lpstr>
      <vt:lpstr>PowerPoint Presentation</vt:lpstr>
      <vt:lpstr>PowerPoint Presentation</vt:lpstr>
      <vt:lpstr>Quyền và nghĩa vụ cơ bản của công dân</vt:lpstr>
      <vt:lpstr>Quyền và nghĩa vụ cơ bản của  công dân</vt:lpstr>
      <vt:lpstr>Quyền và nghĩa vụ cơ bản của  công dân</vt:lpstr>
      <vt:lpstr>Quyền và nghĩa vụ cơ bản của công dân</vt:lpstr>
      <vt:lpstr>Tổ chức và hoạt động của bộ máy nhà nước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dc:title>
  <dc:creator>123456</dc:creator>
  <cp:lastModifiedBy>Nguyen Phuong Thao</cp:lastModifiedBy>
  <cp:revision>89</cp:revision>
  <dcterms:created xsi:type="dcterms:W3CDTF">2019-10-15T23:14:50Z</dcterms:created>
  <dcterms:modified xsi:type="dcterms:W3CDTF">2021-09-24T07:48:41Z</dcterms:modified>
</cp:coreProperties>
</file>