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94" r:id="rId7"/>
    <p:sldId id="263" r:id="rId8"/>
    <p:sldId id="281" r:id="rId9"/>
    <p:sldId id="286" r:id="rId10"/>
    <p:sldId id="291" r:id="rId11"/>
    <p:sldId id="264" r:id="rId12"/>
    <p:sldId id="265" r:id="rId13"/>
    <p:sldId id="266" r:id="rId14"/>
    <p:sldId id="292" r:id="rId15"/>
    <p:sldId id="267" r:id="rId16"/>
    <p:sldId id="293" r:id="rId17"/>
    <p:sldId id="268" r:id="rId18"/>
    <p:sldId id="269" r:id="rId19"/>
    <p:sldId id="270" r:id="rId20"/>
    <p:sldId id="272" r:id="rId21"/>
    <p:sldId id="321" r:id="rId22"/>
    <p:sldId id="323" r:id="rId23"/>
    <p:sldId id="274" r:id="rId24"/>
    <p:sldId id="324" r:id="rId25"/>
    <p:sldId id="325" r:id="rId26"/>
    <p:sldId id="326" r:id="rId27"/>
    <p:sldId id="279" r:id="rId28"/>
    <p:sldId id="340" r:id="rId29"/>
    <p:sldId id="341" r:id="rId30"/>
    <p:sldId id="342" r:id="rId31"/>
    <p:sldId id="3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22C2A-34B4-4B0D-B82F-FC4EBA5A4D96}" type="doc">
      <dgm:prSet loTypeId="urn:microsoft.com/office/officeart/2005/8/layout/venn1" loCatId="relationship" qsTypeId="urn:microsoft.com/office/officeart/2005/8/quickstyle/simple5" qsCatId="simple" csTypeId="urn:microsoft.com/office/officeart/2005/8/colors/accent3_2" csCatId="accent3" phldr="1"/>
      <dgm:spPr/>
    </dgm:pt>
    <dgm:pt modelId="{986C6539-CF20-4CF5-AE95-E4AC123C7C69}">
      <dgm:prSet phldrT="[Text]"/>
      <dgm:spPr/>
      <dgm:t>
        <a:bodyPr/>
        <a:lstStyle/>
        <a:p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DE038DE6-6E0F-4B9D-B99A-CFD11C5ECE28}" type="parTrans" cxnId="{F160ADF6-F23A-4790-B052-D51FA99B8C7D}">
      <dgm:prSet/>
      <dgm:spPr/>
      <dgm:t>
        <a:bodyPr/>
        <a:lstStyle/>
        <a:p>
          <a:endParaRPr lang="en-US"/>
        </a:p>
      </dgm:t>
    </dgm:pt>
    <dgm:pt modelId="{9A104C0E-2E2E-41CC-BD68-0E87DA4C85A8}" type="sibTrans" cxnId="{F160ADF6-F23A-4790-B052-D51FA99B8C7D}">
      <dgm:prSet/>
      <dgm:spPr/>
      <dgm:t>
        <a:bodyPr/>
        <a:lstStyle/>
        <a:p>
          <a:endParaRPr lang="en-US"/>
        </a:p>
      </dgm:t>
    </dgm:pt>
    <dgm:pt modelId="{366ADE20-8DE3-4A4F-A424-0E07B5BD09FF}">
      <dgm:prSet phldrT="[Text]"/>
      <dgm:spPr/>
      <dgm:t>
        <a:bodyPr/>
        <a:lstStyle/>
        <a:p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thân</a:t>
          </a:r>
          <a:endParaRPr lang="en-US" dirty="0"/>
        </a:p>
      </dgm:t>
    </dgm:pt>
    <dgm:pt modelId="{53B8B9DE-ABFB-465F-805D-3861C598BCA0}" type="parTrans" cxnId="{81FF4ED9-6552-429F-B73C-EB5C4F55C27B}">
      <dgm:prSet/>
      <dgm:spPr/>
      <dgm:t>
        <a:bodyPr/>
        <a:lstStyle/>
        <a:p>
          <a:endParaRPr lang="en-US"/>
        </a:p>
      </dgm:t>
    </dgm:pt>
    <dgm:pt modelId="{3777FE81-5D77-48EB-AF07-69DAEDD53BED}" type="sibTrans" cxnId="{81FF4ED9-6552-429F-B73C-EB5C4F55C27B}">
      <dgm:prSet/>
      <dgm:spPr/>
      <dgm:t>
        <a:bodyPr/>
        <a:lstStyle/>
        <a:p>
          <a:endParaRPr lang="en-US"/>
        </a:p>
      </dgm:t>
    </dgm:pt>
    <dgm:pt modelId="{38B323B4-8DD5-4C34-8A80-01257A6F3119}" type="pres">
      <dgm:prSet presAssocID="{AAF22C2A-34B4-4B0D-B82F-FC4EBA5A4D96}" presName="compositeShape" presStyleCnt="0">
        <dgm:presLayoutVars>
          <dgm:chMax val="7"/>
          <dgm:dir/>
          <dgm:resizeHandles val="exact"/>
        </dgm:presLayoutVars>
      </dgm:prSet>
      <dgm:spPr/>
    </dgm:pt>
    <dgm:pt modelId="{5A5EB400-14BE-4928-91CF-9CAFC494ED05}" type="pres">
      <dgm:prSet presAssocID="{986C6539-CF20-4CF5-AE95-E4AC123C7C69}" presName="circ1" presStyleLbl="vennNode1" presStyleIdx="0" presStyleCnt="2"/>
      <dgm:spPr/>
    </dgm:pt>
    <dgm:pt modelId="{E0629FE3-479E-4A87-8C33-363DCA2303CF}" type="pres">
      <dgm:prSet presAssocID="{986C6539-CF20-4CF5-AE95-E4AC123C7C6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97733D9-95E6-4245-8176-500E1CC156DF}" type="pres">
      <dgm:prSet presAssocID="{366ADE20-8DE3-4A4F-A424-0E07B5BD09FF}" presName="circ2" presStyleLbl="vennNode1" presStyleIdx="1" presStyleCnt="2"/>
      <dgm:spPr/>
    </dgm:pt>
    <dgm:pt modelId="{A66422F6-7C3E-4612-B364-81365724A89C}" type="pres">
      <dgm:prSet presAssocID="{366ADE20-8DE3-4A4F-A424-0E07B5BD09F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1245942-F82C-4BA7-860A-8A8E43FBE73D}" type="presOf" srcId="{366ADE20-8DE3-4A4F-A424-0E07B5BD09FF}" destId="{A66422F6-7C3E-4612-B364-81365724A89C}" srcOrd="1" destOrd="0" presId="urn:microsoft.com/office/officeart/2005/8/layout/venn1"/>
    <dgm:cxn modelId="{6598E955-D684-44F5-AC3D-63150196DE2F}" type="presOf" srcId="{366ADE20-8DE3-4A4F-A424-0E07B5BD09FF}" destId="{597733D9-95E6-4245-8176-500E1CC156DF}" srcOrd="0" destOrd="0" presId="urn:microsoft.com/office/officeart/2005/8/layout/venn1"/>
    <dgm:cxn modelId="{8E091B76-1F32-4C77-8651-A44D187F20AF}" type="presOf" srcId="{AAF22C2A-34B4-4B0D-B82F-FC4EBA5A4D96}" destId="{38B323B4-8DD5-4C34-8A80-01257A6F3119}" srcOrd="0" destOrd="0" presId="urn:microsoft.com/office/officeart/2005/8/layout/venn1"/>
    <dgm:cxn modelId="{E6D2A994-F0F5-4766-8E7A-9AA98EECE2FF}" type="presOf" srcId="{986C6539-CF20-4CF5-AE95-E4AC123C7C69}" destId="{5A5EB400-14BE-4928-91CF-9CAFC494ED05}" srcOrd="0" destOrd="0" presId="urn:microsoft.com/office/officeart/2005/8/layout/venn1"/>
    <dgm:cxn modelId="{420D9CCD-E631-49D0-B812-EDE58368F653}" type="presOf" srcId="{986C6539-CF20-4CF5-AE95-E4AC123C7C69}" destId="{E0629FE3-479E-4A87-8C33-363DCA2303CF}" srcOrd="1" destOrd="0" presId="urn:microsoft.com/office/officeart/2005/8/layout/venn1"/>
    <dgm:cxn modelId="{81FF4ED9-6552-429F-B73C-EB5C4F55C27B}" srcId="{AAF22C2A-34B4-4B0D-B82F-FC4EBA5A4D96}" destId="{366ADE20-8DE3-4A4F-A424-0E07B5BD09FF}" srcOrd="1" destOrd="0" parTransId="{53B8B9DE-ABFB-465F-805D-3861C598BCA0}" sibTransId="{3777FE81-5D77-48EB-AF07-69DAEDD53BED}"/>
    <dgm:cxn modelId="{F160ADF6-F23A-4790-B052-D51FA99B8C7D}" srcId="{AAF22C2A-34B4-4B0D-B82F-FC4EBA5A4D96}" destId="{986C6539-CF20-4CF5-AE95-E4AC123C7C69}" srcOrd="0" destOrd="0" parTransId="{DE038DE6-6E0F-4B9D-B99A-CFD11C5ECE28}" sibTransId="{9A104C0E-2E2E-41CC-BD68-0E87DA4C85A8}"/>
    <dgm:cxn modelId="{DEDC7B42-2E97-41D7-85B4-6991FA86EE58}" type="presParOf" srcId="{38B323B4-8DD5-4C34-8A80-01257A6F3119}" destId="{5A5EB400-14BE-4928-91CF-9CAFC494ED05}" srcOrd="0" destOrd="0" presId="urn:microsoft.com/office/officeart/2005/8/layout/venn1"/>
    <dgm:cxn modelId="{1493D1ED-9C15-4BAF-9C2B-8045C0207E73}" type="presParOf" srcId="{38B323B4-8DD5-4C34-8A80-01257A6F3119}" destId="{E0629FE3-479E-4A87-8C33-363DCA2303CF}" srcOrd="1" destOrd="0" presId="urn:microsoft.com/office/officeart/2005/8/layout/venn1"/>
    <dgm:cxn modelId="{4D90AC85-F679-49BE-B0EC-305726F5DCC5}" type="presParOf" srcId="{38B323B4-8DD5-4C34-8A80-01257A6F3119}" destId="{597733D9-95E6-4245-8176-500E1CC156DF}" srcOrd="2" destOrd="0" presId="urn:microsoft.com/office/officeart/2005/8/layout/venn1"/>
    <dgm:cxn modelId="{33991957-CDA7-454B-979F-269CAAC3EEC8}" type="presParOf" srcId="{38B323B4-8DD5-4C34-8A80-01257A6F3119}" destId="{A66422F6-7C3E-4612-B364-81365724A89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96BC20-95E3-41B5-8D11-797BDA273A0F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68732-02E4-48FC-9DA4-BFDD4C068F3A}">
      <dgm:prSet phldrT="[Text]"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mua</a:t>
          </a:r>
          <a:r>
            <a:rPr lang="en-US" dirty="0"/>
            <a:t> </a:t>
          </a:r>
          <a:r>
            <a:rPr lang="en-US" dirty="0" err="1"/>
            <a:t>bán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BEEC6811-3F14-41C9-92D1-FC60B974E027}" type="parTrans" cxnId="{363F368F-EDB5-4754-A651-DA0B0A353570}">
      <dgm:prSet/>
      <dgm:spPr/>
      <dgm:t>
        <a:bodyPr/>
        <a:lstStyle/>
        <a:p>
          <a:endParaRPr lang="en-US"/>
        </a:p>
      </dgm:t>
    </dgm:pt>
    <dgm:pt modelId="{244EFA63-EE2E-446F-BDC5-DE95FD1AFD1B}" type="sibTrans" cxnId="{363F368F-EDB5-4754-A651-DA0B0A353570}">
      <dgm:prSet/>
      <dgm:spPr/>
      <dgm:t>
        <a:bodyPr/>
        <a:lstStyle/>
        <a:p>
          <a:endParaRPr lang="en-US"/>
        </a:p>
      </dgm:t>
    </dgm:pt>
    <dgm:pt modelId="{B7CD14CE-529C-4C4E-B44A-2356B6E8638D}">
      <dgm:prSet phldrT="[Text]"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trao</a:t>
          </a:r>
          <a:r>
            <a:rPr lang="en-US" dirty="0"/>
            <a:t> </a:t>
          </a:r>
          <a:r>
            <a:rPr lang="en-US" dirty="0" err="1"/>
            <a:t>đổi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32109F15-18E7-45F0-B6B8-DDFD70DAB6AF}" type="parTrans" cxnId="{16BCBF4C-AA79-4F06-840C-3EE34DA7ADDB}">
      <dgm:prSet/>
      <dgm:spPr/>
      <dgm:t>
        <a:bodyPr/>
        <a:lstStyle/>
        <a:p>
          <a:endParaRPr lang="en-US"/>
        </a:p>
      </dgm:t>
    </dgm:pt>
    <dgm:pt modelId="{B56D2E44-409D-4C16-BA7F-A32D67AF9E78}" type="sibTrans" cxnId="{16BCBF4C-AA79-4F06-840C-3EE34DA7ADDB}">
      <dgm:prSet/>
      <dgm:spPr/>
      <dgm:t>
        <a:bodyPr/>
        <a:lstStyle/>
        <a:p>
          <a:endParaRPr lang="en-US"/>
        </a:p>
      </dgm:t>
    </dgm:pt>
    <dgm:pt modelId="{99E5E286-1EA1-4BE8-A5F4-E9453BB0FA9C}">
      <dgm:prSet phldrT="[Text]"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tặng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626D266D-B940-4BDB-A904-C5CD7BA27CC8}" type="parTrans" cxnId="{7C034E15-DA73-4E6D-AD64-71659B4B9EB1}">
      <dgm:prSet/>
      <dgm:spPr/>
      <dgm:t>
        <a:bodyPr/>
        <a:lstStyle/>
        <a:p>
          <a:endParaRPr lang="en-US"/>
        </a:p>
      </dgm:t>
    </dgm:pt>
    <dgm:pt modelId="{4C6DF549-5F88-4A4B-AB47-E74E98B49ED7}" type="sibTrans" cxnId="{7C034E15-DA73-4E6D-AD64-71659B4B9EB1}">
      <dgm:prSet/>
      <dgm:spPr/>
      <dgm:t>
        <a:bodyPr/>
        <a:lstStyle/>
        <a:p>
          <a:endParaRPr lang="en-US"/>
        </a:p>
      </dgm:t>
    </dgm:pt>
    <dgm:pt modelId="{CB548C8B-2E8A-4E6D-A58B-B19519AC4CF0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thuê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9136B78B-7E2C-4007-8903-2ECD50AE1183}" type="parTrans" cxnId="{F454E1AD-E1D6-40AC-B926-E7B22F22664B}">
      <dgm:prSet/>
      <dgm:spPr/>
      <dgm:t>
        <a:bodyPr/>
        <a:lstStyle/>
        <a:p>
          <a:endParaRPr lang="en-US"/>
        </a:p>
      </dgm:t>
    </dgm:pt>
    <dgm:pt modelId="{FDDBE69C-106C-4212-921A-B428BD6D39F7}" type="sibTrans" cxnId="{F454E1AD-E1D6-40AC-B926-E7B22F22664B}">
      <dgm:prSet/>
      <dgm:spPr/>
      <dgm:t>
        <a:bodyPr/>
        <a:lstStyle/>
        <a:p>
          <a:endParaRPr lang="en-US"/>
        </a:p>
      </dgm:t>
    </dgm:pt>
    <dgm:pt modelId="{240D01C9-AA40-458D-851A-71F7DE130B82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vay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493C8680-64D4-4066-8736-E035873F081C}" type="parTrans" cxnId="{E913DE30-E0B2-460A-9321-6CD74EEA60F6}">
      <dgm:prSet/>
      <dgm:spPr/>
      <dgm:t>
        <a:bodyPr/>
        <a:lstStyle/>
        <a:p>
          <a:endParaRPr lang="en-US"/>
        </a:p>
      </dgm:t>
    </dgm:pt>
    <dgm:pt modelId="{67A82C6D-9591-47CE-B3AF-45816F59F7E3}" type="sibTrans" cxnId="{E913DE30-E0B2-460A-9321-6CD74EEA60F6}">
      <dgm:prSet/>
      <dgm:spPr/>
      <dgm:t>
        <a:bodyPr/>
        <a:lstStyle/>
        <a:p>
          <a:endParaRPr lang="en-US"/>
        </a:p>
      </dgm:t>
    </dgm:pt>
    <dgm:pt modelId="{35808B2F-330B-4C71-9FF9-503CEEC7E327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mượn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9A753202-8B4C-4E7A-B5EF-B912441C6151}" type="parTrans" cxnId="{ED13C0DD-BB55-4E4B-A3EE-DF68498B1393}">
      <dgm:prSet/>
      <dgm:spPr/>
      <dgm:t>
        <a:bodyPr/>
        <a:lstStyle/>
        <a:p>
          <a:endParaRPr lang="en-US"/>
        </a:p>
      </dgm:t>
    </dgm:pt>
    <dgm:pt modelId="{C2F9B527-246F-4382-A568-9C738DA18766}" type="sibTrans" cxnId="{ED13C0DD-BB55-4E4B-A3EE-DF68498B1393}">
      <dgm:prSet/>
      <dgm:spPr/>
      <dgm:t>
        <a:bodyPr/>
        <a:lstStyle/>
        <a:p>
          <a:endParaRPr lang="en-US"/>
        </a:p>
      </dgm:t>
    </dgm:pt>
    <dgm:pt modelId="{CD44DAEC-CD2E-4B32-BD40-3104EDB454BA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dịch</a:t>
          </a:r>
          <a:r>
            <a:rPr lang="en-US" dirty="0"/>
            <a:t> </a:t>
          </a:r>
          <a:r>
            <a:rPr lang="en-US" dirty="0" err="1"/>
            <a:t>vụ</a:t>
          </a:r>
          <a:endParaRPr lang="en-US" dirty="0"/>
        </a:p>
      </dgm:t>
    </dgm:pt>
    <dgm:pt modelId="{7D096ABB-4CAA-4980-99E7-B5F1FB6DDC65}" type="parTrans" cxnId="{12E928A3-68C7-4C9F-8F2D-7077400B0A5F}">
      <dgm:prSet/>
      <dgm:spPr/>
      <dgm:t>
        <a:bodyPr/>
        <a:lstStyle/>
        <a:p>
          <a:endParaRPr lang="en-US"/>
        </a:p>
      </dgm:t>
    </dgm:pt>
    <dgm:pt modelId="{C295F28F-7764-48C8-B9E5-272766C98B29}" type="sibTrans" cxnId="{12E928A3-68C7-4C9F-8F2D-7077400B0A5F}">
      <dgm:prSet/>
      <dgm:spPr/>
      <dgm:t>
        <a:bodyPr/>
        <a:lstStyle/>
        <a:p>
          <a:endParaRPr lang="en-US"/>
        </a:p>
      </dgm:t>
    </dgm:pt>
    <dgm:pt modelId="{2C8F8E90-2758-4F50-A362-9C8688CEB834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vận</a:t>
          </a:r>
          <a:r>
            <a:rPr lang="en-US" dirty="0"/>
            <a:t> </a:t>
          </a:r>
          <a:r>
            <a:rPr lang="en-US" dirty="0" err="1"/>
            <a:t>chuyển</a:t>
          </a:r>
          <a:endParaRPr lang="en-US" dirty="0"/>
        </a:p>
      </dgm:t>
    </dgm:pt>
    <dgm:pt modelId="{9FA6216D-3D8E-4486-AAA7-519E6F1B1952}" type="parTrans" cxnId="{713AAF87-80F8-47EB-ADE9-D102FC2EFD6D}">
      <dgm:prSet/>
      <dgm:spPr/>
      <dgm:t>
        <a:bodyPr/>
        <a:lstStyle/>
        <a:p>
          <a:endParaRPr lang="en-US"/>
        </a:p>
      </dgm:t>
    </dgm:pt>
    <dgm:pt modelId="{779FB517-A26E-4E00-BA67-32937A1ECE18}" type="sibTrans" cxnId="{713AAF87-80F8-47EB-ADE9-D102FC2EFD6D}">
      <dgm:prSet/>
      <dgm:spPr/>
      <dgm:t>
        <a:bodyPr/>
        <a:lstStyle/>
        <a:p>
          <a:endParaRPr lang="en-US"/>
        </a:p>
      </dgm:t>
    </dgm:pt>
    <dgm:pt modelId="{9E43DF5D-523D-4451-B162-F9A243C45346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gia</a:t>
          </a:r>
          <a:r>
            <a:rPr lang="en-US" dirty="0"/>
            <a:t> </a:t>
          </a:r>
          <a:r>
            <a:rPr lang="en-US" dirty="0" err="1"/>
            <a:t>công</a:t>
          </a:r>
          <a:endParaRPr lang="en-US" dirty="0"/>
        </a:p>
      </dgm:t>
    </dgm:pt>
    <dgm:pt modelId="{5735561A-1224-411E-A760-0E1FB40E5126}" type="parTrans" cxnId="{076AA154-478B-42EC-86FF-9076278EC90F}">
      <dgm:prSet/>
      <dgm:spPr/>
      <dgm:t>
        <a:bodyPr/>
        <a:lstStyle/>
        <a:p>
          <a:endParaRPr lang="en-US"/>
        </a:p>
      </dgm:t>
    </dgm:pt>
    <dgm:pt modelId="{B1324598-9F0E-47F1-95A7-EC997CC4B905}" type="sibTrans" cxnId="{076AA154-478B-42EC-86FF-9076278EC90F}">
      <dgm:prSet/>
      <dgm:spPr/>
      <dgm:t>
        <a:bodyPr/>
        <a:lstStyle/>
        <a:p>
          <a:endParaRPr lang="en-US"/>
        </a:p>
      </dgm:t>
    </dgm:pt>
    <dgm:pt modelId="{0008CB3F-07CE-462F-8C05-374377A4E96C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gửi</a:t>
          </a:r>
          <a:r>
            <a:rPr lang="en-US" dirty="0"/>
            <a:t> </a:t>
          </a:r>
          <a:r>
            <a:rPr lang="en-US" dirty="0" err="1"/>
            <a:t>giữ</a:t>
          </a:r>
          <a:endParaRPr lang="en-US" dirty="0"/>
        </a:p>
      </dgm:t>
    </dgm:pt>
    <dgm:pt modelId="{3A00AFC3-5F50-4F2B-AF78-F1F5E46FBF9D}" type="parTrans" cxnId="{5D9976E5-D1C1-4E80-AC5C-763EBF0F2146}">
      <dgm:prSet/>
      <dgm:spPr/>
      <dgm:t>
        <a:bodyPr/>
        <a:lstStyle/>
        <a:p>
          <a:endParaRPr lang="en-US"/>
        </a:p>
      </dgm:t>
    </dgm:pt>
    <dgm:pt modelId="{C6C53DDF-6DD0-40B7-9B43-1B997AF2924C}" type="sibTrans" cxnId="{5D9976E5-D1C1-4E80-AC5C-763EBF0F2146}">
      <dgm:prSet/>
      <dgm:spPr/>
      <dgm:t>
        <a:bodyPr/>
        <a:lstStyle/>
        <a:p>
          <a:endParaRPr lang="en-US"/>
        </a:p>
      </dgm:t>
    </dgm:pt>
    <dgm:pt modelId="{281488CC-7BE2-4F57-8F7E-379197ACA18A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ủy</a:t>
          </a:r>
          <a:r>
            <a:rPr lang="en-US" dirty="0"/>
            <a:t> </a:t>
          </a:r>
          <a:r>
            <a:rPr lang="en-US" dirty="0" err="1"/>
            <a:t>quyền</a:t>
          </a:r>
          <a:r>
            <a:rPr lang="en-US" dirty="0"/>
            <a:t> </a:t>
          </a:r>
        </a:p>
      </dgm:t>
    </dgm:pt>
    <dgm:pt modelId="{E48579DB-ED52-45E4-8FE4-A64DA2263E05}" type="parTrans" cxnId="{B26CA1FD-264B-4C3B-A177-EC37957370DF}">
      <dgm:prSet/>
      <dgm:spPr/>
      <dgm:t>
        <a:bodyPr/>
        <a:lstStyle/>
        <a:p>
          <a:endParaRPr lang="en-US"/>
        </a:p>
      </dgm:t>
    </dgm:pt>
    <dgm:pt modelId="{6C4A77B8-ED34-4325-9625-8217B5A4CE97}" type="sibTrans" cxnId="{B26CA1FD-264B-4C3B-A177-EC37957370DF}">
      <dgm:prSet/>
      <dgm:spPr/>
      <dgm:t>
        <a:bodyPr/>
        <a:lstStyle/>
        <a:p>
          <a:endParaRPr lang="en-US"/>
        </a:p>
      </dgm:t>
    </dgm:pt>
    <dgm:pt modelId="{43B32B57-D431-4789-B714-5DB1053E6FAE}">
      <dgm:prSet/>
      <dgm:spPr/>
      <dgm:t>
        <a:bodyPr/>
        <a:lstStyle/>
        <a:p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tác</a:t>
          </a:r>
          <a:endParaRPr lang="en-US" dirty="0"/>
        </a:p>
      </dgm:t>
    </dgm:pt>
    <dgm:pt modelId="{968B878E-05B3-4DE0-A547-32B637069D38}" type="parTrans" cxnId="{54ECC16C-175F-4957-9DAF-FA4C4D7DE6EB}">
      <dgm:prSet/>
      <dgm:spPr/>
      <dgm:t>
        <a:bodyPr/>
        <a:lstStyle/>
        <a:p>
          <a:endParaRPr lang="en-US"/>
        </a:p>
      </dgm:t>
    </dgm:pt>
    <dgm:pt modelId="{4DC47199-1365-4F50-9267-3AA4EC9BB24C}" type="sibTrans" cxnId="{54ECC16C-175F-4957-9DAF-FA4C4D7DE6EB}">
      <dgm:prSet/>
      <dgm:spPr/>
      <dgm:t>
        <a:bodyPr/>
        <a:lstStyle/>
        <a:p>
          <a:endParaRPr lang="en-US"/>
        </a:p>
      </dgm:t>
    </dgm:pt>
    <dgm:pt modelId="{C3725EA9-7A7C-4D22-A5CD-D32E647DB3E7}" type="pres">
      <dgm:prSet presAssocID="{3C96BC20-95E3-41B5-8D11-797BDA273A0F}" presName="Name0" presStyleCnt="0">
        <dgm:presLayoutVars>
          <dgm:dir/>
          <dgm:resizeHandles val="exact"/>
        </dgm:presLayoutVars>
      </dgm:prSet>
      <dgm:spPr/>
    </dgm:pt>
    <dgm:pt modelId="{A1C1F0C9-A3BD-4B86-A113-E1A4D0D8184B}" type="pres">
      <dgm:prSet presAssocID="{CA668732-02E4-48FC-9DA4-BFDD4C068F3A}" presName="composite" presStyleCnt="0"/>
      <dgm:spPr/>
    </dgm:pt>
    <dgm:pt modelId="{35F12013-85BE-4655-BBF1-7A252A7E1A25}" type="pres">
      <dgm:prSet presAssocID="{CA668732-02E4-48FC-9DA4-BFDD4C068F3A}" presName="rect1" presStyleLbl="trAlignAcc1" presStyleIdx="0" presStyleCnt="12">
        <dgm:presLayoutVars>
          <dgm:bulletEnabled val="1"/>
        </dgm:presLayoutVars>
      </dgm:prSet>
      <dgm:spPr/>
    </dgm:pt>
    <dgm:pt modelId="{0EA56F59-DDD3-474F-8DA9-730FB8469CA4}" type="pres">
      <dgm:prSet presAssocID="{CA668732-02E4-48FC-9DA4-BFDD4C068F3A}" presName="rect2" presStyleLbl="fgImgPlace1" presStyleIdx="0" presStyleCnt="12"/>
      <dgm:spPr/>
    </dgm:pt>
    <dgm:pt modelId="{E5F97E50-5351-4046-A9FB-BCA25D0878F1}" type="pres">
      <dgm:prSet presAssocID="{244EFA63-EE2E-446F-BDC5-DE95FD1AFD1B}" presName="sibTrans" presStyleCnt="0"/>
      <dgm:spPr/>
    </dgm:pt>
    <dgm:pt modelId="{25E90388-8922-41EA-AB8F-994DC00E0D65}" type="pres">
      <dgm:prSet presAssocID="{B7CD14CE-529C-4C4E-B44A-2356B6E8638D}" presName="composite" presStyleCnt="0"/>
      <dgm:spPr/>
    </dgm:pt>
    <dgm:pt modelId="{FE5E0F6E-6640-457B-B130-239001C06CDD}" type="pres">
      <dgm:prSet presAssocID="{B7CD14CE-529C-4C4E-B44A-2356B6E8638D}" presName="rect1" presStyleLbl="trAlignAcc1" presStyleIdx="1" presStyleCnt="12">
        <dgm:presLayoutVars>
          <dgm:bulletEnabled val="1"/>
        </dgm:presLayoutVars>
      </dgm:prSet>
      <dgm:spPr/>
    </dgm:pt>
    <dgm:pt modelId="{21C650F7-2F30-44C6-A98F-AA5F5606356C}" type="pres">
      <dgm:prSet presAssocID="{B7CD14CE-529C-4C4E-B44A-2356B6E8638D}" presName="rect2" presStyleLbl="fgImgPlace1" presStyleIdx="1" presStyleCnt="12"/>
      <dgm:spPr/>
    </dgm:pt>
    <dgm:pt modelId="{20131EBF-8CC0-45C7-9CCA-C8C7648D2539}" type="pres">
      <dgm:prSet presAssocID="{B56D2E44-409D-4C16-BA7F-A32D67AF9E78}" presName="sibTrans" presStyleCnt="0"/>
      <dgm:spPr/>
    </dgm:pt>
    <dgm:pt modelId="{4270AB5F-BF98-44F6-89CF-A924386E8BBC}" type="pres">
      <dgm:prSet presAssocID="{99E5E286-1EA1-4BE8-A5F4-E9453BB0FA9C}" presName="composite" presStyleCnt="0"/>
      <dgm:spPr/>
    </dgm:pt>
    <dgm:pt modelId="{D03BDA34-5A81-4570-B439-ABA4A6E6BB01}" type="pres">
      <dgm:prSet presAssocID="{99E5E286-1EA1-4BE8-A5F4-E9453BB0FA9C}" presName="rect1" presStyleLbl="trAlignAcc1" presStyleIdx="2" presStyleCnt="12">
        <dgm:presLayoutVars>
          <dgm:bulletEnabled val="1"/>
        </dgm:presLayoutVars>
      </dgm:prSet>
      <dgm:spPr/>
    </dgm:pt>
    <dgm:pt modelId="{BE7DCBC4-B82F-49DF-BBEC-62E128C24E47}" type="pres">
      <dgm:prSet presAssocID="{99E5E286-1EA1-4BE8-A5F4-E9453BB0FA9C}" presName="rect2" presStyleLbl="fgImgPlace1" presStyleIdx="2" presStyleCnt="12"/>
      <dgm:spPr/>
    </dgm:pt>
    <dgm:pt modelId="{7BD27C75-E062-4986-BCD1-4468A1674EBB}" type="pres">
      <dgm:prSet presAssocID="{4C6DF549-5F88-4A4B-AB47-E74E98B49ED7}" presName="sibTrans" presStyleCnt="0"/>
      <dgm:spPr/>
    </dgm:pt>
    <dgm:pt modelId="{CF20CD25-745F-47F9-8300-81F2B3C77721}" type="pres">
      <dgm:prSet presAssocID="{240D01C9-AA40-458D-851A-71F7DE130B82}" presName="composite" presStyleCnt="0"/>
      <dgm:spPr/>
    </dgm:pt>
    <dgm:pt modelId="{E0F69294-F3D6-4405-86A8-EAEE93BCC071}" type="pres">
      <dgm:prSet presAssocID="{240D01C9-AA40-458D-851A-71F7DE130B82}" presName="rect1" presStyleLbl="trAlignAcc1" presStyleIdx="3" presStyleCnt="12">
        <dgm:presLayoutVars>
          <dgm:bulletEnabled val="1"/>
        </dgm:presLayoutVars>
      </dgm:prSet>
      <dgm:spPr/>
    </dgm:pt>
    <dgm:pt modelId="{7640D8A9-8CF1-421A-A239-65321A2C6B0B}" type="pres">
      <dgm:prSet presAssocID="{240D01C9-AA40-458D-851A-71F7DE130B82}" presName="rect2" presStyleLbl="fgImgPlace1" presStyleIdx="3" presStyleCnt="12"/>
      <dgm:spPr/>
    </dgm:pt>
    <dgm:pt modelId="{8DBED3DC-66C9-44B3-948F-220F9EC8952F}" type="pres">
      <dgm:prSet presAssocID="{67A82C6D-9591-47CE-B3AF-45816F59F7E3}" presName="sibTrans" presStyleCnt="0"/>
      <dgm:spPr/>
    </dgm:pt>
    <dgm:pt modelId="{1B9C7A95-6D3B-4B44-A2C5-5C0EFA14E346}" type="pres">
      <dgm:prSet presAssocID="{CB548C8B-2E8A-4E6D-A58B-B19519AC4CF0}" presName="composite" presStyleCnt="0"/>
      <dgm:spPr/>
    </dgm:pt>
    <dgm:pt modelId="{549752C1-69C4-48A9-855B-25CF534C2A64}" type="pres">
      <dgm:prSet presAssocID="{CB548C8B-2E8A-4E6D-A58B-B19519AC4CF0}" presName="rect1" presStyleLbl="trAlignAcc1" presStyleIdx="4" presStyleCnt="12">
        <dgm:presLayoutVars>
          <dgm:bulletEnabled val="1"/>
        </dgm:presLayoutVars>
      </dgm:prSet>
      <dgm:spPr/>
    </dgm:pt>
    <dgm:pt modelId="{C2B26AA7-E8A2-4D5D-82D1-C7F13B277147}" type="pres">
      <dgm:prSet presAssocID="{CB548C8B-2E8A-4E6D-A58B-B19519AC4CF0}" presName="rect2" presStyleLbl="fgImgPlace1" presStyleIdx="4" presStyleCnt="12"/>
      <dgm:spPr/>
    </dgm:pt>
    <dgm:pt modelId="{E15A2326-2F4A-4031-A9AD-DD9659DE63DD}" type="pres">
      <dgm:prSet presAssocID="{FDDBE69C-106C-4212-921A-B428BD6D39F7}" presName="sibTrans" presStyleCnt="0"/>
      <dgm:spPr/>
    </dgm:pt>
    <dgm:pt modelId="{A80EAC8D-D13D-41C1-B263-E37B03E96339}" type="pres">
      <dgm:prSet presAssocID="{CD44DAEC-CD2E-4B32-BD40-3104EDB454BA}" presName="composite" presStyleCnt="0"/>
      <dgm:spPr/>
    </dgm:pt>
    <dgm:pt modelId="{11173A14-945C-46A9-8D89-87AAF1896841}" type="pres">
      <dgm:prSet presAssocID="{CD44DAEC-CD2E-4B32-BD40-3104EDB454BA}" presName="rect1" presStyleLbl="trAlignAcc1" presStyleIdx="5" presStyleCnt="12">
        <dgm:presLayoutVars>
          <dgm:bulletEnabled val="1"/>
        </dgm:presLayoutVars>
      </dgm:prSet>
      <dgm:spPr/>
    </dgm:pt>
    <dgm:pt modelId="{0F1656B5-4399-4D1C-981D-0BB2FBF5871C}" type="pres">
      <dgm:prSet presAssocID="{CD44DAEC-CD2E-4B32-BD40-3104EDB454BA}" presName="rect2" presStyleLbl="fgImgPlace1" presStyleIdx="5" presStyleCnt="12"/>
      <dgm:spPr/>
    </dgm:pt>
    <dgm:pt modelId="{465D22FA-6A84-4CBA-87D6-D427BD15E423}" type="pres">
      <dgm:prSet presAssocID="{C295F28F-7764-48C8-B9E5-272766C98B29}" presName="sibTrans" presStyleCnt="0"/>
      <dgm:spPr/>
    </dgm:pt>
    <dgm:pt modelId="{28438A31-509D-41C7-8F92-FCDF48B1F45E}" type="pres">
      <dgm:prSet presAssocID="{35808B2F-330B-4C71-9FF9-503CEEC7E327}" presName="composite" presStyleCnt="0"/>
      <dgm:spPr/>
    </dgm:pt>
    <dgm:pt modelId="{0A927DFC-1747-4529-AB24-87728DD82D23}" type="pres">
      <dgm:prSet presAssocID="{35808B2F-330B-4C71-9FF9-503CEEC7E327}" presName="rect1" presStyleLbl="trAlignAcc1" presStyleIdx="6" presStyleCnt="12">
        <dgm:presLayoutVars>
          <dgm:bulletEnabled val="1"/>
        </dgm:presLayoutVars>
      </dgm:prSet>
      <dgm:spPr/>
    </dgm:pt>
    <dgm:pt modelId="{B6929FE5-C01D-45A5-8C1F-78A2432FC47A}" type="pres">
      <dgm:prSet presAssocID="{35808B2F-330B-4C71-9FF9-503CEEC7E327}" presName="rect2" presStyleLbl="fgImgPlace1" presStyleIdx="6" presStyleCnt="12"/>
      <dgm:spPr/>
    </dgm:pt>
    <dgm:pt modelId="{14E477BF-54F2-4C9E-A104-44C62268374B}" type="pres">
      <dgm:prSet presAssocID="{C2F9B527-246F-4382-A568-9C738DA18766}" presName="sibTrans" presStyleCnt="0"/>
      <dgm:spPr/>
    </dgm:pt>
    <dgm:pt modelId="{105365AD-F351-404C-A4A3-FB58E0AC3FAC}" type="pres">
      <dgm:prSet presAssocID="{2C8F8E90-2758-4F50-A362-9C8688CEB834}" presName="composite" presStyleCnt="0"/>
      <dgm:spPr/>
    </dgm:pt>
    <dgm:pt modelId="{BC388788-1AC1-4A85-B546-D2558EFD49CC}" type="pres">
      <dgm:prSet presAssocID="{2C8F8E90-2758-4F50-A362-9C8688CEB834}" presName="rect1" presStyleLbl="trAlignAcc1" presStyleIdx="7" presStyleCnt="12">
        <dgm:presLayoutVars>
          <dgm:bulletEnabled val="1"/>
        </dgm:presLayoutVars>
      </dgm:prSet>
      <dgm:spPr/>
    </dgm:pt>
    <dgm:pt modelId="{F2A34F18-FC55-46A5-B8A4-B6D7DBB1C2A0}" type="pres">
      <dgm:prSet presAssocID="{2C8F8E90-2758-4F50-A362-9C8688CEB834}" presName="rect2" presStyleLbl="fgImgPlace1" presStyleIdx="7" presStyleCnt="12"/>
      <dgm:spPr/>
    </dgm:pt>
    <dgm:pt modelId="{89ACACC5-C796-468B-9F9E-CEE9D0E22325}" type="pres">
      <dgm:prSet presAssocID="{779FB517-A26E-4E00-BA67-32937A1ECE18}" presName="sibTrans" presStyleCnt="0"/>
      <dgm:spPr/>
    </dgm:pt>
    <dgm:pt modelId="{3FDB06FB-D612-4999-B694-5488F43BFF69}" type="pres">
      <dgm:prSet presAssocID="{0008CB3F-07CE-462F-8C05-374377A4E96C}" presName="composite" presStyleCnt="0"/>
      <dgm:spPr/>
    </dgm:pt>
    <dgm:pt modelId="{C5A23549-F7F3-4FBF-8AFD-4DAD65CF9D55}" type="pres">
      <dgm:prSet presAssocID="{0008CB3F-07CE-462F-8C05-374377A4E96C}" presName="rect1" presStyleLbl="trAlignAcc1" presStyleIdx="8" presStyleCnt="12" custLinFactNeighborY="-1521">
        <dgm:presLayoutVars>
          <dgm:bulletEnabled val="1"/>
        </dgm:presLayoutVars>
      </dgm:prSet>
      <dgm:spPr/>
    </dgm:pt>
    <dgm:pt modelId="{4E643E66-757A-401E-A0D6-4B69BA88EE76}" type="pres">
      <dgm:prSet presAssocID="{0008CB3F-07CE-462F-8C05-374377A4E96C}" presName="rect2" presStyleLbl="fgImgPlace1" presStyleIdx="8" presStyleCnt="12"/>
      <dgm:spPr/>
    </dgm:pt>
    <dgm:pt modelId="{EC9E53C4-52D8-4081-86C7-C88FC16FDDC0}" type="pres">
      <dgm:prSet presAssocID="{C6C53DDF-6DD0-40B7-9B43-1B997AF2924C}" presName="sibTrans" presStyleCnt="0"/>
      <dgm:spPr/>
    </dgm:pt>
    <dgm:pt modelId="{4FDAC27B-4E5B-4844-9346-01252E34008B}" type="pres">
      <dgm:prSet presAssocID="{9E43DF5D-523D-4451-B162-F9A243C45346}" presName="composite" presStyleCnt="0"/>
      <dgm:spPr/>
    </dgm:pt>
    <dgm:pt modelId="{ACBCCC0F-FDBD-4CCE-BF5F-8ED89D156D0B}" type="pres">
      <dgm:prSet presAssocID="{9E43DF5D-523D-4451-B162-F9A243C45346}" presName="rect1" presStyleLbl="trAlignAcc1" presStyleIdx="9" presStyleCnt="12">
        <dgm:presLayoutVars>
          <dgm:bulletEnabled val="1"/>
        </dgm:presLayoutVars>
      </dgm:prSet>
      <dgm:spPr/>
    </dgm:pt>
    <dgm:pt modelId="{3385AE8D-B7DF-4901-88EA-A57204993650}" type="pres">
      <dgm:prSet presAssocID="{9E43DF5D-523D-4451-B162-F9A243C45346}" presName="rect2" presStyleLbl="fgImgPlace1" presStyleIdx="9" presStyleCnt="12"/>
      <dgm:spPr/>
    </dgm:pt>
    <dgm:pt modelId="{A6272169-5F83-4836-9CF1-13B2F3D1A570}" type="pres">
      <dgm:prSet presAssocID="{B1324598-9F0E-47F1-95A7-EC997CC4B905}" presName="sibTrans" presStyleCnt="0"/>
      <dgm:spPr/>
    </dgm:pt>
    <dgm:pt modelId="{1A675DB7-B043-4626-B083-4DD0208C4438}" type="pres">
      <dgm:prSet presAssocID="{281488CC-7BE2-4F57-8F7E-379197ACA18A}" presName="composite" presStyleCnt="0"/>
      <dgm:spPr/>
    </dgm:pt>
    <dgm:pt modelId="{46F8A60F-F707-4FDD-A6E4-670E16536CB5}" type="pres">
      <dgm:prSet presAssocID="{281488CC-7BE2-4F57-8F7E-379197ACA18A}" presName="rect1" presStyleLbl="trAlignAcc1" presStyleIdx="10" presStyleCnt="12" custScaleX="94489">
        <dgm:presLayoutVars>
          <dgm:bulletEnabled val="1"/>
        </dgm:presLayoutVars>
      </dgm:prSet>
      <dgm:spPr/>
    </dgm:pt>
    <dgm:pt modelId="{9CBCF56C-3697-4522-B7B3-69D1A20E728F}" type="pres">
      <dgm:prSet presAssocID="{281488CC-7BE2-4F57-8F7E-379197ACA18A}" presName="rect2" presStyleLbl="fgImgPlace1" presStyleIdx="10" presStyleCnt="12"/>
      <dgm:spPr/>
    </dgm:pt>
    <dgm:pt modelId="{1FF6CC24-DF73-4CBB-B307-196A734147F7}" type="pres">
      <dgm:prSet presAssocID="{6C4A77B8-ED34-4325-9625-8217B5A4CE97}" presName="sibTrans" presStyleCnt="0"/>
      <dgm:spPr/>
    </dgm:pt>
    <dgm:pt modelId="{CEE55E50-9752-487B-B8E4-B1A736EEC804}" type="pres">
      <dgm:prSet presAssocID="{43B32B57-D431-4789-B714-5DB1053E6FAE}" presName="composite" presStyleCnt="0"/>
      <dgm:spPr/>
    </dgm:pt>
    <dgm:pt modelId="{364A1637-CB12-4DC4-A32A-3B207446CBEB}" type="pres">
      <dgm:prSet presAssocID="{43B32B57-D431-4789-B714-5DB1053E6FAE}" presName="rect1" presStyleLbl="trAlignAcc1" presStyleIdx="11" presStyleCnt="12">
        <dgm:presLayoutVars>
          <dgm:bulletEnabled val="1"/>
        </dgm:presLayoutVars>
      </dgm:prSet>
      <dgm:spPr/>
    </dgm:pt>
    <dgm:pt modelId="{94EBC060-9DAE-4081-8D5C-0B3C6A906985}" type="pres">
      <dgm:prSet presAssocID="{43B32B57-D431-4789-B714-5DB1053E6FAE}" presName="rect2" presStyleLbl="fgImgPlace1" presStyleIdx="11" presStyleCnt="12"/>
      <dgm:spPr/>
    </dgm:pt>
  </dgm:ptLst>
  <dgm:cxnLst>
    <dgm:cxn modelId="{81E66A0C-C72D-49FA-BDAE-D09690767154}" type="presOf" srcId="{0008CB3F-07CE-462F-8C05-374377A4E96C}" destId="{C5A23549-F7F3-4FBF-8AFD-4DAD65CF9D55}" srcOrd="0" destOrd="0" presId="urn:microsoft.com/office/officeart/2008/layout/PictureStrips"/>
    <dgm:cxn modelId="{4CFC1C14-E7F2-44A6-AB90-6E02613726DD}" type="presOf" srcId="{35808B2F-330B-4C71-9FF9-503CEEC7E327}" destId="{0A927DFC-1747-4529-AB24-87728DD82D23}" srcOrd="0" destOrd="0" presId="urn:microsoft.com/office/officeart/2008/layout/PictureStrips"/>
    <dgm:cxn modelId="{7C034E15-DA73-4E6D-AD64-71659B4B9EB1}" srcId="{3C96BC20-95E3-41B5-8D11-797BDA273A0F}" destId="{99E5E286-1EA1-4BE8-A5F4-E9453BB0FA9C}" srcOrd="2" destOrd="0" parTransId="{626D266D-B940-4BDB-A904-C5CD7BA27CC8}" sibTransId="{4C6DF549-5F88-4A4B-AB47-E74E98B49ED7}"/>
    <dgm:cxn modelId="{E913DE30-E0B2-460A-9321-6CD74EEA60F6}" srcId="{3C96BC20-95E3-41B5-8D11-797BDA273A0F}" destId="{240D01C9-AA40-458D-851A-71F7DE130B82}" srcOrd="3" destOrd="0" parTransId="{493C8680-64D4-4066-8736-E035873F081C}" sibTransId="{67A82C6D-9591-47CE-B3AF-45816F59F7E3}"/>
    <dgm:cxn modelId="{399BE13B-C8DB-4EE9-A773-D2F0609D94DC}" type="presOf" srcId="{240D01C9-AA40-458D-851A-71F7DE130B82}" destId="{E0F69294-F3D6-4405-86A8-EAEE93BCC071}" srcOrd="0" destOrd="0" presId="urn:microsoft.com/office/officeart/2008/layout/PictureStrips"/>
    <dgm:cxn modelId="{52CE7E5C-79A5-4571-A3D1-1DC55830D6D8}" type="presOf" srcId="{3C96BC20-95E3-41B5-8D11-797BDA273A0F}" destId="{C3725EA9-7A7C-4D22-A5CD-D32E647DB3E7}" srcOrd="0" destOrd="0" presId="urn:microsoft.com/office/officeart/2008/layout/PictureStrips"/>
    <dgm:cxn modelId="{16BCBF4C-AA79-4F06-840C-3EE34DA7ADDB}" srcId="{3C96BC20-95E3-41B5-8D11-797BDA273A0F}" destId="{B7CD14CE-529C-4C4E-B44A-2356B6E8638D}" srcOrd="1" destOrd="0" parTransId="{32109F15-18E7-45F0-B6B8-DDFD70DAB6AF}" sibTransId="{B56D2E44-409D-4C16-BA7F-A32D67AF9E78}"/>
    <dgm:cxn modelId="{54ECC16C-175F-4957-9DAF-FA4C4D7DE6EB}" srcId="{3C96BC20-95E3-41B5-8D11-797BDA273A0F}" destId="{43B32B57-D431-4789-B714-5DB1053E6FAE}" srcOrd="11" destOrd="0" parTransId="{968B878E-05B3-4DE0-A547-32B637069D38}" sibTransId="{4DC47199-1365-4F50-9267-3AA4EC9BB24C}"/>
    <dgm:cxn modelId="{076AA154-478B-42EC-86FF-9076278EC90F}" srcId="{3C96BC20-95E3-41B5-8D11-797BDA273A0F}" destId="{9E43DF5D-523D-4451-B162-F9A243C45346}" srcOrd="9" destOrd="0" parTransId="{5735561A-1224-411E-A760-0E1FB40E5126}" sibTransId="{B1324598-9F0E-47F1-95A7-EC997CC4B905}"/>
    <dgm:cxn modelId="{713AAF87-80F8-47EB-ADE9-D102FC2EFD6D}" srcId="{3C96BC20-95E3-41B5-8D11-797BDA273A0F}" destId="{2C8F8E90-2758-4F50-A362-9C8688CEB834}" srcOrd="7" destOrd="0" parTransId="{9FA6216D-3D8E-4486-AAA7-519E6F1B1952}" sibTransId="{779FB517-A26E-4E00-BA67-32937A1ECE18}"/>
    <dgm:cxn modelId="{69BD538E-BB39-490D-A330-7FA374952042}" type="presOf" srcId="{9E43DF5D-523D-4451-B162-F9A243C45346}" destId="{ACBCCC0F-FDBD-4CCE-BF5F-8ED89D156D0B}" srcOrd="0" destOrd="0" presId="urn:microsoft.com/office/officeart/2008/layout/PictureStrips"/>
    <dgm:cxn modelId="{363F368F-EDB5-4754-A651-DA0B0A353570}" srcId="{3C96BC20-95E3-41B5-8D11-797BDA273A0F}" destId="{CA668732-02E4-48FC-9DA4-BFDD4C068F3A}" srcOrd="0" destOrd="0" parTransId="{BEEC6811-3F14-41C9-92D1-FC60B974E027}" sibTransId="{244EFA63-EE2E-446F-BDC5-DE95FD1AFD1B}"/>
    <dgm:cxn modelId="{9C593897-B293-4A5C-AA35-74F1D11DBA1B}" type="presOf" srcId="{43B32B57-D431-4789-B714-5DB1053E6FAE}" destId="{364A1637-CB12-4DC4-A32A-3B207446CBEB}" srcOrd="0" destOrd="0" presId="urn:microsoft.com/office/officeart/2008/layout/PictureStrips"/>
    <dgm:cxn modelId="{12E928A3-68C7-4C9F-8F2D-7077400B0A5F}" srcId="{3C96BC20-95E3-41B5-8D11-797BDA273A0F}" destId="{CD44DAEC-CD2E-4B32-BD40-3104EDB454BA}" srcOrd="5" destOrd="0" parTransId="{7D096ABB-4CAA-4980-99E7-B5F1FB6DDC65}" sibTransId="{C295F28F-7764-48C8-B9E5-272766C98B29}"/>
    <dgm:cxn modelId="{1D4469A8-0D56-4C02-9B88-C734D10DE89E}" type="presOf" srcId="{99E5E286-1EA1-4BE8-A5F4-E9453BB0FA9C}" destId="{D03BDA34-5A81-4570-B439-ABA4A6E6BB01}" srcOrd="0" destOrd="0" presId="urn:microsoft.com/office/officeart/2008/layout/PictureStrips"/>
    <dgm:cxn modelId="{F454E1AD-E1D6-40AC-B926-E7B22F22664B}" srcId="{3C96BC20-95E3-41B5-8D11-797BDA273A0F}" destId="{CB548C8B-2E8A-4E6D-A58B-B19519AC4CF0}" srcOrd="4" destOrd="0" parTransId="{9136B78B-7E2C-4007-8903-2ECD50AE1183}" sibTransId="{FDDBE69C-106C-4212-921A-B428BD6D39F7}"/>
    <dgm:cxn modelId="{2B948AB5-B520-45DC-8D65-3AA7DC7599B3}" type="presOf" srcId="{CA668732-02E4-48FC-9DA4-BFDD4C068F3A}" destId="{35F12013-85BE-4655-BBF1-7A252A7E1A25}" srcOrd="0" destOrd="0" presId="urn:microsoft.com/office/officeart/2008/layout/PictureStrips"/>
    <dgm:cxn modelId="{B76876D8-14DA-4D55-BB1D-70E5C90A78A1}" type="presOf" srcId="{281488CC-7BE2-4F57-8F7E-379197ACA18A}" destId="{46F8A60F-F707-4FDD-A6E4-670E16536CB5}" srcOrd="0" destOrd="0" presId="urn:microsoft.com/office/officeart/2008/layout/PictureStrips"/>
    <dgm:cxn modelId="{ED13C0DD-BB55-4E4B-A3EE-DF68498B1393}" srcId="{3C96BC20-95E3-41B5-8D11-797BDA273A0F}" destId="{35808B2F-330B-4C71-9FF9-503CEEC7E327}" srcOrd="6" destOrd="0" parTransId="{9A753202-8B4C-4E7A-B5EF-B912441C6151}" sibTransId="{C2F9B527-246F-4382-A568-9C738DA18766}"/>
    <dgm:cxn modelId="{CBBF68E1-FEA2-4176-962C-8750298353C3}" type="presOf" srcId="{CB548C8B-2E8A-4E6D-A58B-B19519AC4CF0}" destId="{549752C1-69C4-48A9-855B-25CF534C2A64}" srcOrd="0" destOrd="0" presId="urn:microsoft.com/office/officeart/2008/layout/PictureStrips"/>
    <dgm:cxn modelId="{5D9976E5-D1C1-4E80-AC5C-763EBF0F2146}" srcId="{3C96BC20-95E3-41B5-8D11-797BDA273A0F}" destId="{0008CB3F-07CE-462F-8C05-374377A4E96C}" srcOrd="8" destOrd="0" parTransId="{3A00AFC3-5F50-4F2B-AF78-F1F5E46FBF9D}" sibTransId="{C6C53DDF-6DD0-40B7-9B43-1B997AF2924C}"/>
    <dgm:cxn modelId="{6818ACEA-3069-43C1-BB66-4356C6C26BD9}" type="presOf" srcId="{B7CD14CE-529C-4C4E-B44A-2356B6E8638D}" destId="{FE5E0F6E-6640-457B-B130-239001C06CDD}" srcOrd="0" destOrd="0" presId="urn:microsoft.com/office/officeart/2008/layout/PictureStrips"/>
    <dgm:cxn modelId="{A91219EB-F90E-4016-BB95-4736CE63C6B4}" type="presOf" srcId="{2C8F8E90-2758-4F50-A362-9C8688CEB834}" destId="{BC388788-1AC1-4A85-B546-D2558EFD49CC}" srcOrd="0" destOrd="0" presId="urn:microsoft.com/office/officeart/2008/layout/PictureStrips"/>
    <dgm:cxn modelId="{B26CA1FD-264B-4C3B-A177-EC37957370DF}" srcId="{3C96BC20-95E3-41B5-8D11-797BDA273A0F}" destId="{281488CC-7BE2-4F57-8F7E-379197ACA18A}" srcOrd="10" destOrd="0" parTransId="{E48579DB-ED52-45E4-8FE4-A64DA2263E05}" sibTransId="{6C4A77B8-ED34-4325-9625-8217B5A4CE97}"/>
    <dgm:cxn modelId="{7CC02FFE-08B3-4822-B71D-1E81FB1B7F01}" type="presOf" srcId="{CD44DAEC-CD2E-4B32-BD40-3104EDB454BA}" destId="{11173A14-945C-46A9-8D89-87AAF1896841}" srcOrd="0" destOrd="0" presId="urn:microsoft.com/office/officeart/2008/layout/PictureStrips"/>
    <dgm:cxn modelId="{3883EDB9-B1AC-4BDD-9C2A-8D41941697CF}" type="presParOf" srcId="{C3725EA9-7A7C-4D22-A5CD-D32E647DB3E7}" destId="{A1C1F0C9-A3BD-4B86-A113-E1A4D0D8184B}" srcOrd="0" destOrd="0" presId="urn:microsoft.com/office/officeart/2008/layout/PictureStrips"/>
    <dgm:cxn modelId="{AA0CD755-5111-4FFA-9A20-B8075A73158D}" type="presParOf" srcId="{A1C1F0C9-A3BD-4B86-A113-E1A4D0D8184B}" destId="{35F12013-85BE-4655-BBF1-7A252A7E1A25}" srcOrd="0" destOrd="0" presId="urn:microsoft.com/office/officeart/2008/layout/PictureStrips"/>
    <dgm:cxn modelId="{1BBD14B4-9624-4A4E-8647-21422A8A5A38}" type="presParOf" srcId="{A1C1F0C9-A3BD-4B86-A113-E1A4D0D8184B}" destId="{0EA56F59-DDD3-474F-8DA9-730FB8469CA4}" srcOrd="1" destOrd="0" presId="urn:microsoft.com/office/officeart/2008/layout/PictureStrips"/>
    <dgm:cxn modelId="{565F4894-309D-4668-80BA-945BC4A4EF8E}" type="presParOf" srcId="{C3725EA9-7A7C-4D22-A5CD-D32E647DB3E7}" destId="{E5F97E50-5351-4046-A9FB-BCA25D0878F1}" srcOrd="1" destOrd="0" presId="urn:microsoft.com/office/officeart/2008/layout/PictureStrips"/>
    <dgm:cxn modelId="{D11F2D89-CC44-48F7-9DE5-5AF3C8103F61}" type="presParOf" srcId="{C3725EA9-7A7C-4D22-A5CD-D32E647DB3E7}" destId="{25E90388-8922-41EA-AB8F-994DC00E0D65}" srcOrd="2" destOrd="0" presId="urn:microsoft.com/office/officeart/2008/layout/PictureStrips"/>
    <dgm:cxn modelId="{1FAA5C2E-6BF2-4024-AAED-C7D33F72F932}" type="presParOf" srcId="{25E90388-8922-41EA-AB8F-994DC00E0D65}" destId="{FE5E0F6E-6640-457B-B130-239001C06CDD}" srcOrd="0" destOrd="0" presId="urn:microsoft.com/office/officeart/2008/layout/PictureStrips"/>
    <dgm:cxn modelId="{644EF017-664D-4CC8-8674-173E51028AC4}" type="presParOf" srcId="{25E90388-8922-41EA-AB8F-994DC00E0D65}" destId="{21C650F7-2F30-44C6-A98F-AA5F5606356C}" srcOrd="1" destOrd="0" presId="urn:microsoft.com/office/officeart/2008/layout/PictureStrips"/>
    <dgm:cxn modelId="{0E410CD6-75C7-43F8-BBF8-688B7EFFFCCA}" type="presParOf" srcId="{C3725EA9-7A7C-4D22-A5CD-D32E647DB3E7}" destId="{20131EBF-8CC0-45C7-9CCA-C8C7648D2539}" srcOrd="3" destOrd="0" presId="urn:microsoft.com/office/officeart/2008/layout/PictureStrips"/>
    <dgm:cxn modelId="{DF39FF9E-6739-44FD-B6A7-B5DBC73AA574}" type="presParOf" srcId="{C3725EA9-7A7C-4D22-A5CD-D32E647DB3E7}" destId="{4270AB5F-BF98-44F6-89CF-A924386E8BBC}" srcOrd="4" destOrd="0" presId="urn:microsoft.com/office/officeart/2008/layout/PictureStrips"/>
    <dgm:cxn modelId="{A2F2B73A-6F61-4B93-9FFA-2414C3DD6205}" type="presParOf" srcId="{4270AB5F-BF98-44F6-89CF-A924386E8BBC}" destId="{D03BDA34-5A81-4570-B439-ABA4A6E6BB01}" srcOrd="0" destOrd="0" presId="urn:microsoft.com/office/officeart/2008/layout/PictureStrips"/>
    <dgm:cxn modelId="{42393A1C-B375-47DE-BF49-95065A842265}" type="presParOf" srcId="{4270AB5F-BF98-44F6-89CF-A924386E8BBC}" destId="{BE7DCBC4-B82F-49DF-BBEC-62E128C24E47}" srcOrd="1" destOrd="0" presId="urn:microsoft.com/office/officeart/2008/layout/PictureStrips"/>
    <dgm:cxn modelId="{A54CB527-0A22-4111-9F19-1F2E2542135A}" type="presParOf" srcId="{C3725EA9-7A7C-4D22-A5CD-D32E647DB3E7}" destId="{7BD27C75-E062-4986-BCD1-4468A1674EBB}" srcOrd="5" destOrd="0" presId="urn:microsoft.com/office/officeart/2008/layout/PictureStrips"/>
    <dgm:cxn modelId="{841E69E1-EDA7-451E-B40E-6313D653DBCC}" type="presParOf" srcId="{C3725EA9-7A7C-4D22-A5CD-D32E647DB3E7}" destId="{CF20CD25-745F-47F9-8300-81F2B3C77721}" srcOrd="6" destOrd="0" presId="urn:microsoft.com/office/officeart/2008/layout/PictureStrips"/>
    <dgm:cxn modelId="{B6B322BB-A1FC-4A59-A6DB-A095D625778F}" type="presParOf" srcId="{CF20CD25-745F-47F9-8300-81F2B3C77721}" destId="{E0F69294-F3D6-4405-86A8-EAEE93BCC071}" srcOrd="0" destOrd="0" presId="urn:microsoft.com/office/officeart/2008/layout/PictureStrips"/>
    <dgm:cxn modelId="{4E91F631-5B2A-4807-8FE0-F67929729196}" type="presParOf" srcId="{CF20CD25-745F-47F9-8300-81F2B3C77721}" destId="{7640D8A9-8CF1-421A-A239-65321A2C6B0B}" srcOrd="1" destOrd="0" presId="urn:microsoft.com/office/officeart/2008/layout/PictureStrips"/>
    <dgm:cxn modelId="{E1EBE707-A9BA-4131-8E77-398EBF5CD915}" type="presParOf" srcId="{C3725EA9-7A7C-4D22-A5CD-D32E647DB3E7}" destId="{8DBED3DC-66C9-44B3-948F-220F9EC8952F}" srcOrd="7" destOrd="0" presId="urn:microsoft.com/office/officeart/2008/layout/PictureStrips"/>
    <dgm:cxn modelId="{F153877C-94BE-43DB-94EB-FB00F46F38FB}" type="presParOf" srcId="{C3725EA9-7A7C-4D22-A5CD-D32E647DB3E7}" destId="{1B9C7A95-6D3B-4B44-A2C5-5C0EFA14E346}" srcOrd="8" destOrd="0" presId="urn:microsoft.com/office/officeart/2008/layout/PictureStrips"/>
    <dgm:cxn modelId="{8B53A1EF-F2E4-4CBA-AC62-4F21AF0AEC5A}" type="presParOf" srcId="{1B9C7A95-6D3B-4B44-A2C5-5C0EFA14E346}" destId="{549752C1-69C4-48A9-855B-25CF534C2A64}" srcOrd="0" destOrd="0" presId="urn:microsoft.com/office/officeart/2008/layout/PictureStrips"/>
    <dgm:cxn modelId="{68F9F12A-4EED-4F9F-83C3-FF4153E627C5}" type="presParOf" srcId="{1B9C7A95-6D3B-4B44-A2C5-5C0EFA14E346}" destId="{C2B26AA7-E8A2-4D5D-82D1-C7F13B277147}" srcOrd="1" destOrd="0" presId="urn:microsoft.com/office/officeart/2008/layout/PictureStrips"/>
    <dgm:cxn modelId="{5C146F87-AF6C-4461-8771-179D1387D2F3}" type="presParOf" srcId="{C3725EA9-7A7C-4D22-A5CD-D32E647DB3E7}" destId="{E15A2326-2F4A-4031-A9AD-DD9659DE63DD}" srcOrd="9" destOrd="0" presId="urn:microsoft.com/office/officeart/2008/layout/PictureStrips"/>
    <dgm:cxn modelId="{47571534-C981-4107-972A-D9DE0F737029}" type="presParOf" srcId="{C3725EA9-7A7C-4D22-A5CD-D32E647DB3E7}" destId="{A80EAC8D-D13D-41C1-B263-E37B03E96339}" srcOrd="10" destOrd="0" presId="urn:microsoft.com/office/officeart/2008/layout/PictureStrips"/>
    <dgm:cxn modelId="{722909AD-7EAF-47A1-AA29-DEAD07685548}" type="presParOf" srcId="{A80EAC8D-D13D-41C1-B263-E37B03E96339}" destId="{11173A14-945C-46A9-8D89-87AAF1896841}" srcOrd="0" destOrd="0" presId="urn:microsoft.com/office/officeart/2008/layout/PictureStrips"/>
    <dgm:cxn modelId="{A02C32D4-27BB-478A-85BF-2D6DFDD3CE39}" type="presParOf" srcId="{A80EAC8D-D13D-41C1-B263-E37B03E96339}" destId="{0F1656B5-4399-4D1C-981D-0BB2FBF5871C}" srcOrd="1" destOrd="0" presId="urn:microsoft.com/office/officeart/2008/layout/PictureStrips"/>
    <dgm:cxn modelId="{9B5A1EBF-DA6A-446D-BC7E-7FE22AA7E89E}" type="presParOf" srcId="{C3725EA9-7A7C-4D22-A5CD-D32E647DB3E7}" destId="{465D22FA-6A84-4CBA-87D6-D427BD15E423}" srcOrd="11" destOrd="0" presId="urn:microsoft.com/office/officeart/2008/layout/PictureStrips"/>
    <dgm:cxn modelId="{960205FE-2C82-4212-86D1-CB2A1A2E2E41}" type="presParOf" srcId="{C3725EA9-7A7C-4D22-A5CD-D32E647DB3E7}" destId="{28438A31-509D-41C7-8F92-FCDF48B1F45E}" srcOrd="12" destOrd="0" presId="urn:microsoft.com/office/officeart/2008/layout/PictureStrips"/>
    <dgm:cxn modelId="{D862529A-1785-411F-8BFF-8FAFBDB99AB3}" type="presParOf" srcId="{28438A31-509D-41C7-8F92-FCDF48B1F45E}" destId="{0A927DFC-1747-4529-AB24-87728DD82D23}" srcOrd="0" destOrd="0" presId="urn:microsoft.com/office/officeart/2008/layout/PictureStrips"/>
    <dgm:cxn modelId="{031E473B-6544-40EC-A7CA-270E37CE7172}" type="presParOf" srcId="{28438A31-509D-41C7-8F92-FCDF48B1F45E}" destId="{B6929FE5-C01D-45A5-8C1F-78A2432FC47A}" srcOrd="1" destOrd="0" presId="urn:microsoft.com/office/officeart/2008/layout/PictureStrips"/>
    <dgm:cxn modelId="{F336B027-2C7E-4C15-AC0B-955E9B6ECF61}" type="presParOf" srcId="{C3725EA9-7A7C-4D22-A5CD-D32E647DB3E7}" destId="{14E477BF-54F2-4C9E-A104-44C62268374B}" srcOrd="13" destOrd="0" presId="urn:microsoft.com/office/officeart/2008/layout/PictureStrips"/>
    <dgm:cxn modelId="{80EF1968-77C9-4142-9110-CBA069A62938}" type="presParOf" srcId="{C3725EA9-7A7C-4D22-A5CD-D32E647DB3E7}" destId="{105365AD-F351-404C-A4A3-FB58E0AC3FAC}" srcOrd="14" destOrd="0" presId="urn:microsoft.com/office/officeart/2008/layout/PictureStrips"/>
    <dgm:cxn modelId="{85E24A59-5D8D-41C7-816B-C6368562E8B1}" type="presParOf" srcId="{105365AD-F351-404C-A4A3-FB58E0AC3FAC}" destId="{BC388788-1AC1-4A85-B546-D2558EFD49CC}" srcOrd="0" destOrd="0" presId="urn:microsoft.com/office/officeart/2008/layout/PictureStrips"/>
    <dgm:cxn modelId="{3221F035-F66C-4FE7-B350-E912A05B4653}" type="presParOf" srcId="{105365AD-F351-404C-A4A3-FB58E0AC3FAC}" destId="{F2A34F18-FC55-46A5-B8A4-B6D7DBB1C2A0}" srcOrd="1" destOrd="0" presId="urn:microsoft.com/office/officeart/2008/layout/PictureStrips"/>
    <dgm:cxn modelId="{8A88ED57-AD30-487B-AD70-F7D3120B533B}" type="presParOf" srcId="{C3725EA9-7A7C-4D22-A5CD-D32E647DB3E7}" destId="{89ACACC5-C796-468B-9F9E-CEE9D0E22325}" srcOrd="15" destOrd="0" presId="urn:microsoft.com/office/officeart/2008/layout/PictureStrips"/>
    <dgm:cxn modelId="{957CAC09-8D90-43D4-9EE9-9A46CA2E4887}" type="presParOf" srcId="{C3725EA9-7A7C-4D22-A5CD-D32E647DB3E7}" destId="{3FDB06FB-D612-4999-B694-5488F43BFF69}" srcOrd="16" destOrd="0" presId="urn:microsoft.com/office/officeart/2008/layout/PictureStrips"/>
    <dgm:cxn modelId="{37AE83CC-35FF-4F70-990D-8E2FBBE9B6E6}" type="presParOf" srcId="{3FDB06FB-D612-4999-B694-5488F43BFF69}" destId="{C5A23549-F7F3-4FBF-8AFD-4DAD65CF9D55}" srcOrd="0" destOrd="0" presId="urn:microsoft.com/office/officeart/2008/layout/PictureStrips"/>
    <dgm:cxn modelId="{04D1D291-A6F2-43AE-8C06-A267DB4900BF}" type="presParOf" srcId="{3FDB06FB-D612-4999-B694-5488F43BFF69}" destId="{4E643E66-757A-401E-A0D6-4B69BA88EE76}" srcOrd="1" destOrd="0" presId="urn:microsoft.com/office/officeart/2008/layout/PictureStrips"/>
    <dgm:cxn modelId="{A7A18E59-2781-46C2-BC42-870F8A139D57}" type="presParOf" srcId="{C3725EA9-7A7C-4D22-A5CD-D32E647DB3E7}" destId="{EC9E53C4-52D8-4081-86C7-C88FC16FDDC0}" srcOrd="17" destOrd="0" presId="urn:microsoft.com/office/officeart/2008/layout/PictureStrips"/>
    <dgm:cxn modelId="{AA874F98-74AD-4336-A6E2-3EA6FF716C93}" type="presParOf" srcId="{C3725EA9-7A7C-4D22-A5CD-D32E647DB3E7}" destId="{4FDAC27B-4E5B-4844-9346-01252E34008B}" srcOrd="18" destOrd="0" presId="urn:microsoft.com/office/officeart/2008/layout/PictureStrips"/>
    <dgm:cxn modelId="{F5C26CF3-2127-45E1-B0E5-FA2588B2344A}" type="presParOf" srcId="{4FDAC27B-4E5B-4844-9346-01252E34008B}" destId="{ACBCCC0F-FDBD-4CCE-BF5F-8ED89D156D0B}" srcOrd="0" destOrd="0" presId="urn:microsoft.com/office/officeart/2008/layout/PictureStrips"/>
    <dgm:cxn modelId="{5A58BC24-820B-49B3-A934-FCB17919D404}" type="presParOf" srcId="{4FDAC27B-4E5B-4844-9346-01252E34008B}" destId="{3385AE8D-B7DF-4901-88EA-A57204993650}" srcOrd="1" destOrd="0" presId="urn:microsoft.com/office/officeart/2008/layout/PictureStrips"/>
    <dgm:cxn modelId="{EE74052B-EC16-455A-8C07-AC4F526D4CC3}" type="presParOf" srcId="{C3725EA9-7A7C-4D22-A5CD-D32E647DB3E7}" destId="{A6272169-5F83-4836-9CF1-13B2F3D1A570}" srcOrd="19" destOrd="0" presId="urn:microsoft.com/office/officeart/2008/layout/PictureStrips"/>
    <dgm:cxn modelId="{FB369161-E01B-45A3-97BD-C3235A2CB381}" type="presParOf" srcId="{C3725EA9-7A7C-4D22-A5CD-D32E647DB3E7}" destId="{1A675DB7-B043-4626-B083-4DD0208C4438}" srcOrd="20" destOrd="0" presId="urn:microsoft.com/office/officeart/2008/layout/PictureStrips"/>
    <dgm:cxn modelId="{9E80C8C0-41F3-4105-9D7E-6AC07677A5A2}" type="presParOf" srcId="{1A675DB7-B043-4626-B083-4DD0208C4438}" destId="{46F8A60F-F707-4FDD-A6E4-670E16536CB5}" srcOrd="0" destOrd="0" presId="urn:microsoft.com/office/officeart/2008/layout/PictureStrips"/>
    <dgm:cxn modelId="{4F9285A3-6E1E-4C1F-B9B3-3AB7673E76B0}" type="presParOf" srcId="{1A675DB7-B043-4626-B083-4DD0208C4438}" destId="{9CBCF56C-3697-4522-B7B3-69D1A20E728F}" srcOrd="1" destOrd="0" presId="urn:microsoft.com/office/officeart/2008/layout/PictureStrips"/>
    <dgm:cxn modelId="{BAAAFE8C-CFF3-4E42-8B79-CEBB178EFD8D}" type="presParOf" srcId="{C3725EA9-7A7C-4D22-A5CD-D32E647DB3E7}" destId="{1FF6CC24-DF73-4CBB-B307-196A734147F7}" srcOrd="21" destOrd="0" presId="urn:microsoft.com/office/officeart/2008/layout/PictureStrips"/>
    <dgm:cxn modelId="{4C3A8E64-0AA4-4598-9359-123DCD139326}" type="presParOf" srcId="{C3725EA9-7A7C-4D22-A5CD-D32E647DB3E7}" destId="{CEE55E50-9752-487B-B8E4-B1A736EEC804}" srcOrd="22" destOrd="0" presId="urn:microsoft.com/office/officeart/2008/layout/PictureStrips"/>
    <dgm:cxn modelId="{39827467-AA63-4828-8C8D-110B0675AF8A}" type="presParOf" srcId="{CEE55E50-9752-487B-B8E4-B1A736EEC804}" destId="{364A1637-CB12-4DC4-A32A-3B207446CBEB}" srcOrd="0" destOrd="0" presId="urn:microsoft.com/office/officeart/2008/layout/PictureStrips"/>
    <dgm:cxn modelId="{0E26C1A9-9C6C-4457-ACBE-6E0FDB6B2815}" type="presParOf" srcId="{CEE55E50-9752-487B-B8E4-B1A736EEC804}" destId="{94EBC060-9DAE-4081-8D5C-0B3C6A90698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6854B4-3359-483C-B0EB-A0F7E2FB5831}" type="doc">
      <dgm:prSet loTypeId="urn:microsoft.com/office/officeart/2005/8/layout/hList6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C873F5F-4DCA-4D6C-A1F8-AF6E595CAF6D}">
      <dgm:prSet phldrT="[Text]"/>
      <dgm:spPr/>
      <dgm:t>
        <a:bodyPr/>
        <a:lstStyle/>
        <a:p>
          <a:r>
            <a:rPr lang="en-US"/>
            <a:t>Buộc thực hiện đúng hợp đồng</a:t>
          </a:r>
        </a:p>
      </dgm:t>
    </dgm:pt>
    <dgm:pt modelId="{CDA87313-F6D9-4A00-A668-D7030EF00F16}" type="parTrans" cxnId="{5AC7EFEF-4D4D-41DB-93BC-579CDC1E1CF2}">
      <dgm:prSet/>
      <dgm:spPr/>
      <dgm:t>
        <a:bodyPr/>
        <a:lstStyle/>
        <a:p>
          <a:endParaRPr lang="en-US"/>
        </a:p>
      </dgm:t>
    </dgm:pt>
    <dgm:pt modelId="{D793DBA9-8574-441C-A79D-C11700ADA15A}" type="sibTrans" cxnId="{5AC7EFEF-4D4D-41DB-93BC-579CDC1E1CF2}">
      <dgm:prSet/>
      <dgm:spPr/>
      <dgm:t>
        <a:bodyPr/>
        <a:lstStyle/>
        <a:p>
          <a:endParaRPr lang="en-US"/>
        </a:p>
      </dgm:t>
    </dgm:pt>
    <dgm:pt modelId="{A8CBF4B7-93E6-4E91-B01B-F4EF4EFAFBB8}">
      <dgm:prSet phldrT="[Text]"/>
      <dgm:spPr/>
      <dgm:t>
        <a:bodyPr/>
        <a:lstStyle/>
        <a:p>
          <a:r>
            <a:rPr lang="en-US"/>
            <a:t>Bồi thường thiệt hại</a:t>
          </a:r>
        </a:p>
      </dgm:t>
    </dgm:pt>
    <dgm:pt modelId="{F3AC51F4-2D00-40E7-9E29-FC71A34C824F}" type="parTrans" cxnId="{BF70AF42-3453-4FDA-89DE-11315099C56C}">
      <dgm:prSet/>
      <dgm:spPr/>
      <dgm:t>
        <a:bodyPr/>
        <a:lstStyle/>
        <a:p>
          <a:endParaRPr lang="en-US"/>
        </a:p>
      </dgm:t>
    </dgm:pt>
    <dgm:pt modelId="{7A807DF3-F5BF-4F08-BE31-0F3B86928C80}" type="sibTrans" cxnId="{BF70AF42-3453-4FDA-89DE-11315099C56C}">
      <dgm:prSet/>
      <dgm:spPr/>
      <dgm:t>
        <a:bodyPr/>
        <a:lstStyle/>
        <a:p>
          <a:endParaRPr lang="en-US"/>
        </a:p>
      </dgm:t>
    </dgm:pt>
    <dgm:pt modelId="{B362A606-E5BF-4441-99E1-9D560281ABEF}">
      <dgm:prSet phldrT="[Text]"/>
      <dgm:spPr/>
      <dgm:t>
        <a:bodyPr/>
        <a:lstStyle/>
        <a:p>
          <a:r>
            <a:rPr lang="en-US"/>
            <a:t>Phạt vi phạm</a:t>
          </a:r>
        </a:p>
      </dgm:t>
    </dgm:pt>
    <dgm:pt modelId="{412ABE58-DB24-45FA-BE6C-B7F7539AE2FC}" type="parTrans" cxnId="{5A5BC0C5-868A-404C-887C-AF8E8CA67A9F}">
      <dgm:prSet/>
      <dgm:spPr/>
      <dgm:t>
        <a:bodyPr/>
        <a:lstStyle/>
        <a:p>
          <a:endParaRPr lang="en-US"/>
        </a:p>
      </dgm:t>
    </dgm:pt>
    <dgm:pt modelId="{0024F335-F088-4440-A541-9FDC67A1B80B}" type="sibTrans" cxnId="{5A5BC0C5-868A-404C-887C-AF8E8CA67A9F}">
      <dgm:prSet/>
      <dgm:spPr/>
      <dgm:t>
        <a:bodyPr/>
        <a:lstStyle/>
        <a:p>
          <a:endParaRPr lang="en-US"/>
        </a:p>
      </dgm:t>
    </dgm:pt>
    <dgm:pt modelId="{96276EB6-B81E-4643-A8F8-6B57654D2FA0}" type="pres">
      <dgm:prSet presAssocID="{2F6854B4-3359-483C-B0EB-A0F7E2FB5831}" presName="Name0" presStyleCnt="0">
        <dgm:presLayoutVars>
          <dgm:dir/>
          <dgm:resizeHandles val="exact"/>
        </dgm:presLayoutVars>
      </dgm:prSet>
      <dgm:spPr/>
    </dgm:pt>
    <dgm:pt modelId="{1FDF9545-0BB8-4CE4-B5BC-E774650BA48D}" type="pres">
      <dgm:prSet presAssocID="{2C873F5F-4DCA-4D6C-A1F8-AF6E595CAF6D}" presName="node" presStyleLbl="node1" presStyleIdx="0" presStyleCnt="3">
        <dgm:presLayoutVars>
          <dgm:bulletEnabled val="1"/>
        </dgm:presLayoutVars>
      </dgm:prSet>
      <dgm:spPr/>
    </dgm:pt>
    <dgm:pt modelId="{E99C653E-32D5-48B2-BEDD-74240AD81488}" type="pres">
      <dgm:prSet presAssocID="{D793DBA9-8574-441C-A79D-C11700ADA15A}" presName="sibTrans" presStyleCnt="0"/>
      <dgm:spPr/>
    </dgm:pt>
    <dgm:pt modelId="{9A791389-1335-44AE-B694-01A8D49C7172}" type="pres">
      <dgm:prSet presAssocID="{A8CBF4B7-93E6-4E91-B01B-F4EF4EFAFBB8}" presName="node" presStyleLbl="node1" presStyleIdx="1" presStyleCnt="3">
        <dgm:presLayoutVars>
          <dgm:bulletEnabled val="1"/>
        </dgm:presLayoutVars>
      </dgm:prSet>
      <dgm:spPr/>
    </dgm:pt>
    <dgm:pt modelId="{9FEA22B9-AF40-40DF-86AE-FCFA4FD9B3B6}" type="pres">
      <dgm:prSet presAssocID="{7A807DF3-F5BF-4F08-BE31-0F3B86928C80}" presName="sibTrans" presStyleCnt="0"/>
      <dgm:spPr/>
    </dgm:pt>
    <dgm:pt modelId="{16832C5C-F3DE-4B54-8E59-343D2A1A4C90}" type="pres">
      <dgm:prSet presAssocID="{B362A606-E5BF-4441-99E1-9D560281ABEF}" presName="node" presStyleLbl="node1" presStyleIdx="2" presStyleCnt="3">
        <dgm:presLayoutVars>
          <dgm:bulletEnabled val="1"/>
        </dgm:presLayoutVars>
      </dgm:prSet>
      <dgm:spPr/>
    </dgm:pt>
  </dgm:ptLst>
  <dgm:cxnLst>
    <dgm:cxn modelId="{BF70AF42-3453-4FDA-89DE-11315099C56C}" srcId="{2F6854B4-3359-483C-B0EB-A0F7E2FB5831}" destId="{A8CBF4B7-93E6-4E91-B01B-F4EF4EFAFBB8}" srcOrd="1" destOrd="0" parTransId="{F3AC51F4-2D00-40E7-9E29-FC71A34C824F}" sibTransId="{7A807DF3-F5BF-4F08-BE31-0F3B86928C80}"/>
    <dgm:cxn modelId="{11BA07A5-5911-4B4E-80D1-0D012E33037E}" type="presOf" srcId="{2C873F5F-4DCA-4D6C-A1F8-AF6E595CAF6D}" destId="{1FDF9545-0BB8-4CE4-B5BC-E774650BA48D}" srcOrd="0" destOrd="0" presId="urn:microsoft.com/office/officeart/2005/8/layout/hList6"/>
    <dgm:cxn modelId="{501E71B7-4F46-4C2B-A118-AB7AD883A6DC}" type="presOf" srcId="{A8CBF4B7-93E6-4E91-B01B-F4EF4EFAFBB8}" destId="{9A791389-1335-44AE-B694-01A8D49C7172}" srcOrd="0" destOrd="0" presId="urn:microsoft.com/office/officeart/2005/8/layout/hList6"/>
    <dgm:cxn modelId="{94E26FC2-DCB1-4410-A195-099C1561E03D}" type="presOf" srcId="{2F6854B4-3359-483C-B0EB-A0F7E2FB5831}" destId="{96276EB6-B81E-4643-A8F8-6B57654D2FA0}" srcOrd="0" destOrd="0" presId="urn:microsoft.com/office/officeart/2005/8/layout/hList6"/>
    <dgm:cxn modelId="{5A5BC0C5-868A-404C-887C-AF8E8CA67A9F}" srcId="{2F6854B4-3359-483C-B0EB-A0F7E2FB5831}" destId="{B362A606-E5BF-4441-99E1-9D560281ABEF}" srcOrd="2" destOrd="0" parTransId="{412ABE58-DB24-45FA-BE6C-B7F7539AE2FC}" sibTransId="{0024F335-F088-4440-A541-9FDC67A1B80B}"/>
    <dgm:cxn modelId="{5F4C7FEC-0386-4D5E-991F-060ADA472549}" type="presOf" srcId="{B362A606-E5BF-4441-99E1-9D560281ABEF}" destId="{16832C5C-F3DE-4B54-8E59-343D2A1A4C90}" srcOrd="0" destOrd="0" presId="urn:microsoft.com/office/officeart/2005/8/layout/hList6"/>
    <dgm:cxn modelId="{5AC7EFEF-4D4D-41DB-93BC-579CDC1E1CF2}" srcId="{2F6854B4-3359-483C-B0EB-A0F7E2FB5831}" destId="{2C873F5F-4DCA-4D6C-A1F8-AF6E595CAF6D}" srcOrd="0" destOrd="0" parTransId="{CDA87313-F6D9-4A00-A668-D7030EF00F16}" sibTransId="{D793DBA9-8574-441C-A79D-C11700ADA15A}"/>
    <dgm:cxn modelId="{62DC2946-6D14-4D65-8510-5CE866BF1A7B}" type="presParOf" srcId="{96276EB6-B81E-4643-A8F8-6B57654D2FA0}" destId="{1FDF9545-0BB8-4CE4-B5BC-E774650BA48D}" srcOrd="0" destOrd="0" presId="urn:microsoft.com/office/officeart/2005/8/layout/hList6"/>
    <dgm:cxn modelId="{348B803E-E384-487B-8CBD-F141904BD0E0}" type="presParOf" srcId="{96276EB6-B81E-4643-A8F8-6B57654D2FA0}" destId="{E99C653E-32D5-48B2-BEDD-74240AD81488}" srcOrd="1" destOrd="0" presId="urn:microsoft.com/office/officeart/2005/8/layout/hList6"/>
    <dgm:cxn modelId="{64923F5C-3F9F-48F9-A86C-732846B74A61}" type="presParOf" srcId="{96276EB6-B81E-4643-A8F8-6B57654D2FA0}" destId="{9A791389-1335-44AE-B694-01A8D49C7172}" srcOrd="2" destOrd="0" presId="urn:microsoft.com/office/officeart/2005/8/layout/hList6"/>
    <dgm:cxn modelId="{FE5210F8-20F6-4946-A638-9B6F34A8721E}" type="presParOf" srcId="{96276EB6-B81E-4643-A8F8-6B57654D2FA0}" destId="{9FEA22B9-AF40-40DF-86AE-FCFA4FD9B3B6}" srcOrd="3" destOrd="0" presId="urn:microsoft.com/office/officeart/2005/8/layout/hList6"/>
    <dgm:cxn modelId="{E1EA2B22-C9C0-478E-AAF0-DD8F7EF68582}" type="presParOf" srcId="{96276EB6-B81E-4643-A8F8-6B57654D2FA0}" destId="{16832C5C-F3DE-4B54-8E59-343D2A1A4C9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1E08E8-EB00-4D47-A725-B4BBCC66FD31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536C6C-9E51-4CD3-B3DB-80BF5D4A1775}">
      <dgm:prSet phldrT="[Text]"/>
      <dgm:spPr/>
      <dgm:t>
        <a:bodyPr/>
        <a:lstStyle/>
        <a:p>
          <a:r>
            <a:rPr lang="en-US" b="1"/>
            <a:t>Hành vi trái pháp luật</a:t>
          </a:r>
        </a:p>
      </dgm:t>
    </dgm:pt>
    <dgm:pt modelId="{3FAA7F0B-AAF2-46E2-8503-D2DAD26E7D41}" type="parTrans" cxnId="{F1B2F1F2-CB5A-469D-8B9F-3B8882CCA090}">
      <dgm:prSet/>
      <dgm:spPr/>
      <dgm:t>
        <a:bodyPr/>
        <a:lstStyle/>
        <a:p>
          <a:endParaRPr lang="en-US"/>
        </a:p>
      </dgm:t>
    </dgm:pt>
    <dgm:pt modelId="{43A18F7A-FB9A-49EF-90D4-A90A10D6E028}" type="sibTrans" cxnId="{F1B2F1F2-CB5A-469D-8B9F-3B8882CCA090}">
      <dgm:prSet/>
      <dgm:spPr/>
      <dgm:t>
        <a:bodyPr/>
        <a:lstStyle/>
        <a:p>
          <a:endParaRPr lang="en-US"/>
        </a:p>
      </dgm:t>
    </dgm:pt>
    <dgm:pt modelId="{673B1F10-82EC-4AEF-A92B-5FB0A8B1298D}">
      <dgm:prSet phldrT="[Text]"/>
      <dgm:spPr/>
      <dgm:t>
        <a:bodyPr/>
        <a:lstStyle/>
        <a:p>
          <a:r>
            <a:rPr lang="en-US" b="1"/>
            <a:t>Gây thiệt hại cho chủ thể khác</a:t>
          </a:r>
        </a:p>
      </dgm:t>
    </dgm:pt>
    <dgm:pt modelId="{E7BFD5D5-8B9F-4A1A-A963-3A5E289CE23F}" type="parTrans" cxnId="{056F32DE-4794-4FAA-958C-14F96384AC3A}">
      <dgm:prSet/>
      <dgm:spPr/>
      <dgm:t>
        <a:bodyPr/>
        <a:lstStyle/>
        <a:p>
          <a:endParaRPr lang="en-US"/>
        </a:p>
      </dgm:t>
    </dgm:pt>
    <dgm:pt modelId="{2E573DCA-B5D3-4BEA-A834-530C9F0323BC}" type="sibTrans" cxnId="{056F32DE-4794-4FAA-958C-14F96384AC3A}">
      <dgm:prSet/>
      <dgm:spPr/>
      <dgm:t>
        <a:bodyPr/>
        <a:lstStyle/>
        <a:p>
          <a:endParaRPr lang="en-US"/>
        </a:p>
      </dgm:t>
    </dgm:pt>
    <dgm:pt modelId="{5013EB24-06EF-4E69-8A97-809859286A7D}">
      <dgm:prSet phldrT="[Text]"/>
      <dgm:spPr/>
      <dgm:t>
        <a:bodyPr/>
        <a:lstStyle/>
        <a:p>
          <a:r>
            <a:rPr lang="en-US" b="1"/>
            <a:t>Phải bồi thường thiệt hại</a:t>
          </a:r>
        </a:p>
      </dgm:t>
    </dgm:pt>
    <dgm:pt modelId="{71116D1E-4C4A-4706-8E1D-B4A68C1A747B}" type="parTrans" cxnId="{56DB12B8-5D7A-4D7F-B26B-68B94996C9AE}">
      <dgm:prSet/>
      <dgm:spPr/>
      <dgm:t>
        <a:bodyPr/>
        <a:lstStyle/>
        <a:p>
          <a:endParaRPr lang="en-US"/>
        </a:p>
      </dgm:t>
    </dgm:pt>
    <dgm:pt modelId="{EB05F2D7-0295-4E00-AC0F-181EC7D483CB}" type="sibTrans" cxnId="{56DB12B8-5D7A-4D7F-B26B-68B94996C9AE}">
      <dgm:prSet/>
      <dgm:spPr/>
      <dgm:t>
        <a:bodyPr/>
        <a:lstStyle/>
        <a:p>
          <a:endParaRPr lang="en-US"/>
        </a:p>
      </dgm:t>
    </dgm:pt>
    <dgm:pt modelId="{7581A8B4-DA85-435B-A829-6DF75424320B}" type="pres">
      <dgm:prSet presAssocID="{C81E08E8-EB00-4D47-A725-B4BBCC66FD31}" presName="rootnode" presStyleCnt="0">
        <dgm:presLayoutVars>
          <dgm:chMax/>
          <dgm:chPref/>
          <dgm:dir/>
          <dgm:animLvl val="lvl"/>
        </dgm:presLayoutVars>
      </dgm:prSet>
      <dgm:spPr/>
    </dgm:pt>
    <dgm:pt modelId="{CDC1C6BC-A5EF-4F8F-B37A-6A6D07F97299}" type="pres">
      <dgm:prSet presAssocID="{70536C6C-9E51-4CD3-B3DB-80BF5D4A1775}" presName="composite" presStyleCnt="0"/>
      <dgm:spPr/>
    </dgm:pt>
    <dgm:pt modelId="{73039080-2A31-4FD0-9B2F-189CC871BCCD}" type="pres">
      <dgm:prSet presAssocID="{70536C6C-9E51-4CD3-B3DB-80BF5D4A1775}" presName="bentUpArrow1" presStyleLbl="alignImgPlace1" presStyleIdx="0" presStyleCnt="2"/>
      <dgm:spPr/>
    </dgm:pt>
    <dgm:pt modelId="{2C7EF2AB-690E-4EA0-86DF-E9792D3473E0}" type="pres">
      <dgm:prSet presAssocID="{70536C6C-9E51-4CD3-B3DB-80BF5D4A177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C06C2E6-0A40-40D3-B422-EB3673220499}" type="pres">
      <dgm:prSet presAssocID="{70536C6C-9E51-4CD3-B3DB-80BF5D4A177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533896E-FA61-4EC3-A9B6-7C45F7FC5AE0}" type="pres">
      <dgm:prSet presAssocID="{43A18F7A-FB9A-49EF-90D4-A90A10D6E028}" presName="sibTrans" presStyleCnt="0"/>
      <dgm:spPr/>
    </dgm:pt>
    <dgm:pt modelId="{FB47127C-A545-48B8-B9B2-90205588A0EE}" type="pres">
      <dgm:prSet presAssocID="{673B1F10-82EC-4AEF-A92B-5FB0A8B1298D}" presName="composite" presStyleCnt="0"/>
      <dgm:spPr/>
    </dgm:pt>
    <dgm:pt modelId="{29BF3D69-2638-4D86-8689-3F532134EB7B}" type="pres">
      <dgm:prSet presAssocID="{673B1F10-82EC-4AEF-A92B-5FB0A8B1298D}" presName="bentUpArrow1" presStyleLbl="alignImgPlace1" presStyleIdx="1" presStyleCnt="2"/>
      <dgm:spPr/>
    </dgm:pt>
    <dgm:pt modelId="{C42CC73B-A523-4093-A851-459E347395DF}" type="pres">
      <dgm:prSet presAssocID="{673B1F10-82EC-4AEF-A92B-5FB0A8B1298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AE771BF-DD8E-4CEF-896C-9248C08B048C}" type="pres">
      <dgm:prSet presAssocID="{673B1F10-82EC-4AEF-A92B-5FB0A8B1298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82F7BF8-66BE-4EA8-B28D-9DDB0BB7C86E}" type="pres">
      <dgm:prSet presAssocID="{2E573DCA-B5D3-4BEA-A834-530C9F0323BC}" presName="sibTrans" presStyleCnt="0"/>
      <dgm:spPr/>
    </dgm:pt>
    <dgm:pt modelId="{FFD42618-1478-4652-93EF-45E7D70CEE0E}" type="pres">
      <dgm:prSet presAssocID="{5013EB24-06EF-4E69-8A97-809859286A7D}" presName="composite" presStyleCnt="0"/>
      <dgm:spPr/>
    </dgm:pt>
    <dgm:pt modelId="{7C9F7D55-D4AF-494E-BB58-13ADD7AD6BD1}" type="pres">
      <dgm:prSet presAssocID="{5013EB24-06EF-4E69-8A97-809859286A7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0936403-4362-4623-BB83-1E92E5AA543F}" type="presOf" srcId="{C81E08E8-EB00-4D47-A725-B4BBCC66FD31}" destId="{7581A8B4-DA85-435B-A829-6DF75424320B}" srcOrd="0" destOrd="0" presId="urn:microsoft.com/office/officeart/2005/8/layout/StepDownProcess"/>
    <dgm:cxn modelId="{43C45617-2871-4B4E-AD96-590E9BF4B201}" type="presOf" srcId="{673B1F10-82EC-4AEF-A92B-5FB0A8B1298D}" destId="{C42CC73B-A523-4093-A851-459E347395DF}" srcOrd="0" destOrd="0" presId="urn:microsoft.com/office/officeart/2005/8/layout/StepDownProcess"/>
    <dgm:cxn modelId="{8231805B-D31B-4538-BE20-4EA97FBE3F86}" type="presOf" srcId="{5013EB24-06EF-4E69-8A97-809859286A7D}" destId="{7C9F7D55-D4AF-494E-BB58-13ADD7AD6BD1}" srcOrd="0" destOrd="0" presId="urn:microsoft.com/office/officeart/2005/8/layout/StepDownProcess"/>
    <dgm:cxn modelId="{50A75B55-5B42-426C-9119-1261C00F5A15}" type="presOf" srcId="{70536C6C-9E51-4CD3-B3DB-80BF5D4A1775}" destId="{2C7EF2AB-690E-4EA0-86DF-E9792D3473E0}" srcOrd="0" destOrd="0" presId="urn:microsoft.com/office/officeart/2005/8/layout/StepDownProcess"/>
    <dgm:cxn modelId="{56DB12B8-5D7A-4D7F-B26B-68B94996C9AE}" srcId="{C81E08E8-EB00-4D47-A725-B4BBCC66FD31}" destId="{5013EB24-06EF-4E69-8A97-809859286A7D}" srcOrd="2" destOrd="0" parTransId="{71116D1E-4C4A-4706-8E1D-B4A68C1A747B}" sibTransId="{EB05F2D7-0295-4E00-AC0F-181EC7D483CB}"/>
    <dgm:cxn modelId="{056F32DE-4794-4FAA-958C-14F96384AC3A}" srcId="{C81E08E8-EB00-4D47-A725-B4BBCC66FD31}" destId="{673B1F10-82EC-4AEF-A92B-5FB0A8B1298D}" srcOrd="1" destOrd="0" parTransId="{E7BFD5D5-8B9F-4A1A-A963-3A5E289CE23F}" sibTransId="{2E573DCA-B5D3-4BEA-A834-530C9F0323BC}"/>
    <dgm:cxn modelId="{F1B2F1F2-CB5A-469D-8B9F-3B8882CCA090}" srcId="{C81E08E8-EB00-4D47-A725-B4BBCC66FD31}" destId="{70536C6C-9E51-4CD3-B3DB-80BF5D4A1775}" srcOrd="0" destOrd="0" parTransId="{3FAA7F0B-AAF2-46E2-8503-D2DAD26E7D41}" sibTransId="{43A18F7A-FB9A-49EF-90D4-A90A10D6E028}"/>
    <dgm:cxn modelId="{C1C1987F-F150-4810-9C0D-E7233A7FC133}" type="presParOf" srcId="{7581A8B4-DA85-435B-A829-6DF75424320B}" destId="{CDC1C6BC-A5EF-4F8F-B37A-6A6D07F97299}" srcOrd="0" destOrd="0" presId="urn:microsoft.com/office/officeart/2005/8/layout/StepDownProcess"/>
    <dgm:cxn modelId="{8A8B9F58-850A-40CC-8E20-FD0FB347C924}" type="presParOf" srcId="{CDC1C6BC-A5EF-4F8F-B37A-6A6D07F97299}" destId="{73039080-2A31-4FD0-9B2F-189CC871BCCD}" srcOrd="0" destOrd="0" presId="urn:microsoft.com/office/officeart/2005/8/layout/StepDownProcess"/>
    <dgm:cxn modelId="{35D1466B-2125-4B62-87D0-966698241355}" type="presParOf" srcId="{CDC1C6BC-A5EF-4F8F-B37A-6A6D07F97299}" destId="{2C7EF2AB-690E-4EA0-86DF-E9792D3473E0}" srcOrd="1" destOrd="0" presId="urn:microsoft.com/office/officeart/2005/8/layout/StepDownProcess"/>
    <dgm:cxn modelId="{D4EF8F47-4B04-4601-B821-904A9DD8FC2A}" type="presParOf" srcId="{CDC1C6BC-A5EF-4F8F-B37A-6A6D07F97299}" destId="{9C06C2E6-0A40-40D3-B422-EB3673220499}" srcOrd="2" destOrd="0" presId="urn:microsoft.com/office/officeart/2005/8/layout/StepDownProcess"/>
    <dgm:cxn modelId="{9D42F9B1-20E4-40D3-A507-01C5E0922E2B}" type="presParOf" srcId="{7581A8B4-DA85-435B-A829-6DF75424320B}" destId="{8533896E-FA61-4EC3-A9B6-7C45F7FC5AE0}" srcOrd="1" destOrd="0" presId="urn:microsoft.com/office/officeart/2005/8/layout/StepDownProcess"/>
    <dgm:cxn modelId="{D90520EC-2A62-487A-B49F-3FD45A27094D}" type="presParOf" srcId="{7581A8B4-DA85-435B-A829-6DF75424320B}" destId="{FB47127C-A545-48B8-B9B2-90205588A0EE}" srcOrd="2" destOrd="0" presId="urn:microsoft.com/office/officeart/2005/8/layout/StepDownProcess"/>
    <dgm:cxn modelId="{73457E30-D0D2-4A2E-B60A-AA204B049641}" type="presParOf" srcId="{FB47127C-A545-48B8-B9B2-90205588A0EE}" destId="{29BF3D69-2638-4D86-8689-3F532134EB7B}" srcOrd="0" destOrd="0" presId="urn:microsoft.com/office/officeart/2005/8/layout/StepDownProcess"/>
    <dgm:cxn modelId="{5602C731-0A77-42C2-886B-B672D82907D8}" type="presParOf" srcId="{FB47127C-A545-48B8-B9B2-90205588A0EE}" destId="{C42CC73B-A523-4093-A851-459E347395DF}" srcOrd="1" destOrd="0" presId="urn:microsoft.com/office/officeart/2005/8/layout/StepDownProcess"/>
    <dgm:cxn modelId="{A5C493EC-4F14-433B-9DBB-661359FF2249}" type="presParOf" srcId="{FB47127C-A545-48B8-B9B2-90205588A0EE}" destId="{5AE771BF-DD8E-4CEF-896C-9248C08B048C}" srcOrd="2" destOrd="0" presId="urn:microsoft.com/office/officeart/2005/8/layout/StepDownProcess"/>
    <dgm:cxn modelId="{65DF8C75-4494-4015-82D0-B0CCE8704DB2}" type="presParOf" srcId="{7581A8B4-DA85-435B-A829-6DF75424320B}" destId="{282F7BF8-66BE-4EA8-B28D-9DDB0BB7C86E}" srcOrd="3" destOrd="0" presId="urn:microsoft.com/office/officeart/2005/8/layout/StepDownProcess"/>
    <dgm:cxn modelId="{A073703B-9FB6-4F98-9386-6EB43B2C8A97}" type="presParOf" srcId="{7581A8B4-DA85-435B-A829-6DF75424320B}" destId="{FFD42618-1478-4652-93EF-45E7D70CEE0E}" srcOrd="4" destOrd="0" presId="urn:microsoft.com/office/officeart/2005/8/layout/StepDownProcess"/>
    <dgm:cxn modelId="{989DDB61-A55F-4215-AA0C-229DDB6C1485}" type="presParOf" srcId="{FFD42618-1478-4652-93EF-45E7D70CEE0E}" destId="{7C9F7D55-D4AF-494E-BB58-13ADD7AD6BD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86F677-F680-46AB-9BC1-FBA45DCD6A31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17B3EFEA-9DA7-4402-9A18-94A07015CCB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800" dirty="0" err="1">
              <a:solidFill>
                <a:schemeClr val="tx1"/>
              </a:solidFill>
            </a:rPr>
            <a:t>Có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hành</a:t>
          </a:r>
          <a:r>
            <a:rPr lang="en-US" sz="2800" dirty="0">
              <a:solidFill>
                <a:schemeClr val="tx1"/>
              </a:solidFill>
            </a:rPr>
            <a:t> vi </a:t>
          </a:r>
          <a:r>
            <a:rPr lang="en-US" sz="2800" dirty="0" err="1">
              <a:solidFill>
                <a:schemeClr val="tx1"/>
              </a:solidFill>
            </a:rPr>
            <a:t>trái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pháp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luật</a:t>
          </a:r>
          <a:endParaRPr lang="en-US" sz="2800" dirty="0">
            <a:solidFill>
              <a:schemeClr val="tx1"/>
            </a:solidFill>
          </a:endParaRPr>
        </a:p>
      </dgm:t>
    </dgm:pt>
    <dgm:pt modelId="{DAFCE12A-4ED3-4EFA-A152-635913D755D6}" type="parTrans" cxnId="{58E04228-D669-4FE9-905B-D247A4576496}">
      <dgm:prSet/>
      <dgm:spPr/>
      <dgm:t>
        <a:bodyPr/>
        <a:lstStyle/>
        <a:p>
          <a:endParaRPr lang="en-US"/>
        </a:p>
      </dgm:t>
    </dgm:pt>
    <dgm:pt modelId="{27A40B23-DC3C-4AF3-9472-C67F4B391AFE}" type="sibTrans" cxnId="{58E04228-D669-4FE9-905B-D247A4576496}">
      <dgm:prSet/>
      <dgm:spPr/>
      <dgm:t>
        <a:bodyPr/>
        <a:lstStyle/>
        <a:p>
          <a:endParaRPr lang="en-US"/>
        </a:p>
      </dgm:t>
    </dgm:pt>
    <dgm:pt modelId="{EFFF10F4-2512-4F59-B8C2-435D0D81810D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800" dirty="0" err="1">
              <a:solidFill>
                <a:schemeClr val="tx1"/>
              </a:solidFill>
            </a:rPr>
            <a:t>Có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thiệt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hại</a:t>
          </a:r>
          <a:endParaRPr lang="en-US" sz="2800" dirty="0">
            <a:solidFill>
              <a:schemeClr val="tx1"/>
            </a:solidFill>
          </a:endParaRPr>
        </a:p>
      </dgm:t>
    </dgm:pt>
    <dgm:pt modelId="{3D723ECB-4E0A-4DF7-9254-A1071C190015}" type="parTrans" cxnId="{313C4F94-C303-4B11-9840-D297E46EE00F}">
      <dgm:prSet/>
      <dgm:spPr/>
      <dgm:t>
        <a:bodyPr/>
        <a:lstStyle/>
        <a:p>
          <a:endParaRPr lang="en-US"/>
        </a:p>
      </dgm:t>
    </dgm:pt>
    <dgm:pt modelId="{EA05D62F-28F6-4940-B52C-A1C105E3528B}" type="sibTrans" cxnId="{313C4F94-C303-4B11-9840-D297E46EE00F}">
      <dgm:prSet/>
      <dgm:spPr/>
      <dgm:t>
        <a:bodyPr/>
        <a:lstStyle/>
        <a:p>
          <a:endParaRPr lang="en-US"/>
        </a:p>
      </dgm:t>
    </dgm:pt>
    <dgm:pt modelId="{06C7AA74-C655-40D2-B18E-ACAA09F5AF0C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800" dirty="0" err="1">
              <a:solidFill>
                <a:schemeClr val="tx1"/>
              </a:solidFill>
            </a:rPr>
            <a:t>Có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lỗi</a:t>
          </a:r>
          <a:endParaRPr lang="en-US" sz="2800" dirty="0">
            <a:solidFill>
              <a:schemeClr val="tx1"/>
            </a:solidFill>
          </a:endParaRPr>
        </a:p>
      </dgm:t>
    </dgm:pt>
    <dgm:pt modelId="{F4A818E2-95E5-4133-8093-F44E8B4F7A22}" type="parTrans" cxnId="{E1CF45F7-61C4-4CEB-A8F1-0D076B1BD26B}">
      <dgm:prSet/>
      <dgm:spPr/>
      <dgm:t>
        <a:bodyPr/>
        <a:lstStyle/>
        <a:p>
          <a:endParaRPr lang="en-US"/>
        </a:p>
      </dgm:t>
    </dgm:pt>
    <dgm:pt modelId="{CCB554AB-8BEA-48E6-ACE5-95825CA2FCE7}" type="sibTrans" cxnId="{E1CF45F7-61C4-4CEB-A8F1-0D076B1BD26B}">
      <dgm:prSet/>
      <dgm:spPr/>
      <dgm:t>
        <a:bodyPr/>
        <a:lstStyle/>
        <a:p>
          <a:endParaRPr lang="en-US"/>
        </a:p>
      </dgm:t>
    </dgm:pt>
    <dgm:pt modelId="{22C7D9CF-F502-45F2-8547-0CE92FEB755E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800" dirty="0" err="1">
              <a:solidFill>
                <a:schemeClr val="tx1"/>
              </a:solidFill>
            </a:rPr>
            <a:t>Có</a:t>
          </a:r>
          <a:r>
            <a:rPr lang="en-US" sz="2800" dirty="0">
              <a:solidFill>
                <a:schemeClr val="tx1"/>
              </a:solidFill>
            </a:rPr>
            <a:t> MQH </a:t>
          </a:r>
          <a:r>
            <a:rPr lang="en-US" sz="2800" dirty="0" err="1">
              <a:solidFill>
                <a:schemeClr val="tx1"/>
              </a:solidFill>
            </a:rPr>
            <a:t>nhân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quả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giữa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hành</a:t>
          </a:r>
          <a:r>
            <a:rPr lang="en-US" sz="2800" dirty="0">
              <a:solidFill>
                <a:schemeClr val="tx1"/>
              </a:solidFill>
            </a:rPr>
            <a:t> vi </a:t>
          </a:r>
          <a:r>
            <a:rPr lang="en-US" sz="2800" dirty="0" err="1">
              <a:solidFill>
                <a:schemeClr val="tx1"/>
              </a:solidFill>
            </a:rPr>
            <a:t>và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thiệt</a:t>
          </a:r>
          <a:r>
            <a:rPr lang="en-US" sz="2800" dirty="0">
              <a:solidFill>
                <a:schemeClr val="tx1"/>
              </a:solidFill>
            </a:rPr>
            <a:t> </a:t>
          </a:r>
          <a:r>
            <a:rPr lang="en-US" sz="2800" dirty="0" err="1">
              <a:solidFill>
                <a:schemeClr val="tx1"/>
              </a:solidFill>
            </a:rPr>
            <a:t>hại</a:t>
          </a:r>
          <a:endParaRPr lang="en-US" sz="2800" dirty="0">
            <a:solidFill>
              <a:schemeClr val="tx1"/>
            </a:solidFill>
          </a:endParaRPr>
        </a:p>
      </dgm:t>
    </dgm:pt>
    <dgm:pt modelId="{FC4FE725-22DD-4787-AC9B-2FB383AB521B}" type="parTrans" cxnId="{C58A64BA-0C11-4921-ADD2-631A1E8A6DC8}">
      <dgm:prSet/>
      <dgm:spPr/>
      <dgm:t>
        <a:bodyPr/>
        <a:lstStyle/>
        <a:p>
          <a:endParaRPr lang="en-US"/>
        </a:p>
      </dgm:t>
    </dgm:pt>
    <dgm:pt modelId="{93A19182-F186-4F74-B22D-54B81EE191CC}" type="sibTrans" cxnId="{C58A64BA-0C11-4921-ADD2-631A1E8A6DC8}">
      <dgm:prSet/>
      <dgm:spPr/>
      <dgm:t>
        <a:bodyPr/>
        <a:lstStyle/>
        <a:p>
          <a:endParaRPr lang="en-US"/>
        </a:p>
      </dgm:t>
    </dgm:pt>
    <dgm:pt modelId="{DDB5E940-8BA0-4932-A186-68B9585F82FC}" type="pres">
      <dgm:prSet presAssocID="{5786F677-F680-46AB-9BC1-FBA45DCD6A31}" presName="Name0" presStyleCnt="0">
        <dgm:presLayoutVars>
          <dgm:dir/>
          <dgm:resizeHandles val="exact"/>
        </dgm:presLayoutVars>
      </dgm:prSet>
      <dgm:spPr/>
    </dgm:pt>
    <dgm:pt modelId="{62C77F77-E1A9-4D01-B443-1DD227D3F8BB}" type="pres">
      <dgm:prSet presAssocID="{5786F677-F680-46AB-9BC1-FBA45DCD6A31}" presName="fgShape" presStyleLbl="fgShp" presStyleIdx="0" presStyleCnt="1"/>
      <dgm:spPr/>
    </dgm:pt>
    <dgm:pt modelId="{D9784B5E-BD53-48F2-836B-736F73E2AAB8}" type="pres">
      <dgm:prSet presAssocID="{5786F677-F680-46AB-9BC1-FBA45DCD6A31}" presName="linComp" presStyleCnt="0"/>
      <dgm:spPr/>
    </dgm:pt>
    <dgm:pt modelId="{3EEB6497-0D3C-4621-BE06-D9844EA9406C}" type="pres">
      <dgm:prSet presAssocID="{17B3EFEA-9DA7-4402-9A18-94A07015CCB7}" presName="compNode" presStyleCnt="0"/>
      <dgm:spPr/>
    </dgm:pt>
    <dgm:pt modelId="{B0549D97-A907-43C1-990C-93033F83E7F0}" type="pres">
      <dgm:prSet presAssocID="{17B3EFEA-9DA7-4402-9A18-94A07015CCB7}" presName="bkgdShape" presStyleLbl="node1" presStyleIdx="0" presStyleCnt="4"/>
      <dgm:spPr/>
    </dgm:pt>
    <dgm:pt modelId="{46087E01-4F79-4AB2-A867-FF04980AB848}" type="pres">
      <dgm:prSet presAssocID="{17B3EFEA-9DA7-4402-9A18-94A07015CCB7}" presName="nodeTx" presStyleLbl="node1" presStyleIdx="0" presStyleCnt="4">
        <dgm:presLayoutVars>
          <dgm:bulletEnabled val="1"/>
        </dgm:presLayoutVars>
      </dgm:prSet>
      <dgm:spPr/>
    </dgm:pt>
    <dgm:pt modelId="{DEC686CA-7A50-4171-98AC-62925970F416}" type="pres">
      <dgm:prSet presAssocID="{17B3EFEA-9DA7-4402-9A18-94A07015CCB7}" presName="invisiNode" presStyleLbl="node1" presStyleIdx="0" presStyleCnt="4"/>
      <dgm:spPr/>
    </dgm:pt>
    <dgm:pt modelId="{8364F6BF-FADB-4583-8D6F-9F2DD1BA33AF}" type="pres">
      <dgm:prSet presAssocID="{17B3EFEA-9DA7-4402-9A18-94A07015CCB7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E69364C-98AD-44B4-89F1-BE55A267487A}" type="pres">
      <dgm:prSet presAssocID="{27A40B23-DC3C-4AF3-9472-C67F4B391AFE}" presName="sibTrans" presStyleLbl="sibTrans2D1" presStyleIdx="0" presStyleCnt="0"/>
      <dgm:spPr/>
    </dgm:pt>
    <dgm:pt modelId="{EC81397B-8333-436D-A0EA-001923C9BCC1}" type="pres">
      <dgm:prSet presAssocID="{EFFF10F4-2512-4F59-B8C2-435D0D81810D}" presName="compNode" presStyleCnt="0"/>
      <dgm:spPr/>
    </dgm:pt>
    <dgm:pt modelId="{340872B6-EE35-4120-AA18-949D49C10BEB}" type="pres">
      <dgm:prSet presAssocID="{EFFF10F4-2512-4F59-B8C2-435D0D81810D}" presName="bkgdShape" presStyleLbl="node1" presStyleIdx="1" presStyleCnt="4"/>
      <dgm:spPr/>
    </dgm:pt>
    <dgm:pt modelId="{17E2346B-C416-48F3-BA32-6021B9AFAEF8}" type="pres">
      <dgm:prSet presAssocID="{EFFF10F4-2512-4F59-B8C2-435D0D81810D}" presName="nodeTx" presStyleLbl="node1" presStyleIdx="1" presStyleCnt="4">
        <dgm:presLayoutVars>
          <dgm:bulletEnabled val="1"/>
        </dgm:presLayoutVars>
      </dgm:prSet>
      <dgm:spPr/>
    </dgm:pt>
    <dgm:pt modelId="{C447426A-57BD-42F7-BC3D-E1493DC81DB8}" type="pres">
      <dgm:prSet presAssocID="{EFFF10F4-2512-4F59-B8C2-435D0D81810D}" presName="invisiNode" presStyleLbl="node1" presStyleIdx="1" presStyleCnt="4"/>
      <dgm:spPr/>
    </dgm:pt>
    <dgm:pt modelId="{CE1A15B6-2999-427F-8648-307CADB35CC9}" type="pres">
      <dgm:prSet presAssocID="{EFFF10F4-2512-4F59-B8C2-435D0D81810D}" presName="imagNode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9CE4654-E233-4368-B493-D4503E0C5A32}" type="pres">
      <dgm:prSet presAssocID="{EA05D62F-28F6-4940-B52C-A1C105E3528B}" presName="sibTrans" presStyleLbl="sibTrans2D1" presStyleIdx="0" presStyleCnt="0"/>
      <dgm:spPr/>
    </dgm:pt>
    <dgm:pt modelId="{FA80DE33-777B-4C22-87CA-5D49CFFD7BE1}" type="pres">
      <dgm:prSet presAssocID="{06C7AA74-C655-40D2-B18E-ACAA09F5AF0C}" presName="compNode" presStyleCnt="0"/>
      <dgm:spPr/>
    </dgm:pt>
    <dgm:pt modelId="{B69A4629-54D3-4E2A-8CFA-322874B95BFF}" type="pres">
      <dgm:prSet presAssocID="{06C7AA74-C655-40D2-B18E-ACAA09F5AF0C}" presName="bkgdShape" presStyleLbl="node1" presStyleIdx="2" presStyleCnt="4"/>
      <dgm:spPr/>
    </dgm:pt>
    <dgm:pt modelId="{DAE17AD7-72E4-4A67-BEEA-9D514CF8E17F}" type="pres">
      <dgm:prSet presAssocID="{06C7AA74-C655-40D2-B18E-ACAA09F5AF0C}" presName="nodeTx" presStyleLbl="node1" presStyleIdx="2" presStyleCnt="4">
        <dgm:presLayoutVars>
          <dgm:bulletEnabled val="1"/>
        </dgm:presLayoutVars>
      </dgm:prSet>
      <dgm:spPr/>
    </dgm:pt>
    <dgm:pt modelId="{BDB9036E-E42D-41DA-9ED2-254D2F5903C1}" type="pres">
      <dgm:prSet presAssocID="{06C7AA74-C655-40D2-B18E-ACAA09F5AF0C}" presName="invisiNode" presStyleLbl="node1" presStyleIdx="2" presStyleCnt="4"/>
      <dgm:spPr/>
    </dgm:pt>
    <dgm:pt modelId="{9DDD862B-9E9A-44CA-8E42-FEFE9C1E43BC}" type="pres">
      <dgm:prSet presAssocID="{06C7AA74-C655-40D2-B18E-ACAA09F5AF0C}" presName="imagNode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207D91A-BA3F-4931-9B29-2E99515C8BF6}" type="pres">
      <dgm:prSet presAssocID="{CCB554AB-8BEA-48E6-ACE5-95825CA2FCE7}" presName="sibTrans" presStyleLbl="sibTrans2D1" presStyleIdx="0" presStyleCnt="0"/>
      <dgm:spPr/>
    </dgm:pt>
    <dgm:pt modelId="{F7FCDBBA-B907-410E-BF6A-C74649A93AD8}" type="pres">
      <dgm:prSet presAssocID="{22C7D9CF-F502-45F2-8547-0CE92FEB755E}" presName="compNode" presStyleCnt="0"/>
      <dgm:spPr/>
    </dgm:pt>
    <dgm:pt modelId="{860120E2-3CBD-4C75-A395-381ADF3CE383}" type="pres">
      <dgm:prSet presAssocID="{22C7D9CF-F502-45F2-8547-0CE92FEB755E}" presName="bkgdShape" presStyleLbl="node1" presStyleIdx="3" presStyleCnt="4"/>
      <dgm:spPr/>
    </dgm:pt>
    <dgm:pt modelId="{B7FA892E-3D58-4E29-AD4C-61EA54DFF267}" type="pres">
      <dgm:prSet presAssocID="{22C7D9CF-F502-45F2-8547-0CE92FEB755E}" presName="nodeTx" presStyleLbl="node1" presStyleIdx="3" presStyleCnt="4">
        <dgm:presLayoutVars>
          <dgm:bulletEnabled val="1"/>
        </dgm:presLayoutVars>
      </dgm:prSet>
      <dgm:spPr/>
    </dgm:pt>
    <dgm:pt modelId="{EED09A44-BFFF-486E-A5B0-208EC1D8A88A}" type="pres">
      <dgm:prSet presAssocID="{22C7D9CF-F502-45F2-8547-0CE92FEB755E}" presName="invisiNode" presStyleLbl="node1" presStyleIdx="3" presStyleCnt="4"/>
      <dgm:spPr/>
    </dgm:pt>
    <dgm:pt modelId="{7D5E59C4-BDA8-4070-8B11-0F47FF60EE79}" type="pres">
      <dgm:prSet presAssocID="{22C7D9CF-F502-45F2-8547-0CE92FEB755E}" presName="imagNode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C56ED90A-7212-4C92-88A6-7618FCE1A95B}" type="presOf" srcId="{EA05D62F-28F6-4940-B52C-A1C105E3528B}" destId="{79CE4654-E233-4368-B493-D4503E0C5A32}" srcOrd="0" destOrd="0" presId="urn:microsoft.com/office/officeart/2005/8/layout/hList7"/>
    <dgm:cxn modelId="{6EBB4F17-8411-4940-AA21-F83A3EE12BA2}" type="presOf" srcId="{22C7D9CF-F502-45F2-8547-0CE92FEB755E}" destId="{B7FA892E-3D58-4E29-AD4C-61EA54DFF267}" srcOrd="1" destOrd="0" presId="urn:microsoft.com/office/officeart/2005/8/layout/hList7"/>
    <dgm:cxn modelId="{58E04228-D669-4FE9-905B-D247A4576496}" srcId="{5786F677-F680-46AB-9BC1-FBA45DCD6A31}" destId="{17B3EFEA-9DA7-4402-9A18-94A07015CCB7}" srcOrd="0" destOrd="0" parTransId="{DAFCE12A-4ED3-4EFA-A152-635913D755D6}" sibTransId="{27A40B23-DC3C-4AF3-9472-C67F4B391AFE}"/>
    <dgm:cxn modelId="{BD3D0B40-E9CD-4BF4-B538-52D4539DB02C}" type="presOf" srcId="{EFFF10F4-2512-4F59-B8C2-435D0D81810D}" destId="{340872B6-EE35-4120-AA18-949D49C10BEB}" srcOrd="0" destOrd="0" presId="urn:microsoft.com/office/officeart/2005/8/layout/hList7"/>
    <dgm:cxn modelId="{6E0ED163-2D12-48D2-89A4-D6F742A869A4}" type="presOf" srcId="{17B3EFEA-9DA7-4402-9A18-94A07015CCB7}" destId="{B0549D97-A907-43C1-990C-93033F83E7F0}" srcOrd="0" destOrd="0" presId="urn:microsoft.com/office/officeart/2005/8/layout/hList7"/>
    <dgm:cxn modelId="{EEBB6751-64AE-4782-BEDC-6DD8E9C01ECD}" type="presOf" srcId="{27A40B23-DC3C-4AF3-9472-C67F4B391AFE}" destId="{FE69364C-98AD-44B4-89F1-BE55A267487A}" srcOrd="0" destOrd="0" presId="urn:microsoft.com/office/officeart/2005/8/layout/hList7"/>
    <dgm:cxn modelId="{403C9074-EAA3-4E53-8949-8B0D1CA1B70D}" type="presOf" srcId="{EFFF10F4-2512-4F59-B8C2-435D0D81810D}" destId="{17E2346B-C416-48F3-BA32-6021B9AFAEF8}" srcOrd="1" destOrd="0" presId="urn:microsoft.com/office/officeart/2005/8/layout/hList7"/>
    <dgm:cxn modelId="{954B3C76-95EE-425B-BAF7-33CDA6D6F9B2}" type="presOf" srcId="{06C7AA74-C655-40D2-B18E-ACAA09F5AF0C}" destId="{DAE17AD7-72E4-4A67-BEEA-9D514CF8E17F}" srcOrd="1" destOrd="0" presId="urn:microsoft.com/office/officeart/2005/8/layout/hList7"/>
    <dgm:cxn modelId="{C6586279-D5B2-44B5-9875-B9810D9FA5D4}" type="presOf" srcId="{17B3EFEA-9DA7-4402-9A18-94A07015CCB7}" destId="{46087E01-4F79-4AB2-A867-FF04980AB848}" srcOrd="1" destOrd="0" presId="urn:microsoft.com/office/officeart/2005/8/layout/hList7"/>
    <dgm:cxn modelId="{78C5A583-4519-4501-B2FC-656B83B97851}" type="presOf" srcId="{CCB554AB-8BEA-48E6-ACE5-95825CA2FCE7}" destId="{1207D91A-BA3F-4931-9B29-2E99515C8BF6}" srcOrd="0" destOrd="0" presId="urn:microsoft.com/office/officeart/2005/8/layout/hList7"/>
    <dgm:cxn modelId="{313C4F94-C303-4B11-9840-D297E46EE00F}" srcId="{5786F677-F680-46AB-9BC1-FBA45DCD6A31}" destId="{EFFF10F4-2512-4F59-B8C2-435D0D81810D}" srcOrd="1" destOrd="0" parTransId="{3D723ECB-4E0A-4DF7-9254-A1071C190015}" sibTransId="{EA05D62F-28F6-4940-B52C-A1C105E3528B}"/>
    <dgm:cxn modelId="{31F8D8A7-8E24-4D5E-BA9C-E0F45CD774DA}" type="presOf" srcId="{22C7D9CF-F502-45F2-8547-0CE92FEB755E}" destId="{860120E2-3CBD-4C75-A395-381ADF3CE383}" srcOrd="0" destOrd="0" presId="urn:microsoft.com/office/officeart/2005/8/layout/hList7"/>
    <dgm:cxn modelId="{C58A64BA-0C11-4921-ADD2-631A1E8A6DC8}" srcId="{5786F677-F680-46AB-9BC1-FBA45DCD6A31}" destId="{22C7D9CF-F502-45F2-8547-0CE92FEB755E}" srcOrd="3" destOrd="0" parTransId="{FC4FE725-22DD-4787-AC9B-2FB383AB521B}" sibTransId="{93A19182-F186-4F74-B22D-54B81EE191CC}"/>
    <dgm:cxn modelId="{4A91CDCA-39B6-4C7A-ADB1-547C0A6EC070}" type="presOf" srcId="{06C7AA74-C655-40D2-B18E-ACAA09F5AF0C}" destId="{B69A4629-54D3-4E2A-8CFA-322874B95BFF}" srcOrd="0" destOrd="0" presId="urn:microsoft.com/office/officeart/2005/8/layout/hList7"/>
    <dgm:cxn modelId="{E1CF45F7-61C4-4CEB-A8F1-0D076B1BD26B}" srcId="{5786F677-F680-46AB-9BC1-FBA45DCD6A31}" destId="{06C7AA74-C655-40D2-B18E-ACAA09F5AF0C}" srcOrd="2" destOrd="0" parTransId="{F4A818E2-95E5-4133-8093-F44E8B4F7A22}" sibTransId="{CCB554AB-8BEA-48E6-ACE5-95825CA2FCE7}"/>
    <dgm:cxn modelId="{47C6E7F9-EADB-4B34-A8CC-1C356EE08FDA}" type="presOf" srcId="{5786F677-F680-46AB-9BC1-FBA45DCD6A31}" destId="{DDB5E940-8BA0-4932-A186-68B9585F82FC}" srcOrd="0" destOrd="0" presId="urn:microsoft.com/office/officeart/2005/8/layout/hList7"/>
    <dgm:cxn modelId="{926B959C-2A0E-4FBF-98F8-2180098DBD5C}" type="presParOf" srcId="{DDB5E940-8BA0-4932-A186-68B9585F82FC}" destId="{62C77F77-E1A9-4D01-B443-1DD227D3F8BB}" srcOrd="0" destOrd="0" presId="urn:microsoft.com/office/officeart/2005/8/layout/hList7"/>
    <dgm:cxn modelId="{758D7322-9E94-4497-8542-FB58D0C3DD7C}" type="presParOf" srcId="{DDB5E940-8BA0-4932-A186-68B9585F82FC}" destId="{D9784B5E-BD53-48F2-836B-736F73E2AAB8}" srcOrd="1" destOrd="0" presId="urn:microsoft.com/office/officeart/2005/8/layout/hList7"/>
    <dgm:cxn modelId="{FCCB6A88-A9ED-4434-BEE1-41B20C7DA9F6}" type="presParOf" srcId="{D9784B5E-BD53-48F2-836B-736F73E2AAB8}" destId="{3EEB6497-0D3C-4621-BE06-D9844EA9406C}" srcOrd="0" destOrd="0" presId="urn:microsoft.com/office/officeart/2005/8/layout/hList7"/>
    <dgm:cxn modelId="{ECF65C93-2C6F-49CA-A5D6-E6A23B3C422C}" type="presParOf" srcId="{3EEB6497-0D3C-4621-BE06-D9844EA9406C}" destId="{B0549D97-A907-43C1-990C-93033F83E7F0}" srcOrd="0" destOrd="0" presId="urn:microsoft.com/office/officeart/2005/8/layout/hList7"/>
    <dgm:cxn modelId="{10454AE5-187D-4B61-888C-4BF9AE26C47D}" type="presParOf" srcId="{3EEB6497-0D3C-4621-BE06-D9844EA9406C}" destId="{46087E01-4F79-4AB2-A867-FF04980AB848}" srcOrd="1" destOrd="0" presId="urn:microsoft.com/office/officeart/2005/8/layout/hList7"/>
    <dgm:cxn modelId="{A29486F4-CCC1-43D6-BFF9-5A3B506DFD95}" type="presParOf" srcId="{3EEB6497-0D3C-4621-BE06-D9844EA9406C}" destId="{DEC686CA-7A50-4171-98AC-62925970F416}" srcOrd="2" destOrd="0" presId="urn:microsoft.com/office/officeart/2005/8/layout/hList7"/>
    <dgm:cxn modelId="{307C6F62-1BCB-4FC1-853F-B64D8AA79CB2}" type="presParOf" srcId="{3EEB6497-0D3C-4621-BE06-D9844EA9406C}" destId="{8364F6BF-FADB-4583-8D6F-9F2DD1BA33AF}" srcOrd="3" destOrd="0" presId="urn:microsoft.com/office/officeart/2005/8/layout/hList7"/>
    <dgm:cxn modelId="{4FDD754D-60F2-4884-8767-44A7F7DD3C4B}" type="presParOf" srcId="{D9784B5E-BD53-48F2-836B-736F73E2AAB8}" destId="{FE69364C-98AD-44B4-89F1-BE55A267487A}" srcOrd="1" destOrd="0" presId="urn:microsoft.com/office/officeart/2005/8/layout/hList7"/>
    <dgm:cxn modelId="{B8022016-0208-475F-B74F-977E70393F16}" type="presParOf" srcId="{D9784B5E-BD53-48F2-836B-736F73E2AAB8}" destId="{EC81397B-8333-436D-A0EA-001923C9BCC1}" srcOrd="2" destOrd="0" presId="urn:microsoft.com/office/officeart/2005/8/layout/hList7"/>
    <dgm:cxn modelId="{F7DAFBDC-1B63-4053-B183-61CF0EB7EA0D}" type="presParOf" srcId="{EC81397B-8333-436D-A0EA-001923C9BCC1}" destId="{340872B6-EE35-4120-AA18-949D49C10BEB}" srcOrd="0" destOrd="0" presId="urn:microsoft.com/office/officeart/2005/8/layout/hList7"/>
    <dgm:cxn modelId="{89E5B6F0-A719-494D-BC39-F1BB84C8E4AC}" type="presParOf" srcId="{EC81397B-8333-436D-A0EA-001923C9BCC1}" destId="{17E2346B-C416-48F3-BA32-6021B9AFAEF8}" srcOrd="1" destOrd="0" presId="urn:microsoft.com/office/officeart/2005/8/layout/hList7"/>
    <dgm:cxn modelId="{00D1663E-B295-4777-976C-1FD5038D59DF}" type="presParOf" srcId="{EC81397B-8333-436D-A0EA-001923C9BCC1}" destId="{C447426A-57BD-42F7-BC3D-E1493DC81DB8}" srcOrd="2" destOrd="0" presId="urn:microsoft.com/office/officeart/2005/8/layout/hList7"/>
    <dgm:cxn modelId="{FFC894FA-DE6A-4846-9421-CAC9F828803E}" type="presParOf" srcId="{EC81397B-8333-436D-A0EA-001923C9BCC1}" destId="{CE1A15B6-2999-427F-8648-307CADB35CC9}" srcOrd="3" destOrd="0" presId="urn:microsoft.com/office/officeart/2005/8/layout/hList7"/>
    <dgm:cxn modelId="{38ABF06C-7E0D-4411-952B-6ECBBD18977C}" type="presParOf" srcId="{D9784B5E-BD53-48F2-836B-736F73E2AAB8}" destId="{79CE4654-E233-4368-B493-D4503E0C5A32}" srcOrd="3" destOrd="0" presId="urn:microsoft.com/office/officeart/2005/8/layout/hList7"/>
    <dgm:cxn modelId="{B973E5B4-8F75-49E1-85A5-D4CBAAF5E060}" type="presParOf" srcId="{D9784B5E-BD53-48F2-836B-736F73E2AAB8}" destId="{FA80DE33-777B-4C22-87CA-5D49CFFD7BE1}" srcOrd="4" destOrd="0" presId="urn:microsoft.com/office/officeart/2005/8/layout/hList7"/>
    <dgm:cxn modelId="{3BAD7D4E-6F5E-4873-B9AC-81E403FF14AE}" type="presParOf" srcId="{FA80DE33-777B-4C22-87CA-5D49CFFD7BE1}" destId="{B69A4629-54D3-4E2A-8CFA-322874B95BFF}" srcOrd="0" destOrd="0" presId="urn:microsoft.com/office/officeart/2005/8/layout/hList7"/>
    <dgm:cxn modelId="{A955CF97-69D3-400E-94EB-B584AF8BBB11}" type="presParOf" srcId="{FA80DE33-777B-4C22-87CA-5D49CFFD7BE1}" destId="{DAE17AD7-72E4-4A67-BEEA-9D514CF8E17F}" srcOrd="1" destOrd="0" presId="urn:microsoft.com/office/officeart/2005/8/layout/hList7"/>
    <dgm:cxn modelId="{374E604A-FC41-4681-8E35-64EB89B611A7}" type="presParOf" srcId="{FA80DE33-777B-4C22-87CA-5D49CFFD7BE1}" destId="{BDB9036E-E42D-41DA-9ED2-254D2F5903C1}" srcOrd="2" destOrd="0" presId="urn:microsoft.com/office/officeart/2005/8/layout/hList7"/>
    <dgm:cxn modelId="{F83D45C8-3764-42F7-8D2A-9CFCA4390316}" type="presParOf" srcId="{FA80DE33-777B-4C22-87CA-5D49CFFD7BE1}" destId="{9DDD862B-9E9A-44CA-8E42-FEFE9C1E43BC}" srcOrd="3" destOrd="0" presId="urn:microsoft.com/office/officeart/2005/8/layout/hList7"/>
    <dgm:cxn modelId="{4C7668A4-6249-489F-83A0-71ABD7117186}" type="presParOf" srcId="{D9784B5E-BD53-48F2-836B-736F73E2AAB8}" destId="{1207D91A-BA3F-4931-9B29-2E99515C8BF6}" srcOrd="5" destOrd="0" presId="urn:microsoft.com/office/officeart/2005/8/layout/hList7"/>
    <dgm:cxn modelId="{29336300-C4D4-4E16-9BB1-099F9FE03502}" type="presParOf" srcId="{D9784B5E-BD53-48F2-836B-736F73E2AAB8}" destId="{F7FCDBBA-B907-410E-BF6A-C74649A93AD8}" srcOrd="6" destOrd="0" presId="urn:microsoft.com/office/officeart/2005/8/layout/hList7"/>
    <dgm:cxn modelId="{EE1F2383-2B76-4AA7-8390-01A2C5F6FB91}" type="presParOf" srcId="{F7FCDBBA-B907-410E-BF6A-C74649A93AD8}" destId="{860120E2-3CBD-4C75-A395-381ADF3CE383}" srcOrd="0" destOrd="0" presId="urn:microsoft.com/office/officeart/2005/8/layout/hList7"/>
    <dgm:cxn modelId="{10716296-A3CC-42C7-AAB3-53D648B44321}" type="presParOf" srcId="{F7FCDBBA-B907-410E-BF6A-C74649A93AD8}" destId="{B7FA892E-3D58-4E29-AD4C-61EA54DFF267}" srcOrd="1" destOrd="0" presId="urn:microsoft.com/office/officeart/2005/8/layout/hList7"/>
    <dgm:cxn modelId="{0909DCD5-5BBE-49CE-8B79-2C561DCA345C}" type="presParOf" srcId="{F7FCDBBA-B907-410E-BF6A-C74649A93AD8}" destId="{EED09A44-BFFF-486E-A5B0-208EC1D8A88A}" srcOrd="2" destOrd="0" presId="urn:microsoft.com/office/officeart/2005/8/layout/hList7"/>
    <dgm:cxn modelId="{841AAFC8-F3A4-4F25-A10F-35A1332B7284}" type="presParOf" srcId="{F7FCDBBA-B907-410E-BF6A-C74649A93AD8}" destId="{7D5E59C4-BDA8-4070-8B11-0F47FF60EE7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4D2DF0-9FAF-4CAE-9CDE-C7AED16FB962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9B05EE-4EA8-4342-B100-90A54399BD5B}">
      <dgm:prSet phldrT="[Text]"/>
      <dgm:spPr/>
      <dgm:t>
        <a:bodyPr/>
        <a:lstStyle/>
        <a:p>
          <a:r>
            <a:rPr lang="en-US"/>
            <a:t>Dịch chuyển TS của người chết sang cho những người còn sống</a:t>
          </a:r>
        </a:p>
      </dgm:t>
    </dgm:pt>
    <dgm:pt modelId="{C049FB18-DCB9-40C5-B971-6497F5630F37}" type="parTrans" cxnId="{8D1B5552-FF12-4FBF-8D75-7E27BDED4823}">
      <dgm:prSet/>
      <dgm:spPr/>
      <dgm:t>
        <a:bodyPr/>
        <a:lstStyle/>
        <a:p>
          <a:endParaRPr lang="en-US"/>
        </a:p>
      </dgm:t>
    </dgm:pt>
    <dgm:pt modelId="{FB45798E-55B9-4A16-BEA9-7FF8C326BB5A}" type="sibTrans" cxnId="{8D1B5552-FF12-4FBF-8D75-7E27BDED4823}">
      <dgm:prSet/>
      <dgm:spPr/>
      <dgm:t>
        <a:bodyPr/>
        <a:lstStyle/>
        <a:p>
          <a:endParaRPr lang="en-US"/>
        </a:p>
      </dgm:t>
    </dgm:pt>
    <dgm:pt modelId="{13DC8369-94F6-4DCA-BDEF-9E7F60A3E3CA}">
      <dgm:prSet phldrT="[Text]"/>
      <dgm:spPr/>
      <dgm:t>
        <a:bodyPr/>
        <a:lstStyle/>
        <a:p>
          <a:r>
            <a:rPr lang="en-US" b="1"/>
            <a:t>Thừa kế theo di chúc</a:t>
          </a:r>
        </a:p>
      </dgm:t>
    </dgm:pt>
    <dgm:pt modelId="{5F8DFE9E-BEF8-407F-B328-9F51491F49DA}" type="parTrans" cxnId="{4980F736-007E-4B62-8B42-214F7BAAB4B2}">
      <dgm:prSet/>
      <dgm:spPr/>
      <dgm:t>
        <a:bodyPr/>
        <a:lstStyle/>
        <a:p>
          <a:endParaRPr lang="en-US"/>
        </a:p>
      </dgm:t>
    </dgm:pt>
    <dgm:pt modelId="{B28355E9-103D-4315-B1C5-76CC956C1945}" type="sibTrans" cxnId="{4980F736-007E-4B62-8B42-214F7BAAB4B2}">
      <dgm:prSet/>
      <dgm:spPr/>
      <dgm:t>
        <a:bodyPr/>
        <a:lstStyle/>
        <a:p>
          <a:endParaRPr lang="en-US"/>
        </a:p>
      </dgm:t>
    </dgm:pt>
    <dgm:pt modelId="{D143D5C5-5DA8-4CE7-90E9-C19A266A6DFB}">
      <dgm:prSet phldrT="[Text]"/>
      <dgm:spPr/>
      <dgm:t>
        <a:bodyPr/>
        <a:lstStyle/>
        <a:p>
          <a:r>
            <a:rPr lang="en-US" b="1"/>
            <a:t>Thừa kế theo pháp luật</a:t>
          </a:r>
        </a:p>
      </dgm:t>
    </dgm:pt>
    <dgm:pt modelId="{54898489-B594-406E-9E17-3A2B961E07EF}" type="parTrans" cxnId="{9ECFFDCD-8AD3-4555-BC31-086E03E72916}">
      <dgm:prSet/>
      <dgm:spPr/>
      <dgm:t>
        <a:bodyPr/>
        <a:lstStyle/>
        <a:p>
          <a:endParaRPr lang="en-US"/>
        </a:p>
      </dgm:t>
    </dgm:pt>
    <dgm:pt modelId="{DD03139C-B5EB-474E-8BF5-0AF410CEC974}" type="sibTrans" cxnId="{9ECFFDCD-8AD3-4555-BC31-086E03E72916}">
      <dgm:prSet/>
      <dgm:spPr/>
      <dgm:t>
        <a:bodyPr/>
        <a:lstStyle/>
        <a:p>
          <a:endParaRPr lang="en-US"/>
        </a:p>
      </dgm:t>
    </dgm:pt>
    <dgm:pt modelId="{39600A18-5430-4D9A-976B-8AF8FDB61B1C}" type="pres">
      <dgm:prSet presAssocID="{DA4D2DF0-9FAF-4CAE-9CDE-C7AED16FB96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39446156-C045-4AAC-AF5C-654DC94E0E78}" type="pres">
      <dgm:prSet presAssocID="{FE9B05EE-4EA8-4342-B100-90A54399BD5B}" presName="root" presStyleCnt="0">
        <dgm:presLayoutVars>
          <dgm:chMax/>
          <dgm:chPref val="4"/>
        </dgm:presLayoutVars>
      </dgm:prSet>
      <dgm:spPr/>
    </dgm:pt>
    <dgm:pt modelId="{1472ABCB-B35D-46D9-A6F3-6E7830DB9996}" type="pres">
      <dgm:prSet presAssocID="{FE9B05EE-4EA8-4342-B100-90A54399BD5B}" presName="rootComposite" presStyleCnt="0">
        <dgm:presLayoutVars/>
      </dgm:prSet>
      <dgm:spPr/>
    </dgm:pt>
    <dgm:pt modelId="{09265D93-AD50-4AA4-8ED0-695B056D70E4}" type="pres">
      <dgm:prSet presAssocID="{FE9B05EE-4EA8-4342-B100-90A54399BD5B}" presName="rootText" presStyleLbl="node0" presStyleIdx="0" presStyleCnt="1">
        <dgm:presLayoutVars>
          <dgm:chMax/>
          <dgm:chPref val="4"/>
        </dgm:presLayoutVars>
      </dgm:prSet>
      <dgm:spPr/>
    </dgm:pt>
    <dgm:pt modelId="{4E546DFE-3EEB-42E7-8EF1-E14E019A062D}" type="pres">
      <dgm:prSet presAssocID="{FE9B05EE-4EA8-4342-B100-90A54399BD5B}" presName="childShape" presStyleCnt="0">
        <dgm:presLayoutVars>
          <dgm:chMax val="0"/>
          <dgm:chPref val="0"/>
        </dgm:presLayoutVars>
      </dgm:prSet>
      <dgm:spPr/>
    </dgm:pt>
    <dgm:pt modelId="{8CA2D355-F86D-4DEE-A9DF-EBC9CFE3F64E}" type="pres">
      <dgm:prSet presAssocID="{13DC8369-94F6-4DCA-BDEF-9E7F60A3E3CA}" presName="childComposite" presStyleCnt="0">
        <dgm:presLayoutVars>
          <dgm:chMax val="0"/>
          <dgm:chPref val="0"/>
        </dgm:presLayoutVars>
      </dgm:prSet>
      <dgm:spPr/>
    </dgm:pt>
    <dgm:pt modelId="{B948A9D0-E825-4B4C-BB99-6D0CB98DA701}" type="pres">
      <dgm:prSet presAssocID="{13DC8369-94F6-4DCA-BDEF-9E7F60A3E3CA}" presName="Image" presStyleLbl="node1" presStyleIdx="0" presStyleCnt="2"/>
      <dgm:spPr/>
    </dgm:pt>
    <dgm:pt modelId="{9330C383-BACF-4087-94AA-8401D4B0C696}" type="pres">
      <dgm:prSet presAssocID="{13DC8369-94F6-4DCA-BDEF-9E7F60A3E3CA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8A915ECF-B8F6-4408-A36E-736AE3AA36D6}" type="pres">
      <dgm:prSet presAssocID="{D143D5C5-5DA8-4CE7-90E9-C19A266A6DFB}" presName="childComposite" presStyleCnt="0">
        <dgm:presLayoutVars>
          <dgm:chMax val="0"/>
          <dgm:chPref val="0"/>
        </dgm:presLayoutVars>
      </dgm:prSet>
      <dgm:spPr/>
    </dgm:pt>
    <dgm:pt modelId="{E6583004-45E8-4CE7-AB3F-8CA19F9BDA75}" type="pres">
      <dgm:prSet presAssocID="{D143D5C5-5DA8-4CE7-90E9-C19A266A6DFB}" presName="Image" presStyleLbl="node1" presStyleIdx="1" presStyleCnt="2"/>
      <dgm:spPr/>
    </dgm:pt>
    <dgm:pt modelId="{5F9D76A4-A781-40AC-AF63-BB796296C1A5}" type="pres">
      <dgm:prSet presAssocID="{D143D5C5-5DA8-4CE7-90E9-C19A266A6DFB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980F736-007E-4B62-8B42-214F7BAAB4B2}" srcId="{FE9B05EE-4EA8-4342-B100-90A54399BD5B}" destId="{13DC8369-94F6-4DCA-BDEF-9E7F60A3E3CA}" srcOrd="0" destOrd="0" parTransId="{5F8DFE9E-BEF8-407F-B328-9F51491F49DA}" sibTransId="{B28355E9-103D-4315-B1C5-76CC956C1945}"/>
    <dgm:cxn modelId="{8D1B5552-FF12-4FBF-8D75-7E27BDED4823}" srcId="{DA4D2DF0-9FAF-4CAE-9CDE-C7AED16FB962}" destId="{FE9B05EE-4EA8-4342-B100-90A54399BD5B}" srcOrd="0" destOrd="0" parTransId="{C049FB18-DCB9-40C5-B971-6497F5630F37}" sibTransId="{FB45798E-55B9-4A16-BEA9-7FF8C326BB5A}"/>
    <dgm:cxn modelId="{5E23A48E-B55E-408B-A5AE-E20FB3EE3286}" type="presOf" srcId="{13DC8369-94F6-4DCA-BDEF-9E7F60A3E3CA}" destId="{9330C383-BACF-4087-94AA-8401D4B0C696}" srcOrd="0" destOrd="0" presId="urn:microsoft.com/office/officeart/2008/layout/PictureAccentList"/>
    <dgm:cxn modelId="{9ECFFDCD-8AD3-4555-BC31-086E03E72916}" srcId="{FE9B05EE-4EA8-4342-B100-90A54399BD5B}" destId="{D143D5C5-5DA8-4CE7-90E9-C19A266A6DFB}" srcOrd="1" destOrd="0" parTransId="{54898489-B594-406E-9E17-3A2B961E07EF}" sibTransId="{DD03139C-B5EB-474E-8BF5-0AF410CEC974}"/>
    <dgm:cxn modelId="{D6D2B9E5-8CD8-4AEC-84A9-E379EFABC2AC}" type="presOf" srcId="{DA4D2DF0-9FAF-4CAE-9CDE-C7AED16FB962}" destId="{39600A18-5430-4D9A-976B-8AF8FDB61B1C}" srcOrd="0" destOrd="0" presId="urn:microsoft.com/office/officeart/2008/layout/PictureAccentList"/>
    <dgm:cxn modelId="{154FBAEE-E95E-448B-8F8F-6B6F1B48ED73}" type="presOf" srcId="{FE9B05EE-4EA8-4342-B100-90A54399BD5B}" destId="{09265D93-AD50-4AA4-8ED0-695B056D70E4}" srcOrd="0" destOrd="0" presId="urn:microsoft.com/office/officeart/2008/layout/PictureAccentList"/>
    <dgm:cxn modelId="{C8832DFE-B059-446B-A4BA-F397D508550C}" type="presOf" srcId="{D143D5C5-5DA8-4CE7-90E9-C19A266A6DFB}" destId="{5F9D76A4-A781-40AC-AF63-BB796296C1A5}" srcOrd="0" destOrd="0" presId="urn:microsoft.com/office/officeart/2008/layout/PictureAccentList"/>
    <dgm:cxn modelId="{A2A12062-0BDA-4EB9-8215-574416FAE306}" type="presParOf" srcId="{39600A18-5430-4D9A-976B-8AF8FDB61B1C}" destId="{39446156-C045-4AAC-AF5C-654DC94E0E78}" srcOrd="0" destOrd="0" presId="urn:microsoft.com/office/officeart/2008/layout/PictureAccentList"/>
    <dgm:cxn modelId="{6976F4BC-CF3A-4F3A-B8B0-7AA70245297B}" type="presParOf" srcId="{39446156-C045-4AAC-AF5C-654DC94E0E78}" destId="{1472ABCB-B35D-46D9-A6F3-6E7830DB9996}" srcOrd="0" destOrd="0" presId="urn:microsoft.com/office/officeart/2008/layout/PictureAccentList"/>
    <dgm:cxn modelId="{3D838A0B-23E2-47B1-B64E-C67BDEABE288}" type="presParOf" srcId="{1472ABCB-B35D-46D9-A6F3-6E7830DB9996}" destId="{09265D93-AD50-4AA4-8ED0-695B056D70E4}" srcOrd="0" destOrd="0" presId="urn:microsoft.com/office/officeart/2008/layout/PictureAccentList"/>
    <dgm:cxn modelId="{9428D660-8816-4422-A529-7D2A55420721}" type="presParOf" srcId="{39446156-C045-4AAC-AF5C-654DC94E0E78}" destId="{4E546DFE-3EEB-42E7-8EF1-E14E019A062D}" srcOrd="1" destOrd="0" presId="urn:microsoft.com/office/officeart/2008/layout/PictureAccentList"/>
    <dgm:cxn modelId="{386CB8ED-E5B1-4DC6-8EEC-243B78D31CC9}" type="presParOf" srcId="{4E546DFE-3EEB-42E7-8EF1-E14E019A062D}" destId="{8CA2D355-F86D-4DEE-A9DF-EBC9CFE3F64E}" srcOrd="0" destOrd="0" presId="urn:microsoft.com/office/officeart/2008/layout/PictureAccentList"/>
    <dgm:cxn modelId="{2F29F87A-EF02-4DEC-A4FC-1FD9444D9453}" type="presParOf" srcId="{8CA2D355-F86D-4DEE-A9DF-EBC9CFE3F64E}" destId="{B948A9D0-E825-4B4C-BB99-6D0CB98DA701}" srcOrd="0" destOrd="0" presId="urn:microsoft.com/office/officeart/2008/layout/PictureAccentList"/>
    <dgm:cxn modelId="{7B0FB52E-3EB0-425B-8DF8-593CA97F6067}" type="presParOf" srcId="{8CA2D355-F86D-4DEE-A9DF-EBC9CFE3F64E}" destId="{9330C383-BACF-4087-94AA-8401D4B0C696}" srcOrd="1" destOrd="0" presId="urn:microsoft.com/office/officeart/2008/layout/PictureAccentList"/>
    <dgm:cxn modelId="{D4438772-DD40-4633-80DC-4128DA6E1B9A}" type="presParOf" srcId="{4E546DFE-3EEB-42E7-8EF1-E14E019A062D}" destId="{8A915ECF-B8F6-4408-A36E-736AE3AA36D6}" srcOrd="1" destOrd="0" presId="urn:microsoft.com/office/officeart/2008/layout/PictureAccentList"/>
    <dgm:cxn modelId="{2195E60E-4041-4BFF-8388-296A6B7F43D7}" type="presParOf" srcId="{8A915ECF-B8F6-4408-A36E-736AE3AA36D6}" destId="{E6583004-45E8-4CE7-AB3F-8CA19F9BDA75}" srcOrd="0" destOrd="0" presId="urn:microsoft.com/office/officeart/2008/layout/PictureAccentList"/>
    <dgm:cxn modelId="{475F6738-821F-4118-AAF1-E0BC33E609A3}" type="presParOf" srcId="{8A915ECF-B8F6-4408-A36E-736AE3AA36D6}" destId="{5F9D76A4-A781-40AC-AF63-BB796296C1A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BDAC159-6A8D-4D71-8BB2-67A7B342DBA4}" type="doc">
      <dgm:prSet loTypeId="urn:microsoft.com/office/officeart/2005/8/layout/venn1" loCatId="relationship" qsTypeId="urn:microsoft.com/office/officeart/2005/8/quickstyle/simple2" qsCatId="simple" csTypeId="urn:microsoft.com/office/officeart/2005/8/colors/accent3_2" csCatId="accent3" phldr="1"/>
      <dgm:spPr/>
    </dgm:pt>
    <dgm:pt modelId="{F2859CA9-D275-421A-ACA6-8320EB2F3204}">
      <dgm:prSet phldrT="[Text]"/>
      <dgm:spPr/>
      <dgm:t>
        <a:bodyPr/>
        <a:lstStyle/>
        <a:p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nước</a:t>
          </a:r>
          <a:endParaRPr lang="en-US" dirty="0"/>
        </a:p>
      </dgm:t>
    </dgm:pt>
    <dgm:pt modelId="{1DAA3BB8-153F-4463-A4AD-FA2CE3E51C8B}" type="parTrans" cxnId="{F37F6B0D-5FAA-451B-B640-52082EF9E964}">
      <dgm:prSet/>
      <dgm:spPr/>
      <dgm:t>
        <a:bodyPr/>
        <a:lstStyle/>
        <a:p>
          <a:endParaRPr lang="en-US"/>
        </a:p>
      </dgm:t>
    </dgm:pt>
    <dgm:pt modelId="{6F3EA1CC-319A-409A-B7B0-815EF335D993}" type="sibTrans" cxnId="{F37F6B0D-5FAA-451B-B640-52082EF9E964}">
      <dgm:prSet/>
      <dgm:spPr/>
      <dgm:t>
        <a:bodyPr/>
        <a:lstStyle/>
        <a:p>
          <a:endParaRPr lang="en-US"/>
        </a:p>
      </dgm:t>
    </dgm:pt>
    <dgm:pt modelId="{2E45220A-4C0D-4908-8769-8079663317C8}">
      <dgm:prSet phldrT="[Text]"/>
      <dgm:spPr/>
      <dgm:t>
        <a:bodyPr/>
        <a:lstStyle/>
        <a:p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phạm</a:t>
          </a:r>
          <a:r>
            <a:rPr lang="en-US" dirty="0"/>
            <a:t> </a:t>
          </a:r>
          <a:r>
            <a:rPr lang="en-US" dirty="0" err="1"/>
            <a:t>tội</a:t>
          </a:r>
          <a:endParaRPr lang="en-US" dirty="0"/>
        </a:p>
      </dgm:t>
    </dgm:pt>
    <dgm:pt modelId="{F94A1DD8-7BAF-4319-BC30-73E94DE7E282}" type="parTrans" cxnId="{50857A05-118F-496D-B543-1C651C1EF9E0}">
      <dgm:prSet/>
      <dgm:spPr/>
      <dgm:t>
        <a:bodyPr/>
        <a:lstStyle/>
        <a:p>
          <a:endParaRPr lang="en-US"/>
        </a:p>
      </dgm:t>
    </dgm:pt>
    <dgm:pt modelId="{7B893F1E-9EDF-43F3-821B-C486C3DAFED7}" type="sibTrans" cxnId="{50857A05-118F-496D-B543-1C651C1EF9E0}">
      <dgm:prSet/>
      <dgm:spPr/>
      <dgm:t>
        <a:bodyPr/>
        <a:lstStyle/>
        <a:p>
          <a:endParaRPr lang="en-US"/>
        </a:p>
      </dgm:t>
    </dgm:pt>
    <dgm:pt modelId="{2EBDC550-3639-44FC-A46A-8B261D85FFF7}" type="pres">
      <dgm:prSet presAssocID="{ABDAC159-6A8D-4D71-8BB2-67A7B342DBA4}" presName="compositeShape" presStyleCnt="0">
        <dgm:presLayoutVars>
          <dgm:chMax val="7"/>
          <dgm:dir/>
          <dgm:resizeHandles val="exact"/>
        </dgm:presLayoutVars>
      </dgm:prSet>
      <dgm:spPr/>
    </dgm:pt>
    <dgm:pt modelId="{6B708F7C-D2BB-459D-9EE8-3CCF31326BBE}" type="pres">
      <dgm:prSet presAssocID="{F2859CA9-D275-421A-ACA6-8320EB2F3204}" presName="circ1" presStyleLbl="vennNode1" presStyleIdx="0" presStyleCnt="2"/>
      <dgm:spPr/>
    </dgm:pt>
    <dgm:pt modelId="{BC826147-2576-4855-8889-E2EB87DCD6E0}" type="pres">
      <dgm:prSet presAssocID="{F2859CA9-D275-421A-ACA6-8320EB2F320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E4DCED8-638F-4C1F-B2AD-57556990C395}" type="pres">
      <dgm:prSet presAssocID="{2E45220A-4C0D-4908-8769-8079663317C8}" presName="circ2" presStyleLbl="vennNode1" presStyleIdx="1" presStyleCnt="2"/>
      <dgm:spPr/>
    </dgm:pt>
    <dgm:pt modelId="{45AE5041-7B04-46F1-9904-5B7C16DB3DF6}" type="pres">
      <dgm:prSet presAssocID="{2E45220A-4C0D-4908-8769-8079663317C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0857A05-118F-496D-B543-1C651C1EF9E0}" srcId="{ABDAC159-6A8D-4D71-8BB2-67A7B342DBA4}" destId="{2E45220A-4C0D-4908-8769-8079663317C8}" srcOrd="1" destOrd="0" parTransId="{F94A1DD8-7BAF-4319-BC30-73E94DE7E282}" sibTransId="{7B893F1E-9EDF-43F3-821B-C486C3DAFED7}"/>
    <dgm:cxn modelId="{F37F6B0D-5FAA-451B-B640-52082EF9E964}" srcId="{ABDAC159-6A8D-4D71-8BB2-67A7B342DBA4}" destId="{F2859CA9-D275-421A-ACA6-8320EB2F3204}" srcOrd="0" destOrd="0" parTransId="{1DAA3BB8-153F-4463-A4AD-FA2CE3E51C8B}" sibTransId="{6F3EA1CC-319A-409A-B7B0-815EF335D993}"/>
    <dgm:cxn modelId="{66E98B29-E27E-45C3-ACB2-C3BE75966648}" type="presOf" srcId="{2E45220A-4C0D-4908-8769-8079663317C8}" destId="{45AE5041-7B04-46F1-9904-5B7C16DB3DF6}" srcOrd="1" destOrd="0" presId="urn:microsoft.com/office/officeart/2005/8/layout/venn1"/>
    <dgm:cxn modelId="{7669005E-D8C0-48E7-B155-F3BBE58C4A72}" type="presOf" srcId="{2E45220A-4C0D-4908-8769-8079663317C8}" destId="{2E4DCED8-638F-4C1F-B2AD-57556990C395}" srcOrd="0" destOrd="0" presId="urn:microsoft.com/office/officeart/2005/8/layout/venn1"/>
    <dgm:cxn modelId="{38B56450-4BBA-4936-B416-B8A8FECB24C7}" type="presOf" srcId="{F2859CA9-D275-421A-ACA6-8320EB2F3204}" destId="{BC826147-2576-4855-8889-E2EB87DCD6E0}" srcOrd="1" destOrd="0" presId="urn:microsoft.com/office/officeart/2005/8/layout/venn1"/>
    <dgm:cxn modelId="{4693A89C-C789-4F51-B5FB-BC98F7F319C4}" type="presOf" srcId="{ABDAC159-6A8D-4D71-8BB2-67A7B342DBA4}" destId="{2EBDC550-3639-44FC-A46A-8B261D85FFF7}" srcOrd="0" destOrd="0" presId="urn:microsoft.com/office/officeart/2005/8/layout/venn1"/>
    <dgm:cxn modelId="{A1418FC7-F726-477E-8E4A-11CAB421F8C7}" type="presOf" srcId="{F2859CA9-D275-421A-ACA6-8320EB2F3204}" destId="{6B708F7C-D2BB-459D-9EE8-3CCF31326BBE}" srcOrd="0" destOrd="0" presId="urn:microsoft.com/office/officeart/2005/8/layout/venn1"/>
    <dgm:cxn modelId="{5E3B8F1E-7BF6-46AA-830C-52B9382FD904}" type="presParOf" srcId="{2EBDC550-3639-44FC-A46A-8B261D85FFF7}" destId="{6B708F7C-D2BB-459D-9EE8-3CCF31326BBE}" srcOrd="0" destOrd="0" presId="urn:microsoft.com/office/officeart/2005/8/layout/venn1"/>
    <dgm:cxn modelId="{2C4B59BF-9CFB-43C8-8FAE-08355D7BFD5C}" type="presParOf" srcId="{2EBDC550-3639-44FC-A46A-8B261D85FFF7}" destId="{BC826147-2576-4855-8889-E2EB87DCD6E0}" srcOrd="1" destOrd="0" presId="urn:microsoft.com/office/officeart/2005/8/layout/venn1"/>
    <dgm:cxn modelId="{C561C8D5-6647-4A61-AE4B-74B38FC8F53F}" type="presParOf" srcId="{2EBDC550-3639-44FC-A46A-8B261D85FFF7}" destId="{2E4DCED8-638F-4C1F-B2AD-57556990C395}" srcOrd="2" destOrd="0" presId="urn:microsoft.com/office/officeart/2005/8/layout/venn1"/>
    <dgm:cxn modelId="{01CEC175-8202-4147-BE93-BCF4A98B021C}" type="presParOf" srcId="{2EBDC550-3639-44FC-A46A-8B261D85FFF7}" destId="{45AE5041-7B04-46F1-9904-5B7C16DB3DF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C9139F-F3A9-429D-9A13-85623B929E2C}" type="doc">
      <dgm:prSet loTypeId="urn:microsoft.com/office/officeart/2005/8/layout/hList6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7D064D-145D-4428-91F3-739761374F20}">
      <dgm:prSet phldrT="[Text]"/>
      <dgm:spPr/>
      <dgm:t>
        <a:bodyPr/>
        <a:lstStyle/>
        <a:p>
          <a:r>
            <a:rPr lang="en-US"/>
            <a:t>Tính nguy hiểm cho xã hội</a:t>
          </a:r>
        </a:p>
      </dgm:t>
    </dgm:pt>
    <dgm:pt modelId="{EB6FE56E-DA61-4D2D-A7E2-A1D752DC7CAB}" type="parTrans" cxnId="{F447667B-C04A-44E1-8C55-CC186AFABF42}">
      <dgm:prSet/>
      <dgm:spPr/>
      <dgm:t>
        <a:bodyPr/>
        <a:lstStyle/>
        <a:p>
          <a:endParaRPr lang="en-US"/>
        </a:p>
      </dgm:t>
    </dgm:pt>
    <dgm:pt modelId="{138D847F-6027-4734-8A35-D7070B061013}" type="sibTrans" cxnId="{F447667B-C04A-44E1-8C55-CC186AFABF42}">
      <dgm:prSet/>
      <dgm:spPr/>
      <dgm:t>
        <a:bodyPr/>
        <a:lstStyle/>
        <a:p>
          <a:endParaRPr lang="en-US"/>
        </a:p>
      </dgm:t>
    </dgm:pt>
    <dgm:pt modelId="{84903213-6146-4044-A1FB-5C5E59E84D47}">
      <dgm:prSet phldrT="[Text]"/>
      <dgm:spPr/>
      <dgm:t>
        <a:bodyPr/>
        <a:lstStyle/>
        <a:p>
          <a:r>
            <a:rPr lang="en-US"/>
            <a:t>Tính trái pháp luật HS</a:t>
          </a:r>
        </a:p>
      </dgm:t>
    </dgm:pt>
    <dgm:pt modelId="{E2F1BFA8-79D4-44BD-848D-F7F4A57CCD89}" type="parTrans" cxnId="{21F6AF39-B416-4451-B961-AF4DE5D231A9}">
      <dgm:prSet/>
      <dgm:spPr/>
      <dgm:t>
        <a:bodyPr/>
        <a:lstStyle/>
        <a:p>
          <a:endParaRPr lang="en-US"/>
        </a:p>
      </dgm:t>
    </dgm:pt>
    <dgm:pt modelId="{F3A060CD-FD18-4836-80ED-8DF02E7259AE}" type="sibTrans" cxnId="{21F6AF39-B416-4451-B961-AF4DE5D231A9}">
      <dgm:prSet/>
      <dgm:spPr/>
      <dgm:t>
        <a:bodyPr/>
        <a:lstStyle/>
        <a:p>
          <a:endParaRPr lang="en-US"/>
        </a:p>
      </dgm:t>
    </dgm:pt>
    <dgm:pt modelId="{CA2E166C-828E-4CC9-888E-0BB22D886834}">
      <dgm:prSet phldrT="[Text]"/>
      <dgm:spPr/>
      <dgm:t>
        <a:bodyPr/>
        <a:lstStyle/>
        <a:p>
          <a:r>
            <a:rPr lang="en-US"/>
            <a:t>Tính có lỗi</a:t>
          </a:r>
        </a:p>
      </dgm:t>
    </dgm:pt>
    <dgm:pt modelId="{2D778881-06B2-4B58-824C-4EBBA73B0DA5}" type="parTrans" cxnId="{C52F8AEF-574C-46DA-94BA-E308AC3A9C47}">
      <dgm:prSet/>
      <dgm:spPr/>
      <dgm:t>
        <a:bodyPr/>
        <a:lstStyle/>
        <a:p>
          <a:endParaRPr lang="en-US"/>
        </a:p>
      </dgm:t>
    </dgm:pt>
    <dgm:pt modelId="{20E28F30-99F6-4B81-BA22-0169479CDDC2}" type="sibTrans" cxnId="{C52F8AEF-574C-46DA-94BA-E308AC3A9C47}">
      <dgm:prSet/>
      <dgm:spPr/>
      <dgm:t>
        <a:bodyPr/>
        <a:lstStyle/>
        <a:p>
          <a:endParaRPr lang="en-US"/>
        </a:p>
      </dgm:t>
    </dgm:pt>
    <dgm:pt modelId="{4B8A31C7-9F6F-44FC-B6D5-FC735587D28B}">
      <dgm:prSet/>
      <dgm:spPr/>
      <dgm:t>
        <a:bodyPr/>
        <a:lstStyle/>
        <a:p>
          <a:r>
            <a:rPr lang="en-US"/>
            <a:t>Tính phải chịu hình phạt</a:t>
          </a:r>
        </a:p>
      </dgm:t>
    </dgm:pt>
    <dgm:pt modelId="{3041B33D-2DAD-4DBC-8938-5C94CE41BACE}" type="parTrans" cxnId="{C4F3E3EE-BAB1-40E2-9F3E-A85480EB65B9}">
      <dgm:prSet/>
      <dgm:spPr/>
      <dgm:t>
        <a:bodyPr/>
        <a:lstStyle/>
        <a:p>
          <a:endParaRPr lang="en-US"/>
        </a:p>
      </dgm:t>
    </dgm:pt>
    <dgm:pt modelId="{70290154-BF0F-4F5B-B454-16391C76FF03}" type="sibTrans" cxnId="{C4F3E3EE-BAB1-40E2-9F3E-A85480EB65B9}">
      <dgm:prSet/>
      <dgm:spPr/>
      <dgm:t>
        <a:bodyPr/>
        <a:lstStyle/>
        <a:p>
          <a:endParaRPr lang="en-US"/>
        </a:p>
      </dgm:t>
    </dgm:pt>
    <dgm:pt modelId="{9DB82A07-9268-45AC-AA1F-05AA7994B369}" type="pres">
      <dgm:prSet presAssocID="{B2C9139F-F3A9-429D-9A13-85623B929E2C}" presName="Name0" presStyleCnt="0">
        <dgm:presLayoutVars>
          <dgm:dir/>
          <dgm:resizeHandles val="exact"/>
        </dgm:presLayoutVars>
      </dgm:prSet>
      <dgm:spPr/>
    </dgm:pt>
    <dgm:pt modelId="{6141FDF2-37BA-4599-841C-262E84939312}" type="pres">
      <dgm:prSet presAssocID="{887D064D-145D-4428-91F3-739761374F20}" presName="node" presStyleLbl="node1" presStyleIdx="0" presStyleCnt="4">
        <dgm:presLayoutVars>
          <dgm:bulletEnabled val="1"/>
        </dgm:presLayoutVars>
      </dgm:prSet>
      <dgm:spPr/>
    </dgm:pt>
    <dgm:pt modelId="{F3FB8D3C-0EA3-4E6D-AF7A-4F2FAC7913F3}" type="pres">
      <dgm:prSet presAssocID="{138D847F-6027-4734-8A35-D7070B061013}" presName="sibTrans" presStyleCnt="0"/>
      <dgm:spPr/>
    </dgm:pt>
    <dgm:pt modelId="{E5360DE4-2A1F-4CBB-AA05-ADB3683067D3}" type="pres">
      <dgm:prSet presAssocID="{84903213-6146-4044-A1FB-5C5E59E84D47}" presName="node" presStyleLbl="node1" presStyleIdx="1" presStyleCnt="4">
        <dgm:presLayoutVars>
          <dgm:bulletEnabled val="1"/>
        </dgm:presLayoutVars>
      </dgm:prSet>
      <dgm:spPr/>
    </dgm:pt>
    <dgm:pt modelId="{516C3917-4FB1-4528-B766-B59F39654D33}" type="pres">
      <dgm:prSet presAssocID="{F3A060CD-FD18-4836-80ED-8DF02E7259AE}" presName="sibTrans" presStyleCnt="0"/>
      <dgm:spPr/>
    </dgm:pt>
    <dgm:pt modelId="{1766F273-B888-418F-9B0C-69EDCCD1B81C}" type="pres">
      <dgm:prSet presAssocID="{CA2E166C-828E-4CC9-888E-0BB22D886834}" presName="node" presStyleLbl="node1" presStyleIdx="2" presStyleCnt="4">
        <dgm:presLayoutVars>
          <dgm:bulletEnabled val="1"/>
        </dgm:presLayoutVars>
      </dgm:prSet>
      <dgm:spPr/>
    </dgm:pt>
    <dgm:pt modelId="{0547901E-BEC2-45D7-B1FB-797B7F05A7BC}" type="pres">
      <dgm:prSet presAssocID="{20E28F30-99F6-4B81-BA22-0169479CDDC2}" presName="sibTrans" presStyleCnt="0"/>
      <dgm:spPr/>
    </dgm:pt>
    <dgm:pt modelId="{A063F799-0B7B-4AC7-BB90-3B4CAC52E509}" type="pres">
      <dgm:prSet presAssocID="{4B8A31C7-9F6F-44FC-B6D5-FC735587D28B}" presName="node" presStyleLbl="node1" presStyleIdx="3" presStyleCnt="4">
        <dgm:presLayoutVars>
          <dgm:bulletEnabled val="1"/>
        </dgm:presLayoutVars>
      </dgm:prSet>
      <dgm:spPr/>
    </dgm:pt>
  </dgm:ptLst>
  <dgm:cxnLst>
    <dgm:cxn modelId="{86EBFC05-746C-4295-8AD3-0C05618B2255}" type="presOf" srcId="{887D064D-145D-4428-91F3-739761374F20}" destId="{6141FDF2-37BA-4599-841C-262E84939312}" srcOrd="0" destOrd="0" presId="urn:microsoft.com/office/officeart/2005/8/layout/hList6"/>
    <dgm:cxn modelId="{4EF59A33-A3B9-4B2F-B310-5DF6689F3765}" type="presOf" srcId="{B2C9139F-F3A9-429D-9A13-85623B929E2C}" destId="{9DB82A07-9268-45AC-AA1F-05AA7994B369}" srcOrd="0" destOrd="0" presId="urn:microsoft.com/office/officeart/2005/8/layout/hList6"/>
    <dgm:cxn modelId="{21F6AF39-B416-4451-B961-AF4DE5D231A9}" srcId="{B2C9139F-F3A9-429D-9A13-85623B929E2C}" destId="{84903213-6146-4044-A1FB-5C5E59E84D47}" srcOrd="1" destOrd="0" parTransId="{E2F1BFA8-79D4-44BD-848D-F7F4A57CCD89}" sibTransId="{F3A060CD-FD18-4836-80ED-8DF02E7259AE}"/>
    <dgm:cxn modelId="{F447667B-C04A-44E1-8C55-CC186AFABF42}" srcId="{B2C9139F-F3A9-429D-9A13-85623B929E2C}" destId="{887D064D-145D-4428-91F3-739761374F20}" srcOrd="0" destOrd="0" parTransId="{EB6FE56E-DA61-4D2D-A7E2-A1D752DC7CAB}" sibTransId="{138D847F-6027-4734-8A35-D7070B061013}"/>
    <dgm:cxn modelId="{97BA199B-EDA8-4542-A020-01679059716C}" type="presOf" srcId="{84903213-6146-4044-A1FB-5C5E59E84D47}" destId="{E5360DE4-2A1F-4CBB-AA05-ADB3683067D3}" srcOrd="0" destOrd="0" presId="urn:microsoft.com/office/officeart/2005/8/layout/hList6"/>
    <dgm:cxn modelId="{CDB95ED0-D8B9-4433-8BAA-2275C0AE747F}" type="presOf" srcId="{CA2E166C-828E-4CC9-888E-0BB22D886834}" destId="{1766F273-B888-418F-9B0C-69EDCCD1B81C}" srcOrd="0" destOrd="0" presId="urn:microsoft.com/office/officeart/2005/8/layout/hList6"/>
    <dgm:cxn modelId="{B8B5E5D5-B038-42D6-855A-E8987FBCD5D9}" type="presOf" srcId="{4B8A31C7-9F6F-44FC-B6D5-FC735587D28B}" destId="{A063F799-0B7B-4AC7-BB90-3B4CAC52E509}" srcOrd="0" destOrd="0" presId="urn:microsoft.com/office/officeart/2005/8/layout/hList6"/>
    <dgm:cxn modelId="{C4F3E3EE-BAB1-40E2-9F3E-A85480EB65B9}" srcId="{B2C9139F-F3A9-429D-9A13-85623B929E2C}" destId="{4B8A31C7-9F6F-44FC-B6D5-FC735587D28B}" srcOrd="3" destOrd="0" parTransId="{3041B33D-2DAD-4DBC-8938-5C94CE41BACE}" sibTransId="{70290154-BF0F-4F5B-B454-16391C76FF03}"/>
    <dgm:cxn modelId="{C52F8AEF-574C-46DA-94BA-E308AC3A9C47}" srcId="{B2C9139F-F3A9-429D-9A13-85623B929E2C}" destId="{CA2E166C-828E-4CC9-888E-0BB22D886834}" srcOrd="2" destOrd="0" parTransId="{2D778881-06B2-4B58-824C-4EBBA73B0DA5}" sibTransId="{20E28F30-99F6-4B81-BA22-0169479CDDC2}"/>
    <dgm:cxn modelId="{C85341AF-FB93-4735-A936-868634DF6F66}" type="presParOf" srcId="{9DB82A07-9268-45AC-AA1F-05AA7994B369}" destId="{6141FDF2-37BA-4599-841C-262E84939312}" srcOrd="0" destOrd="0" presId="urn:microsoft.com/office/officeart/2005/8/layout/hList6"/>
    <dgm:cxn modelId="{3DF9198F-9E6B-43E7-81A9-A8C48C25D8CC}" type="presParOf" srcId="{9DB82A07-9268-45AC-AA1F-05AA7994B369}" destId="{F3FB8D3C-0EA3-4E6D-AF7A-4F2FAC7913F3}" srcOrd="1" destOrd="0" presId="urn:microsoft.com/office/officeart/2005/8/layout/hList6"/>
    <dgm:cxn modelId="{780EA393-2121-4A21-917C-45BD345D1F58}" type="presParOf" srcId="{9DB82A07-9268-45AC-AA1F-05AA7994B369}" destId="{E5360DE4-2A1F-4CBB-AA05-ADB3683067D3}" srcOrd="2" destOrd="0" presId="urn:microsoft.com/office/officeart/2005/8/layout/hList6"/>
    <dgm:cxn modelId="{8EBC8695-F4DC-40EA-8AF5-8F9E35BEC3A8}" type="presParOf" srcId="{9DB82A07-9268-45AC-AA1F-05AA7994B369}" destId="{516C3917-4FB1-4528-B766-B59F39654D33}" srcOrd="3" destOrd="0" presId="urn:microsoft.com/office/officeart/2005/8/layout/hList6"/>
    <dgm:cxn modelId="{A17A9ECB-46BD-4042-A6B5-9F396A06957C}" type="presParOf" srcId="{9DB82A07-9268-45AC-AA1F-05AA7994B369}" destId="{1766F273-B888-418F-9B0C-69EDCCD1B81C}" srcOrd="4" destOrd="0" presId="urn:microsoft.com/office/officeart/2005/8/layout/hList6"/>
    <dgm:cxn modelId="{B217FF3B-1285-482F-9B8E-93FDD4250DFE}" type="presParOf" srcId="{9DB82A07-9268-45AC-AA1F-05AA7994B369}" destId="{0547901E-BEC2-45D7-B1FB-797B7F05A7BC}" srcOrd="5" destOrd="0" presId="urn:microsoft.com/office/officeart/2005/8/layout/hList6"/>
    <dgm:cxn modelId="{1B572376-AA33-4A1B-8A21-A3A6442F0323}" type="presParOf" srcId="{9DB82A07-9268-45AC-AA1F-05AA7994B369}" destId="{A063F799-0B7B-4AC7-BB90-3B4CAC52E50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A43F970-62CC-4636-8E49-6A70549C43B5}" type="doc">
      <dgm:prSet loTypeId="urn:microsoft.com/office/officeart/2005/8/layout/cycle4" loCatId="cycl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0145F9-F47E-40A0-ADEA-75A503F872FA}">
      <dgm:prSet phldrT="[Text]"/>
      <dgm:spPr/>
      <dgm:t>
        <a:bodyPr/>
        <a:lstStyle/>
        <a:p>
          <a:r>
            <a:rPr lang="en-US"/>
            <a:t>TP ít nghiêm trọng</a:t>
          </a:r>
        </a:p>
      </dgm:t>
    </dgm:pt>
    <dgm:pt modelId="{5FE66F43-0D70-4B15-9732-69622F0DB4CD}" type="parTrans" cxnId="{93279527-E08D-494C-8368-E78A4831AFFA}">
      <dgm:prSet/>
      <dgm:spPr/>
      <dgm:t>
        <a:bodyPr/>
        <a:lstStyle/>
        <a:p>
          <a:endParaRPr lang="en-US"/>
        </a:p>
      </dgm:t>
    </dgm:pt>
    <dgm:pt modelId="{B84C62E9-778F-4A44-AF76-E687065ED148}" type="sibTrans" cxnId="{93279527-E08D-494C-8368-E78A4831AFFA}">
      <dgm:prSet/>
      <dgm:spPr/>
      <dgm:t>
        <a:bodyPr/>
        <a:lstStyle/>
        <a:p>
          <a:endParaRPr lang="en-US"/>
        </a:p>
      </dgm:t>
    </dgm:pt>
    <dgm:pt modelId="{F5F642F1-E324-4E7A-8457-DECA53BEC165}">
      <dgm:prSet phldrT="[Text]"/>
      <dgm:spPr/>
      <dgm:t>
        <a:bodyPr/>
        <a:lstStyle/>
        <a:p>
          <a:r>
            <a:rPr lang="en-US"/>
            <a:t>Phạt tiền, cải tạo KGG, phạt tù đến 3 năm</a:t>
          </a:r>
        </a:p>
      </dgm:t>
    </dgm:pt>
    <dgm:pt modelId="{789130C7-B737-494C-8436-B05CEB3EDA74}" type="parTrans" cxnId="{737784DC-DBE1-4AA8-ABB6-A4C47E1013D8}">
      <dgm:prSet/>
      <dgm:spPr/>
      <dgm:t>
        <a:bodyPr/>
        <a:lstStyle/>
        <a:p>
          <a:endParaRPr lang="en-US"/>
        </a:p>
      </dgm:t>
    </dgm:pt>
    <dgm:pt modelId="{67F1CB98-809B-4158-AACB-643705B0292D}" type="sibTrans" cxnId="{737784DC-DBE1-4AA8-ABB6-A4C47E1013D8}">
      <dgm:prSet/>
      <dgm:spPr/>
      <dgm:t>
        <a:bodyPr/>
        <a:lstStyle/>
        <a:p>
          <a:endParaRPr lang="en-US"/>
        </a:p>
      </dgm:t>
    </dgm:pt>
    <dgm:pt modelId="{CAC7F706-A2DD-49C3-A9CC-BE94FE680D74}">
      <dgm:prSet phldrT="[Text]"/>
      <dgm:spPr/>
      <dgm:t>
        <a:bodyPr/>
        <a:lstStyle/>
        <a:p>
          <a:r>
            <a:rPr lang="en-US"/>
            <a:t>TP nghiêm trọng</a:t>
          </a:r>
        </a:p>
      </dgm:t>
    </dgm:pt>
    <dgm:pt modelId="{E367FC0F-9DC1-4D42-8509-A0B3FD8F0DA3}" type="parTrans" cxnId="{63A4AAD2-E921-4605-A0E7-98852E24F35A}">
      <dgm:prSet/>
      <dgm:spPr/>
      <dgm:t>
        <a:bodyPr/>
        <a:lstStyle/>
        <a:p>
          <a:endParaRPr lang="en-US"/>
        </a:p>
      </dgm:t>
    </dgm:pt>
    <dgm:pt modelId="{C4FF43F7-0593-4E85-9167-D6E4F8211BBD}" type="sibTrans" cxnId="{63A4AAD2-E921-4605-A0E7-98852E24F35A}">
      <dgm:prSet/>
      <dgm:spPr/>
      <dgm:t>
        <a:bodyPr/>
        <a:lstStyle/>
        <a:p>
          <a:endParaRPr lang="en-US"/>
        </a:p>
      </dgm:t>
    </dgm:pt>
    <dgm:pt modelId="{19ACD40A-22D9-4A67-85FD-5C1A26F31E65}">
      <dgm:prSet phldrT="[Text]"/>
      <dgm:spPr/>
      <dgm:t>
        <a:bodyPr/>
        <a:lstStyle/>
        <a:p>
          <a:r>
            <a:rPr lang="en-US"/>
            <a:t>3 năm- 7 năm tù</a:t>
          </a:r>
        </a:p>
      </dgm:t>
    </dgm:pt>
    <dgm:pt modelId="{26316F4D-13BF-4A4A-BCA6-4D2D28931998}" type="parTrans" cxnId="{0EE02B66-2179-410B-8647-D80BFCF9558E}">
      <dgm:prSet/>
      <dgm:spPr/>
      <dgm:t>
        <a:bodyPr/>
        <a:lstStyle/>
        <a:p>
          <a:endParaRPr lang="en-US"/>
        </a:p>
      </dgm:t>
    </dgm:pt>
    <dgm:pt modelId="{89D54EFF-D7B0-429F-AB15-61069427D0E3}" type="sibTrans" cxnId="{0EE02B66-2179-410B-8647-D80BFCF9558E}">
      <dgm:prSet/>
      <dgm:spPr/>
      <dgm:t>
        <a:bodyPr/>
        <a:lstStyle/>
        <a:p>
          <a:endParaRPr lang="en-US"/>
        </a:p>
      </dgm:t>
    </dgm:pt>
    <dgm:pt modelId="{AE8E4CBC-C37F-4AE9-B7A3-EA69BF25FF43}">
      <dgm:prSet phldrT="[Text]"/>
      <dgm:spPr/>
      <dgm:t>
        <a:bodyPr/>
        <a:lstStyle/>
        <a:p>
          <a:r>
            <a:rPr lang="en-US"/>
            <a:t>TP rất nghiêm trọng</a:t>
          </a:r>
        </a:p>
      </dgm:t>
    </dgm:pt>
    <dgm:pt modelId="{36976A86-4A8E-43F2-A04B-4FA0E1DA2320}" type="parTrans" cxnId="{75FC01E3-23DC-4454-8DDE-DD214A67AFA6}">
      <dgm:prSet/>
      <dgm:spPr/>
      <dgm:t>
        <a:bodyPr/>
        <a:lstStyle/>
        <a:p>
          <a:endParaRPr lang="en-US"/>
        </a:p>
      </dgm:t>
    </dgm:pt>
    <dgm:pt modelId="{3A4A2827-4505-4916-B454-713A4F19B6CB}" type="sibTrans" cxnId="{75FC01E3-23DC-4454-8DDE-DD214A67AFA6}">
      <dgm:prSet/>
      <dgm:spPr/>
      <dgm:t>
        <a:bodyPr/>
        <a:lstStyle/>
        <a:p>
          <a:endParaRPr lang="en-US"/>
        </a:p>
      </dgm:t>
    </dgm:pt>
    <dgm:pt modelId="{33799B34-0680-4E88-9800-BE771B6AA03C}">
      <dgm:prSet phldrT="[Text]"/>
      <dgm:spPr/>
      <dgm:t>
        <a:bodyPr/>
        <a:lstStyle/>
        <a:p>
          <a:r>
            <a:rPr lang="en-US"/>
            <a:t>Từ 7 năm đến 15 năm tù</a:t>
          </a:r>
        </a:p>
      </dgm:t>
    </dgm:pt>
    <dgm:pt modelId="{B09B5D2C-8A76-4AAB-A112-5D70B418D986}" type="parTrans" cxnId="{BD7A8F0F-2BBD-4245-AE64-3493144C9BD2}">
      <dgm:prSet/>
      <dgm:spPr/>
      <dgm:t>
        <a:bodyPr/>
        <a:lstStyle/>
        <a:p>
          <a:endParaRPr lang="en-US"/>
        </a:p>
      </dgm:t>
    </dgm:pt>
    <dgm:pt modelId="{CBD0DFC5-3596-4023-B8A8-70F3906D5DC7}" type="sibTrans" cxnId="{BD7A8F0F-2BBD-4245-AE64-3493144C9BD2}">
      <dgm:prSet/>
      <dgm:spPr/>
      <dgm:t>
        <a:bodyPr/>
        <a:lstStyle/>
        <a:p>
          <a:endParaRPr lang="en-US"/>
        </a:p>
      </dgm:t>
    </dgm:pt>
    <dgm:pt modelId="{8F7FD78F-0685-4ED6-B72F-32FA088454D3}">
      <dgm:prSet phldrT="[Text]"/>
      <dgm:spPr/>
      <dgm:t>
        <a:bodyPr/>
        <a:lstStyle/>
        <a:p>
          <a:r>
            <a:rPr lang="en-US"/>
            <a:t>TP đặc biệt nghiêm trọng</a:t>
          </a:r>
        </a:p>
      </dgm:t>
    </dgm:pt>
    <dgm:pt modelId="{F39F5940-AE85-455F-99A1-B876FE3E1AFC}" type="parTrans" cxnId="{31BB97AE-AB52-475E-8A83-1DD4EF38C303}">
      <dgm:prSet/>
      <dgm:spPr/>
      <dgm:t>
        <a:bodyPr/>
        <a:lstStyle/>
        <a:p>
          <a:endParaRPr lang="en-US"/>
        </a:p>
      </dgm:t>
    </dgm:pt>
    <dgm:pt modelId="{519D1FAF-68A9-493A-B2B3-0920241C461F}" type="sibTrans" cxnId="{31BB97AE-AB52-475E-8A83-1DD4EF38C303}">
      <dgm:prSet/>
      <dgm:spPr/>
      <dgm:t>
        <a:bodyPr/>
        <a:lstStyle/>
        <a:p>
          <a:endParaRPr lang="en-US"/>
        </a:p>
      </dgm:t>
    </dgm:pt>
    <dgm:pt modelId="{9F8A469C-5BDC-48C8-8A63-7D7F04B81BAB}">
      <dgm:prSet phldrT="[Text]"/>
      <dgm:spPr/>
      <dgm:t>
        <a:bodyPr/>
        <a:lstStyle/>
        <a:p>
          <a:r>
            <a:rPr lang="en-US"/>
            <a:t>Trên 15 năm tù, chung thân, tử hình</a:t>
          </a:r>
        </a:p>
      </dgm:t>
    </dgm:pt>
    <dgm:pt modelId="{7E01A881-C9E4-4F53-8F4B-DDEAAAD0039D}" type="parTrans" cxnId="{DEA1459B-79A7-4994-BD2B-3F53D7DCE4E1}">
      <dgm:prSet/>
      <dgm:spPr/>
      <dgm:t>
        <a:bodyPr/>
        <a:lstStyle/>
        <a:p>
          <a:endParaRPr lang="en-US"/>
        </a:p>
      </dgm:t>
    </dgm:pt>
    <dgm:pt modelId="{4D4706DD-758B-4015-B524-4CB6B41FAAB2}" type="sibTrans" cxnId="{DEA1459B-79A7-4994-BD2B-3F53D7DCE4E1}">
      <dgm:prSet/>
      <dgm:spPr/>
      <dgm:t>
        <a:bodyPr/>
        <a:lstStyle/>
        <a:p>
          <a:endParaRPr lang="en-US"/>
        </a:p>
      </dgm:t>
    </dgm:pt>
    <dgm:pt modelId="{F459CB4D-0FBF-471D-A62D-002E67C752D7}" type="pres">
      <dgm:prSet presAssocID="{DA43F970-62CC-4636-8E49-6A70549C43B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32D28EC-96E8-4708-8863-80DAAD6E8A13}" type="pres">
      <dgm:prSet presAssocID="{DA43F970-62CC-4636-8E49-6A70549C43B5}" presName="children" presStyleCnt="0"/>
      <dgm:spPr/>
    </dgm:pt>
    <dgm:pt modelId="{67DDB739-753D-4228-93AA-AAD2AE6B9342}" type="pres">
      <dgm:prSet presAssocID="{DA43F970-62CC-4636-8E49-6A70549C43B5}" presName="child1group" presStyleCnt="0"/>
      <dgm:spPr/>
    </dgm:pt>
    <dgm:pt modelId="{A22BF90B-5537-4649-AFCB-52D0D0777B66}" type="pres">
      <dgm:prSet presAssocID="{DA43F970-62CC-4636-8E49-6A70549C43B5}" presName="child1" presStyleLbl="bgAcc1" presStyleIdx="0" presStyleCnt="4"/>
      <dgm:spPr/>
    </dgm:pt>
    <dgm:pt modelId="{E5E04507-4163-4209-AFA1-9E6F29332BB7}" type="pres">
      <dgm:prSet presAssocID="{DA43F970-62CC-4636-8E49-6A70549C43B5}" presName="child1Text" presStyleLbl="bgAcc1" presStyleIdx="0" presStyleCnt="4">
        <dgm:presLayoutVars>
          <dgm:bulletEnabled val="1"/>
        </dgm:presLayoutVars>
      </dgm:prSet>
      <dgm:spPr/>
    </dgm:pt>
    <dgm:pt modelId="{924B5E88-CAC2-4A89-ADAF-057F28954313}" type="pres">
      <dgm:prSet presAssocID="{DA43F970-62CC-4636-8E49-6A70549C43B5}" presName="child2group" presStyleCnt="0"/>
      <dgm:spPr/>
    </dgm:pt>
    <dgm:pt modelId="{3497288F-87C0-459C-922A-068388C733B8}" type="pres">
      <dgm:prSet presAssocID="{DA43F970-62CC-4636-8E49-6A70549C43B5}" presName="child2" presStyleLbl="bgAcc1" presStyleIdx="1" presStyleCnt="4"/>
      <dgm:spPr/>
    </dgm:pt>
    <dgm:pt modelId="{21D02DE2-1BA8-4663-AFAE-F73585022360}" type="pres">
      <dgm:prSet presAssocID="{DA43F970-62CC-4636-8E49-6A70549C43B5}" presName="child2Text" presStyleLbl="bgAcc1" presStyleIdx="1" presStyleCnt="4">
        <dgm:presLayoutVars>
          <dgm:bulletEnabled val="1"/>
        </dgm:presLayoutVars>
      </dgm:prSet>
      <dgm:spPr/>
    </dgm:pt>
    <dgm:pt modelId="{DE82A138-8232-4E60-A29B-CA704E1762C7}" type="pres">
      <dgm:prSet presAssocID="{DA43F970-62CC-4636-8E49-6A70549C43B5}" presName="child3group" presStyleCnt="0"/>
      <dgm:spPr/>
    </dgm:pt>
    <dgm:pt modelId="{2437FC81-5D54-4DE6-AC49-64E4EEE082BF}" type="pres">
      <dgm:prSet presAssocID="{DA43F970-62CC-4636-8E49-6A70549C43B5}" presName="child3" presStyleLbl="bgAcc1" presStyleIdx="2" presStyleCnt="4"/>
      <dgm:spPr/>
    </dgm:pt>
    <dgm:pt modelId="{D09A844C-C65E-40DE-BCD2-0262497E094D}" type="pres">
      <dgm:prSet presAssocID="{DA43F970-62CC-4636-8E49-6A70549C43B5}" presName="child3Text" presStyleLbl="bgAcc1" presStyleIdx="2" presStyleCnt="4">
        <dgm:presLayoutVars>
          <dgm:bulletEnabled val="1"/>
        </dgm:presLayoutVars>
      </dgm:prSet>
      <dgm:spPr/>
    </dgm:pt>
    <dgm:pt modelId="{7737CC4D-A460-4311-834A-BFF818E737BD}" type="pres">
      <dgm:prSet presAssocID="{DA43F970-62CC-4636-8E49-6A70549C43B5}" presName="child4group" presStyleCnt="0"/>
      <dgm:spPr/>
    </dgm:pt>
    <dgm:pt modelId="{7E35F228-0368-403F-9F86-7D91CD921D9E}" type="pres">
      <dgm:prSet presAssocID="{DA43F970-62CC-4636-8E49-6A70549C43B5}" presName="child4" presStyleLbl="bgAcc1" presStyleIdx="3" presStyleCnt="4"/>
      <dgm:spPr/>
    </dgm:pt>
    <dgm:pt modelId="{5C87A151-B78F-42FD-81DF-CC09F38F3FCF}" type="pres">
      <dgm:prSet presAssocID="{DA43F970-62CC-4636-8E49-6A70549C43B5}" presName="child4Text" presStyleLbl="bgAcc1" presStyleIdx="3" presStyleCnt="4">
        <dgm:presLayoutVars>
          <dgm:bulletEnabled val="1"/>
        </dgm:presLayoutVars>
      </dgm:prSet>
      <dgm:spPr/>
    </dgm:pt>
    <dgm:pt modelId="{1188A967-FC0B-471A-98F5-61EF66DBDF20}" type="pres">
      <dgm:prSet presAssocID="{DA43F970-62CC-4636-8E49-6A70549C43B5}" presName="childPlaceholder" presStyleCnt="0"/>
      <dgm:spPr/>
    </dgm:pt>
    <dgm:pt modelId="{A9F4B5A2-7D30-4D03-A21B-C8F051E9F97F}" type="pres">
      <dgm:prSet presAssocID="{DA43F970-62CC-4636-8E49-6A70549C43B5}" presName="circle" presStyleCnt="0"/>
      <dgm:spPr/>
    </dgm:pt>
    <dgm:pt modelId="{EEDF14FE-5B31-41D7-B85B-6BABD1548523}" type="pres">
      <dgm:prSet presAssocID="{DA43F970-62CC-4636-8E49-6A70549C43B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713CF73-DD8D-4DE0-8F4A-1E53F7E5537F}" type="pres">
      <dgm:prSet presAssocID="{DA43F970-62CC-4636-8E49-6A70549C43B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3ACE7AD-0C1E-4884-8907-9EAFDBFE5D23}" type="pres">
      <dgm:prSet presAssocID="{DA43F970-62CC-4636-8E49-6A70549C43B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FD5DA1D-8CC9-42BD-860C-A51889ED7A90}" type="pres">
      <dgm:prSet presAssocID="{DA43F970-62CC-4636-8E49-6A70549C43B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AF082D1-0529-4304-BE82-EDB068FF71AB}" type="pres">
      <dgm:prSet presAssocID="{DA43F970-62CC-4636-8E49-6A70549C43B5}" presName="quadrantPlaceholder" presStyleCnt="0"/>
      <dgm:spPr/>
    </dgm:pt>
    <dgm:pt modelId="{65570FA9-028C-4588-9005-5E9F9B97D4E8}" type="pres">
      <dgm:prSet presAssocID="{DA43F970-62CC-4636-8E49-6A70549C43B5}" presName="center1" presStyleLbl="fgShp" presStyleIdx="0" presStyleCnt="2"/>
      <dgm:spPr/>
    </dgm:pt>
    <dgm:pt modelId="{93E7EB28-07E6-45DC-A30A-E7EDAA7A9CD0}" type="pres">
      <dgm:prSet presAssocID="{DA43F970-62CC-4636-8E49-6A70549C43B5}" presName="center2" presStyleLbl="fgShp" presStyleIdx="1" presStyleCnt="2"/>
      <dgm:spPr/>
    </dgm:pt>
  </dgm:ptLst>
  <dgm:cxnLst>
    <dgm:cxn modelId="{A5CF3507-2BAE-465C-BEDA-EA5259BDF61B}" type="presOf" srcId="{33799B34-0680-4E88-9800-BE771B6AA03C}" destId="{D09A844C-C65E-40DE-BCD2-0262497E094D}" srcOrd="1" destOrd="0" presId="urn:microsoft.com/office/officeart/2005/8/layout/cycle4"/>
    <dgm:cxn modelId="{3C682309-6460-49A7-B03D-45C9FF857B1A}" type="presOf" srcId="{F5F642F1-E324-4E7A-8457-DECA53BEC165}" destId="{E5E04507-4163-4209-AFA1-9E6F29332BB7}" srcOrd="1" destOrd="0" presId="urn:microsoft.com/office/officeart/2005/8/layout/cycle4"/>
    <dgm:cxn modelId="{77486D0E-B616-414B-9CE2-8BD43C827983}" type="presOf" srcId="{CAC7F706-A2DD-49C3-A9CC-BE94FE680D74}" destId="{A713CF73-DD8D-4DE0-8F4A-1E53F7E5537F}" srcOrd="0" destOrd="0" presId="urn:microsoft.com/office/officeart/2005/8/layout/cycle4"/>
    <dgm:cxn modelId="{BD7A8F0F-2BBD-4245-AE64-3493144C9BD2}" srcId="{AE8E4CBC-C37F-4AE9-B7A3-EA69BF25FF43}" destId="{33799B34-0680-4E88-9800-BE771B6AA03C}" srcOrd="0" destOrd="0" parTransId="{B09B5D2C-8A76-4AAB-A112-5D70B418D986}" sibTransId="{CBD0DFC5-3596-4023-B8A8-70F3906D5DC7}"/>
    <dgm:cxn modelId="{A7E19616-0512-451D-B820-C0353686D0DE}" type="presOf" srcId="{DA43F970-62CC-4636-8E49-6A70549C43B5}" destId="{F459CB4D-0FBF-471D-A62D-002E67C752D7}" srcOrd="0" destOrd="0" presId="urn:microsoft.com/office/officeart/2005/8/layout/cycle4"/>
    <dgm:cxn modelId="{8EBDD425-7BAB-4D71-A7A8-C46D762C1246}" type="presOf" srcId="{050145F9-F47E-40A0-ADEA-75A503F872FA}" destId="{EEDF14FE-5B31-41D7-B85B-6BABD1548523}" srcOrd="0" destOrd="0" presId="urn:microsoft.com/office/officeart/2005/8/layout/cycle4"/>
    <dgm:cxn modelId="{93279527-E08D-494C-8368-E78A4831AFFA}" srcId="{DA43F970-62CC-4636-8E49-6A70549C43B5}" destId="{050145F9-F47E-40A0-ADEA-75A503F872FA}" srcOrd="0" destOrd="0" parTransId="{5FE66F43-0D70-4B15-9732-69622F0DB4CD}" sibTransId="{B84C62E9-778F-4A44-AF76-E687065ED148}"/>
    <dgm:cxn modelId="{6F0F672A-2A52-4D70-ACB5-2E11161CE6E6}" type="presOf" srcId="{19ACD40A-22D9-4A67-85FD-5C1A26F31E65}" destId="{3497288F-87C0-459C-922A-068388C733B8}" srcOrd="0" destOrd="0" presId="urn:microsoft.com/office/officeart/2005/8/layout/cycle4"/>
    <dgm:cxn modelId="{99A24638-31AB-4682-8CC1-A649DC71BD24}" type="presOf" srcId="{9F8A469C-5BDC-48C8-8A63-7D7F04B81BAB}" destId="{7E35F228-0368-403F-9F86-7D91CD921D9E}" srcOrd="0" destOrd="0" presId="urn:microsoft.com/office/officeart/2005/8/layout/cycle4"/>
    <dgm:cxn modelId="{0EE02B66-2179-410B-8647-D80BFCF9558E}" srcId="{CAC7F706-A2DD-49C3-A9CC-BE94FE680D74}" destId="{19ACD40A-22D9-4A67-85FD-5C1A26F31E65}" srcOrd="0" destOrd="0" parTransId="{26316F4D-13BF-4A4A-BCA6-4D2D28931998}" sibTransId="{89D54EFF-D7B0-429F-AB15-61069427D0E3}"/>
    <dgm:cxn modelId="{D228F657-70FC-4927-86EB-38A1DD15C72A}" type="presOf" srcId="{8F7FD78F-0685-4ED6-B72F-32FA088454D3}" destId="{AFD5DA1D-8CC9-42BD-860C-A51889ED7A90}" srcOrd="0" destOrd="0" presId="urn:microsoft.com/office/officeart/2005/8/layout/cycle4"/>
    <dgm:cxn modelId="{DEA1459B-79A7-4994-BD2B-3F53D7DCE4E1}" srcId="{8F7FD78F-0685-4ED6-B72F-32FA088454D3}" destId="{9F8A469C-5BDC-48C8-8A63-7D7F04B81BAB}" srcOrd="0" destOrd="0" parTransId="{7E01A881-C9E4-4F53-8F4B-DDEAAAD0039D}" sibTransId="{4D4706DD-758B-4015-B524-4CB6B41FAAB2}"/>
    <dgm:cxn modelId="{6CDF729C-3C0F-4E06-B59D-78DBAA709DB3}" type="presOf" srcId="{9F8A469C-5BDC-48C8-8A63-7D7F04B81BAB}" destId="{5C87A151-B78F-42FD-81DF-CC09F38F3FCF}" srcOrd="1" destOrd="0" presId="urn:microsoft.com/office/officeart/2005/8/layout/cycle4"/>
    <dgm:cxn modelId="{900F24A8-5497-4811-B441-6C10C219B6DA}" type="presOf" srcId="{F5F642F1-E324-4E7A-8457-DECA53BEC165}" destId="{A22BF90B-5537-4649-AFCB-52D0D0777B66}" srcOrd="0" destOrd="0" presId="urn:microsoft.com/office/officeart/2005/8/layout/cycle4"/>
    <dgm:cxn modelId="{31BB97AE-AB52-475E-8A83-1DD4EF38C303}" srcId="{DA43F970-62CC-4636-8E49-6A70549C43B5}" destId="{8F7FD78F-0685-4ED6-B72F-32FA088454D3}" srcOrd="3" destOrd="0" parTransId="{F39F5940-AE85-455F-99A1-B876FE3E1AFC}" sibTransId="{519D1FAF-68A9-493A-B2B3-0920241C461F}"/>
    <dgm:cxn modelId="{3EF746B2-F881-46A0-9228-19787E47BB5B}" type="presOf" srcId="{AE8E4CBC-C37F-4AE9-B7A3-EA69BF25FF43}" destId="{73ACE7AD-0C1E-4884-8907-9EAFDBFE5D23}" srcOrd="0" destOrd="0" presId="urn:microsoft.com/office/officeart/2005/8/layout/cycle4"/>
    <dgm:cxn modelId="{63A4AAD2-E921-4605-A0E7-98852E24F35A}" srcId="{DA43F970-62CC-4636-8E49-6A70549C43B5}" destId="{CAC7F706-A2DD-49C3-A9CC-BE94FE680D74}" srcOrd="1" destOrd="0" parTransId="{E367FC0F-9DC1-4D42-8509-A0B3FD8F0DA3}" sibTransId="{C4FF43F7-0593-4E85-9167-D6E4F8211BBD}"/>
    <dgm:cxn modelId="{4F7D05D8-F7B1-44E4-A747-DF03DF972D89}" type="presOf" srcId="{19ACD40A-22D9-4A67-85FD-5C1A26F31E65}" destId="{21D02DE2-1BA8-4663-AFAE-F73585022360}" srcOrd="1" destOrd="0" presId="urn:microsoft.com/office/officeart/2005/8/layout/cycle4"/>
    <dgm:cxn modelId="{737784DC-DBE1-4AA8-ABB6-A4C47E1013D8}" srcId="{050145F9-F47E-40A0-ADEA-75A503F872FA}" destId="{F5F642F1-E324-4E7A-8457-DECA53BEC165}" srcOrd="0" destOrd="0" parTransId="{789130C7-B737-494C-8436-B05CEB3EDA74}" sibTransId="{67F1CB98-809B-4158-AACB-643705B0292D}"/>
    <dgm:cxn modelId="{75FC01E3-23DC-4454-8DDE-DD214A67AFA6}" srcId="{DA43F970-62CC-4636-8E49-6A70549C43B5}" destId="{AE8E4CBC-C37F-4AE9-B7A3-EA69BF25FF43}" srcOrd="2" destOrd="0" parTransId="{36976A86-4A8E-43F2-A04B-4FA0E1DA2320}" sibTransId="{3A4A2827-4505-4916-B454-713A4F19B6CB}"/>
    <dgm:cxn modelId="{3B9337E7-6D1C-4B2D-B341-357DCB7C0D65}" type="presOf" srcId="{33799B34-0680-4E88-9800-BE771B6AA03C}" destId="{2437FC81-5D54-4DE6-AC49-64E4EEE082BF}" srcOrd="0" destOrd="0" presId="urn:microsoft.com/office/officeart/2005/8/layout/cycle4"/>
    <dgm:cxn modelId="{3523841B-E5A8-4D66-9A8B-419BD7EC63ED}" type="presParOf" srcId="{F459CB4D-0FBF-471D-A62D-002E67C752D7}" destId="{332D28EC-96E8-4708-8863-80DAAD6E8A13}" srcOrd="0" destOrd="0" presId="urn:microsoft.com/office/officeart/2005/8/layout/cycle4"/>
    <dgm:cxn modelId="{65F534F5-F9E4-47E2-8E9A-A1D34D004B72}" type="presParOf" srcId="{332D28EC-96E8-4708-8863-80DAAD6E8A13}" destId="{67DDB739-753D-4228-93AA-AAD2AE6B9342}" srcOrd="0" destOrd="0" presId="urn:microsoft.com/office/officeart/2005/8/layout/cycle4"/>
    <dgm:cxn modelId="{241DEAE7-C91C-4AFF-8951-09E7C491CC4D}" type="presParOf" srcId="{67DDB739-753D-4228-93AA-AAD2AE6B9342}" destId="{A22BF90B-5537-4649-AFCB-52D0D0777B66}" srcOrd="0" destOrd="0" presId="urn:microsoft.com/office/officeart/2005/8/layout/cycle4"/>
    <dgm:cxn modelId="{4D83D2CF-9BE6-4DA4-A815-571B403B56F6}" type="presParOf" srcId="{67DDB739-753D-4228-93AA-AAD2AE6B9342}" destId="{E5E04507-4163-4209-AFA1-9E6F29332BB7}" srcOrd="1" destOrd="0" presId="urn:microsoft.com/office/officeart/2005/8/layout/cycle4"/>
    <dgm:cxn modelId="{68D1030D-8949-4A4A-8884-AE064EBA5435}" type="presParOf" srcId="{332D28EC-96E8-4708-8863-80DAAD6E8A13}" destId="{924B5E88-CAC2-4A89-ADAF-057F28954313}" srcOrd="1" destOrd="0" presId="urn:microsoft.com/office/officeart/2005/8/layout/cycle4"/>
    <dgm:cxn modelId="{D7741053-4CC4-4336-868A-259955374EBF}" type="presParOf" srcId="{924B5E88-CAC2-4A89-ADAF-057F28954313}" destId="{3497288F-87C0-459C-922A-068388C733B8}" srcOrd="0" destOrd="0" presId="urn:microsoft.com/office/officeart/2005/8/layout/cycle4"/>
    <dgm:cxn modelId="{E9B93CB6-B2E4-4868-B405-29E70193A8F6}" type="presParOf" srcId="{924B5E88-CAC2-4A89-ADAF-057F28954313}" destId="{21D02DE2-1BA8-4663-AFAE-F73585022360}" srcOrd="1" destOrd="0" presId="urn:microsoft.com/office/officeart/2005/8/layout/cycle4"/>
    <dgm:cxn modelId="{2675A63E-7E7B-44CD-9F44-55CCF8E60361}" type="presParOf" srcId="{332D28EC-96E8-4708-8863-80DAAD6E8A13}" destId="{DE82A138-8232-4E60-A29B-CA704E1762C7}" srcOrd="2" destOrd="0" presId="urn:microsoft.com/office/officeart/2005/8/layout/cycle4"/>
    <dgm:cxn modelId="{DBA2F67F-B0AF-472C-AF52-2AD95B198C2E}" type="presParOf" srcId="{DE82A138-8232-4E60-A29B-CA704E1762C7}" destId="{2437FC81-5D54-4DE6-AC49-64E4EEE082BF}" srcOrd="0" destOrd="0" presId="urn:microsoft.com/office/officeart/2005/8/layout/cycle4"/>
    <dgm:cxn modelId="{D2088CC2-A5BF-4ADB-A9F5-F8B4A2D7EC06}" type="presParOf" srcId="{DE82A138-8232-4E60-A29B-CA704E1762C7}" destId="{D09A844C-C65E-40DE-BCD2-0262497E094D}" srcOrd="1" destOrd="0" presId="urn:microsoft.com/office/officeart/2005/8/layout/cycle4"/>
    <dgm:cxn modelId="{D7317071-BE63-47F1-81D4-50D287A2316A}" type="presParOf" srcId="{332D28EC-96E8-4708-8863-80DAAD6E8A13}" destId="{7737CC4D-A460-4311-834A-BFF818E737BD}" srcOrd="3" destOrd="0" presId="urn:microsoft.com/office/officeart/2005/8/layout/cycle4"/>
    <dgm:cxn modelId="{6DB3452D-AEC4-4CC9-836C-9C77EE9574B2}" type="presParOf" srcId="{7737CC4D-A460-4311-834A-BFF818E737BD}" destId="{7E35F228-0368-403F-9F86-7D91CD921D9E}" srcOrd="0" destOrd="0" presId="urn:microsoft.com/office/officeart/2005/8/layout/cycle4"/>
    <dgm:cxn modelId="{433D441D-8F2E-49E5-A996-D74FE41492BB}" type="presParOf" srcId="{7737CC4D-A460-4311-834A-BFF818E737BD}" destId="{5C87A151-B78F-42FD-81DF-CC09F38F3FCF}" srcOrd="1" destOrd="0" presId="urn:microsoft.com/office/officeart/2005/8/layout/cycle4"/>
    <dgm:cxn modelId="{930691BE-B518-4F29-B12B-43D01FF47887}" type="presParOf" srcId="{332D28EC-96E8-4708-8863-80DAAD6E8A13}" destId="{1188A967-FC0B-471A-98F5-61EF66DBDF20}" srcOrd="4" destOrd="0" presId="urn:microsoft.com/office/officeart/2005/8/layout/cycle4"/>
    <dgm:cxn modelId="{2C80907F-CD03-4E92-8830-897774016FB0}" type="presParOf" srcId="{F459CB4D-0FBF-471D-A62D-002E67C752D7}" destId="{A9F4B5A2-7D30-4D03-A21B-C8F051E9F97F}" srcOrd="1" destOrd="0" presId="urn:microsoft.com/office/officeart/2005/8/layout/cycle4"/>
    <dgm:cxn modelId="{D350E43C-61CE-4173-81CC-6CA8E5D1F3DC}" type="presParOf" srcId="{A9F4B5A2-7D30-4D03-A21B-C8F051E9F97F}" destId="{EEDF14FE-5B31-41D7-B85B-6BABD1548523}" srcOrd="0" destOrd="0" presId="urn:microsoft.com/office/officeart/2005/8/layout/cycle4"/>
    <dgm:cxn modelId="{95083EE2-3C0C-480A-A5E3-58CE3DD4B035}" type="presParOf" srcId="{A9F4B5A2-7D30-4D03-A21B-C8F051E9F97F}" destId="{A713CF73-DD8D-4DE0-8F4A-1E53F7E5537F}" srcOrd="1" destOrd="0" presId="urn:microsoft.com/office/officeart/2005/8/layout/cycle4"/>
    <dgm:cxn modelId="{3BEACF4F-B319-468A-9F3E-5DA9F33D18F3}" type="presParOf" srcId="{A9F4B5A2-7D30-4D03-A21B-C8F051E9F97F}" destId="{73ACE7AD-0C1E-4884-8907-9EAFDBFE5D23}" srcOrd="2" destOrd="0" presId="urn:microsoft.com/office/officeart/2005/8/layout/cycle4"/>
    <dgm:cxn modelId="{26E81A6F-401D-43A9-8B52-2BAD21122FF8}" type="presParOf" srcId="{A9F4B5A2-7D30-4D03-A21B-C8F051E9F97F}" destId="{AFD5DA1D-8CC9-42BD-860C-A51889ED7A90}" srcOrd="3" destOrd="0" presId="urn:microsoft.com/office/officeart/2005/8/layout/cycle4"/>
    <dgm:cxn modelId="{2A33B940-826D-4898-A9E4-704E10498BA5}" type="presParOf" srcId="{A9F4B5A2-7D30-4D03-A21B-C8F051E9F97F}" destId="{CAF082D1-0529-4304-BE82-EDB068FF71AB}" srcOrd="4" destOrd="0" presId="urn:microsoft.com/office/officeart/2005/8/layout/cycle4"/>
    <dgm:cxn modelId="{6F633CC3-05F9-416A-A087-0AFD895FE1AD}" type="presParOf" srcId="{F459CB4D-0FBF-471D-A62D-002E67C752D7}" destId="{65570FA9-028C-4588-9005-5E9F9B97D4E8}" srcOrd="2" destOrd="0" presId="urn:microsoft.com/office/officeart/2005/8/layout/cycle4"/>
    <dgm:cxn modelId="{CA399209-19E0-43E1-8F76-6B1D74718928}" type="presParOf" srcId="{F459CB4D-0FBF-471D-A62D-002E67C752D7}" destId="{93E7EB28-07E6-45DC-A30A-E7EDAA7A9CD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67D4FFF-D009-48E0-A730-5EF38FFEEC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8FC55-9636-4A6B-98E4-B78141E83CA0}">
      <dgm:prSet phldrT="[Text]"/>
      <dgm:spPr/>
      <dgm:t>
        <a:bodyPr/>
        <a:lstStyle/>
        <a:p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2D559A55-FB77-4961-9AC5-DDA1121EA352}" type="parTrans" cxnId="{0CCF5655-520E-44E8-AD93-D6F8E2C21F2E}">
      <dgm:prSet/>
      <dgm:spPr/>
      <dgm:t>
        <a:bodyPr/>
        <a:lstStyle/>
        <a:p>
          <a:endParaRPr lang="en-US"/>
        </a:p>
      </dgm:t>
    </dgm:pt>
    <dgm:pt modelId="{9BA1CEA3-5D23-4D21-9542-DB59C24E41F5}" type="sibTrans" cxnId="{0CCF5655-520E-44E8-AD93-D6F8E2C21F2E}">
      <dgm:prSet/>
      <dgm:spPr/>
      <dgm:t>
        <a:bodyPr/>
        <a:lstStyle/>
        <a:p>
          <a:endParaRPr lang="en-US"/>
        </a:p>
      </dgm:t>
    </dgm:pt>
    <dgm:pt modelId="{6F65C6D8-2123-40F8-9545-49BED6260736}">
      <dgm:prSet phldrT="[Text]"/>
      <dgm:spPr/>
      <dgm:t>
        <a:bodyPr/>
        <a:lstStyle/>
        <a:p>
          <a:r>
            <a:rPr lang="en-US" dirty="0" err="1"/>
            <a:t>Cảnh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30823DD3-99B2-4299-92D1-A13F523406A9}" type="parTrans" cxnId="{6D7FDB97-DB6D-401E-BEF4-8FE98D0E96F7}">
      <dgm:prSet/>
      <dgm:spPr/>
      <dgm:t>
        <a:bodyPr/>
        <a:lstStyle/>
        <a:p>
          <a:endParaRPr lang="en-US"/>
        </a:p>
      </dgm:t>
    </dgm:pt>
    <dgm:pt modelId="{0E2FED66-5685-4C56-A0DB-A01F1ABB04CD}" type="sibTrans" cxnId="{6D7FDB97-DB6D-401E-BEF4-8FE98D0E96F7}">
      <dgm:prSet/>
      <dgm:spPr/>
      <dgm:t>
        <a:bodyPr/>
        <a:lstStyle/>
        <a:p>
          <a:endParaRPr lang="en-US"/>
        </a:p>
      </dgm:t>
    </dgm:pt>
    <dgm:pt modelId="{CA4D9E2A-B834-4171-A66F-B091DA00BEED}">
      <dgm:prSet phldrT="[Text]"/>
      <dgm:spPr/>
      <dgm:t>
        <a:bodyPr/>
        <a:lstStyle/>
        <a:p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tiền</a:t>
          </a:r>
          <a:endParaRPr lang="en-US" dirty="0"/>
        </a:p>
      </dgm:t>
    </dgm:pt>
    <dgm:pt modelId="{4F873306-AC45-4C56-BA59-6901CA1107AD}" type="parTrans" cxnId="{69A6F6DD-9AAC-48C9-8BEE-E3E7C6CAD07E}">
      <dgm:prSet/>
      <dgm:spPr/>
      <dgm:t>
        <a:bodyPr/>
        <a:lstStyle/>
        <a:p>
          <a:endParaRPr lang="en-US"/>
        </a:p>
      </dgm:t>
    </dgm:pt>
    <dgm:pt modelId="{1CB732D8-BF16-4F9B-94C6-A81114A8B932}" type="sibTrans" cxnId="{69A6F6DD-9AAC-48C9-8BEE-E3E7C6CAD07E}">
      <dgm:prSet/>
      <dgm:spPr/>
      <dgm:t>
        <a:bodyPr/>
        <a:lstStyle/>
        <a:p>
          <a:endParaRPr lang="en-US"/>
        </a:p>
      </dgm:t>
    </dgm:pt>
    <dgm:pt modelId="{3A2B1206-1D1D-4359-A295-2052DE15779E}">
      <dgm:prSet phldrT="[Text]"/>
      <dgm:spPr/>
      <dgm:t>
        <a:bodyPr/>
        <a:lstStyle/>
        <a:p>
          <a:r>
            <a:rPr lang="en-US" dirty="0"/>
            <a:t>  </a:t>
          </a:r>
          <a:r>
            <a:rPr lang="en-US" dirty="0" err="1"/>
            <a:t>Cải</a:t>
          </a:r>
          <a:r>
            <a:rPr lang="en-US" dirty="0"/>
            <a:t>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giam</a:t>
          </a:r>
          <a:r>
            <a:rPr lang="en-US" dirty="0"/>
            <a:t> </a:t>
          </a:r>
          <a:r>
            <a:rPr lang="en-US" dirty="0" err="1"/>
            <a:t>giữ</a:t>
          </a:r>
          <a:endParaRPr lang="en-US" dirty="0"/>
        </a:p>
      </dgm:t>
    </dgm:pt>
    <dgm:pt modelId="{4CC27CA2-C760-4278-BDB8-612D6BD0A805}" type="parTrans" cxnId="{533A0FCB-0EA8-4CF7-A5AF-3499A02863F0}">
      <dgm:prSet/>
      <dgm:spPr/>
      <dgm:t>
        <a:bodyPr/>
        <a:lstStyle/>
        <a:p>
          <a:endParaRPr lang="en-US"/>
        </a:p>
      </dgm:t>
    </dgm:pt>
    <dgm:pt modelId="{FBE2ADAF-2C95-466C-A381-D062358E1165}" type="sibTrans" cxnId="{533A0FCB-0EA8-4CF7-A5AF-3499A02863F0}">
      <dgm:prSet/>
      <dgm:spPr/>
      <dgm:t>
        <a:bodyPr/>
        <a:lstStyle/>
        <a:p>
          <a:endParaRPr lang="en-US"/>
        </a:p>
      </dgm:t>
    </dgm:pt>
    <dgm:pt modelId="{C9088320-2542-45C4-ACEC-9CAD53F64F1C}">
      <dgm:prSet/>
      <dgm:spPr/>
      <dgm:t>
        <a:bodyPr/>
        <a:lstStyle/>
        <a:p>
          <a:r>
            <a:rPr lang="en-US" dirty="0" err="1"/>
            <a:t>Trục</a:t>
          </a:r>
          <a:r>
            <a:rPr lang="en-US" dirty="0"/>
            <a:t> </a:t>
          </a:r>
          <a:r>
            <a:rPr lang="en-US" dirty="0" err="1"/>
            <a:t>xuất</a:t>
          </a:r>
          <a:endParaRPr lang="en-US" dirty="0"/>
        </a:p>
      </dgm:t>
    </dgm:pt>
    <dgm:pt modelId="{4F0E26F6-25E9-443E-BC8F-3193DAB31E3F}" type="parTrans" cxnId="{3C739A5E-22CE-4EBD-97EC-DCDAF44A07D8}">
      <dgm:prSet/>
      <dgm:spPr/>
      <dgm:t>
        <a:bodyPr/>
        <a:lstStyle/>
        <a:p>
          <a:endParaRPr lang="en-US"/>
        </a:p>
      </dgm:t>
    </dgm:pt>
    <dgm:pt modelId="{E8392034-BF34-4064-9926-6B2CD2426550}" type="sibTrans" cxnId="{3C739A5E-22CE-4EBD-97EC-DCDAF44A07D8}">
      <dgm:prSet/>
      <dgm:spPr/>
      <dgm:t>
        <a:bodyPr/>
        <a:lstStyle/>
        <a:p>
          <a:endParaRPr lang="en-US"/>
        </a:p>
      </dgm:t>
    </dgm:pt>
    <dgm:pt modelId="{CEC55840-9A99-48FF-809E-C341282CBC83}">
      <dgm:prSet/>
      <dgm:spPr/>
      <dgm:t>
        <a:bodyPr/>
        <a:lstStyle/>
        <a:p>
          <a:r>
            <a:rPr lang="en-US" dirty="0" err="1"/>
            <a:t>Tù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hạn</a:t>
          </a:r>
          <a:endParaRPr lang="en-US" dirty="0"/>
        </a:p>
      </dgm:t>
    </dgm:pt>
    <dgm:pt modelId="{16D2F3B1-386B-4119-9E8A-26F06F7AF526}" type="parTrans" cxnId="{CE99D08D-56B2-4218-90BB-4663AF4D55E9}">
      <dgm:prSet/>
      <dgm:spPr/>
      <dgm:t>
        <a:bodyPr/>
        <a:lstStyle/>
        <a:p>
          <a:endParaRPr lang="en-US"/>
        </a:p>
      </dgm:t>
    </dgm:pt>
    <dgm:pt modelId="{A94A771B-0ACC-4A7C-85E2-9ED715FD2EEE}" type="sibTrans" cxnId="{CE99D08D-56B2-4218-90BB-4663AF4D55E9}">
      <dgm:prSet/>
      <dgm:spPr/>
      <dgm:t>
        <a:bodyPr/>
        <a:lstStyle/>
        <a:p>
          <a:endParaRPr lang="en-US"/>
        </a:p>
      </dgm:t>
    </dgm:pt>
    <dgm:pt modelId="{4F88B3A1-CD3F-4589-8B5D-5ECDAC3C3935}">
      <dgm:prSet/>
      <dgm:spPr/>
      <dgm:t>
        <a:bodyPr/>
        <a:lstStyle/>
        <a:p>
          <a:r>
            <a:rPr lang="en-US" dirty="0" err="1"/>
            <a:t>Tù</a:t>
          </a:r>
          <a:r>
            <a:rPr lang="en-US" dirty="0"/>
            <a:t> </a:t>
          </a:r>
          <a:r>
            <a:rPr lang="en-US" dirty="0" err="1"/>
            <a:t>chung</a:t>
          </a:r>
          <a:r>
            <a:rPr lang="en-US" dirty="0"/>
            <a:t> </a:t>
          </a:r>
          <a:r>
            <a:rPr lang="en-US" dirty="0" err="1"/>
            <a:t>thân</a:t>
          </a:r>
          <a:endParaRPr lang="en-US" dirty="0"/>
        </a:p>
      </dgm:t>
    </dgm:pt>
    <dgm:pt modelId="{919AD387-9701-4358-B096-A175405D49E3}" type="parTrans" cxnId="{0A6E510B-082A-4D0D-87AF-19C71C0EDB33}">
      <dgm:prSet/>
      <dgm:spPr/>
      <dgm:t>
        <a:bodyPr/>
        <a:lstStyle/>
        <a:p>
          <a:endParaRPr lang="en-US"/>
        </a:p>
      </dgm:t>
    </dgm:pt>
    <dgm:pt modelId="{59495D80-0C2F-40BD-AADF-4DBDF27FE055}" type="sibTrans" cxnId="{0A6E510B-082A-4D0D-87AF-19C71C0EDB33}">
      <dgm:prSet/>
      <dgm:spPr/>
      <dgm:t>
        <a:bodyPr/>
        <a:lstStyle/>
        <a:p>
          <a:endParaRPr lang="en-US"/>
        </a:p>
      </dgm:t>
    </dgm:pt>
    <dgm:pt modelId="{4ACBBBAC-78AE-49E6-9B85-F16E4B4230BC}">
      <dgm:prSet/>
      <dgm:spPr/>
      <dgm:t>
        <a:bodyPr/>
        <a:lstStyle/>
        <a:p>
          <a:r>
            <a:rPr lang="en-US" dirty="0" err="1"/>
            <a:t>Tử</a:t>
          </a:r>
          <a:r>
            <a:rPr lang="en-US" dirty="0"/>
            <a:t> </a:t>
          </a:r>
          <a:r>
            <a:rPr lang="en-US" dirty="0" err="1"/>
            <a:t>hình</a:t>
          </a:r>
          <a:endParaRPr lang="en-US" dirty="0"/>
        </a:p>
      </dgm:t>
    </dgm:pt>
    <dgm:pt modelId="{D069A142-FA57-451F-A11C-903689377EF5}" type="parTrans" cxnId="{740621CC-F4F8-43E6-B52E-01C94AFC747E}">
      <dgm:prSet/>
      <dgm:spPr/>
      <dgm:t>
        <a:bodyPr/>
        <a:lstStyle/>
        <a:p>
          <a:endParaRPr lang="en-US"/>
        </a:p>
      </dgm:t>
    </dgm:pt>
    <dgm:pt modelId="{1009E759-9E0B-47D7-B6DD-3BF7D1CDCF4A}" type="sibTrans" cxnId="{740621CC-F4F8-43E6-B52E-01C94AFC747E}">
      <dgm:prSet/>
      <dgm:spPr/>
      <dgm:t>
        <a:bodyPr/>
        <a:lstStyle/>
        <a:p>
          <a:endParaRPr lang="en-US"/>
        </a:p>
      </dgm:t>
    </dgm:pt>
    <dgm:pt modelId="{0A83D2DF-C926-4574-BBC0-687F52E11028}" type="pres">
      <dgm:prSet presAssocID="{C67D4FFF-D009-48E0-A730-5EF38FFEEC91}" presName="vert0" presStyleCnt="0">
        <dgm:presLayoutVars>
          <dgm:dir/>
          <dgm:animOne val="branch"/>
          <dgm:animLvl val="lvl"/>
        </dgm:presLayoutVars>
      </dgm:prSet>
      <dgm:spPr/>
    </dgm:pt>
    <dgm:pt modelId="{0BB58030-69E8-499B-A830-AF961FD091D8}" type="pres">
      <dgm:prSet presAssocID="{4168FC55-9636-4A6B-98E4-B78141E83CA0}" presName="thickLine" presStyleLbl="alignNode1" presStyleIdx="0" presStyleCnt="1"/>
      <dgm:spPr/>
    </dgm:pt>
    <dgm:pt modelId="{25BA08F2-1D74-44A8-A721-0EB3CC255C5C}" type="pres">
      <dgm:prSet presAssocID="{4168FC55-9636-4A6B-98E4-B78141E83CA0}" presName="horz1" presStyleCnt="0"/>
      <dgm:spPr/>
    </dgm:pt>
    <dgm:pt modelId="{764FAC31-BFE5-45F0-B642-8DEAFD062186}" type="pres">
      <dgm:prSet presAssocID="{4168FC55-9636-4A6B-98E4-B78141E83CA0}" presName="tx1" presStyleLbl="revTx" presStyleIdx="0" presStyleCnt="8"/>
      <dgm:spPr/>
    </dgm:pt>
    <dgm:pt modelId="{D65026B4-4A9B-442A-BDCA-6CA731A6FBF4}" type="pres">
      <dgm:prSet presAssocID="{4168FC55-9636-4A6B-98E4-B78141E83CA0}" presName="vert1" presStyleCnt="0"/>
      <dgm:spPr/>
    </dgm:pt>
    <dgm:pt modelId="{A2EEC69E-6D3E-4212-842F-D5889FDEF56A}" type="pres">
      <dgm:prSet presAssocID="{6F65C6D8-2123-40F8-9545-49BED6260736}" presName="vertSpace2a" presStyleCnt="0"/>
      <dgm:spPr/>
    </dgm:pt>
    <dgm:pt modelId="{C6DCCCBA-A5D0-4C67-BD7D-E68B47F31789}" type="pres">
      <dgm:prSet presAssocID="{6F65C6D8-2123-40F8-9545-49BED6260736}" presName="horz2" presStyleCnt="0"/>
      <dgm:spPr/>
    </dgm:pt>
    <dgm:pt modelId="{95F5E882-2E3E-4CC6-BFC4-2511E757FB79}" type="pres">
      <dgm:prSet presAssocID="{6F65C6D8-2123-40F8-9545-49BED6260736}" presName="horzSpace2" presStyleCnt="0"/>
      <dgm:spPr/>
    </dgm:pt>
    <dgm:pt modelId="{0457F4AD-56B8-4E8E-9D4A-E458FE33981F}" type="pres">
      <dgm:prSet presAssocID="{6F65C6D8-2123-40F8-9545-49BED6260736}" presName="tx2" presStyleLbl="revTx" presStyleIdx="1" presStyleCnt="8"/>
      <dgm:spPr/>
    </dgm:pt>
    <dgm:pt modelId="{17F96934-FE01-4428-92CC-2584BD5F7160}" type="pres">
      <dgm:prSet presAssocID="{6F65C6D8-2123-40F8-9545-49BED6260736}" presName="vert2" presStyleCnt="0"/>
      <dgm:spPr/>
    </dgm:pt>
    <dgm:pt modelId="{BAF769E5-5EB2-437A-B4C0-571C262FC73A}" type="pres">
      <dgm:prSet presAssocID="{6F65C6D8-2123-40F8-9545-49BED6260736}" presName="thinLine2b" presStyleLbl="callout" presStyleIdx="0" presStyleCnt="7"/>
      <dgm:spPr/>
    </dgm:pt>
    <dgm:pt modelId="{72463BF3-890A-4BA1-B788-3DD6C5613AE7}" type="pres">
      <dgm:prSet presAssocID="{6F65C6D8-2123-40F8-9545-49BED6260736}" presName="vertSpace2b" presStyleCnt="0"/>
      <dgm:spPr/>
    </dgm:pt>
    <dgm:pt modelId="{D5FA770B-D1BD-466E-90FF-15AFA49DA8B3}" type="pres">
      <dgm:prSet presAssocID="{CA4D9E2A-B834-4171-A66F-B091DA00BEED}" presName="horz2" presStyleCnt="0"/>
      <dgm:spPr/>
    </dgm:pt>
    <dgm:pt modelId="{13C71EFF-1516-4715-B66E-C5CB8934484B}" type="pres">
      <dgm:prSet presAssocID="{CA4D9E2A-B834-4171-A66F-B091DA00BEED}" presName="horzSpace2" presStyleCnt="0"/>
      <dgm:spPr/>
    </dgm:pt>
    <dgm:pt modelId="{93700E91-EDBF-41B8-89EC-512CE9E81809}" type="pres">
      <dgm:prSet presAssocID="{CA4D9E2A-B834-4171-A66F-B091DA00BEED}" presName="tx2" presStyleLbl="revTx" presStyleIdx="2" presStyleCnt="8"/>
      <dgm:spPr/>
    </dgm:pt>
    <dgm:pt modelId="{93DFA37C-F4B7-4AA6-8066-B37BD0498B7F}" type="pres">
      <dgm:prSet presAssocID="{CA4D9E2A-B834-4171-A66F-B091DA00BEED}" presName="vert2" presStyleCnt="0"/>
      <dgm:spPr/>
    </dgm:pt>
    <dgm:pt modelId="{A70091B3-9882-43EA-B828-030DB8693F2D}" type="pres">
      <dgm:prSet presAssocID="{CA4D9E2A-B834-4171-A66F-B091DA00BEED}" presName="thinLine2b" presStyleLbl="callout" presStyleIdx="1" presStyleCnt="7"/>
      <dgm:spPr/>
    </dgm:pt>
    <dgm:pt modelId="{32FBF6AB-C45A-4E7D-A1CF-398AE2EDF37C}" type="pres">
      <dgm:prSet presAssocID="{CA4D9E2A-B834-4171-A66F-B091DA00BEED}" presName="vertSpace2b" presStyleCnt="0"/>
      <dgm:spPr/>
    </dgm:pt>
    <dgm:pt modelId="{82CBB491-8208-4E87-9FAF-A0619C92D4CE}" type="pres">
      <dgm:prSet presAssocID="{3A2B1206-1D1D-4359-A295-2052DE15779E}" presName="horz2" presStyleCnt="0"/>
      <dgm:spPr/>
    </dgm:pt>
    <dgm:pt modelId="{CA694B02-438E-4E76-83A1-A136DAE6623C}" type="pres">
      <dgm:prSet presAssocID="{3A2B1206-1D1D-4359-A295-2052DE15779E}" presName="horzSpace2" presStyleCnt="0"/>
      <dgm:spPr/>
    </dgm:pt>
    <dgm:pt modelId="{8CFA725F-1918-4E98-BA22-C3442C29F4C6}" type="pres">
      <dgm:prSet presAssocID="{3A2B1206-1D1D-4359-A295-2052DE15779E}" presName="tx2" presStyleLbl="revTx" presStyleIdx="3" presStyleCnt="8" custLinFactNeighborX="-2019" custLinFactNeighborY="10726"/>
      <dgm:spPr/>
    </dgm:pt>
    <dgm:pt modelId="{8ED87EB1-32A7-444F-A5F9-3366E99BF5D6}" type="pres">
      <dgm:prSet presAssocID="{3A2B1206-1D1D-4359-A295-2052DE15779E}" presName="vert2" presStyleCnt="0"/>
      <dgm:spPr/>
    </dgm:pt>
    <dgm:pt modelId="{E835C92A-8BF2-4BA7-A6C0-A0ACFA843CAA}" type="pres">
      <dgm:prSet presAssocID="{3A2B1206-1D1D-4359-A295-2052DE15779E}" presName="thinLine2b" presStyleLbl="callout" presStyleIdx="2" presStyleCnt="7"/>
      <dgm:spPr/>
    </dgm:pt>
    <dgm:pt modelId="{7234B75A-4C6C-4B5B-9A00-23C6F92BA1A2}" type="pres">
      <dgm:prSet presAssocID="{3A2B1206-1D1D-4359-A295-2052DE15779E}" presName="vertSpace2b" presStyleCnt="0"/>
      <dgm:spPr/>
    </dgm:pt>
    <dgm:pt modelId="{5B5A20FA-C09D-413D-8300-7DEDA111AC88}" type="pres">
      <dgm:prSet presAssocID="{C9088320-2542-45C4-ACEC-9CAD53F64F1C}" presName="horz2" presStyleCnt="0"/>
      <dgm:spPr/>
    </dgm:pt>
    <dgm:pt modelId="{CA58110E-E3F0-420D-9723-5A640F38A03B}" type="pres">
      <dgm:prSet presAssocID="{C9088320-2542-45C4-ACEC-9CAD53F64F1C}" presName="horzSpace2" presStyleCnt="0"/>
      <dgm:spPr/>
    </dgm:pt>
    <dgm:pt modelId="{564E7594-EA84-4D17-9F48-7299DB5B8891}" type="pres">
      <dgm:prSet presAssocID="{C9088320-2542-45C4-ACEC-9CAD53F64F1C}" presName="tx2" presStyleLbl="revTx" presStyleIdx="4" presStyleCnt="8"/>
      <dgm:spPr/>
    </dgm:pt>
    <dgm:pt modelId="{08BAA641-7C90-4C91-A623-0AF2011DA74D}" type="pres">
      <dgm:prSet presAssocID="{C9088320-2542-45C4-ACEC-9CAD53F64F1C}" presName="vert2" presStyleCnt="0"/>
      <dgm:spPr/>
    </dgm:pt>
    <dgm:pt modelId="{DF2A4A89-83CF-4EF0-A9A6-17D17AD45304}" type="pres">
      <dgm:prSet presAssocID="{C9088320-2542-45C4-ACEC-9CAD53F64F1C}" presName="thinLine2b" presStyleLbl="callout" presStyleIdx="3" presStyleCnt="7"/>
      <dgm:spPr/>
    </dgm:pt>
    <dgm:pt modelId="{DB59A6B0-EF31-406F-9C46-94D55BC99CA7}" type="pres">
      <dgm:prSet presAssocID="{C9088320-2542-45C4-ACEC-9CAD53F64F1C}" presName="vertSpace2b" presStyleCnt="0"/>
      <dgm:spPr/>
    </dgm:pt>
    <dgm:pt modelId="{4BF5A4C8-6D5D-4DA7-86EB-9EB52E43A30A}" type="pres">
      <dgm:prSet presAssocID="{CEC55840-9A99-48FF-809E-C341282CBC83}" presName="horz2" presStyleCnt="0"/>
      <dgm:spPr/>
    </dgm:pt>
    <dgm:pt modelId="{33270419-1598-4B45-8209-21DC6F50E14F}" type="pres">
      <dgm:prSet presAssocID="{CEC55840-9A99-48FF-809E-C341282CBC83}" presName="horzSpace2" presStyleCnt="0"/>
      <dgm:spPr/>
    </dgm:pt>
    <dgm:pt modelId="{4DF07351-3AF5-4EEE-AEA2-D4FCB7D1B7E0}" type="pres">
      <dgm:prSet presAssocID="{CEC55840-9A99-48FF-809E-C341282CBC83}" presName="tx2" presStyleLbl="revTx" presStyleIdx="5" presStyleCnt="8"/>
      <dgm:spPr/>
    </dgm:pt>
    <dgm:pt modelId="{297AF889-54DE-45BF-BEC9-CA31FCA9A594}" type="pres">
      <dgm:prSet presAssocID="{CEC55840-9A99-48FF-809E-C341282CBC83}" presName="vert2" presStyleCnt="0"/>
      <dgm:spPr/>
    </dgm:pt>
    <dgm:pt modelId="{41868F6D-3212-4D46-93B3-073C11A8F4FB}" type="pres">
      <dgm:prSet presAssocID="{CEC55840-9A99-48FF-809E-C341282CBC83}" presName="thinLine2b" presStyleLbl="callout" presStyleIdx="4" presStyleCnt="7"/>
      <dgm:spPr/>
    </dgm:pt>
    <dgm:pt modelId="{79A3A86B-BF79-4D63-AF05-400CC6AAE54E}" type="pres">
      <dgm:prSet presAssocID="{CEC55840-9A99-48FF-809E-C341282CBC83}" presName="vertSpace2b" presStyleCnt="0"/>
      <dgm:spPr/>
    </dgm:pt>
    <dgm:pt modelId="{CE61E8BA-44CB-44B2-B236-AD2B7AB72609}" type="pres">
      <dgm:prSet presAssocID="{4F88B3A1-CD3F-4589-8B5D-5ECDAC3C3935}" presName="horz2" presStyleCnt="0"/>
      <dgm:spPr/>
    </dgm:pt>
    <dgm:pt modelId="{F64BA9A2-4F5B-4D76-BE6C-E7F4396D15E1}" type="pres">
      <dgm:prSet presAssocID="{4F88B3A1-CD3F-4589-8B5D-5ECDAC3C3935}" presName="horzSpace2" presStyleCnt="0"/>
      <dgm:spPr/>
    </dgm:pt>
    <dgm:pt modelId="{90BBFB74-B91A-4870-B226-A6328D44210B}" type="pres">
      <dgm:prSet presAssocID="{4F88B3A1-CD3F-4589-8B5D-5ECDAC3C3935}" presName="tx2" presStyleLbl="revTx" presStyleIdx="6" presStyleCnt="8"/>
      <dgm:spPr/>
    </dgm:pt>
    <dgm:pt modelId="{F7272B05-9E7F-41C4-AA89-D794567EE9F0}" type="pres">
      <dgm:prSet presAssocID="{4F88B3A1-CD3F-4589-8B5D-5ECDAC3C3935}" presName="vert2" presStyleCnt="0"/>
      <dgm:spPr/>
    </dgm:pt>
    <dgm:pt modelId="{E25D4FB5-F081-4797-A864-693F8AACA836}" type="pres">
      <dgm:prSet presAssocID="{4F88B3A1-CD3F-4589-8B5D-5ECDAC3C3935}" presName="thinLine2b" presStyleLbl="callout" presStyleIdx="5" presStyleCnt="7"/>
      <dgm:spPr/>
    </dgm:pt>
    <dgm:pt modelId="{4B9DF7EC-0564-43EA-B717-442EABC9B511}" type="pres">
      <dgm:prSet presAssocID="{4F88B3A1-CD3F-4589-8B5D-5ECDAC3C3935}" presName="vertSpace2b" presStyleCnt="0"/>
      <dgm:spPr/>
    </dgm:pt>
    <dgm:pt modelId="{BCE25149-78EB-4106-A077-B1831CF8BA3A}" type="pres">
      <dgm:prSet presAssocID="{4ACBBBAC-78AE-49E6-9B85-F16E4B4230BC}" presName="horz2" presStyleCnt="0"/>
      <dgm:spPr/>
    </dgm:pt>
    <dgm:pt modelId="{A1450E11-C275-4C99-9447-452FF048EA7B}" type="pres">
      <dgm:prSet presAssocID="{4ACBBBAC-78AE-49E6-9B85-F16E4B4230BC}" presName="horzSpace2" presStyleCnt="0"/>
      <dgm:spPr/>
    </dgm:pt>
    <dgm:pt modelId="{74E9A79B-B293-4BF5-9515-83BCC393CC69}" type="pres">
      <dgm:prSet presAssocID="{4ACBBBAC-78AE-49E6-9B85-F16E4B4230BC}" presName="tx2" presStyleLbl="revTx" presStyleIdx="7" presStyleCnt="8"/>
      <dgm:spPr/>
    </dgm:pt>
    <dgm:pt modelId="{986F17EC-8485-4B2F-88A2-F197AEF7E014}" type="pres">
      <dgm:prSet presAssocID="{4ACBBBAC-78AE-49E6-9B85-F16E4B4230BC}" presName="vert2" presStyleCnt="0"/>
      <dgm:spPr/>
    </dgm:pt>
    <dgm:pt modelId="{DD0B476D-76AF-4DD1-BFE2-42AB74747DD9}" type="pres">
      <dgm:prSet presAssocID="{4ACBBBAC-78AE-49E6-9B85-F16E4B4230BC}" presName="thinLine2b" presStyleLbl="callout" presStyleIdx="6" presStyleCnt="7"/>
      <dgm:spPr/>
    </dgm:pt>
    <dgm:pt modelId="{1CB103AF-BD4A-47D1-BB55-F621693E6F57}" type="pres">
      <dgm:prSet presAssocID="{4ACBBBAC-78AE-49E6-9B85-F16E4B4230BC}" presName="vertSpace2b" presStyleCnt="0"/>
      <dgm:spPr/>
    </dgm:pt>
  </dgm:ptLst>
  <dgm:cxnLst>
    <dgm:cxn modelId="{41E41505-6375-4973-BDB7-E6461EE60965}" type="presOf" srcId="{CEC55840-9A99-48FF-809E-C341282CBC83}" destId="{4DF07351-3AF5-4EEE-AEA2-D4FCB7D1B7E0}" srcOrd="0" destOrd="0" presId="urn:microsoft.com/office/officeart/2008/layout/LinedList"/>
    <dgm:cxn modelId="{0A6E510B-082A-4D0D-87AF-19C71C0EDB33}" srcId="{4168FC55-9636-4A6B-98E4-B78141E83CA0}" destId="{4F88B3A1-CD3F-4589-8B5D-5ECDAC3C3935}" srcOrd="5" destOrd="0" parTransId="{919AD387-9701-4358-B096-A175405D49E3}" sibTransId="{59495D80-0C2F-40BD-AADF-4DBDF27FE055}"/>
    <dgm:cxn modelId="{6440DB2E-EF97-4FF3-8063-518CDC938757}" type="presOf" srcId="{6F65C6D8-2123-40F8-9545-49BED6260736}" destId="{0457F4AD-56B8-4E8E-9D4A-E458FE33981F}" srcOrd="0" destOrd="0" presId="urn:microsoft.com/office/officeart/2008/layout/LinedList"/>
    <dgm:cxn modelId="{3C739A5E-22CE-4EBD-97EC-DCDAF44A07D8}" srcId="{4168FC55-9636-4A6B-98E4-B78141E83CA0}" destId="{C9088320-2542-45C4-ACEC-9CAD53F64F1C}" srcOrd="3" destOrd="0" parTransId="{4F0E26F6-25E9-443E-BC8F-3193DAB31E3F}" sibTransId="{E8392034-BF34-4064-9926-6B2CD2426550}"/>
    <dgm:cxn modelId="{1BFEB462-6E71-4C95-BA08-EFF95956ECB5}" type="presOf" srcId="{4F88B3A1-CD3F-4589-8B5D-5ECDAC3C3935}" destId="{90BBFB74-B91A-4870-B226-A6328D44210B}" srcOrd="0" destOrd="0" presId="urn:microsoft.com/office/officeart/2008/layout/LinedList"/>
    <dgm:cxn modelId="{0CCF5655-520E-44E8-AD93-D6F8E2C21F2E}" srcId="{C67D4FFF-D009-48E0-A730-5EF38FFEEC91}" destId="{4168FC55-9636-4A6B-98E4-B78141E83CA0}" srcOrd="0" destOrd="0" parTransId="{2D559A55-FB77-4961-9AC5-DDA1121EA352}" sibTransId="{9BA1CEA3-5D23-4D21-9542-DB59C24E41F5}"/>
    <dgm:cxn modelId="{9AB00582-1F6D-4F7F-B49B-26A3ED2808F7}" type="presOf" srcId="{3A2B1206-1D1D-4359-A295-2052DE15779E}" destId="{8CFA725F-1918-4E98-BA22-C3442C29F4C6}" srcOrd="0" destOrd="0" presId="urn:microsoft.com/office/officeart/2008/layout/LinedList"/>
    <dgm:cxn modelId="{CE99D08D-56B2-4218-90BB-4663AF4D55E9}" srcId="{4168FC55-9636-4A6B-98E4-B78141E83CA0}" destId="{CEC55840-9A99-48FF-809E-C341282CBC83}" srcOrd="4" destOrd="0" parTransId="{16D2F3B1-386B-4119-9E8A-26F06F7AF526}" sibTransId="{A94A771B-0ACC-4A7C-85E2-9ED715FD2EEE}"/>
    <dgm:cxn modelId="{6D7FDB97-DB6D-401E-BEF4-8FE98D0E96F7}" srcId="{4168FC55-9636-4A6B-98E4-B78141E83CA0}" destId="{6F65C6D8-2123-40F8-9545-49BED6260736}" srcOrd="0" destOrd="0" parTransId="{30823DD3-99B2-4299-92D1-A13F523406A9}" sibTransId="{0E2FED66-5685-4C56-A0DB-A01F1ABB04CD}"/>
    <dgm:cxn modelId="{59AA8899-E759-40E5-A8CE-4F767A8D1D3F}" type="presOf" srcId="{4168FC55-9636-4A6B-98E4-B78141E83CA0}" destId="{764FAC31-BFE5-45F0-B642-8DEAFD062186}" srcOrd="0" destOrd="0" presId="urn:microsoft.com/office/officeart/2008/layout/LinedList"/>
    <dgm:cxn modelId="{734746BB-8C18-438D-93B9-BAFEA9C68479}" type="presOf" srcId="{C9088320-2542-45C4-ACEC-9CAD53F64F1C}" destId="{564E7594-EA84-4D17-9F48-7299DB5B8891}" srcOrd="0" destOrd="0" presId="urn:microsoft.com/office/officeart/2008/layout/LinedList"/>
    <dgm:cxn modelId="{4CD198C5-AD36-4F15-B6D2-E444B0AC1282}" type="presOf" srcId="{C67D4FFF-D009-48E0-A730-5EF38FFEEC91}" destId="{0A83D2DF-C926-4574-BBC0-687F52E11028}" srcOrd="0" destOrd="0" presId="urn:microsoft.com/office/officeart/2008/layout/LinedList"/>
    <dgm:cxn modelId="{533A0FCB-0EA8-4CF7-A5AF-3499A02863F0}" srcId="{4168FC55-9636-4A6B-98E4-B78141E83CA0}" destId="{3A2B1206-1D1D-4359-A295-2052DE15779E}" srcOrd="2" destOrd="0" parTransId="{4CC27CA2-C760-4278-BDB8-612D6BD0A805}" sibTransId="{FBE2ADAF-2C95-466C-A381-D062358E1165}"/>
    <dgm:cxn modelId="{740621CC-F4F8-43E6-B52E-01C94AFC747E}" srcId="{4168FC55-9636-4A6B-98E4-B78141E83CA0}" destId="{4ACBBBAC-78AE-49E6-9B85-F16E4B4230BC}" srcOrd="6" destOrd="0" parTransId="{D069A142-FA57-451F-A11C-903689377EF5}" sibTransId="{1009E759-9E0B-47D7-B6DD-3BF7D1CDCF4A}"/>
    <dgm:cxn modelId="{69A6F6DD-9AAC-48C9-8BEE-E3E7C6CAD07E}" srcId="{4168FC55-9636-4A6B-98E4-B78141E83CA0}" destId="{CA4D9E2A-B834-4171-A66F-B091DA00BEED}" srcOrd="1" destOrd="0" parTransId="{4F873306-AC45-4C56-BA59-6901CA1107AD}" sibTransId="{1CB732D8-BF16-4F9B-94C6-A81114A8B932}"/>
    <dgm:cxn modelId="{F981D2E7-2731-4E22-8DE1-E88329A3D7E4}" type="presOf" srcId="{CA4D9E2A-B834-4171-A66F-B091DA00BEED}" destId="{93700E91-EDBF-41B8-89EC-512CE9E81809}" srcOrd="0" destOrd="0" presId="urn:microsoft.com/office/officeart/2008/layout/LinedList"/>
    <dgm:cxn modelId="{4235E7F3-98C6-4BF3-9AE9-0D5C297846B1}" type="presOf" srcId="{4ACBBBAC-78AE-49E6-9B85-F16E4B4230BC}" destId="{74E9A79B-B293-4BF5-9515-83BCC393CC69}" srcOrd="0" destOrd="0" presId="urn:microsoft.com/office/officeart/2008/layout/LinedList"/>
    <dgm:cxn modelId="{E6D8A157-88B6-4A0F-A5FD-40D72B1F419C}" type="presParOf" srcId="{0A83D2DF-C926-4574-BBC0-687F52E11028}" destId="{0BB58030-69E8-499B-A830-AF961FD091D8}" srcOrd="0" destOrd="0" presId="urn:microsoft.com/office/officeart/2008/layout/LinedList"/>
    <dgm:cxn modelId="{2EFB82ED-3223-4A18-B15D-6AB9B5D5C6FA}" type="presParOf" srcId="{0A83D2DF-C926-4574-BBC0-687F52E11028}" destId="{25BA08F2-1D74-44A8-A721-0EB3CC255C5C}" srcOrd="1" destOrd="0" presId="urn:microsoft.com/office/officeart/2008/layout/LinedList"/>
    <dgm:cxn modelId="{8B1FBD17-60C7-43DC-ADA0-203E1891BCC8}" type="presParOf" srcId="{25BA08F2-1D74-44A8-A721-0EB3CC255C5C}" destId="{764FAC31-BFE5-45F0-B642-8DEAFD062186}" srcOrd="0" destOrd="0" presId="urn:microsoft.com/office/officeart/2008/layout/LinedList"/>
    <dgm:cxn modelId="{EAB1679F-0762-404D-A1C7-7BBC81AF1CF2}" type="presParOf" srcId="{25BA08F2-1D74-44A8-A721-0EB3CC255C5C}" destId="{D65026B4-4A9B-442A-BDCA-6CA731A6FBF4}" srcOrd="1" destOrd="0" presId="urn:microsoft.com/office/officeart/2008/layout/LinedList"/>
    <dgm:cxn modelId="{377337B7-942C-4CBA-B78E-DEDF27FF56E1}" type="presParOf" srcId="{D65026B4-4A9B-442A-BDCA-6CA731A6FBF4}" destId="{A2EEC69E-6D3E-4212-842F-D5889FDEF56A}" srcOrd="0" destOrd="0" presId="urn:microsoft.com/office/officeart/2008/layout/LinedList"/>
    <dgm:cxn modelId="{BFE92228-4C87-4C68-AF83-5B177DEDE90B}" type="presParOf" srcId="{D65026B4-4A9B-442A-BDCA-6CA731A6FBF4}" destId="{C6DCCCBA-A5D0-4C67-BD7D-E68B47F31789}" srcOrd="1" destOrd="0" presId="urn:microsoft.com/office/officeart/2008/layout/LinedList"/>
    <dgm:cxn modelId="{92FAD459-48CE-4647-B794-3C439F90B595}" type="presParOf" srcId="{C6DCCCBA-A5D0-4C67-BD7D-E68B47F31789}" destId="{95F5E882-2E3E-4CC6-BFC4-2511E757FB79}" srcOrd="0" destOrd="0" presId="urn:microsoft.com/office/officeart/2008/layout/LinedList"/>
    <dgm:cxn modelId="{D93E92A1-2414-4FB0-9094-B5F9290E8CC5}" type="presParOf" srcId="{C6DCCCBA-A5D0-4C67-BD7D-E68B47F31789}" destId="{0457F4AD-56B8-4E8E-9D4A-E458FE33981F}" srcOrd="1" destOrd="0" presId="urn:microsoft.com/office/officeart/2008/layout/LinedList"/>
    <dgm:cxn modelId="{10D975EC-2B08-4F7F-91A3-39B39CFBEA5B}" type="presParOf" srcId="{C6DCCCBA-A5D0-4C67-BD7D-E68B47F31789}" destId="{17F96934-FE01-4428-92CC-2584BD5F7160}" srcOrd="2" destOrd="0" presId="urn:microsoft.com/office/officeart/2008/layout/LinedList"/>
    <dgm:cxn modelId="{41738E5E-1836-440E-B335-89AF1AF2808E}" type="presParOf" srcId="{D65026B4-4A9B-442A-BDCA-6CA731A6FBF4}" destId="{BAF769E5-5EB2-437A-B4C0-571C262FC73A}" srcOrd="2" destOrd="0" presId="urn:microsoft.com/office/officeart/2008/layout/LinedList"/>
    <dgm:cxn modelId="{880283E9-0320-49BD-81F4-46212C6AFAA7}" type="presParOf" srcId="{D65026B4-4A9B-442A-BDCA-6CA731A6FBF4}" destId="{72463BF3-890A-4BA1-B788-3DD6C5613AE7}" srcOrd="3" destOrd="0" presId="urn:microsoft.com/office/officeart/2008/layout/LinedList"/>
    <dgm:cxn modelId="{4637A65D-918C-49CF-93C0-5E8F49AF059A}" type="presParOf" srcId="{D65026B4-4A9B-442A-BDCA-6CA731A6FBF4}" destId="{D5FA770B-D1BD-466E-90FF-15AFA49DA8B3}" srcOrd="4" destOrd="0" presId="urn:microsoft.com/office/officeart/2008/layout/LinedList"/>
    <dgm:cxn modelId="{5623D65A-1B77-41A6-A1FF-7FD24E4A2575}" type="presParOf" srcId="{D5FA770B-D1BD-466E-90FF-15AFA49DA8B3}" destId="{13C71EFF-1516-4715-B66E-C5CB8934484B}" srcOrd="0" destOrd="0" presId="urn:microsoft.com/office/officeart/2008/layout/LinedList"/>
    <dgm:cxn modelId="{DA2F3684-7EA3-4266-8F3D-6ADF1E34ECCB}" type="presParOf" srcId="{D5FA770B-D1BD-466E-90FF-15AFA49DA8B3}" destId="{93700E91-EDBF-41B8-89EC-512CE9E81809}" srcOrd="1" destOrd="0" presId="urn:microsoft.com/office/officeart/2008/layout/LinedList"/>
    <dgm:cxn modelId="{77EDB7A5-DD3E-4CBC-9FAF-25E17CAA202C}" type="presParOf" srcId="{D5FA770B-D1BD-466E-90FF-15AFA49DA8B3}" destId="{93DFA37C-F4B7-4AA6-8066-B37BD0498B7F}" srcOrd="2" destOrd="0" presId="urn:microsoft.com/office/officeart/2008/layout/LinedList"/>
    <dgm:cxn modelId="{10D9898A-BAD9-4C28-8A1F-D65E57F9372C}" type="presParOf" srcId="{D65026B4-4A9B-442A-BDCA-6CA731A6FBF4}" destId="{A70091B3-9882-43EA-B828-030DB8693F2D}" srcOrd="5" destOrd="0" presId="urn:microsoft.com/office/officeart/2008/layout/LinedList"/>
    <dgm:cxn modelId="{367AE760-DF00-4AAC-85A5-4BFC9CF61A7A}" type="presParOf" srcId="{D65026B4-4A9B-442A-BDCA-6CA731A6FBF4}" destId="{32FBF6AB-C45A-4E7D-A1CF-398AE2EDF37C}" srcOrd="6" destOrd="0" presId="urn:microsoft.com/office/officeart/2008/layout/LinedList"/>
    <dgm:cxn modelId="{BFF5C508-8F09-4A6D-9977-57E908004906}" type="presParOf" srcId="{D65026B4-4A9B-442A-BDCA-6CA731A6FBF4}" destId="{82CBB491-8208-4E87-9FAF-A0619C92D4CE}" srcOrd="7" destOrd="0" presId="urn:microsoft.com/office/officeart/2008/layout/LinedList"/>
    <dgm:cxn modelId="{0A17F1EE-577B-4108-BD8C-C3D59A75E040}" type="presParOf" srcId="{82CBB491-8208-4E87-9FAF-A0619C92D4CE}" destId="{CA694B02-438E-4E76-83A1-A136DAE6623C}" srcOrd="0" destOrd="0" presId="urn:microsoft.com/office/officeart/2008/layout/LinedList"/>
    <dgm:cxn modelId="{06CBB6E7-B16D-4E65-A32F-7E3EB795537D}" type="presParOf" srcId="{82CBB491-8208-4E87-9FAF-A0619C92D4CE}" destId="{8CFA725F-1918-4E98-BA22-C3442C29F4C6}" srcOrd="1" destOrd="0" presId="urn:microsoft.com/office/officeart/2008/layout/LinedList"/>
    <dgm:cxn modelId="{C49D92BB-F55B-42FC-A580-C8688C8200CF}" type="presParOf" srcId="{82CBB491-8208-4E87-9FAF-A0619C92D4CE}" destId="{8ED87EB1-32A7-444F-A5F9-3366E99BF5D6}" srcOrd="2" destOrd="0" presId="urn:microsoft.com/office/officeart/2008/layout/LinedList"/>
    <dgm:cxn modelId="{DCF0921F-0FDF-48DA-AE19-9C4CA7B49E85}" type="presParOf" srcId="{D65026B4-4A9B-442A-BDCA-6CA731A6FBF4}" destId="{E835C92A-8BF2-4BA7-A6C0-A0ACFA843CAA}" srcOrd="8" destOrd="0" presId="urn:microsoft.com/office/officeart/2008/layout/LinedList"/>
    <dgm:cxn modelId="{43B191AB-8AAB-4141-ACF1-EE79E96BB72C}" type="presParOf" srcId="{D65026B4-4A9B-442A-BDCA-6CA731A6FBF4}" destId="{7234B75A-4C6C-4B5B-9A00-23C6F92BA1A2}" srcOrd="9" destOrd="0" presId="urn:microsoft.com/office/officeart/2008/layout/LinedList"/>
    <dgm:cxn modelId="{5391EF91-2AC7-4C92-AE47-4EB9FB18C084}" type="presParOf" srcId="{D65026B4-4A9B-442A-BDCA-6CA731A6FBF4}" destId="{5B5A20FA-C09D-413D-8300-7DEDA111AC88}" srcOrd="10" destOrd="0" presId="urn:microsoft.com/office/officeart/2008/layout/LinedList"/>
    <dgm:cxn modelId="{5D07CFEE-B9A7-4BFA-827A-5224C9E5FA23}" type="presParOf" srcId="{5B5A20FA-C09D-413D-8300-7DEDA111AC88}" destId="{CA58110E-E3F0-420D-9723-5A640F38A03B}" srcOrd="0" destOrd="0" presId="urn:microsoft.com/office/officeart/2008/layout/LinedList"/>
    <dgm:cxn modelId="{D93EE65F-A5F0-4C1F-9E70-75DFE075A268}" type="presParOf" srcId="{5B5A20FA-C09D-413D-8300-7DEDA111AC88}" destId="{564E7594-EA84-4D17-9F48-7299DB5B8891}" srcOrd="1" destOrd="0" presId="urn:microsoft.com/office/officeart/2008/layout/LinedList"/>
    <dgm:cxn modelId="{E490C10A-A1B1-4286-89AF-6F268ACC0ACF}" type="presParOf" srcId="{5B5A20FA-C09D-413D-8300-7DEDA111AC88}" destId="{08BAA641-7C90-4C91-A623-0AF2011DA74D}" srcOrd="2" destOrd="0" presId="urn:microsoft.com/office/officeart/2008/layout/LinedList"/>
    <dgm:cxn modelId="{89ED45BC-19C4-4684-BABA-3CDAA5AD6C42}" type="presParOf" srcId="{D65026B4-4A9B-442A-BDCA-6CA731A6FBF4}" destId="{DF2A4A89-83CF-4EF0-A9A6-17D17AD45304}" srcOrd="11" destOrd="0" presId="urn:microsoft.com/office/officeart/2008/layout/LinedList"/>
    <dgm:cxn modelId="{699C6339-A3AF-4966-A5C5-A539FED08CE2}" type="presParOf" srcId="{D65026B4-4A9B-442A-BDCA-6CA731A6FBF4}" destId="{DB59A6B0-EF31-406F-9C46-94D55BC99CA7}" srcOrd="12" destOrd="0" presId="urn:microsoft.com/office/officeart/2008/layout/LinedList"/>
    <dgm:cxn modelId="{94578BEC-8ECE-4636-8190-020EB086BB76}" type="presParOf" srcId="{D65026B4-4A9B-442A-BDCA-6CA731A6FBF4}" destId="{4BF5A4C8-6D5D-4DA7-86EB-9EB52E43A30A}" srcOrd="13" destOrd="0" presId="urn:microsoft.com/office/officeart/2008/layout/LinedList"/>
    <dgm:cxn modelId="{2DE24370-AD31-43F3-B781-5C13C63A1A15}" type="presParOf" srcId="{4BF5A4C8-6D5D-4DA7-86EB-9EB52E43A30A}" destId="{33270419-1598-4B45-8209-21DC6F50E14F}" srcOrd="0" destOrd="0" presId="urn:microsoft.com/office/officeart/2008/layout/LinedList"/>
    <dgm:cxn modelId="{9797058A-B3E7-40F0-BAE7-CBC08C8860C3}" type="presParOf" srcId="{4BF5A4C8-6D5D-4DA7-86EB-9EB52E43A30A}" destId="{4DF07351-3AF5-4EEE-AEA2-D4FCB7D1B7E0}" srcOrd="1" destOrd="0" presId="urn:microsoft.com/office/officeart/2008/layout/LinedList"/>
    <dgm:cxn modelId="{F908B375-8671-4F4E-8EE0-4E895D9F1B02}" type="presParOf" srcId="{4BF5A4C8-6D5D-4DA7-86EB-9EB52E43A30A}" destId="{297AF889-54DE-45BF-BEC9-CA31FCA9A594}" srcOrd="2" destOrd="0" presId="urn:microsoft.com/office/officeart/2008/layout/LinedList"/>
    <dgm:cxn modelId="{69FD9792-B5AA-4903-B47F-F482E9B60825}" type="presParOf" srcId="{D65026B4-4A9B-442A-BDCA-6CA731A6FBF4}" destId="{41868F6D-3212-4D46-93B3-073C11A8F4FB}" srcOrd="14" destOrd="0" presId="urn:microsoft.com/office/officeart/2008/layout/LinedList"/>
    <dgm:cxn modelId="{EF9E0220-784B-4031-96D7-BDEE015762D8}" type="presParOf" srcId="{D65026B4-4A9B-442A-BDCA-6CA731A6FBF4}" destId="{79A3A86B-BF79-4D63-AF05-400CC6AAE54E}" srcOrd="15" destOrd="0" presId="urn:microsoft.com/office/officeart/2008/layout/LinedList"/>
    <dgm:cxn modelId="{E714137E-7BCD-4A2D-B8B1-EC4B8CF93329}" type="presParOf" srcId="{D65026B4-4A9B-442A-BDCA-6CA731A6FBF4}" destId="{CE61E8BA-44CB-44B2-B236-AD2B7AB72609}" srcOrd="16" destOrd="0" presId="urn:microsoft.com/office/officeart/2008/layout/LinedList"/>
    <dgm:cxn modelId="{E150F8A7-B469-41B7-B510-A13E165FB9CE}" type="presParOf" srcId="{CE61E8BA-44CB-44B2-B236-AD2B7AB72609}" destId="{F64BA9A2-4F5B-4D76-BE6C-E7F4396D15E1}" srcOrd="0" destOrd="0" presId="urn:microsoft.com/office/officeart/2008/layout/LinedList"/>
    <dgm:cxn modelId="{B159ED8A-16B5-4A73-9EF2-9924E459783D}" type="presParOf" srcId="{CE61E8BA-44CB-44B2-B236-AD2B7AB72609}" destId="{90BBFB74-B91A-4870-B226-A6328D44210B}" srcOrd="1" destOrd="0" presId="urn:microsoft.com/office/officeart/2008/layout/LinedList"/>
    <dgm:cxn modelId="{8556BC8D-010F-4143-B658-04175A713B6D}" type="presParOf" srcId="{CE61E8BA-44CB-44B2-B236-AD2B7AB72609}" destId="{F7272B05-9E7F-41C4-AA89-D794567EE9F0}" srcOrd="2" destOrd="0" presId="urn:microsoft.com/office/officeart/2008/layout/LinedList"/>
    <dgm:cxn modelId="{88CFE34F-CA01-4C54-9503-7F2EF4762333}" type="presParOf" srcId="{D65026B4-4A9B-442A-BDCA-6CA731A6FBF4}" destId="{E25D4FB5-F081-4797-A864-693F8AACA836}" srcOrd="17" destOrd="0" presId="urn:microsoft.com/office/officeart/2008/layout/LinedList"/>
    <dgm:cxn modelId="{9861E55E-AC8E-45E2-B50D-C0A8909D15C8}" type="presParOf" srcId="{D65026B4-4A9B-442A-BDCA-6CA731A6FBF4}" destId="{4B9DF7EC-0564-43EA-B717-442EABC9B511}" srcOrd="18" destOrd="0" presId="urn:microsoft.com/office/officeart/2008/layout/LinedList"/>
    <dgm:cxn modelId="{9C2A626F-35CD-4045-9C40-4089DA298887}" type="presParOf" srcId="{D65026B4-4A9B-442A-BDCA-6CA731A6FBF4}" destId="{BCE25149-78EB-4106-A077-B1831CF8BA3A}" srcOrd="19" destOrd="0" presId="urn:microsoft.com/office/officeart/2008/layout/LinedList"/>
    <dgm:cxn modelId="{A89FE85D-D6E5-4135-8D9B-330A8A7156EB}" type="presParOf" srcId="{BCE25149-78EB-4106-A077-B1831CF8BA3A}" destId="{A1450E11-C275-4C99-9447-452FF048EA7B}" srcOrd="0" destOrd="0" presId="urn:microsoft.com/office/officeart/2008/layout/LinedList"/>
    <dgm:cxn modelId="{8C9BA289-1675-4201-B4E7-0BF3A2337109}" type="presParOf" srcId="{BCE25149-78EB-4106-A077-B1831CF8BA3A}" destId="{74E9A79B-B293-4BF5-9515-83BCC393CC69}" srcOrd="1" destOrd="0" presId="urn:microsoft.com/office/officeart/2008/layout/LinedList"/>
    <dgm:cxn modelId="{5A94A493-288E-4B7F-A0B3-3197E198A673}" type="presParOf" srcId="{BCE25149-78EB-4106-A077-B1831CF8BA3A}" destId="{986F17EC-8485-4B2F-88A2-F197AEF7E014}" srcOrd="2" destOrd="0" presId="urn:microsoft.com/office/officeart/2008/layout/LinedList"/>
    <dgm:cxn modelId="{AC516AFA-5BA3-4559-86E7-39306B4496E5}" type="presParOf" srcId="{D65026B4-4A9B-442A-BDCA-6CA731A6FBF4}" destId="{DD0B476D-76AF-4DD1-BFE2-42AB74747DD9}" srcOrd="20" destOrd="0" presId="urn:microsoft.com/office/officeart/2008/layout/LinedList"/>
    <dgm:cxn modelId="{72E6FDA0-575B-4A47-9D30-B80F515B9676}" type="presParOf" srcId="{D65026B4-4A9B-442A-BDCA-6CA731A6FBF4}" destId="{1CB103AF-BD4A-47D1-BB55-F621693E6F57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67D4FFF-D009-48E0-A730-5EF38FFEEC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8FC55-9636-4A6B-98E4-B78141E83CA0}">
      <dgm:prSet phldrT="[Text]"/>
      <dgm:spPr/>
      <dgm:t>
        <a:bodyPr/>
        <a:lstStyle/>
        <a:p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chính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2D559A55-FB77-4961-9AC5-DDA1121EA352}" type="parTrans" cxnId="{0CCF5655-520E-44E8-AD93-D6F8E2C21F2E}">
      <dgm:prSet/>
      <dgm:spPr/>
      <dgm:t>
        <a:bodyPr/>
        <a:lstStyle/>
        <a:p>
          <a:endParaRPr lang="en-US"/>
        </a:p>
      </dgm:t>
    </dgm:pt>
    <dgm:pt modelId="{9BA1CEA3-5D23-4D21-9542-DB59C24E41F5}" type="sibTrans" cxnId="{0CCF5655-520E-44E8-AD93-D6F8E2C21F2E}">
      <dgm:prSet/>
      <dgm:spPr/>
      <dgm:t>
        <a:bodyPr/>
        <a:lstStyle/>
        <a:p>
          <a:endParaRPr lang="en-US"/>
        </a:p>
      </dgm:t>
    </dgm:pt>
    <dgm:pt modelId="{CA4D9E2A-B834-4171-A66F-B091DA00BEED}">
      <dgm:prSet phldrT="[Text]"/>
      <dgm:spPr/>
      <dgm:t>
        <a:bodyPr/>
        <a:lstStyle/>
        <a:p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tiền</a:t>
          </a:r>
          <a:endParaRPr lang="en-US" dirty="0"/>
        </a:p>
      </dgm:t>
    </dgm:pt>
    <dgm:pt modelId="{4F873306-AC45-4C56-BA59-6901CA1107AD}" type="parTrans" cxnId="{69A6F6DD-9AAC-48C9-8BEE-E3E7C6CAD07E}">
      <dgm:prSet/>
      <dgm:spPr/>
      <dgm:t>
        <a:bodyPr/>
        <a:lstStyle/>
        <a:p>
          <a:endParaRPr lang="en-US"/>
        </a:p>
      </dgm:t>
    </dgm:pt>
    <dgm:pt modelId="{1CB732D8-BF16-4F9B-94C6-A81114A8B932}" type="sibTrans" cxnId="{69A6F6DD-9AAC-48C9-8BEE-E3E7C6CAD07E}">
      <dgm:prSet/>
      <dgm:spPr/>
      <dgm:t>
        <a:bodyPr/>
        <a:lstStyle/>
        <a:p>
          <a:endParaRPr lang="en-US"/>
        </a:p>
      </dgm:t>
    </dgm:pt>
    <dgm:pt modelId="{3A2B1206-1D1D-4359-A295-2052DE15779E}">
      <dgm:prSet phldrT="[Text]"/>
      <dgm:spPr/>
      <dgm:t>
        <a:bodyPr/>
        <a:lstStyle/>
        <a:p>
          <a:r>
            <a:rPr lang="en-US" dirty="0"/>
            <a:t>  </a:t>
          </a:r>
          <a:r>
            <a:rPr lang="en-US" dirty="0" err="1"/>
            <a:t>Đình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hạn</a:t>
          </a:r>
          <a:endParaRPr lang="en-US" dirty="0"/>
        </a:p>
      </dgm:t>
    </dgm:pt>
    <dgm:pt modelId="{4CC27CA2-C760-4278-BDB8-612D6BD0A805}" type="parTrans" cxnId="{533A0FCB-0EA8-4CF7-A5AF-3499A02863F0}">
      <dgm:prSet/>
      <dgm:spPr/>
      <dgm:t>
        <a:bodyPr/>
        <a:lstStyle/>
        <a:p>
          <a:endParaRPr lang="en-US"/>
        </a:p>
      </dgm:t>
    </dgm:pt>
    <dgm:pt modelId="{FBE2ADAF-2C95-466C-A381-D062358E1165}" type="sibTrans" cxnId="{533A0FCB-0EA8-4CF7-A5AF-3499A02863F0}">
      <dgm:prSet/>
      <dgm:spPr/>
      <dgm:t>
        <a:bodyPr/>
        <a:lstStyle/>
        <a:p>
          <a:endParaRPr lang="en-US"/>
        </a:p>
      </dgm:t>
    </dgm:pt>
    <dgm:pt modelId="{C9088320-2542-45C4-ACEC-9CAD53F64F1C}">
      <dgm:prSet/>
      <dgm:spPr/>
      <dgm:t>
        <a:bodyPr/>
        <a:lstStyle/>
        <a:p>
          <a:r>
            <a:rPr lang="en-US" dirty="0" err="1"/>
            <a:t>Đình</a:t>
          </a:r>
          <a:r>
            <a:rPr lang="en-US" dirty="0"/>
            <a:t> </a:t>
          </a:r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vĩnh</a:t>
          </a:r>
          <a:r>
            <a:rPr lang="en-US" dirty="0"/>
            <a:t> </a:t>
          </a:r>
          <a:r>
            <a:rPr lang="en-US" dirty="0" err="1"/>
            <a:t>viễn</a:t>
          </a:r>
          <a:endParaRPr lang="en-US" dirty="0"/>
        </a:p>
      </dgm:t>
    </dgm:pt>
    <dgm:pt modelId="{4F0E26F6-25E9-443E-BC8F-3193DAB31E3F}" type="parTrans" cxnId="{3C739A5E-22CE-4EBD-97EC-DCDAF44A07D8}">
      <dgm:prSet/>
      <dgm:spPr/>
      <dgm:t>
        <a:bodyPr/>
        <a:lstStyle/>
        <a:p>
          <a:endParaRPr lang="en-US"/>
        </a:p>
      </dgm:t>
    </dgm:pt>
    <dgm:pt modelId="{E8392034-BF34-4064-9926-6B2CD2426550}" type="sibTrans" cxnId="{3C739A5E-22CE-4EBD-97EC-DCDAF44A07D8}">
      <dgm:prSet/>
      <dgm:spPr/>
      <dgm:t>
        <a:bodyPr/>
        <a:lstStyle/>
        <a:p>
          <a:endParaRPr lang="en-US"/>
        </a:p>
      </dgm:t>
    </dgm:pt>
    <dgm:pt modelId="{0A83D2DF-C926-4574-BBC0-687F52E11028}" type="pres">
      <dgm:prSet presAssocID="{C67D4FFF-D009-48E0-A730-5EF38FFEEC91}" presName="vert0" presStyleCnt="0">
        <dgm:presLayoutVars>
          <dgm:dir/>
          <dgm:animOne val="branch"/>
          <dgm:animLvl val="lvl"/>
        </dgm:presLayoutVars>
      </dgm:prSet>
      <dgm:spPr/>
    </dgm:pt>
    <dgm:pt modelId="{0BB58030-69E8-499B-A830-AF961FD091D8}" type="pres">
      <dgm:prSet presAssocID="{4168FC55-9636-4A6B-98E4-B78141E83CA0}" presName="thickLine" presStyleLbl="alignNode1" presStyleIdx="0" presStyleCnt="1"/>
      <dgm:spPr/>
    </dgm:pt>
    <dgm:pt modelId="{25BA08F2-1D74-44A8-A721-0EB3CC255C5C}" type="pres">
      <dgm:prSet presAssocID="{4168FC55-9636-4A6B-98E4-B78141E83CA0}" presName="horz1" presStyleCnt="0"/>
      <dgm:spPr/>
    </dgm:pt>
    <dgm:pt modelId="{764FAC31-BFE5-45F0-B642-8DEAFD062186}" type="pres">
      <dgm:prSet presAssocID="{4168FC55-9636-4A6B-98E4-B78141E83CA0}" presName="tx1" presStyleLbl="revTx" presStyleIdx="0" presStyleCnt="4"/>
      <dgm:spPr/>
    </dgm:pt>
    <dgm:pt modelId="{D65026B4-4A9B-442A-BDCA-6CA731A6FBF4}" type="pres">
      <dgm:prSet presAssocID="{4168FC55-9636-4A6B-98E4-B78141E83CA0}" presName="vert1" presStyleCnt="0"/>
      <dgm:spPr/>
    </dgm:pt>
    <dgm:pt modelId="{96DEC78D-ED93-41A8-9E61-4555CCC75948}" type="pres">
      <dgm:prSet presAssocID="{CA4D9E2A-B834-4171-A66F-B091DA00BEED}" presName="vertSpace2a" presStyleCnt="0"/>
      <dgm:spPr/>
    </dgm:pt>
    <dgm:pt modelId="{D5FA770B-D1BD-466E-90FF-15AFA49DA8B3}" type="pres">
      <dgm:prSet presAssocID="{CA4D9E2A-B834-4171-A66F-B091DA00BEED}" presName="horz2" presStyleCnt="0"/>
      <dgm:spPr/>
    </dgm:pt>
    <dgm:pt modelId="{13C71EFF-1516-4715-B66E-C5CB8934484B}" type="pres">
      <dgm:prSet presAssocID="{CA4D9E2A-B834-4171-A66F-B091DA00BEED}" presName="horzSpace2" presStyleCnt="0"/>
      <dgm:spPr/>
    </dgm:pt>
    <dgm:pt modelId="{93700E91-EDBF-41B8-89EC-512CE9E81809}" type="pres">
      <dgm:prSet presAssocID="{CA4D9E2A-B834-4171-A66F-B091DA00BEED}" presName="tx2" presStyleLbl="revTx" presStyleIdx="1" presStyleCnt="4"/>
      <dgm:spPr/>
    </dgm:pt>
    <dgm:pt modelId="{93DFA37C-F4B7-4AA6-8066-B37BD0498B7F}" type="pres">
      <dgm:prSet presAssocID="{CA4D9E2A-B834-4171-A66F-B091DA00BEED}" presName="vert2" presStyleCnt="0"/>
      <dgm:spPr/>
    </dgm:pt>
    <dgm:pt modelId="{A70091B3-9882-43EA-B828-030DB8693F2D}" type="pres">
      <dgm:prSet presAssocID="{CA4D9E2A-B834-4171-A66F-B091DA00BEED}" presName="thinLine2b" presStyleLbl="callout" presStyleIdx="0" presStyleCnt="3"/>
      <dgm:spPr/>
    </dgm:pt>
    <dgm:pt modelId="{32FBF6AB-C45A-4E7D-A1CF-398AE2EDF37C}" type="pres">
      <dgm:prSet presAssocID="{CA4D9E2A-B834-4171-A66F-B091DA00BEED}" presName="vertSpace2b" presStyleCnt="0"/>
      <dgm:spPr/>
    </dgm:pt>
    <dgm:pt modelId="{82CBB491-8208-4E87-9FAF-A0619C92D4CE}" type="pres">
      <dgm:prSet presAssocID="{3A2B1206-1D1D-4359-A295-2052DE15779E}" presName="horz2" presStyleCnt="0"/>
      <dgm:spPr/>
    </dgm:pt>
    <dgm:pt modelId="{CA694B02-438E-4E76-83A1-A136DAE6623C}" type="pres">
      <dgm:prSet presAssocID="{3A2B1206-1D1D-4359-A295-2052DE15779E}" presName="horzSpace2" presStyleCnt="0"/>
      <dgm:spPr/>
    </dgm:pt>
    <dgm:pt modelId="{8CFA725F-1918-4E98-BA22-C3442C29F4C6}" type="pres">
      <dgm:prSet presAssocID="{3A2B1206-1D1D-4359-A295-2052DE15779E}" presName="tx2" presStyleLbl="revTx" presStyleIdx="2" presStyleCnt="4" custLinFactNeighborX="-2019" custLinFactNeighborY="10726"/>
      <dgm:spPr/>
    </dgm:pt>
    <dgm:pt modelId="{8ED87EB1-32A7-444F-A5F9-3366E99BF5D6}" type="pres">
      <dgm:prSet presAssocID="{3A2B1206-1D1D-4359-A295-2052DE15779E}" presName="vert2" presStyleCnt="0"/>
      <dgm:spPr/>
    </dgm:pt>
    <dgm:pt modelId="{E835C92A-8BF2-4BA7-A6C0-A0ACFA843CAA}" type="pres">
      <dgm:prSet presAssocID="{3A2B1206-1D1D-4359-A295-2052DE15779E}" presName="thinLine2b" presStyleLbl="callout" presStyleIdx="1" presStyleCnt="3"/>
      <dgm:spPr/>
    </dgm:pt>
    <dgm:pt modelId="{7234B75A-4C6C-4B5B-9A00-23C6F92BA1A2}" type="pres">
      <dgm:prSet presAssocID="{3A2B1206-1D1D-4359-A295-2052DE15779E}" presName="vertSpace2b" presStyleCnt="0"/>
      <dgm:spPr/>
    </dgm:pt>
    <dgm:pt modelId="{5B5A20FA-C09D-413D-8300-7DEDA111AC88}" type="pres">
      <dgm:prSet presAssocID="{C9088320-2542-45C4-ACEC-9CAD53F64F1C}" presName="horz2" presStyleCnt="0"/>
      <dgm:spPr/>
    </dgm:pt>
    <dgm:pt modelId="{CA58110E-E3F0-420D-9723-5A640F38A03B}" type="pres">
      <dgm:prSet presAssocID="{C9088320-2542-45C4-ACEC-9CAD53F64F1C}" presName="horzSpace2" presStyleCnt="0"/>
      <dgm:spPr/>
    </dgm:pt>
    <dgm:pt modelId="{564E7594-EA84-4D17-9F48-7299DB5B8891}" type="pres">
      <dgm:prSet presAssocID="{C9088320-2542-45C4-ACEC-9CAD53F64F1C}" presName="tx2" presStyleLbl="revTx" presStyleIdx="3" presStyleCnt="4"/>
      <dgm:spPr/>
    </dgm:pt>
    <dgm:pt modelId="{08BAA641-7C90-4C91-A623-0AF2011DA74D}" type="pres">
      <dgm:prSet presAssocID="{C9088320-2542-45C4-ACEC-9CAD53F64F1C}" presName="vert2" presStyleCnt="0"/>
      <dgm:spPr/>
    </dgm:pt>
    <dgm:pt modelId="{DF2A4A89-83CF-4EF0-A9A6-17D17AD45304}" type="pres">
      <dgm:prSet presAssocID="{C9088320-2542-45C4-ACEC-9CAD53F64F1C}" presName="thinLine2b" presStyleLbl="callout" presStyleIdx="2" presStyleCnt="3"/>
      <dgm:spPr/>
    </dgm:pt>
    <dgm:pt modelId="{DB59A6B0-EF31-406F-9C46-94D55BC99CA7}" type="pres">
      <dgm:prSet presAssocID="{C9088320-2542-45C4-ACEC-9CAD53F64F1C}" presName="vertSpace2b" presStyleCnt="0"/>
      <dgm:spPr/>
    </dgm:pt>
  </dgm:ptLst>
  <dgm:cxnLst>
    <dgm:cxn modelId="{FA944906-F079-4E7A-8BA3-0DD159F50AE8}" type="presOf" srcId="{CA4D9E2A-B834-4171-A66F-B091DA00BEED}" destId="{93700E91-EDBF-41B8-89EC-512CE9E81809}" srcOrd="0" destOrd="0" presId="urn:microsoft.com/office/officeart/2008/layout/LinedList"/>
    <dgm:cxn modelId="{7CDD8F3F-8481-4B34-A558-69539CE0CE3D}" type="presOf" srcId="{4168FC55-9636-4A6B-98E4-B78141E83CA0}" destId="{764FAC31-BFE5-45F0-B642-8DEAFD062186}" srcOrd="0" destOrd="0" presId="urn:microsoft.com/office/officeart/2008/layout/LinedList"/>
    <dgm:cxn modelId="{3C739A5E-22CE-4EBD-97EC-DCDAF44A07D8}" srcId="{4168FC55-9636-4A6B-98E4-B78141E83CA0}" destId="{C9088320-2542-45C4-ACEC-9CAD53F64F1C}" srcOrd="2" destOrd="0" parTransId="{4F0E26F6-25E9-443E-BC8F-3193DAB31E3F}" sibTransId="{E8392034-BF34-4064-9926-6B2CD2426550}"/>
    <dgm:cxn modelId="{379B2361-A30A-4792-9E35-A5DEA39990EC}" type="presOf" srcId="{3A2B1206-1D1D-4359-A295-2052DE15779E}" destId="{8CFA725F-1918-4E98-BA22-C3442C29F4C6}" srcOrd="0" destOrd="0" presId="urn:microsoft.com/office/officeart/2008/layout/LinedList"/>
    <dgm:cxn modelId="{7699AF6B-D2FF-4376-A941-66255C7D6D66}" type="presOf" srcId="{C67D4FFF-D009-48E0-A730-5EF38FFEEC91}" destId="{0A83D2DF-C926-4574-BBC0-687F52E11028}" srcOrd="0" destOrd="0" presId="urn:microsoft.com/office/officeart/2008/layout/LinedList"/>
    <dgm:cxn modelId="{0CCF5655-520E-44E8-AD93-D6F8E2C21F2E}" srcId="{C67D4FFF-D009-48E0-A730-5EF38FFEEC91}" destId="{4168FC55-9636-4A6B-98E4-B78141E83CA0}" srcOrd="0" destOrd="0" parTransId="{2D559A55-FB77-4961-9AC5-DDA1121EA352}" sibTransId="{9BA1CEA3-5D23-4D21-9542-DB59C24E41F5}"/>
    <dgm:cxn modelId="{3FC64F96-74D1-41E5-B013-81C49899D55A}" type="presOf" srcId="{C9088320-2542-45C4-ACEC-9CAD53F64F1C}" destId="{564E7594-EA84-4D17-9F48-7299DB5B8891}" srcOrd="0" destOrd="0" presId="urn:microsoft.com/office/officeart/2008/layout/LinedList"/>
    <dgm:cxn modelId="{533A0FCB-0EA8-4CF7-A5AF-3499A02863F0}" srcId="{4168FC55-9636-4A6B-98E4-B78141E83CA0}" destId="{3A2B1206-1D1D-4359-A295-2052DE15779E}" srcOrd="1" destOrd="0" parTransId="{4CC27CA2-C760-4278-BDB8-612D6BD0A805}" sibTransId="{FBE2ADAF-2C95-466C-A381-D062358E1165}"/>
    <dgm:cxn modelId="{69A6F6DD-9AAC-48C9-8BEE-E3E7C6CAD07E}" srcId="{4168FC55-9636-4A6B-98E4-B78141E83CA0}" destId="{CA4D9E2A-B834-4171-A66F-B091DA00BEED}" srcOrd="0" destOrd="0" parTransId="{4F873306-AC45-4C56-BA59-6901CA1107AD}" sibTransId="{1CB732D8-BF16-4F9B-94C6-A81114A8B932}"/>
    <dgm:cxn modelId="{78FE7650-26CA-48C4-A7B3-0E4BEB51834C}" type="presParOf" srcId="{0A83D2DF-C926-4574-BBC0-687F52E11028}" destId="{0BB58030-69E8-499B-A830-AF961FD091D8}" srcOrd="0" destOrd="0" presId="urn:microsoft.com/office/officeart/2008/layout/LinedList"/>
    <dgm:cxn modelId="{E599B4D8-313C-4815-893E-7CC78500CDD3}" type="presParOf" srcId="{0A83D2DF-C926-4574-BBC0-687F52E11028}" destId="{25BA08F2-1D74-44A8-A721-0EB3CC255C5C}" srcOrd="1" destOrd="0" presId="urn:microsoft.com/office/officeart/2008/layout/LinedList"/>
    <dgm:cxn modelId="{3E471B4D-4005-4826-9D63-73599AFD7CA9}" type="presParOf" srcId="{25BA08F2-1D74-44A8-A721-0EB3CC255C5C}" destId="{764FAC31-BFE5-45F0-B642-8DEAFD062186}" srcOrd="0" destOrd="0" presId="urn:microsoft.com/office/officeart/2008/layout/LinedList"/>
    <dgm:cxn modelId="{E698C981-A378-451D-AD79-FC20560A31B7}" type="presParOf" srcId="{25BA08F2-1D74-44A8-A721-0EB3CC255C5C}" destId="{D65026B4-4A9B-442A-BDCA-6CA731A6FBF4}" srcOrd="1" destOrd="0" presId="urn:microsoft.com/office/officeart/2008/layout/LinedList"/>
    <dgm:cxn modelId="{61B144A0-147C-492B-A4D6-0CAADC5F8BBC}" type="presParOf" srcId="{D65026B4-4A9B-442A-BDCA-6CA731A6FBF4}" destId="{96DEC78D-ED93-41A8-9E61-4555CCC75948}" srcOrd="0" destOrd="0" presId="urn:microsoft.com/office/officeart/2008/layout/LinedList"/>
    <dgm:cxn modelId="{CAC89611-1A8B-4F06-B117-D447CD653C54}" type="presParOf" srcId="{D65026B4-4A9B-442A-BDCA-6CA731A6FBF4}" destId="{D5FA770B-D1BD-466E-90FF-15AFA49DA8B3}" srcOrd="1" destOrd="0" presId="urn:microsoft.com/office/officeart/2008/layout/LinedList"/>
    <dgm:cxn modelId="{96CAB133-CD3F-43A5-9BD9-05D51AC00160}" type="presParOf" srcId="{D5FA770B-D1BD-466E-90FF-15AFA49DA8B3}" destId="{13C71EFF-1516-4715-B66E-C5CB8934484B}" srcOrd="0" destOrd="0" presId="urn:microsoft.com/office/officeart/2008/layout/LinedList"/>
    <dgm:cxn modelId="{A2C759A2-5D40-4B5B-8ADD-0C35ED563C55}" type="presParOf" srcId="{D5FA770B-D1BD-466E-90FF-15AFA49DA8B3}" destId="{93700E91-EDBF-41B8-89EC-512CE9E81809}" srcOrd="1" destOrd="0" presId="urn:microsoft.com/office/officeart/2008/layout/LinedList"/>
    <dgm:cxn modelId="{52234309-99AA-4815-8406-3924076A45C0}" type="presParOf" srcId="{D5FA770B-D1BD-466E-90FF-15AFA49DA8B3}" destId="{93DFA37C-F4B7-4AA6-8066-B37BD0498B7F}" srcOrd="2" destOrd="0" presId="urn:microsoft.com/office/officeart/2008/layout/LinedList"/>
    <dgm:cxn modelId="{56B439B9-3C0B-4E33-BD5C-9364DA2702F3}" type="presParOf" srcId="{D65026B4-4A9B-442A-BDCA-6CA731A6FBF4}" destId="{A70091B3-9882-43EA-B828-030DB8693F2D}" srcOrd="2" destOrd="0" presId="urn:microsoft.com/office/officeart/2008/layout/LinedList"/>
    <dgm:cxn modelId="{005500E1-9386-4D7D-BBCE-226F833DBA3E}" type="presParOf" srcId="{D65026B4-4A9B-442A-BDCA-6CA731A6FBF4}" destId="{32FBF6AB-C45A-4E7D-A1CF-398AE2EDF37C}" srcOrd="3" destOrd="0" presId="urn:microsoft.com/office/officeart/2008/layout/LinedList"/>
    <dgm:cxn modelId="{92F8D796-9BF1-4A06-A7F1-31D8DC152832}" type="presParOf" srcId="{D65026B4-4A9B-442A-BDCA-6CA731A6FBF4}" destId="{82CBB491-8208-4E87-9FAF-A0619C92D4CE}" srcOrd="4" destOrd="0" presId="urn:microsoft.com/office/officeart/2008/layout/LinedList"/>
    <dgm:cxn modelId="{C0859424-AEAB-47CC-BE30-81CB4E49FEAD}" type="presParOf" srcId="{82CBB491-8208-4E87-9FAF-A0619C92D4CE}" destId="{CA694B02-438E-4E76-83A1-A136DAE6623C}" srcOrd="0" destOrd="0" presId="urn:microsoft.com/office/officeart/2008/layout/LinedList"/>
    <dgm:cxn modelId="{B2EEDB65-698A-4DD3-9006-1457959A28E0}" type="presParOf" srcId="{82CBB491-8208-4E87-9FAF-A0619C92D4CE}" destId="{8CFA725F-1918-4E98-BA22-C3442C29F4C6}" srcOrd="1" destOrd="0" presId="urn:microsoft.com/office/officeart/2008/layout/LinedList"/>
    <dgm:cxn modelId="{23B4858B-5811-4414-95EA-246D2B6F1345}" type="presParOf" srcId="{82CBB491-8208-4E87-9FAF-A0619C92D4CE}" destId="{8ED87EB1-32A7-444F-A5F9-3366E99BF5D6}" srcOrd="2" destOrd="0" presId="urn:microsoft.com/office/officeart/2008/layout/LinedList"/>
    <dgm:cxn modelId="{CC0B5F0A-6F16-4836-95AC-474AE6EA8BF4}" type="presParOf" srcId="{D65026B4-4A9B-442A-BDCA-6CA731A6FBF4}" destId="{E835C92A-8BF2-4BA7-A6C0-A0ACFA843CAA}" srcOrd="5" destOrd="0" presId="urn:microsoft.com/office/officeart/2008/layout/LinedList"/>
    <dgm:cxn modelId="{B9D0C6DD-487C-44E1-8BA9-0F55DBF3DA81}" type="presParOf" srcId="{D65026B4-4A9B-442A-BDCA-6CA731A6FBF4}" destId="{7234B75A-4C6C-4B5B-9A00-23C6F92BA1A2}" srcOrd="6" destOrd="0" presId="urn:microsoft.com/office/officeart/2008/layout/LinedList"/>
    <dgm:cxn modelId="{41D4B68A-2045-40DF-BEA4-603E45FE982C}" type="presParOf" srcId="{D65026B4-4A9B-442A-BDCA-6CA731A6FBF4}" destId="{5B5A20FA-C09D-413D-8300-7DEDA111AC88}" srcOrd="7" destOrd="0" presId="urn:microsoft.com/office/officeart/2008/layout/LinedList"/>
    <dgm:cxn modelId="{D027C66A-763C-485D-96CF-F62243D3532C}" type="presParOf" srcId="{5B5A20FA-C09D-413D-8300-7DEDA111AC88}" destId="{CA58110E-E3F0-420D-9723-5A640F38A03B}" srcOrd="0" destOrd="0" presId="urn:microsoft.com/office/officeart/2008/layout/LinedList"/>
    <dgm:cxn modelId="{5DE32D4B-606B-43B9-BD69-C81AC7947817}" type="presParOf" srcId="{5B5A20FA-C09D-413D-8300-7DEDA111AC88}" destId="{564E7594-EA84-4D17-9F48-7299DB5B8891}" srcOrd="1" destOrd="0" presId="urn:microsoft.com/office/officeart/2008/layout/LinedList"/>
    <dgm:cxn modelId="{DBF673ED-C061-40E1-B463-B420181417C9}" type="presParOf" srcId="{5B5A20FA-C09D-413D-8300-7DEDA111AC88}" destId="{08BAA641-7C90-4C91-A623-0AF2011DA74D}" srcOrd="2" destOrd="0" presId="urn:microsoft.com/office/officeart/2008/layout/LinedList"/>
    <dgm:cxn modelId="{17FAAA54-6944-4F84-858A-A55A1A8718A5}" type="presParOf" srcId="{D65026B4-4A9B-442A-BDCA-6CA731A6FBF4}" destId="{DF2A4A89-83CF-4EF0-A9A6-17D17AD45304}" srcOrd="8" destOrd="0" presId="urn:microsoft.com/office/officeart/2008/layout/LinedList"/>
    <dgm:cxn modelId="{1A27B8D3-910A-4247-B92E-DDCAF84596AE}" type="presParOf" srcId="{D65026B4-4A9B-442A-BDCA-6CA731A6FBF4}" destId="{DB59A6B0-EF31-406F-9C46-94D55BC99CA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1B4F1-6D6D-4C49-B6FF-20CAAD2CC546}" type="doc">
      <dgm:prSet loTypeId="urn:microsoft.com/office/officeart/2005/8/layout/cycle8" loCatId="cycle" qsTypeId="urn:microsoft.com/office/officeart/2005/8/quickstyle/simple5" qsCatId="simple" csTypeId="urn:microsoft.com/office/officeart/2005/8/colors/accent0_3" csCatId="mainScheme" phldr="1"/>
      <dgm:spPr/>
    </dgm:pt>
    <dgm:pt modelId="{B876A77A-D1B0-40CB-9146-057C9F02BE4A}">
      <dgm:prSet phldrT="[Text]"/>
      <dgm:spPr/>
      <dgm:t>
        <a:bodyPr/>
        <a:lstStyle/>
        <a:p>
          <a:r>
            <a:rPr lang="en-US"/>
            <a:t>Bình đẳng</a:t>
          </a:r>
        </a:p>
      </dgm:t>
    </dgm:pt>
    <dgm:pt modelId="{92C83DDF-D89A-4A81-854F-85EEB38AB613}" type="parTrans" cxnId="{E1E3350D-0897-4512-92A2-F5504BA678DE}">
      <dgm:prSet/>
      <dgm:spPr/>
      <dgm:t>
        <a:bodyPr/>
        <a:lstStyle/>
        <a:p>
          <a:endParaRPr lang="en-US"/>
        </a:p>
      </dgm:t>
    </dgm:pt>
    <dgm:pt modelId="{0D1B96E3-2FBD-4D0C-A5C0-4EE990EEE21F}" type="sibTrans" cxnId="{E1E3350D-0897-4512-92A2-F5504BA678DE}">
      <dgm:prSet/>
      <dgm:spPr/>
      <dgm:t>
        <a:bodyPr/>
        <a:lstStyle/>
        <a:p>
          <a:endParaRPr lang="en-US"/>
        </a:p>
      </dgm:t>
    </dgm:pt>
    <dgm:pt modelId="{2C3EB7A4-B4D7-4B97-B5E0-E117CC8F9F10}">
      <dgm:prSet phldrT="[Text]"/>
      <dgm:spPr/>
      <dgm:t>
        <a:bodyPr/>
        <a:lstStyle/>
        <a:p>
          <a:r>
            <a:rPr lang="en-US"/>
            <a:t>Tự thỏa thuận</a:t>
          </a:r>
        </a:p>
      </dgm:t>
    </dgm:pt>
    <dgm:pt modelId="{89C37A45-AABA-4391-BD25-A86852A2F23F}" type="parTrans" cxnId="{0279B291-D18E-42E2-B2A1-6CE580611838}">
      <dgm:prSet/>
      <dgm:spPr/>
      <dgm:t>
        <a:bodyPr/>
        <a:lstStyle/>
        <a:p>
          <a:endParaRPr lang="en-US"/>
        </a:p>
      </dgm:t>
    </dgm:pt>
    <dgm:pt modelId="{841951AB-4E5D-476B-9E55-D3596E85D86A}" type="sibTrans" cxnId="{0279B291-D18E-42E2-B2A1-6CE580611838}">
      <dgm:prSet/>
      <dgm:spPr/>
      <dgm:t>
        <a:bodyPr/>
        <a:lstStyle/>
        <a:p>
          <a:endParaRPr lang="en-US"/>
        </a:p>
      </dgm:t>
    </dgm:pt>
    <dgm:pt modelId="{8B1E6B6D-94DD-4CFD-BB69-DB64A8923969}">
      <dgm:prSet phldrT="[Text]"/>
      <dgm:spPr/>
      <dgm:t>
        <a:bodyPr/>
        <a:lstStyle/>
        <a:p>
          <a:r>
            <a:rPr lang="en-US"/>
            <a:t>Độc lập</a:t>
          </a:r>
        </a:p>
      </dgm:t>
    </dgm:pt>
    <dgm:pt modelId="{1B858A34-8D1D-4CDF-8C75-B5FE58F48FCF}" type="parTrans" cxnId="{4B0AA3C0-F34D-491E-89D9-EE2C4A155189}">
      <dgm:prSet/>
      <dgm:spPr/>
      <dgm:t>
        <a:bodyPr/>
        <a:lstStyle/>
        <a:p>
          <a:endParaRPr lang="en-US"/>
        </a:p>
      </dgm:t>
    </dgm:pt>
    <dgm:pt modelId="{5CADB3B8-EF1D-404F-A625-D25611317EE8}" type="sibTrans" cxnId="{4B0AA3C0-F34D-491E-89D9-EE2C4A155189}">
      <dgm:prSet/>
      <dgm:spPr/>
      <dgm:t>
        <a:bodyPr/>
        <a:lstStyle/>
        <a:p>
          <a:endParaRPr lang="en-US"/>
        </a:p>
      </dgm:t>
    </dgm:pt>
    <dgm:pt modelId="{7F5D56AF-7714-4018-91C9-0DBA49410B48}" type="pres">
      <dgm:prSet presAssocID="{AF21B4F1-6D6D-4C49-B6FF-20CAAD2CC546}" presName="compositeShape" presStyleCnt="0">
        <dgm:presLayoutVars>
          <dgm:chMax val="7"/>
          <dgm:dir/>
          <dgm:resizeHandles val="exact"/>
        </dgm:presLayoutVars>
      </dgm:prSet>
      <dgm:spPr/>
    </dgm:pt>
    <dgm:pt modelId="{6F46C032-2EA0-46FD-9E52-56AD42588921}" type="pres">
      <dgm:prSet presAssocID="{AF21B4F1-6D6D-4C49-B6FF-20CAAD2CC546}" presName="wedge1" presStyleLbl="node1" presStyleIdx="0" presStyleCnt="3"/>
      <dgm:spPr/>
    </dgm:pt>
    <dgm:pt modelId="{53A04EC7-65C0-4C28-9321-E5C2E11AF45E}" type="pres">
      <dgm:prSet presAssocID="{AF21B4F1-6D6D-4C49-B6FF-20CAAD2CC546}" presName="dummy1a" presStyleCnt="0"/>
      <dgm:spPr/>
    </dgm:pt>
    <dgm:pt modelId="{2F87D94E-6F90-4F5A-9C9B-41CBEC89A9EE}" type="pres">
      <dgm:prSet presAssocID="{AF21B4F1-6D6D-4C49-B6FF-20CAAD2CC546}" presName="dummy1b" presStyleCnt="0"/>
      <dgm:spPr/>
    </dgm:pt>
    <dgm:pt modelId="{50F2870C-B002-48CC-9E45-A51A7EBC72C1}" type="pres">
      <dgm:prSet presAssocID="{AF21B4F1-6D6D-4C49-B6FF-20CAAD2CC54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75EB6F-F430-4E95-B2D9-1FC6BBD031E2}" type="pres">
      <dgm:prSet presAssocID="{AF21B4F1-6D6D-4C49-B6FF-20CAAD2CC546}" presName="wedge2" presStyleLbl="node1" presStyleIdx="1" presStyleCnt="3"/>
      <dgm:spPr/>
    </dgm:pt>
    <dgm:pt modelId="{3173FF55-A7A3-4847-8E77-FF0D547F27E4}" type="pres">
      <dgm:prSet presAssocID="{AF21B4F1-6D6D-4C49-B6FF-20CAAD2CC546}" presName="dummy2a" presStyleCnt="0"/>
      <dgm:spPr/>
    </dgm:pt>
    <dgm:pt modelId="{9B2B640C-0001-476A-8F7C-77BB9535D06D}" type="pres">
      <dgm:prSet presAssocID="{AF21B4F1-6D6D-4C49-B6FF-20CAAD2CC546}" presName="dummy2b" presStyleCnt="0"/>
      <dgm:spPr/>
    </dgm:pt>
    <dgm:pt modelId="{FE94E149-84E5-4204-A190-E41531F402FB}" type="pres">
      <dgm:prSet presAssocID="{AF21B4F1-6D6D-4C49-B6FF-20CAAD2CC54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0423EE1-A101-4B8E-8AB0-72BF382EEC04}" type="pres">
      <dgm:prSet presAssocID="{AF21B4F1-6D6D-4C49-B6FF-20CAAD2CC546}" presName="wedge3" presStyleLbl="node1" presStyleIdx="2" presStyleCnt="3"/>
      <dgm:spPr/>
    </dgm:pt>
    <dgm:pt modelId="{8EF60554-BFD2-499E-8E2B-27DBA54F3C23}" type="pres">
      <dgm:prSet presAssocID="{AF21B4F1-6D6D-4C49-B6FF-20CAAD2CC546}" presName="dummy3a" presStyleCnt="0"/>
      <dgm:spPr/>
    </dgm:pt>
    <dgm:pt modelId="{82ABD23F-9C55-487E-92EB-82221F263238}" type="pres">
      <dgm:prSet presAssocID="{AF21B4F1-6D6D-4C49-B6FF-20CAAD2CC546}" presName="dummy3b" presStyleCnt="0"/>
      <dgm:spPr/>
    </dgm:pt>
    <dgm:pt modelId="{3446C794-F4AD-46C8-925B-1C41A20CF0F7}" type="pres">
      <dgm:prSet presAssocID="{AF21B4F1-6D6D-4C49-B6FF-20CAAD2CC54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6EE3F66-8051-4C75-84B7-AE2DE0271CB0}" type="pres">
      <dgm:prSet presAssocID="{0D1B96E3-2FBD-4D0C-A5C0-4EE990EEE21F}" presName="arrowWedge1" presStyleLbl="fgSibTrans2D1" presStyleIdx="0" presStyleCnt="3"/>
      <dgm:spPr/>
    </dgm:pt>
    <dgm:pt modelId="{53D60AD5-0887-4D3D-AD6F-AF3FBE779132}" type="pres">
      <dgm:prSet presAssocID="{841951AB-4E5D-476B-9E55-D3596E85D86A}" presName="arrowWedge2" presStyleLbl="fgSibTrans2D1" presStyleIdx="1" presStyleCnt="3"/>
      <dgm:spPr/>
    </dgm:pt>
    <dgm:pt modelId="{FF785577-6E65-400A-A566-9F04466293D5}" type="pres">
      <dgm:prSet presAssocID="{5CADB3B8-EF1D-404F-A625-D25611317EE8}" presName="arrowWedge3" presStyleLbl="fgSibTrans2D1" presStyleIdx="2" presStyleCnt="3"/>
      <dgm:spPr/>
    </dgm:pt>
  </dgm:ptLst>
  <dgm:cxnLst>
    <dgm:cxn modelId="{F2700E0B-8170-45B1-A3B1-6171551AC1D4}" type="presOf" srcId="{2C3EB7A4-B4D7-4B97-B5E0-E117CC8F9F10}" destId="{FE94E149-84E5-4204-A190-E41531F402FB}" srcOrd="1" destOrd="0" presId="urn:microsoft.com/office/officeart/2005/8/layout/cycle8"/>
    <dgm:cxn modelId="{E1E3350D-0897-4512-92A2-F5504BA678DE}" srcId="{AF21B4F1-6D6D-4C49-B6FF-20CAAD2CC546}" destId="{B876A77A-D1B0-40CB-9146-057C9F02BE4A}" srcOrd="0" destOrd="0" parTransId="{92C83DDF-D89A-4A81-854F-85EEB38AB613}" sibTransId="{0D1B96E3-2FBD-4D0C-A5C0-4EE990EEE21F}"/>
    <dgm:cxn modelId="{03566E0E-BF1C-498D-A13F-993C732D0A8D}" type="presOf" srcId="{8B1E6B6D-94DD-4CFD-BB69-DB64A8923969}" destId="{3446C794-F4AD-46C8-925B-1C41A20CF0F7}" srcOrd="1" destOrd="0" presId="urn:microsoft.com/office/officeart/2005/8/layout/cycle8"/>
    <dgm:cxn modelId="{EFCBB520-EFA1-488A-A4F8-A03E7DE7AF66}" type="presOf" srcId="{B876A77A-D1B0-40CB-9146-057C9F02BE4A}" destId="{6F46C032-2EA0-46FD-9E52-56AD42588921}" srcOrd="0" destOrd="0" presId="urn:microsoft.com/office/officeart/2005/8/layout/cycle8"/>
    <dgm:cxn modelId="{40285C49-B5BF-4665-921E-4051C694CB04}" type="presOf" srcId="{2C3EB7A4-B4D7-4B97-B5E0-E117CC8F9F10}" destId="{BB75EB6F-F430-4E95-B2D9-1FC6BBD031E2}" srcOrd="0" destOrd="0" presId="urn:microsoft.com/office/officeart/2005/8/layout/cycle8"/>
    <dgm:cxn modelId="{58F7677E-0E29-456B-96B9-73105E23C876}" type="presOf" srcId="{B876A77A-D1B0-40CB-9146-057C9F02BE4A}" destId="{50F2870C-B002-48CC-9E45-A51A7EBC72C1}" srcOrd="1" destOrd="0" presId="urn:microsoft.com/office/officeart/2005/8/layout/cycle8"/>
    <dgm:cxn modelId="{0279B291-D18E-42E2-B2A1-6CE580611838}" srcId="{AF21B4F1-6D6D-4C49-B6FF-20CAAD2CC546}" destId="{2C3EB7A4-B4D7-4B97-B5E0-E117CC8F9F10}" srcOrd="1" destOrd="0" parTransId="{89C37A45-AABA-4391-BD25-A86852A2F23F}" sibTransId="{841951AB-4E5D-476B-9E55-D3596E85D86A}"/>
    <dgm:cxn modelId="{4B0AA3C0-F34D-491E-89D9-EE2C4A155189}" srcId="{AF21B4F1-6D6D-4C49-B6FF-20CAAD2CC546}" destId="{8B1E6B6D-94DD-4CFD-BB69-DB64A8923969}" srcOrd="2" destOrd="0" parTransId="{1B858A34-8D1D-4CDF-8C75-B5FE58F48FCF}" sibTransId="{5CADB3B8-EF1D-404F-A625-D25611317EE8}"/>
    <dgm:cxn modelId="{95619CEB-625B-4842-9C70-4E870FA19538}" type="presOf" srcId="{8B1E6B6D-94DD-4CFD-BB69-DB64A8923969}" destId="{60423EE1-A101-4B8E-8AB0-72BF382EEC04}" srcOrd="0" destOrd="0" presId="urn:microsoft.com/office/officeart/2005/8/layout/cycle8"/>
    <dgm:cxn modelId="{D8744EFC-C3CE-4DA7-A7DA-222B8C8E92D0}" type="presOf" srcId="{AF21B4F1-6D6D-4C49-B6FF-20CAAD2CC546}" destId="{7F5D56AF-7714-4018-91C9-0DBA49410B48}" srcOrd="0" destOrd="0" presId="urn:microsoft.com/office/officeart/2005/8/layout/cycle8"/>
    <dgm:cxn modelId="{E99B1BEC-3443-4274-882D-FA1F370CA60E}" type="presParOf" srcId="{7F5D56AF-7714-4018-91C9-0DBA49410B48}" destId="{6F46C032-2EA0-46FD-9E52-56AD42588921}" srcOrd="0" destOrd="0" presId="urn:microsoft.com/office/officeart/2005/8/layout/cycle8"/>
    <dgm:cxn modelId="{08221BEC-FF41-426E-A479-228EA5327DC4}" type="presParOf" srcId="{7F5D56AF-7714-4018-91C9-0DBA49410B48}" destId="{53A04EC7-65C0-4C28-9321-E5C2E11AF45E}" srcOrd="1" destOrd="0" presId="urn:microsoft.com/office/officeart/2005/8/layout/cycle8"/>
    <dgm:cxn modelId="{91650F26-A4A4-462A-9745-C048A2471766}" type="presParOf" srcId="{7F5D56AF-7714-4018-91C9-0DBA49410B48}" destId="{2F87D94E-6F90-4F5A-9C9B-41CBEC89A9EE}" srcOrd="2" destOrd="0" presId="urn:microsoft.com/office/officeart/2005/8/layout/cycle8"/>
    <dgm:cxn modelId="{20FF8092-D577-4A90-B567-FD920E36DD87}" type="presParOf" srcId="{7F5D56AF-7714-4018-91C9-0DBA49410B48}" destId="{50F2870C-B002-48CC-9E45-A51A7EBC72C1}" srcOrd="3" destOrd="0" presId="urn:microsoft.com/office/officeart/2005/8/layout/cycle8"/>
    <dgm:cxn modelId="{AC7175E4-2970-4796-B166-A377FDBC5911}" type="presParOf" srcId="{7F5D56AF-7714-4018-91C9-0DBA49410B48}" destId="{BB75EB6F-F430-4E95-B2D9-1FC6BBD031E2}" srcOrd="4" destOrd="0" presId="urn:microsoft.com/office/officeart/2005/8/layout/cycle8"/>
    <dgm:cxn modelId="{E27E3C34-FDB3-4B62-B8EE-F83F12CF5D35}" type="presParOf" srcId="{7F5D56AF-7714-4018-91C9-0DBA49410B48}" destId="{3173FF55-A7A3-4847-8E77-FF0D547F27E4}" srcOrd="5" destOrd="0" presId="urn:microsoft.com/office/officeart/2005/8/layout/cycle8"/>
    <dgm:cxn modelId="{6DDD15A0-2A86-4743-A8B7-913E4F3682A3}" type="presParOf" srcId="{7F5D56AF-7714-4018-91C9-0DBA49410B48}" destId="{9B2B640C-0001-476A-8F7C-77BB9535D06D}" srcOrd="6" destOrd="0" presId="urn:microsoft.com/office/officeart/2005/8/layout/cycle8"/>
    <dgm:cxn modelId="{0D74407E-93C1-4EED-A841-0CB3EC7B38D7}" type="presParOf" srcId="{7F5D56AF-7714-4018-91C9-0DBA49410B48}" destId="{FE94E149-84E5-4204-A190-E41531F402FB}" srcOrd="7" destOrd="0" presId="urn:microsoft.com/office/officeart/2005/8/layout/cycle8"/>
    <dgm:cxn modelId="{9C128B34-0FDA-4140-A941-C65E04E45A02}" type="presParOf" srcId="{7F5D56AF-7714-4018-91C9-0DBA49410B48}" destId="{60423EE1-A101-4B8E-8AB0-72BF382EEC04}" srcOrd="8" destOrd="0" presId="urn:microsoft.com/office/officeart/2005/8/layout/cycle8"/>
    <dgm:cxn modelId="{0E9D8CD2-C825-4888-8DCA-7AB5F8862E6C}" type="presParOf" srcId="{7F5D56AF-7714-4018-91C9-0DBA49410B48}" destId="{8EF60554-BFD2-499E-8E2B-27DBA54F3C23}" srcOrd="9" destOrd="0" presId="urn:microsoft.com/office/officeart/2005/8/layout/cycle8"/>
    <dgm:cxn modelId="{50238EDA-B852-47CF-8B38-7C176D7A17CE}" type="presParOf" srcId="{7F5D56AF-7714-4018-91C9-0DBA49410B48}" destId="{82ABD23F-9C55-487E-92EB-82221F263238}" srcOrd="10" destOrd="0" presId="urn:microsoft.com/office/officeart/2005/8/layout/cycle8"/>
    <dgm:cxn modelId="{838AD1BF-1276-4F91-8B5C-1172276F4797}" type="presParOf" srcId="{7F5D56AF-7714-4018-91C9-0DBA49410B48}" destId="{3446C794-F4AD-46C8-925B-1C41A20CF0F7}" srcOrd="11" destOrd="0" presId="urn:microsoft.com/office/officeart/2005/8/layout/cycle8"/>
    <dgm:cxn modelId="{C73EDA8F-42A6-4E82-8DA2-0204E66DEF01}" type="presParOf" srcId="{7F5D56AF-7714-4018-91C9-0DBA49410B48}" destId="{26EE3F66-8051-4C75-84B7-AE2DE0271CB0}" srcOrd="12" destOrd="0" presId="urn:microsoft.com/office/officeart/2005/8/layout/cycle8"/>
    <dgm:cxn modelId="{3780E758-C568-4F62-BDFB-40D96077770D}" type="presParOf" srcId="{7F5D56AF-7714-4018-91C9-0DBA49410B48}" destId="{53D60AD5-0887-4D3D-AD6F-AF3FBE779132}" srcOrd="13" destOrd="0" presId="urn:microsoft.com/office/officeart/2005/8/layout/cycle8"/>
    <dgm:cxn modelId="{5A0BF9DA-B210-44CE-BB2C-75B992CD8EFD}" type="presParOf" srcId="{7F5D56AF-7714-4018-91C9-0DBA49410B48}" destId="{FF785577-6E65-400A-A566-9F04466293D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7D4FFF-D009-48E0-A730-5EF38FFEEC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8FC55-9636-4A6B-98E4-B78141E83CA0}">
      <dgm:prSet phldrT="[Text]"/>
      <dgm:spPr/>
      <dgm:t>
        <a:bodyPr/>
        <a:lstStyle/>
        <a:p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bổ</a:t>
          </a:r>
          <a:r>
            <a:rPr lang="en-US" dirty="0"/>
            <a:t> sung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2D559A55-FB77-4961-9AC5-DDA1121EA352}" type="parTrans" cxnId="{0CCF5655-520E-44E8-AD93-D6F8E2C21F2E}">
      <dgm:prSet/>
      <dgm:spPr/>
      <dgm:t>
        <a:bodyPr/>
        <a:lstStyle/>
        <a:p>
          <a:endParaRPr lang="en-US"/>
        </a:p>
      </dgm:t>
    </dgm:pt>
    <dgm:pt modelId="{9BA1CEA3-5D23-4D21-9542-DB59C24E41F5}" type="sibTrans" cxnId="{0CCF5655-520E-44E8-AD93-D6F8E2C21F2E}">
      <dgm:prSet/>
      <dgm:spPr/>
      <dgm:t>
        <a:bodyPr/>
        <a:lstStyle/>
        <a:p>
          <a:endParaRPr lang="en-US"/>
        </a:p>
      </dgm:t>
    </dgm:pt>
    <dgm:pt modelId="{6F65C6D8-2123-40F8-9545-49BED6260736}">
      <dgm:prSet phldrT="[Text]"/>
      <dgm:spPr/>
      <dgm:t>
        <a:bodyPr/>
        <a:lstStyle/>
        <a:p>
          <a:r>
            <a:rPr lang="en-US" dirty="0" err="1"/>
            <a:t>Cấm</a:t>
          </a:r>
          <a:r>
            <a:rPr lang="en-US" dirty="0"/>
            <a:t> </a:t>
          </a:r>
          <a:r>
            <a:rPr lang="en-US" dirty="0" err="1"/>
            <a:t>đảm</a:t>
          </a:r>
          <a:r>
            <a:rPr lang="en-US" dirty="0"/>
            <a:t> </a:t>
          </a:r>
          <a:r>
            <a:rPr lang="en-US" dirty="0" err="1"/>
            <a:t>nhiệm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vụ</a:t>
          </a:r>
          <a:r>
            <a:rPr lang="en-US" dirty="0"/>
            <a:t>, </a:t>
          </a:r>
          <a:r>
            <a:rPr lang="en-US" dirty="0" err="1"/>
            <a:t>cấm</a:t>
          </a:r>
          <a:r>
            <a:rPr lang="en-US" dirty="0"/>
            <a:t> </a:t>
          </a:r>
          <a:r>
            <a:rPr lang="en-US" dirty="0" err="1"/>
            <a:t>hành</a:t>
          </a:r>
          <a:r>
            <a:rPr lang="en-US" dirty="0"/>
            <a:t> </a:t>
          </a:r>
          <a:r>
            <a:rPr lang="en-US" dirty="0" err="1"/>
            <a:t>nghề</a:t>
          </a:r>
          <a:r>
            <a:rPr lang="en-US" dirty="0"/>
            <a:t> </a:t>
          </a:r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định</a:t>
          </a:r>
          <a:endParaRPr lang="en-US" dirty="0"/>
        </a:p>
      </dgm:t>
    </dgm:pt>
    <dgm:pt modelId="{30823DD3-99B2-4299-92D1-A13F523406A9}" type="parTrans" cxnId="{6D7FDB97-DB6D-401E-BEF4-8FE98D0E96F7}">
      <dgm:prSet/>
      <dgm:spPr/>
      <dgm:t>
        <a:bodyPr/>
        <a:lstStyle/>
        <a:p>
          <a:endParaRPr lang="en-US"/>
        </a:p>
      </dgm:t>
    </dgm:pt>
    <dgm:pt modelId="{0E2FED66-5685-4C56-A0DB-A01F1ABB04CD}" type="sibTrans" cxnId="{6D7FDB97-DB6D-401E-BEF4-8FE98D0E96F7}">
      <dgm:prSet/>
      <dgm:spPr/>
      <dgm:t>
        <a:bodyPr/>
        <a:lstStyle/>
        <a:p>
          <a:endParaRPr lang="en-US"/>
        </a:p>
      </dgm:t>
    </dgm:pt>
    <dgm:pt modelId="{CA4D9E2A-B834-4171-A66F-B091DA00BEED}">
      <dgm:prSet phldrT="[Text]"/>
      <dgm:spPr/>
      <dgm:t>
        <a:bodyPr/>
        <a:lstStyle/>
        <a:p>
          <a:r>
            <a:rPr lang="en-US" dirty="0" err="1"/>
            <a:t>Cấm</a:t>
          </a:r>
          <a:r>
            <a:rPr lang="en-US" dirty="0"/>
            <a:t> </a:t>
          </a:r>
          <a:r>
            <a:rPr lang="en-US" dirty="0" err="1"/>
            <a:t>cư</a:t>
          </a:r>
          <a:r>
            <a:rPr lang="en-US" dirty="0"/>
            <a:t> </a:t>
          </a:r>
          <a:r>
            <a:rPr lang="en-US" dirty="0" err="1"/>
            <a:t>trú</a:t>
          </a:r>
          <a:endParaRPr lang="en-US" dirty="0"/>
        </a:p>
      </dgm:t>
    </dgm:pt>
    <dgm:pt modelId="{4F873306-AC45-4C56-BA59-6901CA1107AD}" type="parTrans" cxnId="{69A6F6DD-9AAC-48C9-8BEE-E3E7C6CAD07E}">
      <dgm:prSet/>
      <dgm:spPr/>
      <dgm:t>
        <a:bodyPr/>
        <a:lstStyle/>
        <a:p>
          <a:endParaRPr lang="en-US"/>
        </a:p>
      </dgm:t>
    </dgm:pt>
    <dgm:pt modelId="{1CB732D8-BF16-4F9B-94C6-A81114A8B932}" type="sibTrans" cxnId="{69A6F6DD-9AAC-48C9-8BEE-E3E7C6CAD07E}">
      <dgm:prSet/>
      <dgm:spPr/>
      <dgm:t>
        <a:bodyPr/>
        <a:lstStyle/>
        <a:p>
          <a:endParaRPr lang="en-US"/>
        </a:p>
      </dgm:t>
    </dgm:pt>
    <dgm:pt modelId="{3A2B1206-1D1D-4359-A295-2052DE15779E}">
      <dgm:prSet phldrT="[Text]"/>
      <dgm:spPr/>
      <dgm:t>
        <a:bodyPr/>
        <a:lstStyle/>
        <a:p>
          <a:r>
            <a:rPr lang="en-US" dirty="0"/>
            <a:t> 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chế</a:t>
          </a:r>
          <a:endParaRPr lang="en-US" dirty="0"/>
        </a:p>
      </dgm:t>
    </dgm:pt>
    <dgm:pt modelId="{4CC27CA2-C760-4278-BDB8-612D6BD0A805}" type="parTrans" cxnId="{533A0FCB-0EA8-4CF7-A5AF-3499A02863F0}">
      <dgm:prSet/>
      <dgm:spPr/>
      <dgm:t>
        <a:bodyPr/>
        <a:lstStyle/>
        <a:p>
          <a:endParaRPr lang="en-US"/>
        </a:p>
      </dgm:t>
    </dgm:pt>
    <dgm:pt modelId="{FBE2ADAF-2C95-466C-A381-D062358E1165}" type="sibTrans" cxnId="{533A0FCB-0EA8-4CF7-A5AF-3499A02863F0}">
      <dgm:prSet/>
      <dgm:spPr/>
      <dgm:t>
        <a:bodyPr/>
        <a:lstStyle/>
        <a:p>
          <a:endParaRPr lang="en-US"/>
        </a:p>
      </dgm:t>
    </dgm:pt>
    <dgm:pt modelId="{C9088320-2542-45C4-ACEC-9CAD53F64F1C}">
      <dgm:prSet/>
      <dgm:spPr/>
      <dgm:t>
        <a:bodyPr/>
        <a:lstStyle/>
        <a:p>
          <a:r>
            <a:rPr lang="en-US" dirty="0" err="1"/>
            <a:t>Tước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quyền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dân</a:t>
          </a:r>
          <a:endParaRPr lang="en-US" dirty="0"/>
        </a:p>
      </dgm:t>
    </dgm:pt>
    <dgm:pt modelId="{4F0E26F6-25E9-443E-BC8F-3193DAB31E3F}" type="parTrans" cxnId="{3C739A5E-22CE-4EBD-97EC-DCDAF44A07D8}">
      <dgm:prSet/>
      <dgm:spPr/>
      <dgm:t>
        <a:bodyPr/>
        <a:lstStyle/>
        <a:p>
          <a:endParaRPr lang="en-US"/>
        </a:p>
      </dgm:t>
    </dgm:pt>
    <dgm:pt modelId="{E8392034-BF34-4064-9926-6B2CD2426550}" type="sibTrans" cxnId="{3C739A5E-22CE-4EBD-97EC-DCDAF44A07D8}">
      <dgm:prSet/>
      <dgm:spPr/>
      <dgm:t>
        <a:bodyPr/>
        <a:lstStyle/>
        <a:p>
          <a:endParaRPr lang="en-US"/>
        </a:p>
      </dgm:t>
    </dgm:pt>
    <dgm:pt modelId="{CEC55840-9A99-48FF-809E-C341282CBC83}">
      <dgm:prSet/>
      <dgm:spPr/>
      <dgm:t>
        <a:bodyPr/>
        <a:lstStyle/>
        <a:p>
          <a:r>
            <a:rPr lang="en-US" dirty="0" err="1"/>
            <a:t>Tịch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sản</a:t>
          </a:r>
          <a:endParaRPr lang="en-US" dirty="0"/>
        </a:p>
      </dgm:t>
    </dgm:pt>
    <dgm:pt modelId="{16D2F3B1-386B-4119-9E8A-26F06F7AF526}" type="parTrans" cxnId="{CE99D08D-56B2-4218-90BB-4663AF4D55E9}">
      <dgm:prSet/>
      <dgm:spPr/>
      <dgm:t>
        <a:bodyPr/>
        <a:lstStyle/>
        <a:p>
          <a:endParaRPr lang="en-US"/>
        </a:p>
      </dgm:t>
    </dgm:pt>
    <dgm:pt modelId="{A94A771B-0ACC-4A7C-85E2-9ED715FD2EEE}" type="sibTrans" cxnId="{CE99D08D-56B2-4218-90BB-4663AF4D55E9}">
      <dgm:prSet/>
      <dgm:spPr/>
      <dgm:t>
        <a:bodyPr/>
        <a:lstStyle/>
        <a:p>
          <a:endParaRPr lang="en-US"/>
        </a:p>
      </dgm:t>
    </dgm:pt>
    <dgm:pt modelId="{4F88B3A1-CD3F-4589-8B5D-5ECDAC3C3935}">
      <dgm:prSet/>
      <dgm:spPr/>
      <dgm:t>
        <a:bodyPr/>
        <a:lstStyle/>
        <a:p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tiền</a:t>
          </a:r>
          <a:r>
            <a:rPr lang="en-US" dirty="0"/>
            <a:t>,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áp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HP </a:t>
          </a:r>
          <a:r>
            <a:rPr lang="en-US" dirty="0" err="1"/>
            <a:t>chính</a:t>
          </a:r>
          <a:endParaRPr lang="en-US" dirty="0"/>
        </a:p>
      </dgm:t>
    </dgm:pt>
    <dgm:pt modelId="{919AD387-9701-4358-B096-A175405D49E3}" type="parTrans" cxnId="{0A6E510B-082A-4D0D-87AF-19C71C0EDB33}">
      <dgm:prSet/>
      <dgm:spPr/>
      <dgm:t>
        <a:bodyPr/>
        <a:lstStyle/>
        <a:p>
          <a:endParaRPr lang="en-US"/>
        </a:p>
      </dgm:t>
    </dgm:pt>
    <dgm:pt modelId="{59495D80-0C2F-40BD-AADF-4DBDF27FE055}" type="sibTrans" cxnId="{0A6E510B-082A-4D0D-87AF-19C71C0EDB33}">
      <dgm:prSet/>
      <dgm:spPr/>
      <dgm:t>
        <a:bodyPr/>
        <a:lstStyle/>
        <a:p>
          <a:endParaRPr lang="en-US"/>
        </a:p>
      </dgm:t>
    </dgm:pt>
    <dgm:pt modelId="{4ACBBBAC-78AE-49E6-9B85-F16E4B4230BC}">
      <dgm:prSet/>
      <dgm:spPr/>
      <dgm:t>
        <a:bodyPr/>
        <a:lstStyle/>
        <a:p>
          <a:r>
            <a:rPr lang="en-US" dirty="0" err="1"/>
            <a:t>Trục</a:t>
          </a:r>
          <a:r>
            <a:rPr lang="en-US" dirty="0"/>
            <a:t> </a:t>
          </a:r>
          <a:r>
            <a:rPr lang="en-US" dirty="0" err="1"/>
            <a:t>xuất</a:t>
          </a:r>
          <a:r>
            <a:rPr lang="en-US" dirty="0"/>
            <a:t>,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áp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HP </a:t>
          </a:r>
          <a:r>
            <a:rPr lang="en-US" dirty="0" err="1"/>
            <a:t>chính</a:t>
          </a:r>
          <a:endParaRPr lang="en-US" dirty="0"/>
        </a:p>
      </dgm:t>
    </dgm:pt>
    <dgm:pt modelId="{D069A142-FA57-451F-A11C-903689377EF5}" type="parTrans" cxnId="{740621CC-F4F8-43E6-B52E-01C94AFC747E}">
      <dgm:prSet/>
      <dgm:spPr/>
      <dgm:t>
        <a:bodyPr/>
        <a:lstStyle/>
        <a:p>
          <a:endParaRPr lang="en-US"/>
        </a:p>
      </dgm:t>
    </dgm:pt>
    <dgm:pt modelId="{1009E759-9E0B-47D7-B6DD-3BF7D1CDCF4A}" type="sibTrans" cxnId="{740621CC-F4F8-43E6-B52E-01C94AFC747E}">
      <dgm:prSet/>
      <dgm:spPr/>
      <dgm:t>
        <a:bodyPr/>
        <a:lstStyle/>
        <a:p>
          <a:endParaRPr lang="en-US"/>
        </a:p>
      </dgm:t>
    </dgm:pt>
    <dgm:pt modelId="{0A83D2DF-C926-4574-BBC0-687F52E11028}" type="pres">
      <dgm:prSet presAssocID="{C67D4FFF-D009-48E0-A730-5EF38FFEEC91}" presName="vert0" presStyleCnt="0">
        <dgm:presLayoutVars>
          <dgm:dir/>
          <dgm:animOne val="branch"/>
          <dgm:animLvl val="lvl"/>
        </dgm:presLayoutVars>
      </dgm:prSet>
      <dgm:spPr/>
    </dgm:pt>
    <dgm:pt modelId="{0BB58030-69E8-499B-A830-AF961FD091D8}" type="pres">
      <dgm:prSet presAssocID="{4168FC55-9636-4A6B-98E4-B78141E83CA0}" presName="thickLine" presStyleLbl="alignNode1" presStyleIdx="0" presStyleCnt="1"/>
      <dgm:spPr/>
    </dgm:pt>
    <dgm:pt modelId="{25BA08F2-1D74-44A8-A721-0EB3CC255C5C}" type="pres">
      <dgm:prSet presAssocID="{4168FC55-9636-4A6B-98E4-B78141E83CA0}" presName="horz1" presStyleCnt="0"/>
      <dgm:spPr/>
    </dgm:pt>
    <dgm:pt modelId="{764FAC31-BFE5-45F0-B642-8DEAFD062186}" type="pres">
      <dgm:prSet presAssocID="{4168FC55-9636-4A6B-98E4-B78141E83CA0}" presName="tx1" presStyleLbl="revTx" presStyleIdx="0" presStyleCnt="8"/>
      <dgm:spPr/>
    </dgm:pt>
    <dgm:pt modelId="{D65026B4-4A9B-442A-BDCA-6CA731A6FBF4}" type="pres">
      <dgm:prSet presAssocID="{4168FC55-9636-4A6B-98E4-B78141E83CA0}" presName="vert1" presStyleCnt="0"/>
      <dgm:spPr/>
    </dgm:pt>
    <dgm:pt modelId="{A2EEC69E-6D3E-4212-842F-D5889FDEF56A}" type="pres">
      <dgm:prSet presAssocID="{6F65C6D8-2123-40F8-9545-49BED6260736}" presName="vertSpace2a" presStyleCnt="0"/>
      <dgm:spPr/>
    </dgm:pt>
    <dgm:pt modelId="{C6DCCCBA-A5D0-4C67-BD7D-E68B47F31789}" type="pres">
      <dgm:prSet presAssocID="{6F65C6D8-2123-40F8-9545-49BED6260736}" presName="horz2" presStyleCnt="0"/>
      <dgm:spPr/>
    </dgm:pt>
    <dgm:pt modelId="{95F5E882-2E3E-4CC6-BFC4-2511E757FB79}" type="pres">
      <dgm:prSet presAssocID="{6F65C6D8-2123-40F8-9545-49BED6260736}" presName="horzSpace2" presStyleCnt="0"/>
      <dgm:spPr/>
    </dgm:pt>
    <dgm:pt modelId="{0457F4AD-56B8-4E8E-9D4A-E458FE33981F}" type="pres">
      <dgm:prSet presAssocID="{6F65C6D8-2123-40F8-9545-49BED6260736}" presName="tx2" presStyleLbl="revTx" presStyleIdx="1" presStyleCnt="8"/>
      <dgm:spPr/>
    </dgm:pt>
    <dgm:pt modelId="{17F96934-FE01-4428-92CC-2584BD5F7160}" type="pres">
      <dgm:prSet presAssocID="{6F65C6D8-2123-40F8-9545-49BED6260736}" presName="vert2" presStyleCnt="0"/>
      <dgm:spPr/>
    </dgm:pt>
    <dgm:pt modelId="{BAF769E5-5EB2-437A-B4C0-571C262FC73A}" type="pres">
      <dgm:prSet presAssocID="{6F65C6D8-2123-40F8-9545-49BED6260736}" presName="thinLine2b" presStyleLbl="callout" presStyleIdx="0" presStyleCnt="7"/>
      <dgm:spPr/>
    </dgm:pt>
    <dgm:pt modelId="{72463BF3-890A-4BA1-B788-3DD6C5613AE7}" type="pres">
      <dgm:prSet presAssocID="{6F65C6D8-2123-40F8-9545-49BED6260736}" presName="vertSpace2b" presStyleCnt="0"/>
      <dgm:spPr/>
    </dgm:pt>
    <dgm:pt modelId="{D5FA770B-D1BD-466E-90FF-15AFA49DA8B3}" type="pres">
      <dgm:prSet presAssocID="{CA4D9E2A-B834-4171-A66F-B091DA00BEED}" presName="horz2" presStyleCnt="0"/>
      <dgm:spPr/>
    </dgm:pt>
    <dgm:pt modelId="{13C71EFF-1516-4715-B66E-C5CB8934484B}" type="pres">
      <dgm:prSet presAssocID="{CA4D9E2A-B834-4171-A66F-B091DA00BEED}" presName="horzSpace2" presStyleCnt="0"/>
      <dgm:spPr/>
    </dgm:pt>
    <dgm:pt modelId="{93700E91-EDBF-41B8-89EC-512CE9E81809}" type="pres">
      <dgm:prSet presAssocID="{CA4D9E2A-B834-4171-A66F-B091DA00BEED}" presName="tx2" presStyleLbl="revTx" presStyleIdx="2" presStyleCnt="8"/>
      <dgm:spPr/>
    </dgm:pt>
    <dgm:pt modelId="{93DFA37C-F4B7-4AA6-8066-B37BD0498B7F}" type="pres">
      <dgm:prSet presAssocID="{CA4D9E2A-B834-4171-A66F-B091DA00BEED}" presName="vert2" presStyleCnt="0"/>
      <dgm:spPr/>
    </dgm:pt>
    <dgm:pt modelId="{A70091B3-9882-43EA-B828-030DB8693F2D}" type="pres">
      <dgm:prSet presAssocID="{CA4D9E2A-B834-4171-A66F-B091DA00BEED}" presName="thinLine2b" presStyleLbl="callout" presStyleIdx="1" presStyleCnt="7"/>
      <dgm:spPr/>
    </dgm:pt>
    <dgm:pt modelId="{32FBF6AB-C45A-4E7D-A1CF-398AE2EDF37C}" type="pres">
      <dgm:prSet presAssocID="{CA4D9E2A-B834-4171-A66F-B091DA00BEED}" presName="vertSpace2b" presStyleCnt="0"/>
      <dgm:spPr/>
    </dgm:pt>
    <dgm:pt modelId="{82CBB491-8208-4E87-9FAF-A0619C92D4CE}" type="pres">
      <dgm:prSet presAssocID="{3A2B1206-1D1D-4359-A295-2052DE15779E}" presName="horz2" presStyleCnt="0"/>
      <dgm:spPr/>
    </dgm:pt>
    <dgm:pt modelId="{CA694B02-438E-4E76-83A1-A136DAE6623C}" type="pres">
      <dgm:prSet presAssocID="{3A2B1206-1D1D-4359-A295-2052DE15779E}" presName="horzSpace2" presStyleCnt="0"/>
      <dgm:spPr/>
    </dgm:pt>
    <dgm:pt modelId="{8CFA725F-1918-4E98-BA22-C3442C29F4C6}" type="pres">
      <dgm:prSet presAssocID="{3A2B1206-1D1D-4359-A295-2052DE15779E}" presName="tx2" presStyleLbl="revTx" presStyleIdx="3" presStyleCnt="8" custLinFactNeighborX="-2019" custLinFactNeighborY="10726"/>
      <dgm:spPr/>
    </dgm:pt>
    <dgm:pt modelId="{8ED87EB1-32A7-444F-A5F9-3366E99BF5D6}" type="pres">
      <dgm:prSet presAssocID="{3A2B1206-1D1D-4359-A295-2052DE15779E}" presName="vert2" presStyleCnt="0"/>
      <dgm:spPr/>
    </dgm:pt>
    <dgm:pt modelId="{E835C92A-8BF2-4BA7-A6C0-A0ACFA843CAA}" type="pres">
      <dgm:prSet presAssocID="{3A2B1206-1D1D-4359-A295-2052DE15779E}" presName="thinLine2b" presStyleLbl="callout" presStyleIdx="2" presStyleCnt="7"/>
      <dgm:spPr/>
    </dgm:pt>
    <dgm:pt modelId="{7234B75A-4C6C-4B5B-9A00-23C6F92BA1A2}" type="pres">
      <dgm:prSet presAssocID="{3A2B1206-1D1D-4359-A295-2052DE15779E}" presName="vertSpace2b" presStyleCnt="0"/>
      <dgm:spPr/>
    </dgm:pt>
    <dgm:pt modelId="{5B5A20FA-C09D-413D-8300-7DEDA111AC88}" type="pres">
      <dgm:prSet presAssocID="{C9088320-2542-45C4-ACEC-9CAD53F64F1C}" presName="horz2" presStyleCnt="0"/>
      <dgm:spPr/>
    </dgm:pt>
    <dgm:pt modelId="{CA58110E-E3F0-420D-9723-5A640F38A03B}" type="pres">
      <dgm:prSet presAssocID="{C9088320-2542-45C4-ACEC-9CAD53F64F1C}" presName="horzSpace2" presStyleCnt="0"/>
      <dgm:spPr/>
    </dgm:pt>
    <dgm:pt modelId="{564E7594-EA84-4D17-9F48-7299DB5B8891}" type="pres">
      <dgm:prSet presAssocID="{C9088320-2542-45C4-ACEC-9CAD53F64F1C}" presName="tx2" presStyleLbl="revTx" presStyleIdx="4" presStyleCnt="8"/>
      <dgm:spPr/>
    </dgm:pt>
    <dgm:pt modelId="{08BAA641-7C90-4C91-A623-0AF2011DA74D}" type="pres">
      <dgm:prSet presAssocID="{C9088320-2542-45C4-ACEC-9CAD53F64F1C}" presName="vert2" presStyleCnt="0"/>
      <dgm:spPr/>
    </dgm:pt>
    <dgm:pt modelId="{DF2A4A89-83CF-4EF0-A9A6-17D17AD45304}" type="pres">
      <dgm:prSet presAssocID="{C9088320-2542-45C4-ACEC-9CAD53F64F1C}" presName="thinLine2b" presStyleLbl="callout" presStyleIdx="3" presStyleCnt="7"/>
      <dgm:spPr/>
    </dgm:pt>
    <dgm:pt modelId="{DB59A6B0-EF31-406F-9C46-94D55BC99CA7}" type="pres">
      <dgm:prSet presAssocID="{C9088320-2542-45C4-ACEC-9CAD53F64F1C}" presName="vertSpace2b" presStyleCnt="0"/>
      <dgm:spPr/>
    </dgm:pt>
    <dgm:pt modelId="{4BF5A4C8-6D5D-4DA7-86EB-9EB52E43A30A}" type="pres">
      <dgm:prSet presAssocID="{CEC55840-9A99-48FF-809E-C341282CBC83}" presName="horz2" presStyleCnt="0"/>
      <dgm:spPr/>
    </dgm:pt>
    <dgm:pt modelId="{33270419-1598-4B45-8209-21DC6F50E14F}" type="pres">
      <dgm:prSet presAssocID="{CEC55840-9A99-48FF-809E-C341282CBC83}" presName="horzSpace2" presStyleCnt="0"/>
      <dgm:spPr/>
    </dgm:pt>
    <dgm:pt modelId="{4DF07351-3AF5-4EEE-AEA2-D4FCB7D1B7E0}" type="pres">
      <dgm:prSet presAssocID="{CEC55840-9A99-48FF-809E-C341282CBC83}" presName="tx2" presStyleLbl="revTx" presStyleIdx="5" presStyleCnt="8"/>
      <dgm:spPr/>
    </dgm:pt>
    <dgm:pt modelId="{297AF889-54DE-45BF-BEC9-CA31FCA9A594}" type="pres">
      <dgm:prSet presAssocID="{CEC55840-9A99-48FF-809E-C341282CBC83}" presName="vert2" presStyleCnt="0"/>
      <dgm:spPr/>
    </dgm:pt>
    <dgm:pt modelId="{41868F6D-3212-4D46-93B3-073C11A8F4FB}" type="pres">
      <dgm:prSet presAssocID="{CEC55840-9A99-48FF-809E-C341282CBC83}" presName="thinLine2b" presStyleLbl="callout" presStyleIdx="4" presStyleCnt="7"/>
      <dgm:spPr/>
    </dgm:pt>
    <dgm:pt modelId="{79A3A86B-BF79-4D63-AF05-400CC6AAE54E}" type="pres">
      <dgm:prSet presAssocID="{CEC55840-9A99-48FF-809E-C341282CBC83}" presName="vertSpace2b" presStyleCnt="0"/>
      <dgm:spPr/>
    </dgm:pt>
    <dgm:pt modelId="{CE61E8BA-44CB-44B2-B236-AD2B7AB72609}" type="pres">
      <dgm:prSet presAssocID="{4F88B3A1-CD3F-4589-8B5D-5ECDAC3C3935}" presName="horz2" presStyleCnt="0"/>
      <dgm:spPr/>
    </dgm:pt>
    <dgm:pt modelId="{F64BA9A2-4F5B-4D76-BE6C-E7F4396D15E1}" type="pres">
      <dgm:prSet presAssocID="{4F88B3A1-CD3F-4589-8B5D-5ECDAC3C3935}" presName="horzSpace2" presStyleCnt="0"/>
      <dgm:spPr/>
    </dgm:pt>
    <dgm:pt modelId="{90BBFB74-B91A-4870-B226-A6328D44210B}" type="pres">
      <dgm:prSet presAssocID="{4F88B3A1-CD3F-4589-8B5D-5ECDAC3C3935}" presName="tx2" presStyleLbl="revTx" presStyleIdx="6" presStyleCnt="8"/>
      <dgm:spPr/>
    </dgm:pt>
    <dgm:pt modelId="{F7272B05-9E7F-41C4-AA89-D794567EE9F0}" type="pres">
      <dgm:prSet presAssocID="{4F88B3A1-CD3F-4589-8B5D-5ECDAC3C3935}" presName="vert2" presStyleCnt="0"/>
      <dgm:spPr/>
    </dgm:pt>
    <dgm:pt modelId="{E25D4FB5-F081-4797-A864-693F8AACA836}" type="pres">
      <dgm:prSet presAssocID="{4F88B3A1-CD3F-4589-8B5D-5ECDAC3C3935}" presName="thinLine2b" presStyleLbl="callout" presStyleIdx="5" presStyleCnt="7"/>
      <dgm:spPr/>
    </dgm:pt>
    <dgm:pt modelId="{4B9DF7EC-0564-43EA-B717-442EABC9B511}" type="pres">
      <dgm:prSet presAssocID="{4F88B3A1-CD3F-4589-8B5D-5ECDAC3C3935}" presName="vertSpace2b" presStyleCnt="0"/>
      <dgm:spPr/>
    </dgm:pt>
    <dgm:pt modelId="{BCE25149-78EB-4106-A077-B1831CF8BA3A}" type="pres">
      <dgm:prSet presAssocID="{4ACBBBAC-78AE-49E6-9B85-F16E4B4230BC}" presName="horz2" presStyleCnt="0"/>
      <dgm:spPr/>
    </dgm:pt>
    <dgm:pt modelId="{A1450E11-C275-4C99-9447-452FF048EA7B}" type="pres">
      <dgm:prSet presAssocID="{4ACBBBAC-78AE-49E6-9B85-F16E4B4230BC}" presName="horzSpace2" presStyleCnt="0"/>
      <dgm:spPr/>
    </dgm:pt>
    <dgm:pt modelId="{74E9A79B-B293-4BF5-9515-83BCC393CC69}" type="pres">
      <dgm:prSet presAssocID="{4ACBBBAC-78AE-49E6-9B85-F16E4B4230BC}" presName="tx2" presStyleLbl="revTx" presStyleIdx="7" presStyleCnt="8"/>
      <dgm:spPr/>
    </dgm:pt>
    <dgm:pt modelId="{986F17EC-8485-4B2F-88A2-F197AEF7E014}" type="pres">
      <dgm:prSet presAssocID="{4ACBBBAC-78AE-49E6-9B85-F16E4B4230BC}" presName="vert2" presStyleCnt="0"/>
      <dgm:spPr/>
    </dgm:pt>
    <dgm:pt modelId="{DD0B476D-76AF-4DD1-BFE2-42AB74747DD9}" type="pres">
      <dgm:prSet presAssocID="{4ACBBBAC-78AE-49E6-9B85-F16E4B4230BC}" presName="thinLine2b" presStyleLbl="callout" presStyleIdx="6" presStyleCnt="7"/>
      <dgm:spPr/>
    </dgm:pt>
    <dgm:pt modelId="{1CB103AF-BD4A-47D1-BB55-F621693E6F57}" type="pres">
      <dgm:prSet presAssocID="{4ACBBBAC-78AE-49E6-9B85-F16E4B4230BC}" presName="vertSpace2b" presStyleCnt="0"/>
      <dgm:spPr/>
    </dgm:pt>
  </dgm:ptLst>
  <dgm:cxnLst>
    <dgm:cxn modelId="{91146F05-E8DD-445B-A3F3-93629DC5FA3A}" type="presOf" srcId="{3A2B1206-1D1D-4359-A295-2052DE15779E}" destId="{8CFA725F-1918-4E98-BA22-C3442C29F4C6}" srcOrd="0" destOrd="0" presId="urn:microsoft.com/office/officeart/2008/layout/LinedList"/>
    <dgm:cxn modelId="{0A6E510B-082A-4D0D-87AF-19C71C0EDB33}" srcId="{4168FC55-9636-4A6B-98E4-B78141E83CA0}" destId="{4F88B3A1-CD3F-4589-8B5D-5ECDAC3C3935}" srcOrd="5" destOrd="0" parTransId="{919AD387-9701-4358-B096-A175405D49E3}" sibTransId="{59495D80-0C2F-40BD-AADF-4DBDF27FE055}"/>
    <dgm:cxn modelId="{80623B2A-8D92-4C65-9CCA-E098AC4C9952}" type="presOf" srcId="{CEC55840-9A99-48FF-809E-C341282CBC83}" destId="{4DF07351-3AF5-4EEE-AEA2-D4FCB7D1B7E0}" srcOrd="0" destOrd="0" presId="urn:microsoft.com/office/officeart/2008/layout/LinedList"/>
    <dgm:cxn modelId="{A3118F2B-BDA7-480B-AC19-A9240F0442E6}" type="presOf" srcId="{4168FC55-9636-4A6B-98E4-B78141E83CA0}" destId="{764FAC31-BFE5-45F0-B642-8DEAFD062186}" srcOrd="0" destOrd="0" presId="urn:microsoft.com/office/officeart/2008/layout/LinedList"/>
    <dgm:cxn modelId="{3C739A5E-22CE-4EBD-97EC-DCDAF44A07D8}" srcId="{4168FC55-9636-4A6B-98E4-B78141E83CA0}" destId="{C9088320-2542-45C4-ACEC-9CAD53F64F1C}" srcOrd="3" destOrd="0" parTransId="{4F0E26F6-25E9-443E-BC8F-3193DAB31E3F}" sibTransId="{E8392034-BF34-4064-9926-6B2CD2426550}"/>
    <dgm:cxn modelId="{D8E8C347-21A9-4F92-B8F3-B5F408E966D1}" type="presOf" srcId="{4F88B3A1-CD3F-4589-8B5D-5ECDAC3C3935}" destId="{90BBFB74-B91A-4870-B226-A6328D44210B}" srcOrd="0" destOrd="0" presId="urn:microsoft.com/office/officeart/2008/layout/LinedList"/>
    <dgm:cxn modelId="{0CCF5655-520E-44E8-AD93-D6F8E2C21F2E}" srcId="{C67D4FFF-D009-48E0-A730-5EF38FFEEC91}" destId="{4168FC55-9636-4A6B-98E4-B78141E83CA0}" srcOrd="0" destOrd="0" parTransId="{2D559A55-FB77-4961-9AC5-DDA1121EA352}" sibTransId="{9BA1CEA3-5D23-4D21-9542-DB59C24E41F5}"/>
    <dgm:cxn modelId="{CE99D08D-56B2-4218-90BB-4663AF4D55E9}" srcId="{4168FC55-9636-4A6B-98E4-B78141E83CA0}" destId="{CEC55840-9A99-48FF-809E-C341282CBC83}" srcOrd="4" destOrd="0" parTransId="{16D2F3B1-386B-4119-9E8A-26F06F7AF526}" sibTransId="{A94A771B-0ACC-4A7C-85E2-9ED715FD2EEE}"/>
    <dgm:cxn modelId="{6D7FDB97-DB6D-401E-BEF4-8FE98D0E96F7}" srcId="{4168FC55-9636-4A6B-98E4-B78141E83CA0}" destId="{6F65C6D8-2123-40F8-9545-49BED6260736}" srcOrd="0" destOrd="0" parTransId="{30823DD3-99B2-4299-92D1-A13F523406A9}" sibTransId="{0E2FED66-5685-4C56-A0DB-A01F1ABB04CD}"/>
    <dgm:cxn modelId="{E3505E9B-C17E-4EE1-8B95-F0BE96C21F8F}" type="presOf" srcId="{CA4D9E2A-B834-4171-A66F-B091DA00BEED}" destId="{93700E91-EDBF-41B8-89EC-512CE9E81809}" srcOrd="0" destOrd="0" presId="urn:microsoft.com/office/officeart/2008/layout/LinedList"/>
    <dgm:cxn modelId="{E505B4C4-8750-469E-8AC8-D877B24D94DB}" type="presOf" srcId="{C9088320-2542-45C4-ACEC-9CAD53F64F1C}" destId="{564E7594-EA84-4D17-9F48-7299DB5B8891}" srcOrd="0" destOrd="0" presId="urn:microsoft.com/office/officeart/2008/layout/LinedList"/>
    <dgm:cxn modelId="{0C8D9CC6-E5ED-4092-B406-9940A6D0C91C}" type="presOf" srcId="{C67D4FFF-D009-48E0-A730-5EF38FFEEC91}" destId="{0A83D2DF-C926-4574-BBC0-687F52E11028}" srcOrd="0" destOrd="0" presId="urn:microsoft.com/office/officeart/2008/layout/LinedList"/>
    <dgm:cxn modelId="{533A0FCB-0EA8-4CF7-A5AF-3499A02863F0}" srcId="{4168FC55-9636-4A6B-98E4-B78141E83CA0}" destId="{3A2B1206-1D1D-4359-A295-2052DE15779E}" srcOrd="2" destOrd="0" parTransId="{4CC27CA2-C760-4278-BDB8-612D6BD0A805}" sibTransId="{FBE2ADAF-2C95-466C-A381-D062358E1165}"/>
    <dgm:cxn modelId="{740621CC-F4F8-43E6-B52E-01C94AFC747E}" srcId="{4168FC55-9636-4A6B-98E4-B78141E83CA0}" destId="{4ACBBBAC-78AE-49E6-9B85-F16E4B4230BC}" srcOrd="6" destOrd="0" parTransId="{D069A142-FA57-451F-A11C-903689377EF5}" sibTransId="{1009E759-9E0B-47D7-B6DD-3BF7D1CDCF4A}"/>
    <dgm:cxn modelId="{69A6F6DD-9AAC-48C9-8BEE-E3E7C6CAD07E}" srcId="{4168FC55-9636-4A6B-98E4-B78141E83CA0}" destId="{CA4D9E2A-B834-4171-A66F-B091DA00BEED}" srcOrd="1" destOrd="0" parTransId="{4F873306-AC45-4C56-BA59-6901CA1107AD}" sibTransId="{1CB732D8-BF16-4F9B-94C6-A81114A8B932}"/>
    <dgm:cxn modelId="{6A202DDE-975D-4925-BD2A-F552D22F8E0D}" type="presOf" srcId="{4ACBBBAC-78AE-49E6-9B85-F16E4B4230BC}" destId="{74E9A79B-B293-4BF5-9515-83BCC393CC69}" srcOrd="0" destOrd="0" presId="urn:microsoft.com/office/officeart/2008/layout/LinedList"/>
    <dgm:cxn modelId="{E583B3F0-F1CF-4B5C-8366-ADEE6D2F702B}" type="presOf" srcId="{6F65C6D8-2123-40F8-9545-49BED6260736}" destId="{0457F4AD-56B8-4E8E-9D4A-E458FE33981F}" srcOrd="0" destOrd="0" presId="urn:microsoft.com/office/officeart/2008/layout/LinedList"/>
    <dgm:cxn modelId="{5F76E8A3-89E5-44F7-8C44-3300D12590D2}" type="presParOf" srcId="{0A83D2DF-C926-4574-BBC0-687F52E11028}" destId="{0BB58030-69E8-499B-A830-AF961FD091D8}" srcOrd="0" destOrd="0" presId="urn:microsoft.com/office/officeart/2008/layout/LinedList"/>
    <dgm:cxn modelId="{3E177074-A2B2-41BD-B8AD-6A9A22C7DF63}" type="presParOf" srcId="{0A83D2DF-C926-4574-BBC0-687F52E11028}" destId="{25BA08F2-1D74-44A8-A721-0EB3CC255C5C}" srcOrd="1" destOrd="0" presId="urn:microsoft.com/office/officeart/2008/layout/LinedList"/>
    <dgm:cxn modelId="{5E378118-DF70-4ECE-A4AC-BF1A1ADCB5DB}" type="presParOf" srcId="{25BA08F2-1D74-44A8-A721-0EB3CC255C5C}" destId="{764FAC31-BFE5-45F0-B642-8DEAFD062186}" srcOrd="0" destOrd="0" presId="urn:microsoft.com/office/officeart/2008/layout/LinedList"/>
    <dgm:cxn modelId="{138F4AF5-A65A-4610-ADC4-A35DDC9AE6CE}" type="presParOf" srcId="{25BA08F2-1D74-44A8-A721-0EB3CC255C5C}" destId="{D65026B4-4A9B-442A-BDCA-6CA731A6FBF4}" srcOrd="1" destOrd="0" presId="urn:microsoft.com/office/officeart/2008/layout/LinedList"/>
    <dgm:cxn modelId="{7CDA750F-9449-424C-A489-A08408DD8C5A}" type="presParOf" srcId="{D65026B4-4A9B-442A-BDCA-6CA731A6FBF4}" destId="{A2EEC69E-6D3E-4212-842F-D5889FDEF56A}" srcOrd="0" destOrd="0" presId="urn:microsoft.com/office/officeart/2008/layout/LinedList"/>
    <dgm:cxn modelId="{36DC26AF-1146-45A4-B139-AF037C7E7600}" type="presParOf" srcId="{D65026B4-4A9B-442A-BDCA-6CA731A6FBF4}" destId="{C6DCCCBA-A5D0-4C67-BD7D-E68B47F31789}" srcOrd="1" destOrd="0" presId="urn:microsoft.com/office/officeart/2008/layout/LinedList"/>
    <dgm:cxn modelId="{85D53348-2EB8-490E-BCCA-006ECCA140D0}" type="presParOf" srcId="{C6DCCCBA-A5D0-4C67-BD7D-E68B47F31789}" destId="{95F5E882-2E3E-4CC6-BFC4-2511E757FB79}" srcOrd="0" destOrd="0" presId="urn:microsoft.com/office/officeart/2008/layout/LinedList"/>
    <dgm:cxn modelId="{AE32D841-580E-4F0F-B930-45A78BB41EED}" type="presParOf" srcId="{C6DCCCBA-A5D0-4C67-BD7D-E68B47F31789}" destId="{0457F4AD-56B8-4E8E-9D4A-E458FE33981F}" srcOrd="1" destOrd="0" presId="urn:microsoft.com/office/officeart/2008/layout/LinedList"/>
    <dgm:cxn modelId="{B6023A69-1129-4647-8355-34F9222BD43B}" type="presParOf" srcId="{C6DCCCBA-A5D0-4C67-BD7D-E68B47F31789}" destId="{17F96934-FE01-4428-92CC-2584BD5F7160}" srcOrd="2" destOrd="0" presId="urn:microsoft.com/office/officeart/2008/layout/LinedList"/>
    <dgm:cxn modelId="{65A32C1F-9C6A-40BF-B615-407591F729A5}" type="presParOf" srcId="{D65026B4-4A9B-442A-BDCA-6CA731A6FBF4}" destId="{BAF769E5-5EB2-437A-B4C0-571C262FC73A}" srcOrd="2" destOrd="0" presId="urn:microsoft.com/office/officeart/2008/layout/LinedList"/>
    <dgm:cxn modelId="{9B6BCB36-AD70-4D63-B9B2-244374177DA1}" type="presParOf" srcId="{D65026B4-4A9B-442A-BDCA-6CA731A6FBF4}" destId="{72463BF3-890A-4BA1-B788-3DD6C5613AE7}" srcOrd="3" destOrd="0" presId="urn:microsoft.com/office/officeart/2008/layout/LinedList"/>
    <dgm:cxn modelId="{31EE4338-49A3-48DE-BD35-83D5B16D0F5C}" type="presParOf" srcId="{D65026B4-4A9B-442A-BDCA-6CA731A6FBF4}" destId="{D5FA770B-D1BD-466E-90FF-15AFA49DA8B3}" srcOrd="4" destOrd="0" presId="urn:microsoft.com/office/officeart/2008/layout/LinedList"/>
    <dgm:cxn modelId="{76690477-79E8-4EBF-85DD-1D7891BF9ACA}" type="presParOf" srcId="{D5FA770B-D1BD-466E-90FF-15AFA49DA8B3}" destId="{13C71EFF-1516-4715-B66E-C5CB8934484B}" srcOrd="0" destOrd="0" presId="urn:microsoft.com/office/officeart/2008/layout/LinedList"/>
    <dgm:cxn modelId="{0C9A63E6-E0C6-43AB-AFF1-7E4FFA21B93E}" type="presParOf" srcId="{D5FA770B-D1BD-466E-90FF-15AFA49DA8B3}" destId="{93700E91-EDBF-41B8-89EC-512CE9E81809}" srcOrd="1" destOrd="0" presId="urn:microsoft.com/office/officeart/2008/layout/LinedList"/>
    <dgm:cxn modelId="{875FE028-9271-4F2C-B064-2E8FDA1B6348}" type="presParOf" srcId="{D5FA770B-D1BD-466E-90FF-15AFA49DA8B3}" destId="{93DFA37C-F4B7-4AA6-8066-B37BD0498B7F}" srcOrd="2" destOrd="0" presId="urn:microsoft.com/office/officeart/2008/layout/LinedList"/>
    <dgm:cxn modelId="{E871552F-DEB5-4EE0-BFCB-1E8BE319B7C3}" type="presParOf" srcId="{D65026B4-4A9B-442A-BDCA-6CA731A6FBF4}" destId="{A70091B3-9882-43EA-B828-030DB8693F2D}" srcOrd="5" destOrd="0" presId="urn:microsoft.com/office/officeart/2008/layout/LinedList"/>
    <dgm:cxn modelId="{F64284EF-718E-4374-9B02-45908E1E4758}" type="presParOf" srcId="{D65026B4-4A9B-442A-BDCA-6CA731A6FBF4}" destId="{32FBF6AB-C45A-4E7D-A1CF-398AE2EDF37C}" srcOrd="6" destOrd="0" presId="urn:microsoft.com/office/officeart/2008/layout/LinedList"/>
    <dgm:cxn modelId="{4E0FEFB0-F859-4F4B-84FA-5E0B9AD867F5}" type="presParOf" srcId="{D65026B4-4A9B-442A-BDCA-6CA731A6FBF4}" destId="{82CBB491-8208-4E87-9FAF-A0619C92D4CE}" srcOrd="7" destOrd="0" presId="urn:microsoft.com/office/officeart/2008/layout/LinedList"/>
    <dgm:cxn modelId="{CD45AC52-8606-4F45-B5EA-14904C7DC886}" type="presParOf" srcId="{82CBB491-8208-4E87-9FAF-A0619C92D4CE}" destId="{CA694B02-438E-4E76-83A1-A136DAE6623C}" srcOrd="0" destOrd="0" presId="urn:microsoft.com/office/officeart/2008/layout/LinedList"/>
    <dgm:cxn modelId="{EFC59B1C-2EA5-4E62-89F7-DE35C496F782}" type="presParOf" srcId="{82CBB491-8208-4E87-9FAF-A0619C92D4CE}" destId="{8CFA725F-1918-4E98-BA22-C3442C29F4C6}" srcOrd="1" destOrd="0" presId="urn:microsoft.com/office/officeart/2008/layout/LinedList"/>
    <dgm:cxn modelId="{BB6882F9-A0D1-4AF7-BD9A-70EC49E091B2}" type="presParOf" srcId="{82CBB491-8208-4E87-9FAF-A0619C92D4CE}" destId="{8ED87EB1-32A7-444F-A5F9-3366E99BF5D6}" srcOrd="2" destOrd="0" presId="urn:microsoft.com/office/officeart/2008/layout/LinedList"/>
    <dgm:cxn modelId="{C6F01435-D6CA-4B76-8123-87301DA8C666}" type="presParOf" srcId="{D65026B4-4A9B-442A-BDCA-6CA731A6FBF4}" destId="{E835C92A-8BF2-4BA7-A6C0-A0ACFA843CAA}" srcOrd="8" destOrd="0" presId="urn:microsoft.com/office/officeart/2008/layout/LinedList"/>
    <dgm:cxn modelId="{00C21196-2839-4375-AA58-BDF0FE103476}" type="presParOf" srcId="{D65026B4-4A9B-442A-BDCA-6CA731A6FBF4}" destId="{7234B75A-4C6C-4B5B-9A00-23C6F92BA1A2}" srcOrd="9" destOrd="0" presId="urn:microsoft.com/office/officeart/2008/layout/LinedList"/>
    <dgm:cxn modelId="{DFE96A44-82C4-418A-88A5-3BE8047A9784}" type="presParOf" srcId="{D65026B4-4A9B-442A-BDCA-6CA731A6FBF4}" destId="{5B5A20FA-C09D-413D-8300-7DEDA111AC88}" srcOrd="10" destOrd="0" presId="urn:microsoft.com/office/officeart/2008/layout/LinedList"/>
    <dgm:cxn modelId="{F6FE0752-C4CA-4DA8-8188-11F7C6DAA12B}" type="presParOf" srcId="{5B5A20FA-C09D-413D-8300-7DEDA111AC88}" destId="{CA58110E-E3F0-420D-9723-5A640F38A03B}" srcOrd="0" destOrd="0" presId="urn:microsoft.com/office/officeart/2008/layout/LinedList"/>
    <dgm:cxn modelId="{64A5D62A-12F4-49A3-A99E-194674199DFA}" type="presParOf" srcId="{5B5A20FA-C09D-413D-8300-7DEDA111AC88}" destId="{564E7594-EA84-4D17-9F48-7299DB5B8891}" srcOrd="1" destOrd="0" presId="urn:microsoft.com/office/officeart/2008/layout/LinedList"/>
    <dgm:cxn modelId="{5086359C-635F-445E-91FF-55B4D872AE65}" type="presParOf" srcId="{5B5A20FA-C09D-413D-8300-7DEDA111AC88}" destId="{08BAA641-7C90-4C91-A623-0AF2011DA74D}" srcOrd="2" destOrd="0" presId="urn:microsoft.com/office/officeart/2008/layout/LinedList"/>
    <dgm:cxn modelId="{5893CE32-5B0E-45B0-8A96-2A697BE26DCB}" type="presParOf" srcId="{D65026B4-4A9B-442A-BDCA-6CA731A6FBF4}" destId="{DF2A4A89-83CF-4EF0-A9A6-17D17AD45304}" srcOrd="11" destOrd="0" presId="urn:microsoft.com/office/officeart/2008/layout/LinedList"/>
    <dgm:cxn modelId="{D42B7769-DFD1-42DF-8D3E-1461B1DA58E2}" type="presParOf" srcId="{D65026B4-4A9B-442A-BDCA-6CA731A6FBF4}" destId="{DB59A6B0-EF31-406F-9C46-94D55BC99CA7}" srcOrd="12" destOrd="0" presId="urn:microsoft.com/office/officeart/2008/layout/LinedList"/>
    <dgm:cxn modelId="{E31032F2-6625-4450-BB84-A563D55AA37E}" type="presParOf" srcId="{D65026B4-4A9B-442A-BDCA-6CA731A6FBF4}" destId="{4BF5A4C8-6D5D-4DA7-86EB-9EB52E43A30A}" srcOrd="13" destOrd="0" presId="urn:microsoft.com/office/officeart/2008/layout/LinedList"/>
    <dgm:cxn modelId="{0F219FD6-F03B-4BC2-8DC9-D625B1E8DC05}" type="presParOf" srcId="{4BF5A4C8-6D5D-4DA7-86EB-9EB52E43A30A}" destId="{33270419-1598-4B45-8209-21DC6F50E14F}" srcOrd="0" destOrd="0" presId="urn:microsoft.com/office/officeart/2008/layout/LinedList"/>
    <dgm:cxn modelId="{76D4D152-3734-4D0F-9B1A-3EA6F24850CC}" type="presParOf" srcId="{4BF5A4C8-6D5D-4DA7-86EB-9EB52E43A30A}" destId="{4DF07351-3AF5-4EEE-AEA2-D4FCB7D1B7E0}" srcOrd="1" destOrd="0" presId="urn:microsoft.com/office/officeart/2008/layout/LinedList"/>
    <dgm:cxn modelId="{68B3154E-9555-47DB-94D1-580D2C5B693D}" type="presParOf" srcId="{4BF5A4C8-6D5D-4DA7-86EB-9EB52E43A30A}" destId="{297AF889-54DE-45BF-BEC9-CA31FCA9A594}" srcOrd="2" destOrd="0" presId="urn:microsoft.com/office/officeart/2008/layout/LinedList"/>
    <dgm:cxn modelId="{30F243A2-5C32-412B-BBD2-1C844398B64D}" type="presParOf" srcId="{D65026B4-4A9B-442A-BDCA-6CA731A6FBF4}" destId="{41868F6D-3212-4D46-93B3-073C11A8F4FB}" srcOrd="14" destOrd="0" presId="urn:microsoft.com/office/officeart/2008/layout/LinedList"/>
    <dgm:cxn modelId="{E42FAA73-18C3-4917-A1FA-306A5C0DB658}" type="presParOf" srcId="{D65026B4-4A9B-442A-BDCA-6CA731A6FBF4}" destId="{79A3A86B-BF79-4D63-AF05-400CC6AAE54E}" srcOrd="15" destOrd="0" presId="urn:microsoft.com/office/officeart/2008/layout/LinedList"/>
    <dgm:cxn modelId="{8AF477E7-2C9F-4900-AFEB-6840D492B41E}" type="presParOf" srcId="{D65026B4-4A9B-442A-BDCA-6CA731A6FBF4}" destId="{CE61E8BA-44CB-44B2-B236-AD2B7AB72609}" srcOrd="16" destOrd="0" presId="urn:microsoft.com/office/officeart/2008/layout/LinedList"/>
    <dgm:cxn modelId="{85081FCB-57E4-41D0-9A94-7B1253B68DE4}" type="presParOf" srcId="{CE61E8BA-44CB-44B2-B236-AD2B7AB72609}" destId="{F64BA9A2-4F5B-4D76-BE6C-E7F4396D15E1}" srcOrd="0" destOrd="0" presId="urn:microsoft.com/office/officeart/2008/layout/LinedList"/>
    <dgm:cxn modelId="{E0CE0A5C-AC70-4F7D-A6E2-65FF0180471E}" type="presParOf" srcId="{CE61E8BA-44CB-44B2-B236-AD2B7AB72609}" destId="{90BBFB74-B91A-4870-B226-A6328D44210B}" srcOrd="1" destOrd="0" presId="urn:microsoft.com/office/officeart/2008/layout/LinedList"/>
    <dgm:cxn modelId="{647A3A2E-F466-4787-943A-F79C6DD73491}" type="presParOf" srcId="{CE61E8BA-44CB-44B2-B236-AD2B7AB72609}" destId="{F7272B05-9E7F-41C4-AA89-D794567EE9F0}" srcOrd="2" destOrd="0" presId="urn:microsoft.com/office/officeart/2008/layout/LinedList"/>
    <dgm:cxn modelId="{A9A4AEBB-A923-420C-B8E7-1051933867C7}" type="presParOf" srcId="{D65026B4-4A9B-442A-BDCA-6CA731A6FBF4}" destId="{E25D4FB5-F081-4797-A864-693F8AACA836}" srcOrd="17" destOrd="0" presId="urn:microsoft.com/office/officeart/2008/layout/LinedList"/>
    <dgm:cxn modelId="{75750C2A-9099-4E59-A796-3D6888ADF106}" type="presParOf" srcId="{D65026B4-4A9B-442A-BDCA-6CA731A6FBF4}" destId="{4B9DF7EC-0564-43EA-B717-442EABC9B511}" srcOrd="18" destOrd="0" presId="urn:microsoft.com/office/officeart/2008/layout/LinedList"/>
    <dgm:cxn modelId="{41C344F6-9547-4366-86FF-8AD5A88B9F1E}" type="presParOf" srcId="{D65026B4-4A9B-442A-BDCA-6CA731A6FBF4}" destId="{BCE25149-78EB-4106-A077-B1831CF8BA3A}" srcOrd="19" destOrd="0" presId="urn:microsoft.com/office/officeart/2008/layout/LinedList"/>
    <dgm:cxn modelId="{3BA55282-52D8-4230-B2B1-8F528ACA60A2}" type="presParOf" srcId="{BCE25149-78EB-4106-A077-B1831CF8BA3A}" destId="{A1450E11-C275-4C99-9447-452FF048EA7B}" srcOrd="0" destOrd="0" presId="urn:microsoft.com/office/officeart/2008/layout/LinedList"/>
    <dgm:cxn modelId="{97EB0BFB-22E7-476F-97FB-E7F27D5D37EB}" type="presParOf" srcId="{BCE25149-78EB-4106-A077-B1831CF8BA3A}" destId="{74E9A79B-B293-4BF5-9515-83BCC393CC69}" srcOrd="1" destOrd="0" presId="urn:microsoft.com/office/officeart/2008/layout/LinedList"/>
    <dgm:cxn modelId="{5C9C75B3-1EC8-4104-899A-368536972FCD}" type="presParOf" srcId="{BCE25149-78EB-4106-A077-B1831CF8BA3A}" destId="{986F17EC-8485-4B2F-88A2-F197AEF7E014}" srcOrd="2" destOrd="0" presId="urn:microsoft.com/office/officeart/2008/layout/LinedList"/>
    <dgm:cxn modelId="{8D782DB7-8027-496E-A604-068865C9F54A}" type="presParOf" srcId="{D65026B4-4A9B-442A-BDCA-6CA731A6FBF4}" destId="{DD0B476D-76AF-4DD1-BFE2-42AB74747DD9}" srcOrd="20" destOrd="0" presId="urn:microsoft.com/office/officeart/2008/layout/LinedList"/>
    <dgm:cxn modelId="{C861A6B3-479C-481D-82F6-778F5C3BDA6C}" type="presParOf" srcId="{D65026B4-4A9B-442A-BDCA-6CA731A6FBF4}" destId="{1CB103AF-BD4A-47D1-BB55-F621693E6F57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67D4FFF-D009-48E0-A730-5EF38FFEEC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8FC55-9636-4A6B-98E4-B78141E83CA0}">
      <dgm:prSet phldrT="[Text]"/>
      <dgm:spPr/>
      <dgm:t>
        <a:bodyPr/>
        <a:lstStyle/>
        <a:p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bổ</a:t>
          </a:r>
          <a:r>
            <a:rPr lang="en-US" dirty="0"/>
            <a:t> sung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 </a:t>
          </a:r>
          <a:r>
            <a:rPr lang="en-US" dirty="0" err="1"/>
            <a:t>nhân</a:t>
          </a:r>
          <a:endParaRPr lang="en-US" dirty="0"/>
        </a:p>
      </dgm:t>
    </dgm:pt>
    <dgm:pt modelId="{2D559A55-FB77-4961-9AC5-DDA1121EA352}" type="parTrans" cxnId="{0CCF5655-520E-44E8-AD93-D6F8E2C21F2E}">
      <dgm:prSet/>
      <dgm:spPr/>
      <dgm:t>
        <a:bodyPr/>
        <a:lstStyle/>
        <a:p>
          <a:endParaRPr lang="en-US"/>
        </a:p>
      </dgm:t>
    </dgm:pt>
    <dgm:pt modelId="{9BA1CEA3-5D23-4D21-9542-DB59C24E41F5}" type="sibTrans" cxnId="{0CCF5655-520E-44E8-AD93-D6F8E2C21F2E}">
      <dgm:prSet/>
      <dgm:spPr/>
      <dgm:t>
        <a:bodyPr/>
        <a:lstStyle/>
        <a:p>
          <a:endParaRPr lang="en-US"/>
        </a:p>
      </dgm:t>
    </dgm:pt>
    <dgm:pt modelId="{6F65C6D8-2123-40F8-9545-49BED6260736}">
      <dgm:prSet phldrT="[Text]"/>
      <dgm:spPr/>
      <dgm:t>
        <a:bodyPr/>
        <a:lstStyle/>
        <a:p>
          <a:r>
            <a:rPr lang="en-US" dirty="0" err="1"/>
            <a:t>Cấm</a:t>
          </a:r>
          <a:r>
            <a:rPr lang="en-US" dirty="0"/>
            <a:t> </a:t>
          </a:r>
          <a:r>
            <a:rPr lang="en-US" dirty="0" err="1"/>
            <a:t>kinh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, </a:t>
          </a:r>
          <a:r>
            <a:rPr lang="en-US" dirty="0" err="1"/>
            <a:t>cấm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lĩnh</a:t>
          </a:r>
          <a:r>
            <a:rPr lang="en-US" dirty="0"/>
            <a:t> </a:t>
          </a:r>
          <a:r>
            <a:rPr lang="en-US" dirty="0" err="1"/>
            <a:t>vực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định</a:t>
          </a:r>
          <a:endParaRPr lang="en-US" dirty="0"/>
        </a:p>
      </dgm:t>
    </dgm:pt>
    <dgm:pt modelId="{30823DD3-99B2-4299-92D1-A13F523406A9}" type="parTrans" cxnId="{6D7FDB97-DB6D-401E-BEF4-8FE98D0E96F7}">
      <dgm:prSet/>
      <dgm:spPr/>
      <dgm:t>
        <a:bodyPr/>
        <a:lstStyle/>
        <a:p>
          <a:endParaRPr lang="en-US"/>
        </a:p>
      </dgm:t>
    </dgm:pt>
    <dgm:pt modelId="{0E2FED66-5685-4C56-A0DB-A01F1ABB04CD}" type="sibTrans" cxnId="{6D7FDB97-DB6D-401E-BEF4-8FE98D0E96F7}">
      <dgm:prSet/>
      <dgm:spPr/>
      <dgm:t>
        <a:bodyPr/>
        <a:lstStyle/>
        <a:p>
          <a:endParaRPr lang="en-US"/>
        </a:p>
      </dgm:t>
    </dgm:pt>
    <dgm:pt modelId="{CA4D9E2A-B834-4171-A66F-B091DA00BEED}">
      <dgm:prSet phldrT="[Text]"/>
      <dgm:spPr/>
      <dgm:t>
        <a:bodyPr/>
        <a:lstStyle/>
        <a:p>
          <a:r>
            <a:rPr lang="en-US" dirty="0" err="1"/>
            <a:t>Cấm</a:t>
          </a:r>
          <a:r>
            <a:rPr lang="en-US" dirty="0"/>
            <a:t> </a:t>
          </a:r>
          <a:r>
            <a:rPr lang="en-US" dirty="0" err="1"/>
            <a:t>huy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vốn</a:t>
          </a:r>
          <a:endParaRPr lang="en-US" dirty="0"/>
        </a:p>
      </dgm:t>
    </dgm:pt>
    <dgm:pt modelId="{4F873306-AC45-4C56-BA59-6901CA1107AD}" type="parTrans" cxnId="{69A6F6DD-9AAC-48C9-8BEE-E3E7C6CAD07E}">
      <dgm:prSet/>
      <dgm:spPr/>
      <dgm:t>
        <a:bodyPr/>
        <a:lstStyle/>
        <a:p>
          <a:endParaRPr lang="en-US"/>
        </a:p>
      </dgm:t>
    </dgm:pt>
    <dgm:pt modelId="{1CB732D8-BF16-4F9B-94C6-A81114A8B932}" type="sibTrans" cxnId="{69A6F6DD-9AAC-48C9-8BEE-E3E7C6CAD07E}">
      <dgm:prSet/>
      <dgm:spPr/>
      <dgm:t>
        <a:bodyPr/>
        <a:lstStyle/>
        <a:p>
          <a:endParaRPr lang="en-US"/>
        </a:p>
      </dgm:t>
    </dgm:pt>
    <dgm:pt modelId="{4F88B3A1-CD3F-4589-8B5D-5ECDAC3C3935}">
      <dgm:prSet/>
      <dgm:spPr/>
      <dgm:t>
        <a:bodyPr/>
        <a:lstStyle/>
        <a:p>
          <a:r>
            <a:rPr lang="en-US" dirty="0" err="1"/>
            <a:t>Phạt</a:t>
          </a:r>
          <a:r>
            <a:rPr lang="en-US" dirty="0"/>
            <a:t> </a:t>
          </a:r>
          <a:r>
            <a:rPr lang="en-US" dirty="0" err="1"/>
            <a:t>tiền</a:t>
          </a:r>
          <a:r>
            <a:rPr lang="en-US" dirty="0"/>
            <a:t>,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áp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HP </a:t>
          </a:r>
          <a:r>
            <a:rPr lang="en-US" dirty="0" err="1"/>
            <a:t>chính</a:t>
          </a:r>
          <a:endParaRPr lang="en-US" dirty="0"/>
        </a:p>
      </dgm:t>
    </dgm:pt>
    <dgm:pt modelId="{919AD387-9701-4358-B096-A175405D49E3}" type="parTrans" cxnId="{0A6E510B-082A-4D0D-87AF-19C71C0EDB33}">
      <dgm:prSet/>
      <dgm:spPr/>
      <dgm:t>
        <a:bodyPr/>
        <a:lstStyle/>
        <a:p>
          <a:endParaRPr lang="en-US"/>
        </a:p>
      </dgm:t>
    </dgm:pt>
    <dgm:pt modelId="{59495D80-0C2F-40BD-AADF-4DBDF27FE055}" type="sibTrans" cxnId="{0A6E510B-082A-4D0D-87AF-19C71C0EDB33}">
      <dgm:prSet/>
      <dgm:spPr/>
      <dgm:t>
        <a:bodyPr/>
        <a:lstStyle/>
        <a:p>
          <a:endParaRPr lang="en-US"/>
        </a:p>
      </dgm:t>
    </dgm:pt>
    <dgm:pt modelId="{0A83D2DF-C926-4574-BBC0-687F52E11028}" type="pres">
      <dgm:prSet presAssocID="{C67D4FFF-D009-48E0-A730-5EF38FFEEC91}" presName="vert0" presStyleCnt="0">
        <dgm:presLayoutVars>
          <dgm:dir/>
          <dgm:animOne val="branch"/>
          <dgm:animLvl val="lvl"/>
        </dgm:presLayoutVars>
      </dgm:prSet>
      <dgm:spPr/>
    </dgm:pt>
    <dgm:pt modelId="{0BB58030-69E8-499B-A830-AF961FD091D8}" type="pres">
      <dgm:prSet presAssocID="{4168FC55-9636-4A6B-98E4-B78141E83CA0}" presName="thickLine" presStyleLbl="alignNode1" presStyleIdx="0" presStyleCnt="1"/>
      <dgm:spPr/>
    </dgm:pt>
    <dgm:pt modelId="{25BA08F2-1D74-44A8-A721-0EB3CC255C5C}" type="pres">
      <dgm:prSet presAssocID="{4168FC55-9636-4A6B-98E4-B78141E83CA0}" presName="horz1" presStyleCnt="0"/>
      <dgm:spPr/>
    </dgm:pt>
    <dgm:pt modelId="{764FAC31-BFE5-45F0-B642-8DEAFD062186}" type="pres">
      <dgm:prSet presAssocID="{4168FC55-9636-4A6B-98E4-B78141E83CA0}" presName="tx1" presStyleLbl="revTx" presStyleIdx="0" presStyleCnt="4"/>
      <dgm:spPr/>
    </dgm:pt>
    <dgm:pt modelId="{D65026B4-4A9B-442A-BDCA-6CA731A6FBF4}" type="pres">
      <dgm:prSet presAssocID="{4168FC55-9636-4A6B-98E4-B78141E83CA0}" presName="vert1" presStyleCnt="0"/>
      <dgm:spPr/>
    </dgm:pt>
    <dgm:pt modelId="{A2EEC69E-6D3E-4212-842F-D5889FDEF56A}" type="pres">
      <dgm:prSet presAssocID="{6F65C6D8-2123-40F8-9545-49BED6260736}" presName="vertSpace2a" presStyleCnt="0"/>
      <dgm:spPr/>
    </dgm:pt>
    <dgm:pt modelId="{C6DCCCBA-A5D0-4C67-BD7D-E68B47F31789}" type="pres">
      <dgm:prSet presAssocID="{6F65C6D8-2123-40F8-9545-49BED6260736}" presName="horz2" presStyleCnt="0"/>
      <dgm:spPr/>
    </dgm:pt>
    <dgm:pt modelId="{95F5E882-2E3E-4CC6-BFC4-2511E757FB79}" type="pres">
      <dgm:prSet presAssocID="{6F65C6D8-2123-40F8-9545-49BED6260736}" presName="horzSpace2" presStyleCnt="0"/>
      <dgm:spPr/>
    </dgm:pt>
    <dgm:pt modelId="{0457F4AD-56B8-4E8E-9D4A-E458FE33981F}" type="pres">
      <dgm:prSet presAssocID="{6F65C6D8-2123-40F8-9545-49BED6260736}" presName="tx2" presStyleLbl="revTx" presStyleIdx="1" presStyleCnt="4"/>
      <dgm:spPr/>
    </dgm:pt>
    <dgm:pt modelId="{17F96934-FE01-4428-92CC-2584BD5F7160}" type="pres">
      <dgm:prSet presAssocID="{6F65C6D8-2123-40F8-9545-49BED6260736}" presName="vert2" presStyleCnt="0"/>
      <dgm:spPr/>
    </dgm:pt>
    <dgm:pt modelId="{BAF769E5-5EB2-437A-B4C0-571C262FC73A}" type="pres">
      <dgm:prSet presAssocID="{6F65C6D8-2123-40F8-9545-49BED6260736}" presName="thinLine2b" presStyleLbl="callout" presStyleIdx="0" presStyleCnt="3"/>
      <dgm:spPr/>
    </dgm:pt>
    <dgm:pt modelId="{72463BF3-890A-4BA1-B788-3DD6C5613AE7}" type="pres">
      <dgm:prSet presAssocID="{6F65C6D8-2123-40F8-9545-49BED6260736}" presName="vertSpace2b" presStyleCnt="0"/>
      <dgm:spPr/>
    </dgm:pt>
    <dgm:pt modelId="{D5FA770B-D1BD-466E-90FF-15AFA49DA8B3}" type="pres">
      <dgm:prSet presAssocID="{CA4D9E2A-B834-4171-A66F-B091DA00BEED}" presName="horz2" presStyleCnt="0"/>
      <dgm:spPr/>
    </dgm:pt>
    <dgm:pt modelId="{13C71EFF-1516-4715-B66E-C5CB8934484B}" type="pres">
      <dgm:prSet presAssocID="{CA4D9E2A-B834-4171-A66F-B091DA00BEED}" presName="horzSpace2" presStyleCnt="0"/>
      <dgm:spPr/>
    </dgm:pt>
    <dgm:pt modelId="{93700E91-EDBF-41B8-89EC-512CE9E81809}" type="pres">
      <dgm:prSet presAssocID="{CA4D9E2A-B834-4171-A66F-B091DA00BEED}" presName="tx2" presStyleLbl="revTx" presStyleIdx="2" presStyleCnt="4"/>
      <dgm:spPr/>
    </dgm:pt>
    <dgm:pt modelId="{93DFA37C-F4B7-4AA6-8066-B37BD0498B7F}" type="pres">
      <dgm:prSet presAssocID="{CA4D9E2A-B834-4171-A66F-B091DA00BEED}" presName="vert2" presStyleCnt="0"/>
      <dgm:spPr/>
    </dgm:pt>
    <dgm:pt modelId="{A70091B3-9882-43EA-B828-030DB8693F2D}" type="pres">
      <dgm:prSet presAssocID="{CA4D9E2A-B834-4171-A66F-B091DA00BEED}" presName="thinLine2b" presStyleLbl="callout" presStyleIdx="1" presStyleCnt="3"/>
      <dgm:spPr/>
    </dgm:pt>
    <dgm:pt modelId="{32FBF6AB-C45A-4E7D-A1CF-398AE2EDF37C}" type="pres">
      <dgm:prSet presAssocID="{CA4D9E2A-B834-4171-A66F-B091DA00BEED}" presName="vertSpace2b" presStyleCnt="0"/>
      <dgm:spPr/>
    </dgm:pt>
    <dgm:pt modelId="{CE61E8BA-44CB-44B2-B236-AD2B7AB72609}" type="pres">
      <dgm:prSet presAssocID="{4F88B3A1-CD3F-4589-8B5D-5ECDAC3C3935}" presName="horz2" presStyleCnt="0"/>
      <dgm:spPr/>
    </dgm:pt>
    <dgm:pt modelId="{F64BA9A2-4F5B-4D76-BE6C-E7F4396D15E1}" type="pres">
      <dgm:prSet presAssocID="{4F88B3A1-CD3F-4589-8B5D-5ECDAC3C3935}" presName="horzSpace2" presStyleCnt="0"/>
      <dgm:spPr/>
    </dgm:pt>
    <dgm:pt modelId="{90BBFB74-B91A-4870-B226-A6328D44210B}" type="pres">
      <dgm:prSet presAssocID="{4F88B3A1-CD3F-4589-8B5D-5ECDAC3C3935}" presName="tx2" presStyleLbl="revTx" presStyleIdx="3" presStyleCnt="4"/>
      <dgm:spPr/>
    </dgm:pt>
    <dgm:pt modelId="{F7272B05-9E7F-41C4-AA89-D794567EE9F0}" type="pres">
      <dgm:prSet presAssocID="{4F88B3A1-CD3F-4589-8B5D-5ECDAC3C3935}" presName="vert2" presStyleCnt="0"/>
      <dgm:spPr/>
    </dgm:pt>
    <dgm:pt modelId="{E25D4FB5-F081-4797-A864-693F8AACA836}" type="pres">
      <dgm:prSet presAssocID="{4F88B3A1-CD3F-4589-8B5D-5ECDAC3C3935}" presName="thinLine2b" presStyleLbl="callout" presStyleIdx="2" presStyleCnt="3"/>
      <dgm:spPr/>
    </dgm:pt>
    <dgm:pt modelId="{4B9DF7EC-0564-43EA-B717-442EABC9B511}" type="pres">
      <dgm:prSet presAssocID="{4F88B3A1-CD3F-4589-8B5D-5ECDAC3C3935}" presName="vertSpace2b" presStyleCnt="0"/>
      <dgm:spPr/>
    </dgm:pt>
  </dgm:ptLst>
  <dgm:cxnLst>
    <dgm:cxn modelId="{047FF402-FDA7-43E8-B128-C61B26E536AB}" type="presOf" srcId="{4168FC55-9636-4A6B-98E4-B78141E83CA0}" destId="{764FAC31-BFE5-45F0-B642-8DEAFD062186}" srcOrd="0" destOrd="0" presId="urn:microsoft.com/office/officeart/2008/layout/LinedList"/>
    <dgm:cxn modelId="{0A6E510B-082A-4D0D-87AF-19C71C0EDB33}" srcId="{4168FC55-9636-4A6B-98E4-B78141E83CA0}" destId="{4F88B3A1-CD3F-4589-8B5D-5ECDAC3C3935}" srcOrd="2" destOrd="0" parTransId="{919AD387-9701-4358-B096-A175405D49E3}" sibTransId="{59495D80-0C2F-40BD-AADF-4DBDF27FE055}"/>
    <dgm:cxn modelId="{B9FB5C40-00C6-497E-9471-D73116C3F19F}" type="presOf" srcId="{6F65C6D8-2123-40F8-9545-49BED6260736}" destId="{0457F4AD-56B8-4E8E-9D4A-E458FE33981F}" srcOrd="0" destOrd="0" presId="urn:microsoft.com/office/officeart/2008/layout/LinedList"/>
    <dgm:cxn modelId="{0CCF5655-520E-44E8-AD93-D6F8E2C21F2E}" srcId="{C67D4FFF-D009-48E0-A730-5EF38FFEEC91}" destId="{4168FC55-9636-4A6B-98E4-B78141E83CA0}" srcOrd="0" destOrd="0" parTransId="{2D559A55-FB77-4961-9AC5-DDA1121EA352}" sibTransId="{9BA1CEA3-5D23-4D21-9542-DB59C24E41F5}"/>
    <dgm:cxn modelId="{6D7FDB97-DB6D-401E-BEF4-8FE98D0E96F7}" srcId="{4168FC55-9636-4A6B-98E4-B78141E83CA0}" destId="{6F65C6D8-2123-40F8-9545-49BED6260736}" srcOrd="0" destOrd="0" parTransId="{30823DD3-99B2-4299-92D1-A13F523406A9}" sibTransId="{0E2FED66-5685-4C56-A0DB-A01F1ABB04CD}"/>
    <dgm:cxn modelId="{B6D701B4-5813-48B3-A11E-808FB26FE96D}" type="presOf" srcId="{C67D4FFF-D009-48E0-A730-5EF38FFEEC91}" destId="{0A83D2DF-C926-4574-BBC0-687F52E11028}" srcOrd="0" destOrd="0" presId="urn:microsoft.com/office/officeart/2008/layout/LinedList"/>
    <dgm:cxn modelId="{69A6F6DD-9AAC-48C9-8BEE-E3E7C6CAD07E}" srcId="{4168FC55-9636-4A6B-98E4-B78141E83CA0}" destId="{CA4D9E2A-B834-4171-A66F-B091DA00BEED}" srcOrd="1" destOrd="0" parTransId="{4F873306-AC45-4C56-BA59-6901CA1107AD}" sibTransId="{1CB732D8-BF16-4F9B-94C6-A81114A8B932}"/>
    <dgm:cxn modelId="{7D99F3EF-2227-4035-BD35-94CAC7E932D4}" type="presOf" srcId="{CA4D9E2A-B834-4171-A66F-B091DA00BEED}" destId="{93700E91-EDBF-41B8-89EC-512CE9E81809}" srcOrd="0" destOrd="0" presId="urn:microsoft.com/office/officeart/2008/layout/LinedList"/>
    <dgm:cxn modelId="{E72026FD-097C-4551-95B4-82F7F7384E69}" type="presOf" srcId="{4F88B3A1-CD3F-4589-8B5D-5ECDAC3C3935}" destId="{90BBFB74-B91A-4870-B226-A6328D44210B}" srcOrd="0" destOrd="0" presId="urn:microsoft.com/office/officeart/2008/layout/LinedList"/>
    <dgm:cxn modelId="{50EFE042-EC17-49BA-97DE-663500DC5DBA}" type="presParOf" srcId="{0A83D2DF-C926-4574-BBC0-687F52E11028}" destId="{0BB58030-69E8-499B-A830-AF961FD091D8}" srcOrd="0" destOrd="0" presId="urn:microsoft.com/office/officeart/2008/layout/LinedList"/>
    <dgm:cxn modelId="{0AC805E8-4C87-452C-BAFF-110DFDBAE538}" type="presParOf" srcId="{0A83D2DF-C926-4574-BBC0-687F52E11028}" destId="{25BA08F2-1D74-44A8-A721-0EB3CC255C5C}" srcOrd="1" destOrd="0" presId="urn:microsoft.com/office/officeart/2008/layout/LinedList"/>
    <dgm:cxn modelId="{C31591B2-FEAD-4CB1-8E0A-FAD87A7765D5}" type="presParOf" srcId="{25BA08F2-1D74-44A8-A721-0EB3CC255C5C}" destId="{764FAC31-BFE5-45F0-B642-8DEAFD062186}" srcOrd="0" destOrd="0" presId="urn:microsoft.com/office/officeart/2008/layout/LinedList"/>
    <dgm:cxn modelId="{9032670F-0AEB-4682-9DC6-60606003029C}" type="presParOf" srcId="{25BA08F2-1D74-44A8-A721-0EB3CC255C5C}" destId="{D65026B4-4A9B-442A-BDCA-6CA731A6FBF4}" srcOrd="1" destOrd="0" presId="urn:microsoft.com/office/officeart/2008/layout/LinedList"/>
    <dgm:cxn modelId="{7886396C-3CB2-42D8-AAB9-1413A0FC464A}" type="presParOf" srcId="{D65026B4-4A9B-442A-BDCA-6CA731A6FBF4}" destId="{A2EEC69E-6D3E-4212-842F-D5889FDEF56A}" srcOrd="0" destOrd="0" presId="urn:microsoft.com/office/officeart/2008/layout/LinedList"/>
    <dgm:cxn modelId="{3546C9CB-3E2C-4254-B47E-37CED9884429}" type="presParOf" srcId="{D65026B4-4A9B-442A-BDCA-6CA731A6FBF4}" destId="{C6DCCCBA-A5D0-4C67-BD7D-E68B47F31789}" srcOrd="1" destOrd="0" presId="urn:microsoft.com/office/officeart/2008/layout/LinedList"/>
    <dgm:cxn modelId="{326436CF-49B6-4A97-AF80-3F3E8A4E7D70}" type="presParOf" srcId="{C6DCCCBA-A5D0-4C67-BD7D-E68B47F31789}" destId="{95F5E882-2E3E-4CC6-BFC4-2511E757FB79}" srcOrd="0" destOrd="0" presId="urn:microsoft.com/office/officeart/2008/layout/LinedList"/>
    <dgm:cxn modelId="{ACCD5397-4D3C-48EB-AAB3-043B289DADEB}" type="presParOf" srcId="{C6DCCCBA-A5D0-4C67-BD7D-E68B47F31789}" destId="{0457F4AD-56B8-4E8E-9D4A-E458FE33981F}" srcOrd="1" destOrd="0" presId="urn:microsoft.com/office/officeart/2008/layout/LinedList"/>
    <dgm:cxn modelId="{0EC935C0-0B39-4687-AA30-EFAE4B144763}" type="presParOf" srcId="{C6DCCCBA-A5D0-4C67-BD7D-E68B47F31789}" destId="{17F96934-FE01-4428-92CC-2584BD5F7160}" srcOrd="2" destOrd="0" presId="urn:microsoft.com/office/officeart/2008/layout/LinedList"/>
    <dgm:cxn modelId="{453A5232-FD6D-4BB1-932B-882C5ED95F39}" type="presParOf" srcId="{D65026B4-4A9B-442A-BDCA-6CA731A6FBF4}" destId="{BAF769E5-5EB2-437A-B4C0-571C262FC73A}" srcOrd="2" destOrd="0" presId="urn:microsoft.com/office/officeart/2008/layout/LinedList"/>
    <dgm:cxn modelId="{D38A1B78-9561-4751-8ED5-A24CCA2FF6C9}" type="presParOf" srcId="{D65026B4-4A9B-442A-BDCA-6CA731A6FBF4}" destId="{72463BF3-890A-4BA1-B788-3DD6C5613AE7}" srcOrd="3" destOrd="0" presId="urn:microsoft.com/office/officeart/2008/layout/LinedList"/>
    <dgm:cxn modelId="{382D43B3-6574-4627-85CD-92C9FC7E14A6}" type="presParOf" srcId="{D65026B4-4A9B-442A-BDCA-6CA731A6FBF4}" destId="{D5FA770B-D1BD-466E-90FF-15AFA49DA8B3}" srcOrd="4" destOrd="0" presId="urn:microsoft.com/office/officeart/2008/layout/LinedList"/>
    <dgm:cxn modelId="{A63EB32A-453A-4E26-AEC8-310266BFD6C1}" type="presParOf" srcId="{D5FA770B-D1BD-466E-90FF-15AFA49DA8B3}" destId="{13C71EFF-1516-4715-B66E-C5CB8934484B}" srcOrd="0" destOrd="0" presId="urn:microsoft.com/office/officeart/2008/layout/LinedList"/>
    <dgm:cxn modelId="{9679E06E-6D8C-49B3-AA32-39246766A005}" type="presParOf" srcId="{D5FA770B-D1BD-466E-90FF-15AFA49DA8B3}" destId="{93700E91-EDBF-41B8-89EC-512CE9E81809}" srcOrd="1" destOrd="0" presId="urn:microsoft.com/office/officeart/2008/layout/LinedList"/>
    <dgm:cxn modelId="{C88D3493-D1D9-4CA6-B2DD-A5E20184E6AD}" type="presParOf" srcId="{D5FA770B-D1BD-466E-90FF-15AFA49DA8B3}" destId="{93DFA37C-F4B7-4AA6-8066-B37BD0498B7F}" srcOrd="2" destOrd="0" presId="urn:microsoft.com/office/officeart/2008/layout/LinedList"/>
    <dgm:cxn modelId="{5D2DB500-578B-4F54-B5E8-D6F8C13D00AE}" type="presParOf" srcId="{D65026B4-4A9B-442A-BDCA-6CA731A6FBF4}" destId="{A70091B3-9882-43EA-B828-030DB8693F2D}" srcOrd="5" destOrd="0" presId="urn:microsoft.com/office/officeart/2008/layout/LinedList"/>
    <dgm:cxn modelId="{975DD315-F55D-4D1B-BB47-6334EC854F9B}" type="presParOf" srcId="{D65026B4-4A9B-442A-BDCA-6CA731A6FBF4}" destId="{32FBF6AB-C45A-4E7D-A1CF-398AE2EDF37C}" srcOrd="6" destOrd="0" presId="urn:microsoft.com/office/officeart/2008/layout/LinedList"/>
    <dgm:cxn modelId="{5471980D-0FED-4725-B1C1-05F782B57B2D}" type="presParOf" srcId="{D65026B4-4A9B-442A-BDCA-6CA731A6FBF4}" destId="{CE61E8BA-44CB-44B2-B236-AD2B7AB72609}" srcOrd="7" destOrd="0" presId="urn:microsoft.com/office/officeart/2008/layout/LinedList"/>
    <dgm:cxn modelId="{DB52AEE5-713C-4214-BDBB-7536BF0DB242}" type="presParOf" srcId="{CE61E8BA-44CB-44B2-B236-AD2B7AB72609}" destId="{F64BA9A2-4F5B-4D76-BE6C-E7F4396D15E1}" srcOrd="0" destOrd="0" presId="urn:microsoft.com/office/officeart/2008/layout/LinedList"/>
    <dgm:cxn modelId="{3DAA24C4-8CF1-478F-9685-63C2E749902B}" type="presParOf" srcId="{CE61E8BA-44CB-44B2-B236-AD2B7AB72609}" destId="{90BBFB74-B91A-4870-B226-A6328D44210B}" srcOrd="1" destOrd="0" presId="urn:microsoft.com/office/officeart/2008/layout/LinedList"/>
    <dgm:cxn modelId="{B4C60A6D-FAD3-40C4-9EC5-9D1047CAD175}" type="presParOf" srcId="{CE61E8BA-44CB-44B2-B236-AD2B7AB72609}" destId="{F7272B05-9E7F-41C4-AA89-D794567EE9F0}" srcOrd="2" destOrd="0" presId="urn:microsoft.com/office/officeart/2008/layout/LinedList"/>
    <dgm:cxn modelId="{E3B7E248-4E97-4DFB-8004-9E275B0EFE39}" type="presParOf" srcId="{D65026B4-4A9B-442A-BDCA-6CA731A6FBF4}" destId="{E25D4FB5-F081-4797-A864-693F8AACA836}" srcOrd="8" destOrd="0" presId="urn:microsoft.com/office/officeart/2008/layout/LinedList"/>
    <dgm:cxn modelId="{082BA6E7-C768-4014-8A6D-7932C5A9521F}" type="presParOf" srcId="{D65026B4-4A9B-442A-BDCA-6CA731A6FBF4}" destId="{4B9DF7EC-0564-43EA-B717-442EABC9B51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F06C1A-DB15-4809-B725-1C48721A9662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C5F214E-4FD6-4892-AA66-312CD01F10E5}">
      <dgm:prSet phldrT="[Text]"/>
      <dgm:spPr/>
      <dgm:t>
        <a:bodyPr/>
        <a:lstStyle/>
        <a:p>
          <a:r>
            <a:rPr lang="en-US"/>
            <a:t>Tài sản</a:t>
          </a:r>
        </a:p>
      </dgm:t>
    </dgm:pt>
    <dgm:pt modelId="{FBAA086B-05C5-4446-BCA3-88574DC5C296}" type="parTrans" cxnId="{573B25AC-DF21-4194-9237-8FC82D9AE8DF}">
      <dgm:prSet/>
      <dgm:spPr/>
      <dgm:t>
        <a:bodyPr/>
        <a:lstStyle/>
        <a:p>
          <a:endParaRPr lang="en-US"/>
        </a:p>
      </dgm:t>
    </dgm:pt>
    <dgm:pt modelId="{8F078F17-9577-4703-B553-A81836B16BA1}" type="sibTrans" cxnId="{573B25AC-DF21-4194-9237-8FC82D9AE8DF}">
      <dgm:prSet/>
      <dgm:spPr/>
      <dgm:t>
        <a:bodyPr/>
        <a:lstStyle/>
        <a:p>
          <a:endParaRPr lang="en-US"/>
        </a:p>
      </dgm:t>
    </dgm:pt>
    <dgm:pt modelId="{6DF7AC33-249D-421E-B92B-BDA685E84BD3}">
      <dgm:prSet phldrT="[Text]"/>
      <dgm:spPr/>
      <dgm:t>
        <a:bodyPr/>
        <a:lstStyle/>
        <a:p>
          <a:r>
            <a:rPr lang="en-US"/>
            <a:t>Quyền sở hữu</a:t>
          </a:r>
        </a:p>
      </dgm:t>
    </dgm:pt>
    <dgm:pt modelId="{CCBD84B3-5F0D-4218-9F81-3C775C781BEA}" type="parTrans" cxnId="{C1B326D2-EC6F-4F71-9A53-E660CAE341BB}">
      <dgm:prSet/>
      <dgm:spPr/>
      <dgm:t>
        <a:bodyPr/>
        <a:lstStyle/>
        <a:p>
          <a:endParaRPr lang="en-US"/>
        </a:p>
      </dgm:t>
    </dgm:pt>
    <dgm:pt modelId="{4A355D83-0E16-4308-8A68-D7E61BD3C955}" type="sibTrans" cxnId="{C1B326D2-EC6F-4F71-9A53-E660CAE341BB}">
      <dgm:prSet/>
      <dgm:spPr/>
      <dgm:t>
        <a:bodyPr/>
        <a:lstStyle/>
        <a:p>
          <a:endParaRPr lang="en-US"/>
        </a:p>
      </dgm:t>
    </dgm:pt>
    <dgm:pt modelId="{630282B8-34C5-445F-A71A-E50A50A835B7}" type="pres">
      <dgm:prSet presAssocID="{54F06C1A-DB15-4809-B725-1C48721A9662}" presName="linear" presStyleCnt="0">
        <dgm:presLayoutVars>
          <dgm:dir/>
          <dgm:animLvl val="lvl"/>
          <dgm:resizeHandles val="exact"/>
        </dgm:presLayoutVars>
      </dgm:prSet>
      <dgm:spPr/>
    </dgm:pt>
    <dgm:pt modelId="{12230EA6-B58E-43DB-8C88-2B2EF63ADA2C}" type="pres">
      <dgm:prSet presAssocID="{2C5F214E-4FD6-4892-AA66-312CD01F10E5}" presName="parentLin" presStyleCnt="0"/>
      <dgm:spPr/>
    </dgm:pt>
    <dgm:pt modelId="{7E4CE9A4-44D5-4BEF-A100-410B5C9BED82}" type="pres">
      <dgm:prSet presAssocID="{2C5F214E-4FD6-4892-AA66-312CD01F10E5}" presName="parentLeftMargin" presStyleLbl="node1" presStyleIdx="0" presStyleCnt="2"/>
      <dgm:spPr/>
    </dgm:pt>
    <dgm:pt modelId="{6ADBA6E6-24AE-461F-9908-8B43AB39B98D}" type="pres">
      <dgm:prSet presAssocID="{2C5F214E-4FD6-4892-AA66-312CD01F10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073B36-3ED0-49D2-A03D-161A9879C271}" type="pres">
      <dgm:prSet presAssocID="{2C5F214E-4FD6-4892-AA66-312CD01F10E5}" presName="negativeSpace" presStyleCnt="0"/>
      <dgm:spPr/>
    </dgm:pt>
    <dgm:pt modelId="{2870AC69-A704-4997-82BC-53543726D4B1}" type="pres">
      <dgm:prSet presAssocID="{2C5F214E-4FD6-4892-AA66-312CD01F10E5}" presName="childText" presStyleLbl="conFgAcc1" presStyleIdx="0" presStyleCnt="2">
        <dgm:presLayoutVars>
          <dgm:bulletEnabled val="1"/>
        </dgm:presLayoutVars>
      </dgm:prSet>
      <dgm:spPr/>
    </dgm:pt>
    <dgm:pt modelId="{7E19439C-46F1-45F6-BD17-2DB88CDFCA69}" type="pres">
      <dgm:prSet presAssocID="{8F078F17-9577-4703-B553-A81836B16BA1}" presName="spaceBetweenRectangles" presStyleCnt="0"/>
      <dgm:spPr/>
    </dgm:pt>
    <dgm:pt modelId="{B4E9E281-798D-4404-A3A1-F976707A25DF}" type="pres">
      <dgm:prSet presAssocID="{6DF7AC33-249D-421E-B92B-BDA685E84BD3}" presName="parentLin" presStyleCnt="0"/>
      <dgm:spPr/>
    </dgm:pt>
    <dgm:pt modelId="{0BCE6FC7-84A8-48EE-A9E6-BEF700056029}" type="pres">
      <dgm:prSet presAssocID="{6DF7AC33-249D-421E-B92B-BDA685E84BD3}" presName="parentLeftMargin" presStyleLbl="node1" presStyleIdx="0" presStyleCnt="2"/>
      <dgm:spPr/>
    </dgm:pt>
    <dgm:pt modelId="{D24EC3F4-ED8B-4C35-A181-D6BFBBFAE0B0}" type="pres">
      <dgm:prSet presAssocID="{6DF7AC33-249D-421E-B92B-BDA685E84B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F2EB893-036A-42B7-8535-6B18665513EE}" type="pres">
      <dgm:prSet presAssocID="{6DF7AC33-249D-421E-B92B-BDA685E84BD3}" presName="negativeSpace" presStyleCnt="0"/>
      <dgm:spPr/>
    </dgm:pt>
    <dgm:pt modelId="{0314610D-F6C6-4F4C-A810-FB4259C97C15}" type="pres">
      <dgm:prSet presAssocID="{6DF7AC33-249D-421E-B92B-BDA685E84B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466303-9516-40CF-93AB-98D1B181BEB0}" type="presOf" srcId="{6DF7AC33-249D-421E-B92B-BDA685E84BD3}" destId="{0BCE6FC7-84A8-48EE-A9E6-BEF700056029}" srcOrd="0" destOrd="0" presId="urn:microsoft.com/office/officeart/2005/8/layout/list1"/>
    <dgm:cxn modelId="{4890EE30-F5E8-4558-9CFC-1FC3A092CD80}" type="presOf" srcId="{54F06C1A-DB15-4809-B725-1C48721A9662}" destId="{630282B8-34C5-445F-A71A-E50A50A835B7}" srcOrd="0" destOrd="0" presId="urn:microsoft.com/office/officeart/2005/8/layout/list1"/>
    <dgm:cxn modelId="{E693025E-D2F5-425E-8DEA-E0148E0CF85B}" type="presOf" srcId="{6DF7AC33-249D-421E-B92B-BDA685E84BD3}" destId="{D24EC3F4-ED8B-4C35-A181-D6BFBBFAE0B0}" srcOrd="1" destOrd="0" presId="urn:microsoft.com/office/officeart/2005/8/layout/list1"/>
    <dgm:cxn modelId="{EE799746-CB63-4E0F-9091-65DD82149A24}" type="presOf" srcId="{2C5F214E-4FD6-4892-AA66-312CD01F10E5}" destId="{6ADBA6E6-24AE-461F-9908-8B43AB39B98D}" srcOrd="1" destOrd="0" presId="urn:microsoft.com/office/officeart/2005/8/layout/list1"/>
    <dgm:cxn modelId="{2858D955-8794-454F-99E4-CB71A9B097B5}" type="presOf" srcId="{2C5F214E-4FD6-4892-AA66-312CD01F10E5}" destId="{7E4CE9A4-44D5-4BEF-A100-410B5C9BED82}" srcOrd="0" destOrd="0" presId="urn:microsoft.com/office/officeart/2005/8/layout/list1"/>
    <dgm:cxn modelId="{573B25AC-DF21-4194-9237-8FC82D9AE8DF}" srcId="{54F06C1A-DB15-4809-B725-1C48721A9662}" destId="{2C5F214E-4FD6-4892-AA66-312CD01F10E5}" srcOrd="0" destOrd="0" parTransId="{FBAA086B-05C5-4446-BCA3-88574DC5C296}" sibTransId="{8F078F17-9577-4703-B553-A81836B16BA1}"/>
    <dgm:cxn modelId="{C1B326D2-EC6F-4F71-9A53-E660CAE341BB}" srcId="{54F06C1A-DB15-4809-B725-1C48721A9662}" destId="{6DF7AC33-249D-421E-B92B-BDA685E84BD3}" srcOrd="1" destOrd="0" parTransId="{CCBD84B3-5F0D-4218-9F81-3C775C781BEA}" sibTransId="{4A355D83-0E16-4308-8A68-D7E61BD3C955}"/>
    <dgm:cxn modelId="{9C58CC1C-A2FD-45CA-9015-32A2D36C2EB4}" type="presParOf" srcId="{630282B8-34C5-445F-A71A-E50A50A835B7}" destId="{12230EA6-B58E-43DB-8C88-2B2EF63ADA2C}" srcOrd="0" destOrd="0" presId="urn:microsoft.com/office/officeart/2005/8/layout/list1"/>
    <dgm:cxn modelId="{FD1B3A6F-EBA2-4B45-9AB8-61B5D659438B}" type="presParOf" srcId="{12230EA6-B58E-43DB-8C88-2B2EF63ADA2C}" destId="{7E4CE9A4-44D5-4BEF-A100-410B5C9BED82}" srcOrd="0" destOrd="0" presId="urn:microsoft.com/office/officeart/2005/8/layout/list1"/>
    <dgm:cxn modelId="{1086E227-ABEE-44A4-9016-AD2286F6E005}" type="presParOf" srcId="{12230EA6-B58E-43DB-8C88-2B2EF63ADA2C}" destId="{6ADBA6E6-24AE-461F-9908-8B43AB39B98D}" srcOrd="1" destOrd="0" presId="urn:microsoft.com/office/officeart/2005/8/layout/list1"/>
    <dgm:cxn modelId="{5678C203-C6B4-47B9-80C2-5618A9741381}" type="presParOf" srcId="{630282B8-34C5-445F-A71A-E50A50A835B7}" destId="{CF073B36-3ED0-49D2-A03D-161A9879C271}" srcOrd="1" destOrd="0" presId="urn:microsoft.com/office/officeart/2005/8/layout/list1"/>
    <dgm:cxn modelId="{B413C8F3-D0D0-4604-AB89-377300F04A3F}" type="presParOf" srcId="{630282B8-34C5-445F-A71A-E50A50A835B7}" destId="{2870AC69-A704-4997-82BC-53543726D4B1}" srcOrd="2" destOrd="0" presId="urn:microsoft.com/office/officeart/2005/8/layout/list1"/>
    <dgm:cxn modelId="{9EBA2433-8182-426A-82AC-90F66DA2D36F}" type="presParOf" srcId="{630282B8-34C5-445F-A71A-E50A50A835B7}" destId="{7E19439C-46F1-45F6-BD17-2DB88CDFCA69}" srcOrd="3" destOrd="0" presId="urn:microsoft.com/office/officeart/2005/8/layout/list1"/>
    <dgm:cxn modelId="{349AF11F-6E2D-4AD7-A51C-7974C8CBB3D8}" type="presParOf" srcId="{630282B8-34C5-445F-A71A-E50A50A835B7}" destId="{B4E9E281-798D-4404-A3A1-F976707A25DF}" srcOrd="4" destOrd="0" presId="urn:microsoft.com/office/officeart/2005/8/layout/list1"/>
    <dgm:cxn modelId="{D215BDB9-189E-48DF-AA27-D8E815B59FE7}" type="presParOf" srcId="{B4E9E281-798D-4404-A3A1-F976707A25DF}" destId="{0BCE6FC7-84A8-48EE-A9E6-BEF700056029}" srcOrd="0" destOrd="0" presId="urn:microsoft.com/office/officeart/2005/8/layout/list1"/>
    <dgm:cxn modelId="{846BF439-291F-4C47-867E-C732BDCB5EBE}" type="presParOf" srcId="{B4E9E281-798D-4404-A3A1-F976707A25DF}" destId="{D24EC3F4-ED8B-4C35-A181-D6BFBBFAE0B0}" srcOrd="1" destOrd="0" presId="urn:microsoft.com/office/officeart/2005/8/layout/list1"/>
    <dgm:cxn modelId="{7300E2A8-F92D-4F9C-8ACF-04700D6FF0C9}" type="presParOf" srcId="{630282B8-34C5-445F-A71A-E50A50A835B7}" destId="{5F2EB893-036A-42B7-8535-6B18665513EE}" srcOrd="5" destOrd="0" presId="urn:microsoft.com/office/officeart/2005/8/layout/list1"/>
    <dgm:cxn modelId="{AF6E799D-C150-4C4F-85EE-FDD285274BAC}" type="presParOf" srcId="{630282B8-34C5-445F-A71A-E50A50A835B7}" destId="{0314610D-F6C6-4F4C-A810-FB4259C97C15}" srcOrd="6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242FBD-54E3-4483-921A-1EF7AE92F794}" type="doc">
      <dgm:prSet loTypeId="urn:microsoft.com/office/officeart/2005/8/layout/radial6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F72073-7A71-4681-B5BE-4787D6A060F6}">
      <dgm:prSet phldrT="[Text]"/>
      <dgm:spPr/>
      <dgm:t>
        <a:bodyPr/>
        <a:lstStyle/>
        <a:p>
          <a:r>
            <a:rPr lang="en-US" b="1"/>
            <a:t>Tài sản</a:t>
          </a:r>
        </a:p>
      </dgm:t>
    </dgm:pt>
    <dgm:pt modelId="{65F718CB-EA51-42E0-ACB2-711397C67881}" type="parTrans" cxnId="{BAC03F55-E027-4160-88FE-44B675ACF4AB}">
      <dgm:prSet/>
      <dgm:spPr/>
      <dgm:t>
        <a:bodyPr/>
        <a:lstStyle/>
        <a:p>
          <a:endParaRPr lang="en-US"/>
        </a:p>
      </dgm:t>
    </dgm:pt>
    <dgm:pt modelId="{20B65235-B01A-47B0-9D0D-EF7E238600E9}" type="sibTrans" cxnId="{BAC03F55-E027-4160-88FE-44B675ACF4AB}">
      <dgm:prSet/>
      <dgm:spPr/>
      <dgm:t>
        <a:bodyPr/>
        <a:lstStyle/>
        <a:p>
          <a:endParaRPr lang="en-US"/>
        </a:p>
      </dgm:t>
    </dgm:pt>
    <dgm:pt modelId="{F62A3F11-09CD-431A-BA8E-5930ED3DD3CC}">
      <dgm:prSet phldrT="[Text]"/>
      <dgm:spPr/>
      <dgm:t>
        <a:bodyPr/>
        <a:lstStyle/>
        <a:p>
          <a:r>
            <a:rPr lang="en-US" b="1"/>
            <a:t>Vật</a:t>
          </a:r>
        </a:p>
      </dgm:t>
    </dgm:pt>
    <dgm:pt modelId="{1EDBB054-60D1-443C-8AC9-BC06EBE562AF}" type="parTrans" cxnId="{0C71667D-6A29-4BDB-8F13-0247E019F18C}">
      <dgm:prSet/>
      <dgm:spPr/>
      <dgm:t>
        <a:bodyPr/>
        <a:lstStyle/>
        <a:p>
          <a:endParaRPr lang="en-US"/>
        </a:p>
      </dgm:t>
    </dgm:pt>
    <dgm:pt modelId="{E376F53C-B05C-43D6-8CE5-8F8C667E1FFB}" type="sibTrans" cxnId="{0C71667D-6A29-4BDB-8F13-0247E019F18C}">
      <dgm:prSet/>
      <dgm:spPr/>
      <dgm:t>
        <a:bodyPr/>
        <a:lstStyle/>
        <a:p>
          <a:endParaRPr lang="en-US"/>
        </a:p>
      </dgm:t>
    </dgm:pt>
    <dgm:pt modelId="{3F03AC09-866B-4830-B365-4E2B615E2D6F}">
      <dgm:prSet phldrT="[Text]"/>
      <dgm:spPr/>
      <dgm:t>
        <a:bodyPr/>
        <a:lstStyle/>
        <a:p>
          <a:r>
            <a:rPr lang="en-US" b="1"/>
            <a:t>Tiền</a:t>
          </a:r>
        </a:p>
      </dgm:t>
    </dgm:pt>
    <dgm:pt modelId="{3D4A9871-3A57-4C19-91BE-BE44EE2C59CA}" type="parTrans" cxnId="{B4A60314-9ABD-46B7-8876-347E19C5B5A8}">
      <dgm:prSet/>
      <dgm:spPr/>
      <dgm:t>
        <a:bodyPr/>
        <a:lstStyle/>
        <a:p>
          <a:endParaRPr lang="en-US"/>
        </a:p>
      </dgm:t>
    </dgm:pt>
    <dgm:pt modelId="{862175BD-D688-46F5-97F0-33BC1F9B5183}" type="sibTrans" cxnId="{B4A60314-9ABD-46B7-8876-347E19C5B5A8}">
      <dgm:prSet/>
      <dgm:spPr/>
      <dgm:t>
        <a:bodyPr/>
        <a:lstStyle/>
        <a:p>
          <a:endParaRPr lang="en-US"/>
        </a:p>
      </dgm:t>
    </dgm:pt>
    <dgm:pt modelId="{D187995B-8CED-4B6F-8E6C-A318D4C98765}">
      <dgm:prSet phldrT="[Text]"/>
      <dgm:spPr/>
      <dgm:t>
        <a:bodyPr/>
        <a:lstStyle/>
        <a:p>
          <a:r>
            <a:rPr lang="en-US" b="1"/>
            <a:t>Giấy tờ có giá</a:t>
          </a:r>
        </a:p>
      </dgm:t>
    </dgm:pt>
    <dgm:pt modelId="{401D5988-38C1-41FC-B945-4775AA58D0DA}" type="parTrans" cxnId="{5953135D-3C23-441B-847E-4622F19BE424}">
      <dgm:prSet/>
      <dgm:spPr/>
      <dgm:t>
        <a:bodyPr/>
        <a:lstStyle/>
        <a:p>
          <a:endParaRPr lang="en-US"/>
        </a:p>
      </dgm:t>
    </dgm:pt>
    <dgm:pt modelId="{D85AE631-5846-4DBA-80ED-F75176CF15CE}" type="sibTrans" cxnId="{5953135D-3C23-441B-847E-4622F19BE424}">
      <dgm:prSet/>
      <dgm:spPr/>
      <dgm:t>
        <a:bodyPr/>
        <a:lstStyle/>
        <a:p>
          <a:endParaRPr lang="en-US"/>
        </a:p>
      </dgm:t>
    </dgm:pt>
    <dgm:pt modelId="{7001294B-5981-4228-B55E-46E71A81AFDC}">
      <dgm:prSet phldrT="[Text]"/>
      <dgm:spPr/>
      <dgm:t>
        <a:bodyPr/>
        <a:lstStyle/>
        <a:p>
          <a:r>
            <a:rPr lang="en-US" b="1"/>
            <a:t>Quyền tài sản</a:t>
          </a:r>
        </a:p>
      </dgm:t>
    </dgm:pt>
    <dgm:pt modelId="{5E4B8663-F493-400C-9A16-6BF509EBB0D9}" type="parTrans" cxnId="{9A3C39CF-5E4C-4889-AC44-C06169E2CF85}">
      <dgm:prSet/>
      <dgm:spPr/>
      <dgm:t>
        <a:bodyPr/>
        <a:lstStyle/>
        <a:p>
          <a:endParaRPr lang="en-US"/>
        </a:p>
      </dgm:t>
    </dgm:pt>
    <dgm:pt modelId="{8F8BF7D8-C003-4BD5-A3C1-C5008F490D6D}" type="sibTrans" cxnId="{9A3C39CF-5E4C-4889-AC44-C06169E2CF85}">
      <dgm:prSet/>
      <dgm:spPr/>
      <dgm:t>
        <a:bodyPr/>
        <a:lstStyle/>
        <a:p>
          <a:endParaRPr lang="en-US"/>
        </a:p>
      </dgm:t>
    </dgm:pt>
    <dgm:pt modelId="{09359DDF-5270-4C3C-B5EC-7D645B698852}" type="pres">
      <dgm:prSet presAssocID="{A3242FBD-54E3-4483-921A-1EF7AE92F79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7FB2052-4636-4A1F-BA56-982B7DF99DE0}" type="pres">
      <dgm:prSet presAssocID="{ACF72073-7A71-4681-B5BE-4787D6A060F6}" presName="centerShape" presStyleLbl="node0" presStyleIdx="0" presStyleCnt="1"/>
      <dgm:spPr/>
    </dgm:pt>
    <dgm:pt modelId="{7C929001-F053-4C97-8400-7675266DF29A}" type="pres">
      <dgm:prSet presAssocID="{F62A3F11-09CD-431A-BA8E-5930ED3DD3CC}" presName="node" presStyleLbl="node1" presStyleIdx="0" presStyleCnt="4">
        <dgm:presLayoutVars>
          <dgm:bulletEnabled val="1"/>
        </dgm:presLayoutVars>
      </dgm:prSet>
      <dgm:spPr/>
    </dgm:pt>
    <dgm:pt modelId="{336BA3B1-2EAA-465B-A469-5C4DBF15C025}" type="pres">
      <dgm:prSet presAssocID="{F62A3F11-09CD-431A-BA8E-5930ED3DD3CC}" presName="dummy" presStyleCnt="0"/>
      <dgm:spPr/>
    </dgm:pt>
    <dgm:pt modelId="{CCB5260C-EAD0-497B-833A-83D9FCAF6E80}" type="pres">
      <dgm:prSet presAssocID="{E376F53C-B05C-43D6-8CE5-8F8C667E1FFB}" presName="sibTrans" presStyleLbl="sibTrans2D1" presStyleIdx="0" presStyleCnt="4"/>
      <dgm:spPr/>
    </dgm:pt>
    <dgm:pt modelId="{BD36AB1F-80D3-41F8-939B-0C69484275C2}" type="pres">
      <dgm:prSet presAssocID="{3F03AC09-866B-4830-B365-4E2B615E2D6F}" presName="node" presStyleLbl="node1" presStyleIdx="1" presStyleCnt="4">
        <dgm:presLayoutVars>
          <dgm:bulletEnabled val="1"/>
        </dgm:presLayoutVars>
      </dgm:prSet>
      <dgm:spPr/>
    </dgm:pt>
    <dgm:pt modelId="{BC2D91EA-D71C-4103-A3CB-F4600DFFED94}" type="pres">
      <dgm:prSet presAssocID="{3F03AC09-866B-4830-B365-4E2B615E2D6F}" presName="dummy" presStyleCnt="0"/>
      <dgm:spPr/>
    </dgm:pt>
    <dgm:pt modelId="{78292095-7C84-4FEB-A679-8FF65E2775F7}" type="pres">
      <dgm:prSet presAssocID="{862175BD-D688-46F5-97F0-33BC1F9B5183}" presName="sibTrans" presStyleLbl="sibTrans2D1" presStyleIdx="1" presStyleCnt="4"/>
      <dgm:spPr/>
    </dgm:pt>
    <dgm:pt modelId="{D00DD926-7CC7-457A-8DC6-F006B110A52D}" type="pres">
      <dgm:prSet presAssocID="{D187995B-8CED-4B6F-8E6C-A318D4C98765}" presName="node" presStyleLbl="node1" presStyleIdx="2" presStyleCnt="4">
        <dgm:presLayoutVars>
          <dgm:bulletEnabled val="1"/>
        </dgm:presLayoutVars>
      </dgm:prSet>
      <dgm:spPr/>
    </dgm:pt>
    <dgm:pt modelId="{E2748566-9A23-4D7D-B88A-83712ABBB239}" type="pres">
      <dgm:prSet presAssocID="{D187995B-8CED-4B6F-8E6C-A318D4C98765}" presName="dummy" presStyleCnt="0"/>
      <dgm:spPr/>
    </dgm:pt>
    <dgm:pt modelId="{0F9FD972-E270-4356-9C60-11B70631ED0E}" type="pres">
      <dgm:prSet presAssocID="{D85AE631-5846-4DBA-80ED-F75176CF15CE}" presName="sibTrans" presStyleLbl="sibTrans2D1" presStyleIdx="2" presStyleCnt="4"/>
      <dgm:spPr/>
    </dgm:pt>
    <dgm:pt modelId="{7934E149-0EEB-4D66-A794-83C9B9E9D18B}" type="pres">
      <dgm:prSet presAssocID="{7001294B-5981-4228-B55E-46E71A81AFDC}" presName="node" presStyleLbl="node1" presStyleIdx="3" presStyleCnt="4">
        <dgm:presLayoutVars>
          <dgm:bulletEnabled val="1"/>
        </dgm:presLayoutVars>
      </dgm:prSet>
      <dgm:spPr/>
    </dgm:pt>
    <dgm:pt modelId="{E40A5E43-7AE7-4EB2-8F79-B68A471EEA0A}" type="pres">
      <dgm:prSet presAssocID="{7001294B-5981-4228-B55E-46E71A81AFDC}" presName="dummy" presStyleCnt="0"/>
      <dgm:spPr/>
    </dgm:pt>
    <dgm:pt modelId="{ECD20AB2-99DD-4EB2-AC79-BA9BA594342A}" type="pres">
      <dgm:prSet presAssocID="{8F8BF7D8-C003-4BD5-A3C1-C5008F490D6D}" presName="sibTrans" presStyleLbl="sibTrans2D1" presStyleIdx="3" presStyleCnt="4"/>
      <dgm:spPr/>
    </dgm:pt>
  </dgm:ptLst>
  <dgm:cxnLst>
    <dgm:cxn modelId="{46A53F07-4478-47E6-B83A-76F2BEA351BE}" type="presOf" srcId="{E376F53C-B05C-43D6-8CE5-8F8C667E1FFB}" destId="{CCB5260C-EAD0-497B-833A-83D9FCAF6E80}" srcOrd="0" destOrd="0" presId="urn:microsoft.com/office/officeart/2005/8/layout/radial6"/>
    <dgm:cxn modelId="{B4A60314-9ABD-46B7-8876-347E19C5B5A8}" srcId="{ACF72073-7A71-4681-B5BE-4787D6A060F6}" destId="{3F03AC09-866B-4830-B365-4E2B615E2D6F}" srcOrd="1" destOrd="0" parTransId="{3D4A9871-3A57-4C19-91BE-BE44EE2C59CA}" sibTransId="{862175BD-D688-46F5-97F0-33BC1F9B5183}"/>
    <dgm:cxn modelId="{350DAA26-1CB0-491D-8412-D2DC8F1A3CBC}" type="presOf" srcId="{ACF72073-7A71-4681-B5BE-4787D6A060F6}" destId="{77FB2052-4636-4A1F-BA56-982B7DF99DE0}" srcOrd="0" destOrd="0" presId="urn:microsoft.com/office/officeart/2005/8/layout/radial6"/>
    <dgm:cxn modelId="{4AB5A940-A338-48B0-99F6-D13982EC8F43}" type="presOf" srcId="{7001294B-5981-4228-B55E-46E71A81AFDC}" destId="{7934E149-0EEB-4D66-A794-83C9B9E9D18B}" srcOrd="0" destOrd="0" presId="urn:microsoft.com/office/officeart/2005/8/layout/radial6"/>
    <dgm:cxn modelId="{5953135D-3C23-441B-847E-4622F19BE424}" srcId="{ACF72073-7A71-4681-B5BE-4787D6A060F6}" destId="{D187995B-8CED-4B6F-8E6C-A318D4C98765}" srcOrd="2" destOrd="0" parTransId="{401D5988-38C1-41FC-B945-4775AA58D0DA}" sibTransId="{D85AE631-5846-4DBA-80ED-F75176CF15CE}"/>
    <dgm:cxn modelId="{BAC03F55-E027-4160-88FE-44B675ACF4AB}" srcId="{A3242FBD-54E3-4483-921A-1EF7AE92F794}" destId="{ACF72073-7A71-4681-B5BE-4787D6A060F6}" srcOrd="0" destOrd="0" parTransId="{65F718CB-EA51-42E0-ACB2-711397C67881}" sibTransId="{20B65235-B01A-47B0-9D0D-EF7E238600E9}"/>
    <dgm:cxn modelId="{0C71667D-6A29-4BDB-8F13-0247E019F18C}" srcId="{ACF72073-7A71-4681-B5BE-4787D6A060F6}" destId="{F62A3F11-09CD-431A-BA8E-5930ED3DD3CC}" srcOrd="0" destOrd="0" parTransId="{1EDBB054-60D1-443C-8AC9-BC06EBE562AF}" sibTransId="{E376F53C-B05C-43D6-8CE5-8F8C667E1FFB}"/>
    <dgm:cxn modelId="{65D5DF94-CD53-426D-BCCB-EB0886BD74A9}" type="presOf" srcId="{D187995B-8CED-4B6F-8E6C-A318D4C98765}" destId="{D00DD926-7CC7-457A-8DC6-F006B110A52D}" srcOrd="0" destOrd="0" presId="urn:microsoft.com/office/officeart/2005/8/layout/radial6"/>
    <dgm:cxn modelId="{F4783FCD-1634-49C6-966B-BB2536477D99}" type="presOf" srcId="{F62A3F11-09CD-431A-BA8E-5930ED3DD3CC}" destId="{7C929001-F053-4C97-8400-7675266DF29A}" srcOrd="0" destOrd="0" presId="urn:microsoft.com/office/officeart/2005/8/layout/radial6"/>
    <dgm:cxn modelId="{9A3C39CF-5E4C-4889-AC44-C06169E2CF85}" srcId="{ACF72073-7A71-4681-B5BE-4787D6A060F6}" destId="{7001294B-5981-4228-B55E-46E71A81AFDC}" srcOrd="3" destOrd="0" parTransId="{5E4B8663-F493-400C-9A16-6BF509EBB0D9}" sibTransId="{8F8BF7D8-C003-4BD5-A3C1-C5008F490D6D}"/>
    <dgm:cxn modelId="{1DD9D1D3-6197-4F7B-839D-F2A9E973084B}" type="presOf" srcId="{8F8BF7D8-C003-4BD5-A3C1-C5008F490D6D}" destId="{ECD20AB2-99DD-4EB2-AC79-BA9BA594342A}" srcOrd="0" destOrd="0" presId="urn:microsoft.com/office/officeart/2005/8/layout/radial6"/>
    <dgm:cxn modelId="{6B008BE6-F84C-4EA4-A844-AF3C458C8E39}" type="presOf" srcId="{3F03AC09-866B-4830-B365-4E2B615E2D6F}" destId="{BD36AB1F-80D3-41F8-939B-0C69484275C2}" srcOrd="0" destOrd="0" presId="urn:microsoft.com/office/officeart/2005/8/layout/radial6"/>
    <dgm:cxn modelId="{D07C65E9-26DA-4487-8F8B-FB098541C2BD}" type="presOf" srcId="{A3242FBD-54E3-4483-921A-1EF7AE92F794}" destId="{09359DDF-5270-4C3C-B5EC-7D645B698852}" srcOrd="0" destOrd="0" presId="urn:microsoft.com/office/officeart/2005/8/layout/radial6"/>
    <dgm:cxn modelId="{016691F6-A7A8-4E2A-991F-97175CA153DA}" type="presOf" srcId="{D85AE631-5846-4DBA-80ED-F75176CF15CE}" destId="{0F9FD972-E270-4356-9C60-11B70631ED0E}" srcOrd="0" destOrd="0" presId="urn:microsoft.com/office/officeart/2005/8/layout/radial6"/>
    <dgm:cxn modelId="{2C5EE0FD-1462-4A6F-925E-4C742C0865B7}" type="presOf" srcId="{862175BD-D688-46F5-97F0-33BC1F9B5183}" destId="{78292095-7C84-4FEB-A679-8FF65E2775F7}" srcOrd="0" destOrd="0" presId="urn:microsoft.com/office/officeart/2005/8/layout/radial6"/>
    <dgm:cxn modelId="{EA8D1E32-B0F1-406B-BDE0-C19A6A59F7CC}" type="presParOf" srcId="{09359DDF-5270-4C3C-B5EC-7D645B698852}" destId="{77FB2052-4636-4A1F-BA56-982B7DF99DE0}" srcOrd="0" destOrd="0" presId="urn:microsoft.com/office/officeart/2005/8/layout/radial6"/>
    <dgm:cxn modelId="{212ED548-BE44-431B-8EE5-CFE1F85A3DF6}" type="presParOf" srcId="{09359DDF-5270-4C3C-B5EC-7D645B698852}" destId="{7C929001-F053-4C97-8400-7675266DF29A}" srcOrd="1" destOrd="0" presId="urn:microsoft.com/office/officeart/2005/8/layout/radial6"/>
    <dgm:cxn modelId="{AF3ACF05-05D5-4379-9B5D-61603C4A2444}" type="presParOf" srcId="{09359DDF-5270-4C3C-B5EC-7D645B698852}" destId="{336BA3B1-2EAA-465B-A469-5C4DBF15C025}" srcOrd="2" destOrd="0" presId="urn:microsoft.com/office/officeart/2005/8/layout/radial6"/>
    <dgm:cxn modelId="{1742A2CD-D821-47E9-A835-869D64EB2888}" type="presParOf" srcId="{09359DDF-5270-4C3C-B5EC-7D645B698852}" destId="{CCB5260C-EAD0-497B-833A-83D9FCAF6E80}" srcOrd="3" destOrd="0" presId="urn:microsoft.com/office/officeart/2005/8/layout/radial6"/>
    <dgm:cxn modelId="{5A56F1BE-BF7B-45B7-87EA-9C5532ED806A}" type="presParOf" srcId="{09359DDF-5270-4C3C-B5EC-7D645B698852}" destId="{BD36AB1F-80D3-41F8-939B-0C69484275C2}" srcOrd="4" destOrd="0" presId="urn:microsoft.com/office/officeart/2005/8/layout/radial6"/>
    <dgm:cxn modelId="{0DDD8B1E-F97B-4F8B-96DA-3EB2FDFC9150}" type="presParOf" srcId="{09359DDF-5270-4C3C-B5EC-7D645B698852}" destId="{BC2D91EA-D71C-4103-A3CB-F4600DFFED94}" srcOrd="5" destOrd="0" presId="urn:microsoft.com/office/officeart/2005/8/layout/radial6"/>
    <dgm:cxn modelId="{BB8A6596-9945-4E7B-BBDB-776949AD0227}" type="presParOf" srcId="{09359DDF-5270-4C3C-B5EC-7D645B698852}" destId="{78292095-7C84-4FEB-A679-8FF65E2775F7}" srcOrd="6" destOrd="0" presId="urn:microsoft.com/office/officeart/2005/8/layout/radial6"/>
    <dgm:cxn modelId="{AB5BD2A4-6239-445E-9740-7E79BB8C343A}" type="presParOf" srcId="{09359DDF-5270-4C3C-B5EC-7D645B698852}" destId="{D00DD926-7CC7-457A-8DC6-F006B110A52D}" srcOrd="7" destOrd="0" presId="urn:microsoft.com/office/officeart/2005/8/layout/radial6"/>
    <dgm:cxn modelId="{6B212CF7-F5A9-45E6-8299-21AED9FA58A1}" type="presParOf" srcId="{09359DDF-5270-4C3C-B5EC-7D645B698852}" destId="{E2748566-9A23-4D7D-B88A-83712ABBB239}" srcOrd="8" destOrd="0" presId="urn:microsoft.com/office/officeart/2005/8/layout/radial6"/>
    <dgm:cxn modelId="{C795869E-DE0F-4DFA-94D3-515C9CD4147D}" type="presParOf" srcId="{09359DDF-5270-4C3C-B5EC-7D645B698852}" destId="{0F9FD972-E270-4356-9C60-11B70631ED0E}" srcOrd="9" destOrd="0" presId="urn:microsoft.com/office/officeart/2005/8/layout/radial6"/>
    <dgm:cxn modelId="{C331DAAB-F140-4333-9459-3BBF522EAF18}" type="presParOf" srcId="{09359DDF-5270-4C3C-B5EC-7D645B698852}" destId="{7934E149-0EEB-4D66-A794-83C9B9E9D18B}" srcOrd="10" destOrd="0" presId="urn:microsoft.com/office/officeart/2005/8/layout/radial6"/>
    <dgm:cxn modelId="{7EBCCFB2-7AE4-47B4-9275-C10C09B1F949}" type="presParOf" srcId="{09359DDF-5270-4C3C-B5EC-7D645B698852}" destId="{E40A5E43-7AE7-4EB2-8F79-B68A471EEA0A}" srcOrd="11" destOrd="0" presId="urn:microsoft.com/office/officeart/2005/8/layout/radial6"/>
    <dgm:cxn modelId="{EB19E7A3-A355-41FB-918C-0C69EEEFA68B}" type="presParOf" srcId="{09359DDF-5270-4C3C-B5EC-7D645B698852}" destId="{ECD20AB2-99DD-4EB2-AC79-BA9BA594342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7F05B8-DCE3-477C-B1BD-C3405AC208D8}" type="doc">
      <dgm:prSet loTypeId="urn:microsoft.com/office/officeart/2005/8/layout/target3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0ADFFB-8356-4181-826C-E0869E311ECB}">
      <dgm:prSet phldrT="[Text]"/>
      <dgm:spPr/>
      <dgm:t>
        <a:bodyPr/>
        <a:lstStyle/>
        <a:p>
          <a:r>
            <a:rPr lang="en-US" dirty="0" err="1"/>
            <a:t>Quyền</a:t>
          </a:r>
          <a:r>
            <a:rPr lang="en-US" dirty="0"/>
            <a:t> </a:t>
          </a:r>
          <a:r>
            <a:rPr lang="en-US" dirty="0" err="1"/>
            <a:t>chiếm</a:t>
          </a:r>
          <a:r>
            <a:rPr lang="en-US" dirty="0"/>
            <a:t> </a:t>
          </a:r>
          <a:r>
            <a:rPr lang="en-US" dirty="0" err="1"/>
            <a:t>hữu</a:t>
          </a:r>
          <a:endParaRPr lang="en-US" dirty="0"/>
        </a:p>
      </dgm:t>
    </dgm:pt>
    <dgm:pt modelId="{09D0D6E3-64E2-4802-AE48-675327F46399}" type="parTrans" cxnId="{33C0EA9A-784F-4F61-B705-3A33021AA343}">
      <dgm:prSet/>
      <dgm:spPr/>
      <dgm:t>
        <a:bodyPr/>
        <a:lstStyle/>
        <a:p>
          <a:endParaRPr lang="en-US"/>
        </a:p>
      </dgm:t>
    </dgm:pt>
    <dgm:pt modelId="{7E212EE2-77DA-4DBA-872F-2785CE82AB52}" type="sibTrans" cxnId="{33C0EA9A-784F-4F61-B705-3A33021AA343}">
      <dgm:prSet/>
      <dgm:spPr/>
      <dgm:t>
        <a:bodyPr/>
        <a:lstStyle/>
        <a:p>
          <a:endParaRPr lang="en-US"/>
        </a:p>
      </dgm:t>
    </dgm:pt>
    <dgm:pt modelId="{ABB2BBF1-D6D5-4C61-AF7D-2782390D326F}">
      <dgm:prSet phldrT="[Text]"/>
      <dgm:spPr/>
      <dgm:t>
        <a:bodyPr/>
        <a:lstStyle/>
        <a:p>
          <a:r>
            <a:rPr lang="en-US" dirty="0" err="1"/>
            <a:t>Quyền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311531DF-F432-443D-A04E-0AEAD5F4E939}" type="parTrans" cxnId="{91B84879-3F57-49FC-870A-CCAA03A3705A}">
      <dgm:prSet/>
      <dgm:spPr/>
      <dgm:t>
        <a:bodyPr/>
        <a:lstStyle/>
        <a:p>
          <a:endParaRPr lang="en-US"/>
        </a:p>
      </dgm:t>
    </dgm:pt>
    <dgm:pt modelId="{79155FAE-9D66-442A-8D6D-6E601855283C}" type="sibTrans" cxnId="{91B84879-3F57-49FC-870A-CCAA03A3705A}">
      <dgm:prSet/>
      <dgm:spPr/>
      <dgm:t>
        <a:bodyPr/>
        <a:lstStyle/>
        <a:p>
          <a:endParaRPr lang="en-US"/>
        </a:p>
      </dgm:t>
    </dgm:pt>
    <dgm:pt modelId="{9AC400C1-46DE-4789-BAA0-E9267CC4AE59}">
      <dgm:prSet phldrT="[Text]"/>
      <dgm:spPr/>
      <dgm:t>
        <a:bodyPr/>
        <a:lstStyle/>
        <a:p>
          <a:r>
            <a:rPr lang="en-US" dirty="0" err="1"/>
            <a:t>Quyền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đoạt</a:t>
          </a:r>
          <a:endParaRPr lang="en-US" dirty="0"/>
        </a:p>
      </dgm:t>
    </dgm:pt>
    <dgm:pt modelId="{38036317-531E-47DD-8486-7E1EC0418CCD}" type="parTrans" cxnId="{C6E95F5A-1D2E-490A-B355-186DD9F80475}">
      <dgm:prSet/>
      <dgm:spPr/>
      <dgm:t>
        <a:bodyPr/>
        <a:lstStyle/>
        <a:p>
          <a:endParaRPr lang="en-US"/>
        </a:p>
      </dgm:t>
    </dgm:pt>
    <dgm:pt modelId="{138B7082-3C69-4641-948A-8D4B57145887}" type="sibTrans" cxnId="{C6E95F5A-1D2E-490A-B355-186DD9F80475}">
      <dgm:prSet/>
      <dgm:spPr/>
      <dgm:t>
        <a:bodyPr/>
        <a:lstStyle/>
        <a:p>
          <a:endParaRPr lang="en-US"/>
        </a:p>
      </dgm:t>
    </dgm:pt>
    <dgm:pt modelId="{25DBA8EA-F3AD-4D41-94B2-E5390872BACC}" type="pres">
      <dgm:prSet presAssocID="{707F05B8-DCE3-477C-B1BD-C3405AC208D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20F0686-6272-43D1-AF7B-8518B105E8DA}" type="pres">
      <dgm:prSet presAssocID="{B20ADFFB-8356-4181-826C-E0869E311ECB}" presName="circle1" presStyleLbl="node1" presStyleIdx="0" presStyleCnt="3"/>
      <dgm:spPr/>
    </dgm:pt>
    <dgm:pt modelId="{970D621D-1587-4A18-B067-EE9335DD5509}" type="pres">
      <dgm:prSet presAssocID="{B20ADFFB-8356-4181-826C-E0869E311ECB}" presName="space" presStyleCnt="0"/>
      <dgm:spPr/>
    </dgm:pt>
    <dgm:pt modelId="{E4222473-8869-4B74-B57A-BBB71E5629B0}" type="pres">
      <dgm:prSet presAssocID="{B20ADFFB-8356-4181-826C-E0869E311ECB}" presName="rect1" presStyleLbl="alignAcc1" presStyleIdx="0" presStyleCnt="3"/>
      <dgm:spPr/>
    </dgm:pt>
    <dgm:pt modelId="{1C5DCFD4-7465-44CD-8EE8-A365C9BF8F5A}" type="pres">
      <dgm:prSet presAssocID="{ABB2BBF1-D6D5-4C61-AF7D-2782390D326F}" presName="vertSpace2" presStyleLbl="node1" presStyleIdx="0" presStyleCnt="3"/>
      <dgm:spPr/>
    </dgm:pt>
    <dgm:pt modelId="{394473BB-4217-4142-BD61-A76E4AE58B81}" type="pres">
      <dgm:prSet presAssocID="{ABB2BBF1-D6D5-4C61-AF7D-2782390D326F}" presName="circle2" presStyleLbl="node1" presStyleIdx="1" presStyleCnt="3"/>
      <dgm:spPr/>
    </dgm:pt>
    <dgm:pt modelId="{7228BDA5-2AC2-4C60-8839-53B1B4A45907}" type="pres">
      <dgm:prSet presAssocID="{ABB2BBF1-D6D5-4C61-AF7D-2782390D326F}" presName="rect2" presStyleLbl="alignAcc1" presStyleIdx="1" presStyleCnt="3"/>
      <dgm:spPr/>
    </dgm:pt>
    <dgm:pt modelId="{1747CF95-0281-49F1-A7AF-598018714795}" type="pres">
      <dgm:prSet presAssocID="{9AC400C1-46DE-4789-BAA0-E9267CC4AE59}" presName="vertSpace3" presStyleLbl="node1" presStyleIdx="1" presStyleCnt="3"/>
      <dgm:spPr/>
    </dgm:pt>
    <dgm:pt modelId="{CD02ABD5-9F22-4418-9F47-2C014006ED8C}" type="pres">
      <dgm:prSet presAssocID="{9AC400C1-46DE-4789-BAA0-E9267CC4AE59}" presName="circle3" presStyleLbl="node1" presStyleIdx="2" presStyleCnt="3"/>
      <dgm:spPr/>
    </dgm:pt>
    <dgm:pt modelId="{604FDA90-AD4D-4C81-BA2E-BF27574FCB45}" type="pres">
      <dgm:prSet presAssocID="{9AC400C1-46DE-4789-BAA0-E9267CC4AE59}" presName="rect3" presStyleLbl="alignAcc1" presStyleIdx="2" presStyleCnt="3"/>
      <dgm:spPr/>
    </dgm:pt>
    <dgm:pt modelId="{A54B4BCC-4FAB-407E-A2C3-76411B954913}" type="pres">
      <dgm:prSet presAssocID="{B20ADFFB-8356-4181-826C-E0869E311ECB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B95F2593-35C0-45EF-A8B1-EE79DEFA9920}" type="pres">
      <dgm:prSet presAssocID="{ABB2BBF1-D6D5-4C61-AF7D-2782390D326F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20482D46-EC66-4F93-88EE-B17C1C25797C}" type="pres">
      <dgm:prSet presAssocID="{9AC400C1-46DE-4789-BAA0-E9267CC4AE59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CD2E160E-013C-4EC2-8CE7-1905234D9C4A}" type="presOf" srcId="{ABB2BBF1-D6D5-4C61-AF7D-2782390D326F}" destId="{7228BDA5-2AC2-4C60-8839-53B1B4A45907}" srcOrd="0" destOrd="0" presId="urn:microsoft.com/office/officeart/2005/8/layout/target3"/>
    <dgm:cxn modelId="{A19C4143-F7E9-44E8-9593-8D41CB061D1A}" type="presOf" srcId="{9AC400C1-46DE-4789-BAA0-E9267CC4AE59}" destId="{20482D46-EC66-4F93-88EE-B17C1C25797C}" srcOrd="1" destOrd="0" presId="urn:microsoft.com/office/officeart/2005/8/layout/target3"/>
    <dgm:cxn modelId="{5A806845-21BF-4D35-B4BD-F5F945661B79}" type="presOf" srcId="{B20ADFFB-8356-4181-826C-E0869E311ECB}" destId="{A54B4BCC-4FAB-407E-A2C3-76411B954913}" srcOrd="1" destOrd="0" presId="urn:microsoft.com/office/officeart/2005/8/layout/target3"/>
    <dgm:cxn modelId="{F9952772-82CE-406F-A4D3-4880403E068E}" type="presOf" srcId="{707F05B8-DCE3-477C-B1BD-C3405AC208D8}" destId="{25DBA8EA-F3AD-4D41-94B2-E5390872BACC}" srcOrd="0" destOrd="0" presId="urn:microsoft.com/office/officeart/2005/8/layout/target3"/>
    <dgm:cxn modelId="{91B84879-3F57-49FC-870A-CCAA03A3705A}" srcId="{707F05B8-DCE3-477C-B1BD-C3405AC208D8}" destId="{ABB2BBF1-D6D5-4C61-AF7D-2782390D326F}" srcOrd="1" destOrd="0" parTransId="{311531DF-F432-443D-A04E-0AEAD5F4E939}" sibTransId="{79155FAE-9D66-442A-8D6D-6E601855283C}"/>
    <dgm:cxn modelId="{A572267A-CCD5-483B-B1D1-60D684388799}" type="presOf" srcId="{9AC400C1-46DE-4789-BAA0-E9267CC4AE59}" destId="{604FDA90-AD4D-4C81-BA2E-BF27574FCB45}" srcOrd="0" destOrd="0" presId="urn:microsoft.com/office/officeart/2005/8/layout/target3"/>
    <dgm:cxn modelId="{C6E95F5A-1D2E-490A-B355-186DD9F80475}" srcId="{707F05B8-DCE3-477C-B1BD-C3405AC208D8}" destId="{9AC400C1-46DE-4789-BAA0-E9267CC4AE59}" srcOrd="2" destOrd="0" parTransId="{38036317-531E-47DD-8486-7E1EC0418CCD}" sibTransId="{138B7082-3C69-4641-948A-8D4B57145887}"/>
    <dgm:cxn modelId="{33C0EA9A-784F-4F61-B705-3A33021AA343}" srcId="{707F05B8-DCE3-477C-B1BD-C3405AC208D8}" destId="{B20ADFFB-8356-4181-826C-E0869E311ECB}" srcOrd="0" destOrd="0" parTransId="{09D0D6E3-64E2-4802-AE48-675327F46399}" sibTransId="{7E212EE2-77DA-4DBA-872F-2785CE82AB52}"/>
    <dgm:cxn modelId="{32C2F6B7-D41E-441A-A347-1467582DDBAB}" type="presOf" srcId="{ABB2BBF1-D6D5-4C61-AF7D-2782390D326F}" destId="{B95F2593-35C0-45EF-A8B1-EE79DEFA9920}" srcOrd="1" destOrd="0" presId="urn:microsoft.com/office/officeart/2005/8/layout/target3"/>
    <dgm:cxn modelId="{C29FAFED-759C-4857-92D0-84C752CD34A0}" type="presOf" srcId="{B20ADFFB-8356-4181-826C-E0869E311ECB}" destId="{E4222473-8869-4B74-B57A-BBB71E5629B0}" srcOrd="0" destOrd="0" presId="urn:microsoft.com/office/officeart/2005/8/layout/target3"/>
    <dgm:cxn modelId="{6E7DC3A4-5587-42E7-9564-FFF93FA8DC39}" type="presParOf" srcId="{25DBA8EA-F3AD-4D41-94B2-E5390872BACC}" destId="{A20F0686-6272-43D1-AF7B-8518B105E8DA}" srcOrd="0" destOrd="0" presId="urn:microsoft.com/office/officeart/2005/8/layout/target3"/>
    <dgm:cxn modelId="{DAEFCDDD-87AF-4549-B258-EFFB9D0C1B23}" type="presParOf" srcId="{25DBA8EA-F3AD-4D41-94B2-E5390872BACC}" destId="{970D621D-1587-4A18-B067-EE9335DD5509}" srcOrd="1" destOrd="0" presId="urn:microsoft.com/office/officeart/2005/8/layout/target3"/>
    <dgm:cxn modelId="{9FDAB608-604A-4D58-8D75-0422A44514BB}" type="presParOf" srcId="{25DBA8EA-F3AD-4D41-94B2-E5390872BACC}" destId="{E4222473-8869-4B74-B57A-BBB71E5629B0}" srcOrd="2" destOrd="0" presId="urn:microsoft.com/office/officeart/2005/8/layout/target3"/>
    <dgm:cxn modelId="{375F9C8F-53CE-412B-936C-6BB234823137}" type="presParOf" srcId="{25DBA8EA-F3AD-4D41-94B2-E5390872BACC}" destId="{1C5DCFD4-7465-44CD-8EE8-A365C9BF8F5A}" srcOrd="3" destOrd="0" presId="urn:microsoft.com/office/officeart/2005/8/layout/target3"/>
    <dgm:cxn modelId="{C9C2EF56-6FC4-4AD1-9911-37839197C7D8}" type="presParOf" srcId="{25DBA8EA-F3AD-4D41-94B2-E5390872BACC}" destId="{394473BB-4217-4142-BD61-A76E4AE58B81}" srcOrd="4" destOrd="0" presId="urn:microsoft.com/office/officeart/2005/8/layout/target3"/>
    <dgm:cxn modelId="{D7433F1F-EEED-4E2F-BE94-A79D5F8A52CD}" type="presParOf" srcId="{25DBA8EA-F3AD-4D41-94B2-E5390872BACC}" destId="{7228BDA5-2AC2-4C60-8839-53B1B4A45907}" srcOrd="5" destOrd="0" presId="urn:microsoft.com/office/officeart/2005/8/layout/target3"/>
    <dgm:cxn modelId="{3FD459D3-472B-45C9-A5FD-380F7A475FA6}" type="presParOf" srcId="{25DBA8EA-F3AD-4D41-94B2-E5390872BACC}" destId="{1747CF95-0281-49F1-A7AF-598018714795}" srcOrd="6" destOrd="0" presId="urn:microsoft.com/office/officeart/2005/8/layout/target3"/>
    <dgm:cxn modelId="{CEA2E8B4-975C-41C5-8CC8-D53CA824CFB3}" type="presParOf" srcId="{25DBA8EA-F3AD-4D41-94B2-E5390872BACC}" destId="{CD02ABD5-9F22-4418-9F47-2C014006ED8C}" srcOrd="7" destOrd="0" presId="urn:microsoft.com/office/officeart/2005/8/layout/target3"/>
    <dgm:cxn modelId="{58CDA4C6-080A-42CD-9ACB-A502BFC7C21A}" type="presParOf" srcId="{25DBA8EA-F3AD-4D41-94B2-E5390872BACC}" destId="{604FDA90-AD4D-4C81-BA2E-BF27574FCB45}" srcOrd="8" destOrd="0" presId="urn:microsoft.com/office/officeart/2005/8/layout/target3"/>
    <dgm:cxn modelId="{F963DC89-ED20-481B-ACF1-3156BA329658}" type="presParOf" srcId="{25DBA8EA-F3AD-4D41-94B2-E5390872BACC}" destId="{A54B4BCC-4FAB-407E-A2C3-76411B954913}" srcOrd="9" destOrd="0" presId="urn:microsoft.com/office/officeart/2005/8/layout/target3"/>
    <dgm:cxn modelId="{649EEF1B-A77E-4E11-AEFD-C73D1FE180E5}" type="presParOf" srcId="{25DBA8EA-F3AD-4D41-94B2-E5390872BACC}" destId="{B95F2593-35C0-45EF-A8B1-EE79DEFA9920}" srcOrd="10" destOrd="0" presId="urn:microsoft.com/office/officeart/2005/8/layout/target3"/>
    <dgm:cxn modelId="{07BC6427-A205-4556-9347-B4F74454E662}" type="presParOf" srcId="{25DBA8EA-F3AD-4D41-94B2-E5390872BACC}" destId="{20482D46-EC66-4F93-88EE-B17C1C25797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8D71D0-6373-4D7D-8691-CF2049EECB9A}" type="doc">
      <dgm:prSet loTypeId="urn:microsoft.com/office/officeart/2005/8/layout/cycle8" loCatId="cycle" qsTypeId="urn:microsoft.com/office/officeart/2005/8/quickstyle/simple5" qsCatId="simple" csTypeId="urn:microsoft.com/office/officeart/2005/8/colors/accent0_3" csCatId="mainScheme" phldr="1"/>
      <dgm:spPr/>
    </dgm:pt>
    <dgm:pt modelId="{8988F0C8-5326-4B93-B1C5-CAD1E1D3E990}">
      <dgm:prSet phldrT="[Text]"/>
      <dgm:spPr/>
      <dgm:t>
        <a:bodyPr/>
        <a:lstStyle/>
        <a:p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5A874CB6-F023-439B-A585-F90F1A00DF7D}" type="parTrans" cxnId="{E94EF10B-7677-4611-8300-06EB5CA4088A}">
      <dgm:prSet/>
      <dgm:spPr/>
      <dgm:t>
        <a:bodyPr/>
        <a:lstStyle/>
        <a:p>
          <a:endParaRPr lang="en-US"/>
        </a:p>
      </dgm:t>
    </dgm:pt>
    <dgm:pt modelId="{51BD8B75-6DD9-4512-9E55-31763C0B2351}" type="sibTrans" cxnId="{E94EF10B-7677-4611-8300-06EB5CA4088A}">
      <dgm:prSet/>
      <dgm:spPr/>
      <dgm:t>
        <a:bodyPr/>
        <a:lstStyle/>
        <a:p>
          <a:endParaRPr lang="en-US"/>
        </a:p>
      </dgm:t>
    </dgm:pt>
    <dgm:pt modelId="{FFA4C40D-98B6-448A-93F5-AC95C24F52A0}">
      <dgm:prSet phldrT="[Text]"/>
      <dgm:spPr/>
      <dgm:t>
        <a:bodyPr/>
        <a:lstStyle/>
        <a:p>
          <a:r>
            <a:rPr lang="en-US" dirty="0" err="1"/>
            <a:t>Chủ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khác</a:t>
          </a:r>
          <a:endParaRPr lang="en-US" dirty="0"/>
        </a:p>
      </dgm:t>
    </dgm:pt>
    <dgm:pt modelId="{D93EF0E1-7362-4BBC-B8D1-3E5BB03ED0E2}" type="parTrans" cxnId="{8F065CC0-12F9-475E-805A-50D8AE15EE79}">
      <dgm:prSet/>
      <dgm:spPr/>
      <dgm:t>
        <a:bodyPr/>
        <a:lstStyle/>
        <a:p>
          <a:endParaRPr lang="en-US"/>
        </a:p>
      </dgm:t>
    </dgm:pt>
    <dgm:pt modelId="{CD2192A5-1E98-4557-895E-C7F9E887C132}" type="sibTrans" cxnId="{8F065CC0-12F9-475E-805A-50D8AE15EE79}">
      <dgm:prSet/>
      <dgm:spPr/>
      <dgm:t>
        <a:bodyPr/>
        <a:lstStyle/>
        <a:p>
          <a:endParaRPr lang="en-US"/>
        </a:p>
      </dgm:t>
    </dgm:pt>
    <dgm:pt modelId="{FE17CB2F-8F26-4257-BD32-D1FD73FC310D}">
      <dgm:prSet phldrT="[Text]"/>
      <dgm:spPr/>
      <dgm:t>
        <a:bodyPr/>
        <a:lstStyle/>
        <a:p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82A2B982-4348-40A4-8732-30E27AA23AC3}" type="parTrans" cxnId="{1E889B4B-90E5-41F7-B405-259C6116B2F9}">
      <dgm:prSet/>
      <dgm:spPr/>
      <dgm:t>
        <a:bodyPr/>
        <a:lstStyle/>
        <a:p>
          <a:endParaRPr lang="en-US"/>
        </a:p>
      </dgm:t>
    </dgm:pt>
    <dgm:pt modelId="{0941F853-F105-4DE7-A03A-0A8AEACF126A}" type="sibTrans" cxnId="{1E889B4B-90E5-41F7-B405-259C6116B2F9}">
      <dgm:prSet/>
      <dgm:spPr/>
      <dgm:t>
        <a:bodyPr/>
        <a:lstStyle/>
        <a:p>
          <a:endParaRPr lang="en-US"/>
        </a:p>
      </dgm:t>
    </dgm:pt>
    <dgm:pt modelId="{5BCF83D1-3851-4EAB-864E-EA4895746A7D}" type="pres">
      <dgm:prSet presAssocID="{A58D71D0-6373-4D7D-8691-CF2049EECB9A}" presName="compositeShape" presStyleCnt="0">
        <dgm:presLayoutVars>
          <dgm:chMax val="7"/>
          <dgm:dir/>
          <dgm:resizeHandles val="exact"/>
        </dgm:presLayoutVars>
      </dgm:prSet>
      <dgm:spPr/>
    </dgm:pt>
    <dgm:pt modelId="{015DCDCA-7AE4-49EA-9267-FAB3B31BEDD8}" type="pres">
      <dgm:prSet presAssocID="{A58D71D0-6373-4D7D-8691-CF2049EECB9A}" presName="wedge1" presStyleLbl="node1" presStyleIdx="0" presStyleCnt="3"/>
      <dgm:spPr/>
    </dgm:pt>
    <dgm:pt modelId="{E597E658-D6E9-483B-A8C4-091C1C778695}" type="pres">
      <dgm:prSet presAssocID="{A58D71D0-6373-4D7D-8691-CF2049EECB9A}" presName="dummy1a" presStyleCnt="0"/>
      <dgm:spPr/>
    </dgm:pt>
    <dgm:pt modelId="{126FE3CE-6B5B-4C62-A0C3-277048A5F884}" type="pres">
      <dgm:prSet presAssocID="{A58D71D0-6373-4D7D-8691-CF2049EECB9A}" presName="dummy1b" presStyleCnt="0"/>
      <dgm:spPr/>
    </dgm:pt>
    <dgm:pt modelId="{CFF5B368-E3CE-4367-AB70-14A67DF3CFDD}" type="pres">
      <dgm:prSet presAssocID="{A58D71D0-6373-4D7D-8691-CF2049EECB9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458A6D-6C7D-459E-80CC-6B99B7BE673D}" type="pres">
      <dgm:prSet presAssocID="{A58D71D0-6373-4D7D-8691-CF2049EECB9A}" presName="wedge2" presStyleLbl="node1" presStyleIdx="1" presStyleCnt="3"/>
      <dgm:spPr/>
    </dgm:pt>
    <dgm:pt modelId="{A92F787F-C2E9-47FC-8769-55D84022E407}" type="pres">
      <dgm:prSet presAssocID="{A58D71D0-6373-4D7D-8691-CF2049EECB9A}" presName="dummy2a" presStyleCnt="0"/>
      <dgm:spPr/>
    </dgm:pt>
    <dgm:pt modelId="{546F5899-3B78-4601-95DB-27DF749A4625}" type="pres">
      <dgm:prSet presAssocID="{A58D71D0-6373-4D7D-8691-CF2049EECB9A}" presName="dummy2b" presStyleCnt="0"/>
      <dgm:spPr/>
    </dgm:pt>
    <dgm:pt modelId="{0539CCB2-EC59-4810-A80C-8D4121295E11}" type="pres">
      <dgm:prSet presAssocID="{A58D71D0-6373-4D7D-8691-CF2049EECB9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9567134-459F-44BC-9F3E-96F854693F0E}" type="pres">
      <dgm:prSet presAssocID="{A58D71D0-6373-4D7D-8691-CF2049EECB9A}" presName="wedge3" presStyleLbl="node1" presStyleIdx="2" presStyleCnt="3"/>
      <dgm:spPr/>
    </dgm:pt>
    <dgm:pt modelId="{1406AD5D-E3B7-428C-8757-472BBA78C5AE}" type="pres">
      <dgm:prSet presAssocID="{A58D71D0-6373-4D7D-8691-CF2049EECB9A}" presName="dummy3a" presStyleCnt="0"/>
      <dgm:spPr/>
    </dgm:pt>
    <dgm:pt modelId="{BFAEF139-EF48-49AF-8879-74D230BE46AF}" type="pres">
      <dgm:prSet presAssocID="{A58D71D0-6373-4D7D-8691-CF2049EECB9A}" presName="dummy3b" presStyleCnt="0"/>
      <dgm:spPr/>
    </dgm:pt>
    <dgm:pt modelId="{540D9CF5-9F39-4D88-A0FF-754F07994111}" type="pres">
      <dgm:prSet presAssocID="{A58D71D0-6373-4D7D-8691-CF2049EECB9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6F8D285-2C60-4708-90DA-FB54DCCF05DE}" type="pres">
      <dgm:prSet presAssocID="{51BD8B75-6DD9-4512-9E55-31763C0B2351}" presName="arrowWedge1" presStyleLbl="fgSibTrans2D1" presStyleIdx="0" presStyleCnt="3"/>
      <dgm:spPr/>
    </dgm:pt>
    <dgm:pt modelId="{E4DABEC0-5FDA-408D-8553-C81FF5BC4964}" type="pres">
      <dgm:prSet presAssocID="{CD2192A5-1E98-4557-895E-C7F9E887C132}" presName="arrowWedge2" presStyleLbl="fgSibTrans2D1" presStyleIdx="1" presStyleCnt="3"/>
      <dgm:spPr/>
    </dgm:pt>
    <dgm:pt modelId="{02D90878-4500-4908-932D-5B4E57F22A37}" type="pres">
      <dgm:prSet presAssocID="{0941F853-F105-4DE7-A03A-0A8AEACF126A}" presName="arrowWedge3" presStyleLbl="fgSibTrans2D1" presStyleIdx="2" presStyleCnt="3"/>
      <dgm:spPr/>
    </dgm:pt>
  </dgm:ptLst>
  <dgm:cxnLst>
    <dgm:cxn modelId="{E94EF10B-7677-4611-8300-06EB5CA4088A}" srcId="{A58D71D0-6373-4D7D-8691-CF2049EECB9A}" destId="{8988F0C8-5326-4B93-B1C5-CAD1E1D3E990}" srcOrd="0" destOrd="0" parTransId="{5A874CB6-F023-439B-A585-F90F1A00DF7D}" sibTransId="{51BD8B75-6DD9-4512-9E55-31763C0B2351}"/>
    <dgm:cxn modelId="{1E889B4B-90E5-41F7-B405-259C6116B2F9}" srcId="{A58D71D0-6373-4D7D-8691-CF2049EECB9A}" destId="{FE17CB2F-8F26-4257-BD32-D1FD73FC310D}" srcOrd="2" destOrd="0" parTransId="{82A2B982-4348-40A4-8732-30E27AA23AC3}" sibTransId="{0941F853-F105-4DE7-A03A-0A8AEACF126A}"/>
    <dgm:cxn modelId="{A2CAD058-E32A-4BF8-B9E9-30D56F8BEEAC}" type="presOf" srcId="{8988F0C8-5326-4B93-B1C5-CAD1E1D3E990}" destId="{CFF5B368-E3CE-4367-AB70-14A67DF3CFDD}" srcOrd="1" destOrd="0" presId="urn:microsoft.com/office/officeart/2005/8/layout/cycle8"/>
    <dgm:cxn modelId="{A5F24984-050F-439B-8275-9E896E02FD4F}" type="presOf" srcId="{FE17CB2F-8F26-4257-BD32-D1FD73FC310D}" destId="{19567134-459F-44BC-9F3E-96F854693F0E}" srcOrd="0" destOrd="0" presId="urn:microsoft.com/office/officeart/2005/8/layout/cycle8"/>
    <dgm:cxn modelId="{AA857F8E-060A-4587-82B1-863A42086915}" type="presOf" srcId="{FFA4C40D-98B6-448A-93F5-AC95C24F52A0}" destId="{70458A6D-6C7D-459E-80CC-6B99B7BE673D}" srcOrd="0" destOrd="0" presId="urn:microsoft.com/office/officeart/2005/8/layout/cycle8"/>
    <dgm:cxn modelId="{12C23B94-471B-4708-A8D8-F35AB130A3EB}" type="presOf" srcId="{FFA4C40D-98B6-448A-93F5-AC95C24F52A0}" destId="{0539CCB2-EC59-4810-A80C-8D4121295E11}" srcOrd="1" destOrd="0" presId="urn:microsoft.com/office/officeart/2005/8/layout/cycle8"/>
    <dgm:cxn modelId="{8F065CC0-12F9-475E-805A-50D8AE15EE79}" srcId="{A58D71D0-6373-4D7D-8691-CF2049EECB9A}" destId="{FFA4C40D-98B6-448A-93F5-AC95C24F52A0}" srcOrd="1" destOrd="0" parTransId="{D93EF0E1-7362-4BBC-B8D1-3E5BB03ED0E2}" sibTransId="{CD2192A5-1E98-4557-895E-C7F9E887C132}"/>
    <dgm:cxn modelId="{045F1CC3-EAA6-4CD1-8801-6B4F82E84F7F}" type="presOf" srcId="{FE17CB2F-8F26-4257-BD32-D1FD73FC310D}" destId="{540D9CF5-9F39-4D88-A0FF-754F07994111}" srcOrd="1" destOrd="0" presId="urn:microsoft.com/office/officeart/2005/8/layout/cycle8"/>
    <dgm:cxn modelId="{46FD5FCE-9F4B-4B41-9E85-695612CEA7A7}" type="presOf" srcId="{A58D71D0-6373-4D7D-8691-CF2049EECB9A}" destId="{5BCF83D1-3851-4EAB-864E-EA4895746A7D}" srcOrd="0" destOrd="0" presId="urn:microsoft.com/office/officeart/2005/8/layout/cycle8"/>
    <dgm:cxn modelId="{DE2A96F9-73C9-4749-A758-4030F902C757}" type="presOf" srcId="{8988F0C8-5326-4B93-B1C5-CAD1E1D3E990}" destId="{015DCDCA-7AE4-49EA-9267-FAB3B31BEDD8}" srcOrd="0" destOrd="0" presId="urn:microsoft.com/office/officeart/2005/8/layout/cycle8"/>
    <dgm:cxn modelId="{CCD4292B-BFA8-4CE4-81C3-74A17E554271}" type="presParOf" srcId="{5BCF83D1-3851-4EAB-864E-EA4895746A7D}" destId="{015DCDCA-7AE4-49EA-9267-FAB3B31BEDD8}" srcOrd="0" destOrd="0" presId="urn:microsoft.com/office/officeart/2005/8/layout/cycle8"/>
    <dgm:cxn modelId="{89284BCF-6475-4E91-9B4B-96C63F489D5F}" type="presParOf" srcId="{5BCF83D1-3851-4EAB-864E-EA4895746A7D}" destId="{E597E658-D6E9-483B-A8C4-091C1C778695}" srcOrd="1" destOrd="0" presId="urn:microsoft.com/office/officeart/2005/8/layout/cycle8"/>
    <dgm:cxn modelId="{7A1E687E-5724-489E-9FB2-B2AEB7452A0A}" type="presParOf" srcId="{5BCF83D1-3851-4EAB-864E-EA4895746A7D}" destId="{126FE3CE-6B5B-4C62-A0C3-277048A5F884}" srcOrd="2" destOrd="0" presId="urn:microsoft.com/office/officeart/2005/8/layout/cycle8"/>
    <dgm:cxn modelId="{9C58D0D0-470E-49B0-94A1-55D4FC9A88DF}" type="presParOf" srcId="{5BCF83D1-3851-4EAB-864E-EA4895746A7D}" destId="{CFF5B368-E3CE-4367-AB70-14A67DF3CFDD}" srcOrd="3" destOrd="0" presId="urn:microsoft.com/office/officeart/2005/8/layout/cycle8"/>
    <dgm:cxn modelId="{CF74B76E-874E-4E7C-9C9D-D6E090B2A13F}" type="presParOf" srcId="{5BCF83D1-3851-4EAB-864E-EA4895746A7D}" destId="{70458A6D-6C7D-459E-80CC-6B99B7BE673D}" srcOrd="4" destOrd="0" presId="urn:microsoft.com/office/officeart/2005/8/layout/cycle8"/>
    <dgm:cxn modelId="{427907F8-9AC4-43DA-8C31-EA059FA58811}" type="presParOf" srcId="{5BCF83D1-3851-4EAB-864E-EA4895746A7D}" destId="{A92F787F-C2E9-47FC-8769-55D84022E407}" srcOrd="5" destOrd="0" presId="urn:microsoft.com/office/officeart/2005/8/layout/cycle8"/>
    <dgm:cxn modelId="{A05ED338-DE0F-4CD6-B8CC-B7BA78796BC1}" type="presParOf" srcId="{5BCF83D1-3851-4EAB-864E-EA4895746A7D}" destId="{546F5899-3B78-4601-95DB-27DF749A4625}" srcOrd="6" destOrd="0" presId="urn:microsoft.com/office/officeart/2005/8/layout/cycle8"/>
    <dgm:cxn modelId="{33AE8C08-12AE-4222-A64C-B903781FCACE}" type="presParOf" srcId="{5BCF83D1-3851-4EAB-864E-EA4895746A7D}" destId="{0539CCB2-EC59-4810-A80C-8D4121295E11}" srcOrd="7" destOrd="0" presId="urn:microsoft.com/office/officeart/2005/8/layout/cycle8"/>
    <dgm:cxn modelId="{95C61EFE-9CEB-4FBA-8F8B-B76AA8893C58}" type="presParOf" srcId="{5BCF83D1-3851-4EAB-864E-EA4895746A7D}" destId="{19567134-459F-44BC-9F3E-96F854693F0E}" srcOrd="8" destOrd="0" presId="urn:microsoft.com/office/officeart/2005/8/layout/cycle8"/>
    <dgm:cxn modelId="{9C799D6E-13E5-4311-A39D-B09795E3B56E}" type="presParOf" srcId="{5BCF83D1-3851-4EAB-864E-EA4895746A7D}" destId="{1406AD5D-E3B7-428C-8757-472BBA78C5AE}" srcOrd="9" destOrd="0" presId="urn:microsoft.com/office/officeart/2005/8/layout/cycle8"/>
    <dgm:cxn modelId="{C012C91A-4745-4FF4-977D-6C527FE92A21}" type="presParOf" srcId="{5BCF83D1-3851-4EAB-864E-EA4895746A7D}" destId="{BFAEF139-EF48-49AF-8879-74D230BE46AF}" srcOrd="10" destOrd="0" presId="urn:microsoft.com/office/officeart/2005/8/layout/cycle8"/>
    <dgm:cxn modelId="{EF215650-BB8D-4514-9CDB-695186412C8A}" type="presParOf" srcId="{5BCF83D1-3851-4EAB-864E-EA4895746A7D}" destId="{540D9CF5-9F39-4D88-A0FF-754F07994111}" srcOrd="11" destOrd="0" presId="urn:microsoft.com/office/officeart/2005/8/layout/cycle8"/>
    <dgm:cxn modelId="{E03F0762-CB29-4CA9-92A7-C2DE30178297}" type="presParOf" srcId="{5BCF83D1-3851-4EAB-864E-EA4895746A7D}" destId="{F6F8D285-2C60-4708-90DA-FB54DCCF05DE}" srcOrd="12" destOrd="0" presId="urn:microsoft.com/office/officeart/2005/8/layout/cycle8"/>
    <dgm:cxn modelId="{3D2E742A-F7F3-48EB-9F9F-D16782E772BC}" type="presParOf" srcId="{5BCF83D1-3851-4EAB-864E-EA4895746A7D}" destId="{E4DABEC0-5FDA-408D-8553-C81FF5BC4964}" srcOrd="13" destOrd="0" presId="urn:microsoft.com/office/officeart/2005/8/layout/cycle8"/>
    <dgm:cxn modelId="{E527D8B6-4BD9-4AB9-BEA8-316F86806BD9}" type="presParOf" srcId="{5BCF83D1-3851-4EAB-864E-EA4895746A7D}" destId="{02D90878-4500-4908-932D-5B4E57F22A3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37ED2-04A9-4A88-B60D-C0174A228DE2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</dgm:pt>
    <dgm:pt modelId="{10B49F0A-3DBF-4C05-A490-98982D9B30AC}">
      <dgm:prSet phldrT="[Text]"/>
      <dgm:spPr/>
      <dgm:t>
        <a:bodyPr/>
        <a:lstStyle/>
        <a:p>
          <a:r>
            <a:rPr lang="en-US" dirty="0" err="1"/>
            <a:t>Lời</a:t>
          </a:r>
          <a:r>
            <a:rPr lang="en-US" dirty="0"/>
            <a:t> </a:t>
          </a:r>
          <a:r>
            <a:rPr lang="en-US" dirty="0" err="1"/>
            <a:t>nói</a:t>
          </a:r>
          <a:endParaRPr lang="en-US" dirty="0"/>
        </a:p>
      </dgm:t>
    </dgm:pt>
    <dgm:pt modelId="{1301D67B-9C9B-4DB9-AAB0-E3F7D430EC7C}" type="parTrans" cxnId="{E62D28B6-E379-4886-98D1-089EF8945D03}">
      <dgm:prSet/>
      <dgm:spPr/>
      <dgm:t>
        <a:bodyPr/>
        <a:lstStyle/>
        <a:p>
          <a:endParaRPr lang="en-US"/>
        </a:p>
      </dgm:t>
    </dgm:pt>
    <dgm:pt modelId="{833D91CC-CBB8-430F-BF17-7A96394CAC3B}" type="sibTrans" cxnId="{E62D28B6-E379-4886-98D1-089EF8945D03}">
      <dgm:prSet/>
      <dgm:spPr/>
      <dgm:t>
        <a:bodyPr/>
        <a:lstStyle/>
        <a:p>
          <a:endParaRPr lang="en-US"/>
        </a:p>
      </dgm:t>
    </dgm:pt>
    <dgm:pt modelId="{508F0A89-A3F9-4FA6-965A-8BB278B9FAB2}">
      <dgm:prSet phldrT="[Text]"/>
      <dgm:spPr/>
      <dgm:t>
        <a:bodyPr/>
        <a:lstStyle/>
        <a:p>
          <a:r>
            <a:rPr lang="en-US" dirty="0" err="1"/>
            <a:t>Văn</a:t>
          </a:r>
          <a:r>
            <a:rPr lang="en-US" dirty="0"/>
            <a:t> </a:t>
          </a:r>
          <a:r>
            <a:rPr lang="en-US" dirty="0" err="1"/>
            <a:t>bản</a:t>
          </a:r>
          <a:endParaRPr lang="en-US" dirty="0"/>
        </a:p>
      </dgm:t>
    </dgm:pt>
    <dgm:pt modelId="{95BEED29-2F5F-4F3B-84D5-64F393EF59B3}" type="parTrans" cxnId="{922C8FA2-EEAF-4334-A014-01ABA99CC6C9}">
      <dgm:prSet/>
      <dgm:spPr/>
      <dgm:t>
        <a:bodyPr/>
        <a:lstStyle/>
        <a:p>
          <a:endParaRPr lang="en-US"/>
        </a:p>
      </dgm:t>
    </dgm:pt>
    <dgm:pt modelId="{954C38DE-25C6-41C5-A7E1-DB9A52AC1F05}" type="sibTrans" cxnId="{922C8FA2-EEAF-4334-A014-01ABA99CC6C9}">
      <dgm:prSet/>
      <dgm:spPr/>
      <dgm:t>
        <a:bodyPr/>
        <a:lstStyle/>
        <a:p>
          <a:endParaRPr lang="en-US"/>
        </a:p>
      </dgm:t>
    </dgm:pt>
    <dgm:pt modelId="{6EB1E166-6C7A-498C-AA50-2CA7F64BA733}">
      <dgm:prSet phldrT="[Text]"/>
      <dgm:spPr/>
      <dgm:t>
        <a:bodyPr/>
        <a:lstStyle/>
        <a:p>
          <a:r>
            <a:rPr lang="en-US" dirty="0" err="1"/>
            <a:t>Hành</a:t>
          </a:r>
          <a:r>
            <a:rPr lang="en-US" dirty="0"/>
            <a:t> vi</a:t>
          </a:r>
        </a:p>
      </dgm:t>
    </dgm:pt>
    <dgm:pt modelId="{E60D3D4C-F8BF-462D-9EA5-98E6C8E6D175}" type="parTrans" cxnId="{83C789B0-DCB6-4861-8AFA-FCCDBE8F8312}">
      <dgm:prSet/>
      <dgm:spPr/>
      <dgm:t>
        <a:bodyPr/>
        <a:lstStyle/>
        <a:p>
          <a:endParaRPr lang="en-US"/>
        </a:p>
      </dgm:t>
    </dgm:pt>
    <dgm:pt modelId="{C7CB1E8B-2A35-4B4D-AA6B-9CE1043B8A26}" type="sibTrans" cxnId="{83C789B0-DCB6-4861-8AFA-FCCDBE8F8312}">
      <dgm:prSet/>
      <dgm:spPr/>
      <dgm:t>
        <a:bodyPr/>
        <a:lstStyle/>
        <a:p>
          <a:endParaRPr lang="en-US"/>
        </a:p>
      </dgm:t>
    </dgm:pt>
    <dgm:pt modelId="{E243F5AD-05C1-44C4-8F60-F994105D1E43}" type="pres">
      <dgm:prSet presAssocID="{62937ED2-04A9-4A88-B60D-C0174A228DE2}" presName="diagram" presStyleCnt="0">
        <dgm:presLayoutVars>
          <dgm:dir/>
          <dgm:resizeHandles val="exact"/>
        </dgm:presLayoutVars>
      </dgm:prSet>
      <dgm:spPr/>
    </dgm:pt>
    <dgm:pt modelId="{4D615DE0-9CA9-46EF-B2E8-9186313CCFDB}" type="pres">
      <dgm:prSet presAssocID="{10B49F0A-3DBF-4C05-A490-98982D9B30AC}" presName="node" presStyleLbl="node1" presStyleIdx="0" presStyleCnt="3">
        <dgm:presLayoutVars>
          <dgm:bulletEnabled val="1"/>
        </dgm:presLayoutVars>
      </dgm:prSet>
      <dgm:spPr/>
    </dgm:pt>
    <dgm:pt modelId="{875081AA-57BA-4A54-BD64-53B888AE5DB9}" type="pres">
      <dgm:prSet presAssocID="{833D91CC-CBB8-430F-BF17-7A96394CAC3B}" presName="sibTrans" presStyleCnt="0"/>
      <dgm:spPr/>
    </dgm:pt>
    <dgm:pt modelId="{C5303638-25FD-4535-826A-BF2134DA6829}" type="pres">
      <dgm:prSet presAssocID="{508F0A89-A3F9-4FA6-965A-8BB278B9FAB2}" presName="node" presStyleLbl="node1" presStyleIdx="1" presStyleCnt="3">
        <dgm:presLayoutVars>
          <dgm:bulletEnabled val="1"/>
        </dgm:presLayoutVars>
      </dgm:prSet>
      <dgm:spPr/>
    </dgm:pt>
    <dgm:pt modelId="{012465DF-4B2D-4458-8B56-2EE6E409B17C}" type="pres">
      <dgm:prSet presAssocID="{954C38DE-25C6-41C5-A7E1-DB9A52AC1F05}" presName="sibTrans" presStyleCnt="0"/>
      <dgm:spPr/>
    </dgm:pt>
    <dgm:pt modelId="{BDD3B8EA-8CEC-48DB-933A-20FAE555141B}" type="pres">
      <dgm:prSet presAssocID="{6EB1E166-6C7A-498C-AA50-2CA7F64BA733}" presName="node" presStyleLbl="node1" presStyleIdx="2" presStyleCnt="3">
        <dgm:presLayoutVars>
          <dgm:bulletEnabled val="1"/>
        </dgm:presLayoutVars>
      </dgm:prSet>
      <dgm:spPr/>
    </dgm:pt>
  </dgm:ptLst>
  <dgm:cxnLst>
    <dgm:cxn modelId="{1680002B-4A61-4708-9367-057FDF29DA95}" type="presOf" srcId="{508F0A89-A3F9-4FA6-965A-8BB278B9FAB2}" destId="{C5303638-25FD-4535-826A-BF2134DA6829}" srcOrd="0" destOrd="0" presId="urn:microsoft.com/office/officeart/2005/8/layout/default"/>
    <dgm:cxn modelId="{BAEA5137-5B91-40D3-B39D-42547AB9FE41}" type="presOf" srcId="{6EB1E166-6C7A-498C-AA50-2CA7F64BA733}" destId="{BDD3B8EA-8CEC-48DB-933A-20FAE555141B}" srcOrd="0" destOrd="0" presId="urn:microsoft.com/office/officeart/2005/8/layout/default"/>
    <dgm:cxn modelId="{922C8FA2-EEAF-4334-A014-01ABA99CC6C9}" srcId="{62937ED2-04A9-4A88-B60D-C0174A228DE2}" destId="{508F0A89-A3F9-4FA6-965A-8BB278B9FAB2}" srcOrd="1" destOrd="0" parTransId="{95BEED29-2F5F-4F3B-84D5-64F393EF59B3}" sibTransId="{954C38DE-25C6-41C5-A7E1-DB9A52AC1F05}"/>
    <dgm:cxn modelId="{83C789B0-DCB6-4861-8AFA-FCCDBE8F8312}" srcId="{62937ED2-04A9-4A88-B60D-C0174A228DE2}" destId="{6EB1E166-6C7A-498C-AA50-2CA7F64BA733}" srcOrd="2" destOrd="0" parTransId="{E60D3D4C-F8BF-462D-9EA5-98E6C8E6D175}" sibTransId="{C7CB1E8B-2A35-4B4D-AA6B-9CE1043B8A26}"/>
    <dgm:cxn modelId="{E62D28B6-E379-4886-98D1-089EF8945D03}" srcId="{62937ED2-04A9-4A88-B60D-C0174A228DE2}" destId="{10B49F0A-3DBF-4C05-A490-98982D9B30AC}" srcOrd="0" destOrd="0" parTransId="{1301D67B-9C9B-4DB9-AAB0-E3F7D430EC7C}" sibTransId="{833D91CC-CBB8-430F-BF17-7A96394CAC3B}"/>
    <dgm:cxn modelId="{4C532DE2-7381-446E-B328-205C3204E7EC}" type="presOf" srcId="{62937ED2-04A9-4A88-B60D-C0174A228DE2}" destId="{E243F5AD-05C1-44C4-8F60-F994105D1E43}" srcOrd="0" destOrd="0" presId="urn:microsoft.com/office/officeart/2005/8/layout/default"/>
    <dgm:cxn modelId="{027129EF-1700-4519-B743-04593E783159}" type="presOf" srcId="{10B49F0A-3DBF-4C05-A490-98982D9B30AC}" destId="{4D615DE0-9CA9-46EF-B2E8-9186313CCFDB}" srcOrd="0" destOrd="0" presId="urn:microsoft.com/office/officeart/2005/8/layout/default"/>
    <dgm:cxn modelId="{94EAD180-898E-4E85-8B1F-C675F5BF4826}" type="presParOf" srcId="{E243F5AD-05C1-44C4-8F60-F994105D1E43}" destId="{4D615DE0-9CA9-46EF-B2E8-9186313CCFDB}" srcOrd="0" destOrd="0" presId="urn:microsoft.com/office/officeart/2005/8/layout/default"/>
    <dgm:cxn modelId="{8158B82F-E8DE-4733-B2A2-2772EC35E8F8}" type="presParOf" srcId="{E243F5AD-05C1-44C4-8F60-F994105D1E43}" destId="{875081AA-57BA-4A54-BD64-53B888AE5DB9}" srcOrd="1" destOrd="0" presId="urn:microsoft.com/office/officeart/2005/8/layout/default"/>
    <dgm:cxn modelId="{E4337A58-0901-4637-9933-FC112E6876C5}" type="presParOf" srcId="{E243F5AD-05C1-44C4-8F60-F994105D1E43}" destId="{C5303638-25FD-4535-826A-BF2134DA6829}" srcOrd="2" destOrd="0" presId="urn:microsoft.com/office/officeart/2005/8/layout/default"/>
    <dgm:cxn modelId="{F6749F91-4EFD-4B5A-A1CC-9821DB72204A}" type="presParOf" srcId="{E243F5AD-05C1-44C4-8F60-F994105D1E43}" destId="{012465DF-4B2D-4458-8B56-2EE6E409B17C}" srcOrd="3" destOrd="0" presId="urn:microsoft.com/office/officeart/2005/8/layout/default"/>
    <dgm:cxn modelId="{247F1947-9460-4B16-9D97-D8618B127A60}" type="presParOf" srcId="{E243F5AD-05C1-44C4-8F60-F994105D1E43}" destId="{BDD3B8EA-8CEC-48DB-933A-20FAE555141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EC994B-CB25-497F-B46F-8CB810E3BEC2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1D46B18C-F978-467A-A8E3-B28DBFBD8A03}">
      <dgm:prSet phldrT="[Text]"/>
      <dgm:spPr/>
      <dgm:t>
        <a:bodyPr/>
        <a:lstStyle/>
        <a:p>
          <a:pPr algn="l"/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endParaRPr lang="en-US" dirty="0"/>
        </a:p>
      </dgm:t>
    </dgm:pt>
    <dgm:pt modelId="{6EA12C55-120A-47BF-ACE5-06FAA43DAA4A}" type="parTrans" cxnId="{86D5E5E7-C182-4F10-A5D6-B8BCA891DA12}">
      <dgm:prSet/>
      <dgm:spPr/>
      <dgm:t>
        <a:bodyPr/>
        <a:lstStyle/>
        <a:p>
          <a:pPr algn="l"/>
          <a:endParaRPr lang="en-US"/>
        </a:p>
      </dgm:t>
    </dgm:pt>
    <dgm:pt modelId="{5326E264-EF7B-4ECC-8B2E-93C11AEFCCA6}" type="sibTrans" cxnId="{86D5E5E7-C182-4F10-A5D6-B8BCA891DA12}">
      <dgm:prSet/>
      <dgm:spPr/>
      <dgm:t>
        <a:bodyPr/>
        <a:lstStyle/>
        <a:p>
          <a:pPr algn="l"/>
          <a:endParaRPr lang="en-US"/>
        </a:p>
      </dgm:t>
    </dgm:pt>
    <dgm:pt modelId="{E7725860-7BEF-4316-94AC-4539A5E4A77C}">
      <dgm:prSet phldrT="[Text]"/>
      <dgm:spPr/>
      <dgm:t>
        <a:bodyPr/>
        <a:lstStyle/>
        <a:p>
          <a:pPr algn="l"/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, </a:t>
          </a:r>
          <a:r>
            <a:rPr lang="en-US" dirty="0" err="1"/>
            <a:t>chất</a:t>
          </a:r>
          <a:r>
            <a:rPr lang="en-US" dirty="0"/>
            <a:t> </a:t>
          </a:r>
          <a:r>
            <a:rPr lang="en-US" dirty="0" err="1"/>
            <a:t>lượng</a:t>
          </a:r>
          <a:endParaRPr lang="en-US" dirty="0"/>
        </a:p>
      </dgm:t>
    </dgm:pt>
    <dgm:pt modelId="{E3993BDD-5D24-498C-A6A8-FD6207EC71FA}" type="parTrans" cxnId="{21EF6810-FE04-4BF4-A07F-F5CA3580222F}">
      <dgm:prSet/>
      <dgm:spPr/>
      <dgm:t>
        <a:bodyPr/>
        <a:lstStyle/>
        <a:p>
          <a:pPr algn="l"/>
          <a:endParaRPr lang="en-US"/>
        </a:p>
      </dgm:t>
    </dgm:pt>
    <dgm:pt modelId="{7D00481C-8619-4AC0-B859-68B96C620768}" type="sibTrans" cxnId="{21EF6810-FE04-4BF4-A07F-F5CA3580222F}">
      <dgm:prSet/>
      <dgm:spPr/>
      <dgm:t>
        <a:bodyPr/>
        <a:lstStyle/>
        <a:p>
          <a:pPr algn="l"/>
          <a:endParaRPr lang="en-US"/>
        </a:p>
      </dgm:t>
    </dgm:pt>
    <dgm:pt modelId="{E2F9882C-3D4C-49F5-B375-0713BF266363}">
      <dgm:prSet phldrT="[Text]"/>
      <dgm:spPr/>
      <dgm:t>
        <a:bodyPr/>
        <a:lstStyle/>
        <a:p>
          <a:pPr algn="l"/>
          <a:r>
            <a:rPr lang="en-US" dirty="0" err="1"/>
            <a:t>Giá</a:t>
          </a:r>
          <a:r>
            <a:rPr lang="en-US" dirty="0"/>
            <a:t>,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toán</a:t>
          </a:r>
          <a:endParaRPr lang="en-US" dirty="0"/>
        </a:p>
      </dgm:t>
    </dgm:pt>
    <dgm:pt modelId="{5D665160-1621-4DBD-BC84-E6F5A7A9208B}" type="parTrans" cxnId="{54E9D16E-4E86-4452-94D6-9B23A69E24C6}">
      <dgm:prSet/>
      <dgm:spPr/>
      <dgm:t>
        <a:bodyPr/>
        <a:lstStyle/>
        <a:p>
          <a:pPr algn="l"/>
          <a:endParaRPr lang="en-US"/>
        </a:p>
      </dgm:t>
    </dgm:pt>
    <dgm:pt modelId="{6094E5B6-4562-496B-912C-F84188E596EB}" type="sibTrans" cxnId="{54E9D16E-4E86-4452-94D6-9B23A69E24C6}">
      <dgm:prSet/>
      <dgm:spPr/>
      <dgm:t>
        <a:bodyPr/>
        <a:lstStyle/>
        <a:p>
          <a:pPr algn="l"/>
          <a:endParaRPr lang="en-US"/>
        </a:p>
      </dgm:t>
    </dgm:pt>
    <dgm:pt modelId="{889D74AE-3638-4FCF-A200-B7BFA69894F5}">
      <dgm:prSet/>
      <dgm:spPr/>
      <dgm:t>
        <a:bodyPr/>
        <a:lstStyle/>
        <a:p>
          <a:pPr algn="l"/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hạn</a:t>
          </a:r>
          <a:r>
            <a:rPr lang="en-US" dirty="0"/>
            <a:t>, </a:t>
          </a:r>
          <a:r>
            <a:rPr lang="en-US" dirty="0" err="1"/>
            <a:t>địa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,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endParaRPr lang="en-US" dirty="0"/>
        </a:p>
      </dgm:t>
    </dgm:pt>
    <dgm:pt modelId="{71B54770-F83A-43DA-B2C9-A50010730058}" type="parTrans" cxnId="{D74863B9-4278-489F-A9EE-67FC9B93042F}">
      <dgm:prSet/>
      <dgm:spPr/>
      <dgm:t>
        <a:bodyPr/>
        <a:lstStyle/>
        <a:p>
          <a:pPr algn="l"/>
          <a:endParaRPr lang="en-US"/>
        </a:p>
      </dgm:t>
    </dgm:pt>
    <dgm:pt modelId="{526D7A1F-3BA6-4BCE-8DF8-1BCA749EF691}" type="sibTrans" cxnId="{D74863B9-4278-489F-A9EE-67FC9B93042F}">
      <dgm:prSet/>
      <dgm:spPr/>
      <dgm:t>
        <a:bodyPr/>
        <a:lstStyle/>
        <a:p>
          <a:pPr algn="l"/>
          <a:endParaRPr lang="en-US"/>
        </a:p>
      </dgm:t>
    </dgm:pt>
    <dgm:pt modelId="{9667EAD9-71B2-4106-A079-731D8461D78D}">
      <dgm:prSet/>
      <dgm:spPr/>
      <dgm:t>
        <a:bodyPr/>
        <a:lstStyle/>
        <a:p>
          <a:pPr algn="l"/>
          <a:r>
            <a:rPr lang="en-US" dirty="0" err="1"/>
            <a:t>Quyền</a:t>
          </a:r>
          <a:r>
            <a:rPr lang="en-US" dirty="0"/>
            <a:t>, </a:t>
          </a:r>
          <a:r>
            <a:rPr lang="en-US" dirty="0" err="1"/>
            <a:t>nghĩa</a:t>
          </a:r>
          <a:r>
            <a:rPr lang="en-US" dirty="0"/>
            <a:t> </a:t>
          </a:r>
          <a:r>
            <a:rPr lang="en-US" dirty="0" err="1"/>
            <a:t>vụ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bên</a:t>
          </a:r>
          <a:endParaRPr lang="en-US" dirty="0"/>
        </a:p>
      </dgm:t>
    </dgm:pt>
    <dgm:pt modelId="{AA91E67D-BCB7-4920-80B6-6B3EA9D928BB}" type="parTrans" cxnId="{B8D0774F-6E14-4FBF-B230-C584CE504180}">
      <dgm:prSet/>
      <dgm:spPr/>
      <dgm:t>
        <a:bodyPr/>
        <a:lstStyle/>
        <a:p>
          <a:pPr algn="l"/>
          <a:endParaRPr lang="en-US"/>
        </a:p>
      </dgm:t>
    </dgm:pt>
    <dgm:pt modelId="{8E63F0A8-F0E4-4537-81C1-D6466F22E706}" type="sibTrans" cxnId="{B8D0774F-6E14-4FBF-B230-C584CE504180}">
      <dgm:prSet/>
      <dgm:spPr/>
      <dgm:t>
        <a:bodyPr/>
        <a:lstStyle/>
        <a:p>
          <a:pPr algn="l"/>
          <a:endParaRPr lang="en-US"/>
        </a:p>
      </dgm:t>
    </dgm:pt>
    <dgm:pt modelId="{CC31212C-3B15-4EF1-A01B-18F4F8F41391}">
      <dgm:prSet/>
      <dgm:spPr/>
      <dgm:t>
        <a:bodyPr/>
        <a:lstStyle/>
        <a:p>
          <a:pPr algn="l"/>
          <a:r>
            <a:rPr lang="en-US" dirty="0" err="1"/>
            <a:t>Trách</a:t>
          </a:r>
          <a:r>
            <a:rPr lang="en-US" dirty="0"/>
            <a:t> </a:t>
          </a:r>
          <a:r>
            <a:rPr lang="en-US" dirty="0" err="1"/>
            <a:t>nhiệm</a:t>
          </a:r>
          <a:r>
            <a:rPr lang="en-US" dirty="0"/>
            <a:t> do vi </a:t>
          </a:r>
          <a:r>
            <a:rPr lang="en-US" dirty="0" err="1"/>
            <a:t>phạm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endParaRPr lang="en-US" dirty="0"/>
        </a:p>
      </dgm:t>
    </dgm:pt>
    <dgm:pt modelId="{E3DD0893-13E8-40FA-A1BF-112A01D9B60E}" type="parTrans" cxnId="{46864A81-75BC-49C1-B6FF-6F306DB4EB73}">
      <dgm:prSet/>
      <dgm:spPr/>
      <dgm:t>
        <a:bodyPr/>
        <a:lstStyle/>
        <a:p>
          <a:pPr algn="l"/>
          <a:endParaRPr lang="en-US"/>
        </a:p>
      </dgm:t>
    </dgm:pt>
    <dgm:pt modelId="{17F23944-5CD6-4ED1-AA0B-DDB3DE30B86C}" type="sibTrans" cxnId="{46864A81-75BC-49C1-B6FF-6F306DB4EB73}">
      <dgm:prSet/>
      <dgm:spPr/>
      <dgm:t>
        <a:bodyPr/>
        <a:lstStyle/>
        <a:p>
          <a:pPr algn="l"/>
          <a:endParaRPr lang="en-US"/>
        </a:p>
      </dgm:t>
    </dgm:pt>
    <dgm:pt modelId="{B4340964-CABC-4A83-8528-E3594B69F39B}">
      <dgm:prSet/>
      <dgm:spPr/>
      <dgm:t>
        <a:bodyPr/>
        <a:lstStyle/>
        <a:p>
          <a:pPr algn="l"/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tranh</a:t>
          </a:r>
          <a:r>
            <a:rPr lang="en-US" dirty="0"/>
            <a:t> </a:t>
          </a:r>
          <a:r>
            <a:rPr lang="en-US" dirty="0" err="1"/>
            <a:t>chấp</a:t>
          </a:r>
          <a:endParaRPr lang="en-US" dirty="0"/>
        </a:p>
      </dgm:t>
    </dgm:pt>
    <dgm:pt modelId="{EA9F7849-7753-400D-BFCB-7592291D07D4}" type="parTrans" cxnId="{E1630118-F279-41AB-BEEF-4AD9CC9F5213}">
      <dgm:prSet/>
      <dgm:spPr/>
      <dgm:t>
        <a:bodyPr/>
        <a:lstStyle/>
        <a:p>
          <a:pPr algn="l"/>
          <a:endParaRPr lang="en-US"/>
        </a:p>
      </dgm:t>
    </dgm:pt>
    <dgm:pt modelId="{F55B1EAD-9483-4B67-8A8D-A1B35FF42803}" type="sibTrans" cxnId="{E1630118-F279-41AB-BEEF-4AD9CC9F5213}">
      <dgm:prSet/>
      <dgm:spPr/>
      <dgm:t>
        <a:bodyPr/>
        <a:lstStyle/>
        <a:p>
          <a:pPr algn="l"/>
          <a:endParaRPr lang="en-US"/>
        </a:p>
      </dgm:t>
    </dgm:pt>
    <dgm:pt modelId="{C783CEE3-B722-4CF3-B146-26CADF5E844C}" type="pres">
      <dgm:prSet presAssocID="{8AEC994B-CB25-497F-B46F-8CB810E3BEC2}" presName="linearFlow" presStyleCnt="0">
        <dgm:presLayoutVars>
          <dgm:dir/>
          <dgm:resizeHandles val="exact"/>
        </dgm:presLayoutVars>
      </dgm:prSet>
      <dgm:spPr/>
    </dgm:pt>
    <dgm:pt modelId="{DE042BD9-246A-413A-903C-EF1B1C389497}" type="pres">
      <dgm:prSet presAssocID="{1D46B18C-F978-467A-A8E3-B28DBFBD8A03}" presName="composite" presStyleCnt="0"/>
      <dgm:spPr/>
    </dgm:pt>
    <dgm:pt modelId="{029196C2-D04B-4FFA-AF01-70EFF7ADE537}" type="pres">
      <dgm:prSet presAssocID="{1D46B18C-F978-467A-A8E3-B28DBFBD8A03}" presName="imgShp" presStyleLbl="fgImgPlace1" presStyleIdx="0" presStyleCnt="7"/>
      <dgm:spPr/>
    </dgm:pt>
    <dgm:pt modelId="{46FC3777-F63A-45CA-9931-1874C082C936}" type="pres">
      <dgm:prSet presAssocID="{1D46B18C-F978-467A-A8E3-B28DBFBD8A03}" presName="txShp" presStyleLbl="node1" presStyleIdx="0" presStyleCnt="7" custLinFactNeighborX="-135" custLinFactNeighborY="-435">
        <dgm:presLayoutVars>
          <dgm:bulletEnabled val="1"/>
        </dgm:presLayoutVars>
      </dgm:prSet>
      <dgm:spPr/>
    </dgm:pt>
    <dgm:pt modelId="{63708B6D-F92F-411F-875D-89A39D5D720D}" type="pres">
      <dgm:prSet presAssocID="{5326E264-EF7B-4ECC-8B2E-93C11AEFCCA6}" presName="spacing" presStyleCnt="0"/>
      <dgm:spPr/>
    </dgm:pt>
    <dgm:pt modelId="{CE2666C3-4DF5-44CA-8DF1-DED868AEB8A2}" type="pres">
      <dgm:prSet presAssocID="{E7725860-7BEF-4316-94AC-4539A5E4A77C}" presName="composite" presStyleCnt="0"/>
      <dgm:spPr/>
    </dgm:pt>
    <dgm:pt modelId="{680CAE64-DCEA-4FA9-98F7-556F4859F364}" type="pres">
      <dgm:prSet presAssocID="{E7725860-7BEF-4316-94AC-4539A5E4A77C}" presName="imgShp" presStyleLbl="fgImgPlace1" presStyleIdx="1" presStyleCnt="7"/>
      <dgm:spPr/>
    </dgm:pt>
    <dgm:pt modelId="{5FAEE3EE-2406-455F-BE16-FB297EF66372}" type="pres">
      <dgm:prSet presAssocID="{E7725860-7BEF-4316-94AC-4539A5E4A77C}" presName="txShp" presStyleLbl="node1" presStyleIdx="1" presStyleCnt="7">
        <dgm:presLayoutVars>
          <dgm:bulletEnabled val="1"/>
        </dgm:presLayoutVars>
      </dgm:prSet>
      <dgm:spPr/>
    </dgm:pt>
    <dgm:pt modelId="{80218ADF-C712-450C-83C8-F3C7C2621286}" type="pres">
      <dgm:prSet presAssocID="{7D00481C-8619-4AC0-B859-68B96C620768}" presName="spacing" presStyleCnt="0"/>
      <dgm:spPr/>
    </dgm:pt>
    <dgm:pt modelId="{D22EEC71-BE6D-4E1B-A567-0CEF3820B7ED}" type="pres">
      <dgm:prSet presAssocID="{E2F9882C-3D4C-49F5-B375-0713BF266363}" presName="composite" presStyleCnt="0"/>
      <dgm:spPr/>
    </dgm:pt>
    <dgm:pt modelId="{63279670-C5B0-41F2-8622-4BED22C8EBCD}" type="pres">
      <dgm:prSet presAssocID="{E2F9882C-3D4C-49F5-B375-0713BF266363}" presName="imgShp" presStyleLbl="fgImgPlace1" presStyleIdx="2" presStyleCnt="7"/>
      <dgm:spPr/>
    </dgm:pt>
    <dgm:pt modelId="{CD06386A-9B56-4217-834F-3E53069F966D}" type="pres">
      <dgm:prSet presAssocID="{E2F9882C-3D4C-49F5-B375-0713BF266363}" presName="txShp" presStyleLbl="node1" presStyleIdx="2" presStyleCnt="7">
        <dgm:presLayoutVars>
          <dgm:bulletEnabled val="1"/>
        </dgm:presLayoutVars>
      </dgm:prSet>
      <dgm:spPr/>
    </dgm:pt>
    <dgm:pt modelId="{FDC72C10-7918-4741-A197-87AE2570B31B}" type="pres">
      <dgm:prSet presAssocID="{6094E5B6-4562-496B-912C-F84188E596EB}" presName="spacing" presStyleCnt="0"/>
      <dgm:spPr/>
    </dgm:pt>
    <dgm:pt modelId="{D053DA7F-32DC-4CF4-88EC-DA20F44A7908}" type="pres">
      <dgm:prSet presAssocID="{889D74AE-3638-4FCF-A200-B7BFA69894F5}" presName="composite" presStyleCnt="0"/>
      <dgm:spPr/>
    </dgm:pt>
    <dgm:pt modelId="{5FA80671-2FF0-4638-A2D5-A95D24C05FF2}" type="pres">
      <dgm:prSet presAssocID="{889D74AE-3638-4FCF-A200-B7BFA69894F5}" presName="imgShp" presStyleLbl="fgImgPlace1" presStyleIdx="3" presStyleCnt="7"/>
      <dgm:spPr/>
    </dgm:pt>
    <dgm:pt modelId="{5745B985-3F77-4EBB-B9CC-FC594030D6BA}" type="pres">
      <dgm:prSet presAssocID="{889D74AE-3638-4FCF-A200-B7BFA69894F5}" presName="txShp" presStyleLbl="node1" presStyleIdx="3" presStyleCnt="7">
        <dgm:presLayoutVars>
          <dgm:bulletEnabled val="1"/>
        </dgm:presLayoutVars>
      </dgm:prSet>
      <dgm:spPr/>
    </dgm:pt>
    <dgm:pt modelId="{217F4FDC-CF6B-404C-AAE6-54C2FCA00851}" type="pres">
      <dgm:prSet presAssocID="{526D7A1F-3BA6-4BCE-8DF8-1BCA749EF691}" presName="spacing" presStyleCnt="0"/>
      <dgm:spPr/>
    </dgm:pt>
    <dgm:pt modelId="{1C60BDAC-9921-47AE-838B-974F1CBE4ED8}" type="pres">
      <dgm:prSet presAssocID="{9667EAD9-71B2-4106-A079-731D8461D78D}" presName="composite" presStyleCnt="0"/>
      <dgm:spPr/>
    </dgm:pt>
    <dgm:pt modelId="{FFD44E89-8426-4C2D-B8AC-F05DBABA64A0}" type="pres">
      <dgm:prSet presAssocID="{9667EAD9-71B2-4106-A079-731D8461D78D}" presName="imgShp" presStyleLbl="fgImgPlace1" presStyleIdx="4" presStyleCnt="7"/>
      <dgm:spPr/>
    </dgm:pt>
    <dgm:pt modelId="{49032B95-9B5F-4528-93A9-60C85BA8DF63}" type="pres">
      <dgm:prSet presAssocID="{9667EAD9-71B2-4106-A079-731D8461D78D}" presName="txShp" presStyleLbl="node1" presStyleIdx="4" presStyleCnt="7">
        <dgm:presLayoutVars>
          <dgm:bulletEnabled val="1"/>
        </dgm:presLayoutVars>
      </dgm:prSet>
      <dgm:spPr/>
    </dgm:pt>
    <dgm:pt modelId="{B88B3DC5-84C0-49E8-9A84-440EABC6C100}" type="pres">
      <dgm:prSet presAssocID="{8E63F0A8-F0E4-4537-81C1-D6466F22E706}" presName="spacing" presStyleCnt="0"/>
      <dgm:spPr/>
    </dgm:pt>
    <dgm:pt modelId="{38F2451C-3D94-4530-9759-14A4A226182C}" type="pres">
      <dgm:prSet presAssocID="{CC31212C-3B15-4EF1-A01B-18F4F8F41391}" presName="composite" presStyleCnt="0"/>
      <dgm:spPr/>
    </dgm:pt>
    <dgm:pt modelId="{9D66CCED-3901-41D5-9E78-393980A6265F}" type="pres">
      <dgm:prSet presAssocID="{CC31212C-3B15-4EF1-A01B-18F4F8F41391}" presName="imgShp" presStyleLbl="fgImgPlace1" presStyleIdx="5" presStyleCnt="7"/>
      <dgm:spPr/>
    </dgm:pt>
    <dgm:pt modelId="{37CC3905-74D7-4600-8851-D755D47A671E}" type="pres">
      <dgm:prSet presAssocID="{CC31212C-3B15-4EF1-A01B-18F4F8F41391}" presName="txShp" presStyleLbl="node1" presStyleIdx="5" presStyleCnt="7">
        <dgm:presLayoutVars>
          <dgm:bulletEnabled val="1"/>
        </dgm:presLayoutVars>
      </dgm:prSet>
      <dgm:spPr/>
    </dgm:pt>
    <dgm:pt modelId="{6208581A-A60F-4584-94D4-CB827CED3555}" type="pres">
      <dgm:prSet presAssocID="{17F23944-5CD6-4ED1-AA0B-DDB3DE30B86C}" presName="spacing" presStyleCnt="0"/>
      <dgm:spPr/>
    </dgm:pt>
    <dgm:pt modelId="{2D4EED65-FA3B-4FD6-92AC-86742013137F}" type="pres">
      <dgm:prSet presAssocID="{B4340964-CABC-4A83-8528-E3594B69F39B}" presName="composite" presStyleCnt="0"/>
      <dgm:spPr/>
    </dgm:pt>
    <dgm:pt modelId="{73209577-5CC9-4AB9-B776-834A88740689}" type="pres">
      <dgm:prSet presAssocID="{B4340964-CABC-4A83-8528-E3594B69F39B}" presName="imgShp" presStyleLbl="fgImgPlace1" presStyleIdx="6" presStyleCnt="7"/>
      <dgm:spPr/>
    </dgm:pt>
    <dgm:pt modelId="{1019FD79-94BE-49A9-8D84-B26B864323E7}" type="pres">
      <dgm:prSet presAssocID="{B4340964-CABC-4A83-8528-E3594B69F39B}" presName="txShp" presStyleLbl="node1" presStyleIdx="6" presStyleCnt="7">
        <dgm:presLayoutVars>
          <dgm:bulletEnabled val="1"/>
        </dgm:presLayoutVars>
      </dgm:prSet>
      <dgm:spPr/>
    </dgm:pt>
  </dgm:ptLst>
  <dgm:cxnLst>
    <dgm:cxn modelId="{9CBC5F0F-808B-48F7-ADA7-91FEF5233C6D}" type="presOf" srcId="{889D74AE-3638-4FCF-A200-B7BFA69894F5}" destId="{5745B985-3F77-4EBB-B9CC-FC594030D6BA}" srcOrd="0" destOrd="0" presId="urn:microsoft.com/office/officeart/2005/8/layout/vList3"/>
    <dgm:cxn modelId="{21EF6810-FE04-4BF4-A07F-F5CA3580222F}" srcId="{8AEC994B-CB25-497F-B46F-8CB810E3BEC2}" destId="{E7725860-7BEF-4316-94AC-4539A5E4A77C}" srcOrd="1" destOrd="0" parTransId="{E3993BDD-5D24-498C-A6A8-FD6207EC71FA}" sibTransId="{7D00481C-8619-4AC0-B859-68B96C620768}"/>
    <dgm:cxn modelId="{E1630118-F279-41AB-BEEF-4AD9CC9F5213}" srcId="{8AEC994B-CB25-497F-B46F-8CB810E3BEC2}" destId="{B4340964-CABC-4A83-8528-E3594B69F39B}" srcOrd="6" destOrd="0" parTransId="{EA9F7849-7753-400D-BFCB-7592291D07D4}" sibTransId="{F55B1EAD-9483-4B67-8A8D-A1B35FF42803}"/>
    <dgm:cxn modelId="{EF096D34-61E7-44CB-AF74-310437BD33CD}" type="presOf" srcId="{E2F9882C-3D4C-49F5-B375-0713BF266363}" destId="{CD06386A-9B56-4217-834F-3E53069F966D}" srcOrd="0" destOrd="0" presId="urn:microsoft.com/office/officeart/2005/8/layout/vList3"/>
    <dgm:cxn modelId="{54E9D16E-4E86-4452-94D6-9B23A69E24C6}" srcId="{8AEC994B-CB25-497F-B46F-8CB810E3BEC2}" destId="{E2F9882C-3D4C-49F5-B375-0713BF266363}" srcOrd="2" destOrd="0" parTransId="{5D665160-1621-4DBD-BC84-E6F5A7A9208B}" sibTransId="{6094E5B6-4562-496B-912C-F84188E596EB}"/>
    <dgm:cxn modelId="{B8D0774F-6E14-4FBF-B230-C584CE504180}" srcId="{8AEC994B-CB25-497F-B46F-8CB810E3BEC2}" destId="{9667EAD9-71B2-4106-A079-731D8461D78D}" srcOrd="4" destOrd="0" parTransId="{AA91E67D-BCB7-4920-80B6-6B3EA9D928BB}" sibTransId="{8E63F0A8-F0E4-4537-81C1-D6466F22E706}"/>
    <dgm:cxn modelId="{6BB0F977-32F4-45FA-8E58-9D934FA4B393}" type="presOf" srcId="{8AEC994B-CB25-497F-B46F-8CB810E3BEC2}" destId="{C783CEE3-B722-4CF3-B146-26CADF5E844C}" srcOrd="0" destOrd="0" presId="urn:microsoft.com/office/officeart/2005/8/layout/vList3"/>
    <dgm:cxn modelId="{C495F67F-0C22-44FB-8E38-9ED9B2AB1644}" type="presOf" srcId="{9667EAD9-71B2-4106-A079-731D8461D78D}" destId="{49032B95-9B5F-4528-93A9-60C85BA8DF63}" srcOrd="0" destOrd="0" presId="urn:microsoft.com/office/officeart/2005/8/layout/vList3"/>
    <dgm:cxn modelId="{46864A81-75BC-49C1-B6FF-6F306DB4EB73}" srcId="{8AEC994B-CB25-497F-B46F-8CB810E3BEC2}" destId="{CC31212C-3B15-4EF1-A01B-18F4F8F41391}" srcOrd="5" destOrd="0" parTransId="{E3DD0893-13E8-40FA-A1BF-112A01D9B60E}" sibTransId="{17F23944-5CD6-4ED1-AA0B-DDB3DE30B86C}"/>
    <dgm:cxn modelId="{447AEA8B-80DE-4322-BE96-167D66188980}" type="presOf" srcId="{CC31212C-3B15-4EF1-A01B-18F4F8F41391}" destId="{37CC3905-74D7-4600-8851-D755D47A671E}" srcOrd="0" destOrd="0" presId="urn:microsoft.com/office/officeart/2005/8/layout/vList3"/>
    <dgm:cxn modelId="{D74863B9-4278-489F-A9EE-67FC9B93042F}" srcId="{8AEC994B-CB25-497F-B46F-8CB810E3BEC2}" destId="{889D74AE-3638-4FCF-A200-B7BFA69894F5}" srcOrd="3" destOrd="0" parTransId="{71B54770-F83A-43DA-B2C9-A50010730058}" sibTransId="{526D7A1F-3BA6-4BCE-8DF8-1BCA749EF691}"/>
    <dgm:cxn modelId="{ECAE87E2-5BAE-4888-9362-BFE8A7A4A5EC}" type="presOf" srcId="{B4340964-CABC-4A83-8528-E3594B69F39B}" destId="{1019FD79-94BE-49A9-8D84-B26B864323E7}" srcOrd="0" destOrd="0" presId="urn:microsoft.com/office/officeart/2005/8/layout/vList3"/>
    <dgm:cxn modelId="{CC813EE7-9303-408A-A9E1-35DEF4A89A0A}" type="presOf" srcId="{1D46B18C-F978-467A-A8E3-B28DBFBD8A03}" destId="{46FC3777-F63A-45CA-9931-1874C082C936}" srcOrd="0" destOrd="0" presId="urn:microsoft.com/office/officeart/2005/8/layout/vList3"/>
    <dgm:cxn modelId="{86D5E5E7-C182-4F10-A5D6-B8BCA891DA12}" srcId="{8AEC994B-CB25-497F-B46F-8CB810E3BEC2}" destId="{1D46B18C-F978-467A-A8E3-B28DBFBD8A03}" srcOrd="0" destOrd="0" parTransId="{6EA12C55-120A-47BF-ACE5-06FAA43DAA4A}" sibTransId="{5326E264-EF7B-4ECC-8B2E-93C11AEFCCA6}"/>
    <dgm:cxn modelId="{AE0E42F6-C78D-40BD-BEB5-370B5937E7DD}" type="presOf" srcId="{E7725860-7BEF-4316-94AC-4539A5E4A77C}" destId="{5FAEE3EE-2406-455F-BE16-FB297EF66372}" srcOrd="0" destOrd="0" presId="urn:microsoft.com/office/officeart/2005/8/layout/vList3"/>
    <dgm:cxn modelId="{3F43315F-554D-400E-A66B-A2BDF3018599}" type="presParOf" srcId="{C783CEE3-B722-4CF3-B146-26CADF5E844C}" destId="{DE042BD9-246A-413A-903C-EF1B1C389497}" srcOrd="0" destOrd="0" presId="urn:microsoft.com/office/officeart/2005/8/layout/vList3"/>
    <dgm:cxn modelId="{670ABE56-29C5-44E6-ADB0-78C7C9B2B717}" type="presParOf" srcId="{DE042BD9-246A-413A-903C-EF1B1C389497}" destId="{029196C2-D04B-4FFA-AF01-70EFF7ADE537}" srcOrd="0" destOrd="0" presId="urn:microsoft.com/office/officeart/2005/8/layout/vList3"/>
    <dgm:cxn modelId="{88639145-2AA4-4D2B-9084-68B59CD5CD1A}" type="presParOf" srcId="{DE042BD9-246A-413A-903C-EF1B1C389497}" destId="{46FC3777-F63A-45CA-9931-1874C082C936}" srcOrd="1" destOrd="0" presId="urn:microsoft.com/office/officeart/2005/8/layout/vList3"/>
    <dgm:cxn modelId="{7821F6FA-3FD8-4687-A6A5-DF20A357D7D1}" type="presParOf" srcId="{C783CEE3-B722-4CF3-B146-26CADF5E844C}" destId="{63708B6D-F92F-411F-875D-89A39D5D720D}" srcOrd="1" destOrd="0" presId="urn:microsoft.com/office/officeart/2005/8/layout/vList3"/>
    <dgm:cxn modelId="{E982AECB-AEF8-48C6-A798-B4C6E6073155}" type="presParOf" srcId="{C783CEE3-B722-4CF3-B146-26CADF5E844C}" destId="{CE2666C3-4DF5-44CA-8DF1-DED868AEB8A2}" srcOrd="2" destOrd="0" presId="urn:microsoft.com/office/officeart/2005/8/layout/vList3"/>
    <dgm:cxn modelId="{9BDD6B0B-680F-4ADA-B621-26375F23F96F}" type="presParOf" srcId="{CE2666C3-4DF5-44CA-8DF1-DED868AEB8A2}" destId="{680CAE64-DCEA-4FA9-98F7-556F4859F364}" srcOrd="0" destOrd="0" presId="urn:microsoft.com/office/officeart/2005/8/layout/vList3"/>
    <dgm:cxn modelId="{18E27F29-CD49-49F1-A4F7-329E5E9C01A6}" type="presParOf" srcId="{CE2666C3-4DF5-44CA-8DF1-DED868AEB8A2}" destId="{5FAEE3EE-2406-455F-BE16-FB297EF66372}" srcOrd="1" destOrd="0" presId="urn:microsoft.com/office/officeart/2005/8/layout/vList3"/>
    <dgm:cxn modelId="{3367DA64-F2DF-42F3-A85B-AC1E9D2238CA}" type="presParOf" srcId="{C783CEE3-B722-4CF3-B146-26CADF5E844C}" destId="{80218ADF-C712-450C-83C8-F3C7C2621286}" srcOrd="3" destOrd="0" presId="urn:microsoft.com/office/officeart/2005/8/layout/vList3"/>
    <dgm:cxn modelId="{3EC96882-C6D0-4FDF-AA49-6C801093C207}" type="presParOf" srcId="{C783CEE3-B722-4CF3-B146-26CADF5E844C}" destId="{D22EEC71-BE6D-4E1B-A567-0CEF3820B7ED}" srcOrd="4" destOrd="0" presId="urn:microsoft.com/office/officeart/2005/8/layout/vList3"/>
    <dgm:cxn modelId="{DAA9A9A3-304F-4A84-AB5F-0A9718F2C505}" type="presParOf" srcId="{D22EEC71-BE6D-4E1B-A567-0CEF3820B7ED}" destId="{63279670-C5B0-41F2-8622-4BED22C8EBCD}" srcOrd="0" destOrd="0" presId="urn:microsoft.com/office/officeart/2005/8/layout/vList3"/>
    <dgm:cxn modelId="{66B6DB56-E69E-4885-A376-74EDEF3FD316}" type="presParOf" srcId="{D22EEC71-BE6D-4E1B-A567-0CEF3820B7ED}" destId="{CD06386A-9B56-4217-834F-3E53069F966D}" srcOrd="1" destOrd="0" presId="urn:microsoft.com/office/officeart/2005/8/layout/vList3"/>
    <dgm:cxn modelId="{A4E25AEF-A049-4BE9-9053-E3EC274C1AE8}" type="presParOf" srcId="{C783CEE3-B722-4CF3-B146-26CADF5E844C}" destId="{FDC72C10-7918-4741-A197-87AE2570B31B}" srcOrd="5" destOrd="0" presId="urn:microsoft.com/office/officeart/2005/8/layout/vList3"/>
    <dgm:cxn modelId="{583713F6-85F8-4DF6-92DF-DD78A3EBA173}" type="presParOf" srcId="{C783CEE3-B722-4CF3-B146-26CADF5E844C}" destId="{D053DA7F-32DC-4CF4-88EC-DA20F44A7908}" srcOrd="6" destOrd="0" presId="urn:microsoft.com/office/officeart/2005/8/layout/vList3"/>
    <dgm:cxn modelId="{C151032C-D31D-4567-823F-E7E1B50D039F}" type="presParOf" srcId="{D053DA7F-32DC-4CF4-88EC-DA20F44A7908}" destId="{5FA80671-2FF0-4638-A2D5-A95D24C05FF2}" srcOrd="0" destOrd="0" presId="urn:microsoft.com/office/officeart/2005/8/layout/vList3"/>
    <dgm:cxn modelId="{7E619E90-D517-4305-AC19-4CE70AF4AA0B}" type="presParOf" srcId="{D053DA7F-32DC-4CF4-88EC-DA20F44A7908}" destId="{5745B985-3F77-4EBB-B9CC-FC594030D6BA}" srcOrd="1" destOrd="0" presId="urn:microsoft.com/office/officeart/2005/8/layout/vList3"/>
    <dgm:cxn modelId="{AE407A26-0A76-4067-BDD4-D07E83DFC795}" type="presParOf" srcId="{C783CEE3-B722-4CF3-B146-26CADF5E844C}" destId="{217F4FDC-CF6B-404C-AAE6-54C2FCA00851}" srcOrd="7" destOrd="0" presId="urn:microsoft.com/office/officeart/2005/8/layout/vList3"/>
    <dgm:cxn modelId="{4B42E696-E8F5-4A10-8F15-8532F28FEB29}" type="presParOf" srcId="{C783CEE3-B722-4CF3-B146-26CADF5E844C}" destId="{1C60BDAC-9921-47AE-838B-974F1CBE4ED8}" srcOrd="8" destOrd="0" presId="urn:microsoft.com/office/officeart/2005/8/layout/vList3"/>
    <dgm:cxn modelId="{113D4588-886B-4571-967B-27EB9F4334CC}" type="presParOf" srcId="{1C60BDAC-9921-47AE-838B-974F1CBE4ED8}" destId="{FFD44E89-8426-4C2D-B8AC-F05DBABA64A0}" srcOrd="0" destOrd="0" presId="urn:microsoft.com/office/officeart/2005/8/layout/vList3"/>
    <dgm:cxn modelId="{D73CEF13-030B-46F0-9609-B10A7B793272}" type="presParOf" srcId="{1C60BDAC-9921-47AE-838B-974F1CBE4ED8}" destId="{49032B95-9B5F-4528-93A9-60C85BA8DF63}" srcOrd="1" destOrd="0" presId="urn:microsoft.com/office/officeart/2005/8/layout/vList3"/>
    <dgm:cxn modelId="{13AD9F98-3006-4C92-B81A-24CEB5ED0A4A}" type="presParOf" srcId="{C783CEE3-B722-4CF3-B146-26CADF5E844C}" destId="{B88B3DC5-84C0-49E8-9A84-440EABC6C100}" srcOrd="9" destOrd="0" presId="urn:microsoft.com/office/officeart/2005/8/layout/vList3"/>
    <dgm:cxn modelId="{B6CF7B59-E219-4D60-90EC-8DBB5175D0D8}" type="presParOf" srcId="{C783CEE3-B722-4CF3-B146-26CADF5E844C}" destId="{38F2451C-3D94-4530-9759-14A4A226182C}" srcOrd="10" destOrd="0" presId="urn:microsoft.com/office/officeart/2005/8/layout/vList3"/>
    <dgm:cxn modelId="{60A7FCC0-7BDA-4539-AD0F-F3D7406C35CD}" type="presParOf" srcId="{38F2451C-3D94-4530-9759-14A4A226182C}" destId="{9D66CCED-3901-41D5-9E78-393980A6265F}" srcOrd="0" destOrd="0" presId="urn:microsoft.com/office/officeart/2005/8/layout/vList3"/>
    <dgm:cxn modelId="{3AB90C64-66B2-4918-99D7-F01242B7533B}" type="presParOf" srcId="{38F2451C-3D94-4530-9759-14A4A226182C}" destId="{37CC3905-74D7-4600-8851-D755D47A671E}" srcOrd="1" destOrd="0" presId="urn:microsoft.com/office/officeart/2005/8/layout/vList3"/>
    <dgm:cxn modelId="{49A62719-BAE7-4458-8BFB-7359C891B954}" type="presParOf" srcId="{C783CEE3-B722-4CF3-B146-26CADF5E844C}" destId="{6208581A-A60F-4584-94D4-CB827CED3555}" srcOrd="11" destOrd="0" presId="urn:microsoft.com/office/officeart/2005/8/layout/vList3"/>
    <dgm:cxn modelId="{44FBE5DE-5DCE-4B7C-B03F-D7448CE93EC8}" type="presParOf" srcId="{C783CEE3-B722-4CF3-B146-26CADF5E844C}" destId="{2D4EED65-FA3B-4FD6-92AC-86742013137F}" srcOrd="12" destOrd="0" presId="urn:microsoft.com/office/officeart/2005/8/layout/vList3"/>
    <dgm:cxn modelId="{835FA66E-4C61-4D26-8CE1-AD4D945DCF60}" type="presParOf" srcId="{2D4EED65-FA3B-4FD6-92AC-86742013137F}" destId="{73209577-5CC9-4AB9-B776-834A88740689}" srcOrd="0" destOrd="0" presId="urn:microsoft.com/office/officeart/2005/8/layout/vList3"/>
    <dgm:cxn modelId="{CD2A778A-1F59-49E2-B246-CC970BF14DFD}" type="presParOf" srcId="{2D4EED65-FA3B-4FD6-92AC-86742013137F}" destId="{1019FD79-94BE-49A9-8D84-B26B864323E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7FF189-E82E-4021-9DAA-582B4AEF03D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59F6E91-3CC5-4817-8A1C-D5ECE97377BC}">
      <dgm:prSet phldrT="[Text]"/>
      <dgm:spPr/>
      <dgm:t>
        <a:bodyPr/>
        <a:lstStyle/>
        <a:p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kiện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hiệu</a:t>
          </a:r>
          <a:r>
            <a:rPr lang="en-US" dirty="0"/>
            <a:t> </a:t>
          </a:r>
          <a:r>
            <a:rPr lang="en-US" dirty="0" err="1"/>
            <a:t>lực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đồng</a:t>
          </a:r>
          <a:endParaRPr lang="en-US" dirty="0"/>
        </a:p>
      </dgm:t>
    </dgm:pt>
    <dgm:pt modelId="{A6DC55DC-1F97-4152-AB8E-E3922FD1CBDD}" type="parTrans" cxnId="{C40276C5-6C2B-49F0-8BB6-ED214A3F7924}">
      <dgm:prSet/>
      <dgm:spPr/>
      <dgm:t>
        <a:bodyPr/>
        <a:lstStyle/>
        <a:p>
          <a:endParaRPr lang="en-US"/>
        </a:p>
      </dgm:t>
    </dgm:pt>
    <dgm:pt modelId="{13D44314-945B-4D1B-AEFE-CB354C007F80}" type="sibTrans" cxnId="{C40276C5-6C2B-49F0-8BB6-ED214A3F7924}">
      <dgm:prSet/>
      <dgm:spPr/>
      <dgm:t>
        <a:bodyPr/>
        <a:lstStyle/>
        <a:p>
          <a:endParaRPr lang="en-US"/>
        </a:p>
      </dgm:t>
    </dgm:pt>
    <dgm:pt modelId="{B37F6951-08A2-4BFD-99D7-883B73153916}">
      <dgm:prSet phldrT="[Text]"/>
      <dgm:spPr/>
      <dgm:t>
        <a:bodyPr/>
        <a:lstStyle/>
        <a:p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lực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chủ</a:t>
          </a:r>
          <a:r>
            <a:rPr lang="en-US" dirty="0"/>
            <a:t> </a:t>
          </a:r>
          <a:r>
            <a:rPr lang="en-US" dirty="0" err="1"/>
            <a:t>thể</a:t>
          </a:r>
          <a:endParaRPr lang="en-US" dirty="0"/>
        </a:p>
      </dgm:t>
    </dgm:pt>
    <dgm:pt modelId="{B0790154-C0A6-47E5-9447-BB5B4EFDEB86}" type="parTrans" cxnId="{57FCB03E-0B30-49AB-8714-C1AD7CF5A8CB}">
      <dgm:prSet/>
      <dgm:spPr/>
      <dgm:t>
        <a:bodyPr/>
        <a:lstStyle/>
        <a:p>
          <a:endParaRPr lang="en-US"/>
        </a:p>
      </dgm:t>
    </dgm:pt>
    <dgm:pt modelId="{7615E33D-17B3-498F-82B9-274FB17EF20F}" type="sibTrans" cxnId="{57FCB03E-0B30-49AB-8714-C1AD7CF5A8CB}">
      <dgm:prSet/>
      <dgm:spPr/>
      <dgm:t>
        <a:bodyPr/>
        <a:lstStyle/>
        <a:p>
          <a:endParaRPr lang="en-US"/>
        </a:p>
      </dgm:t>
    </dgm:pt>
    <dgm:pt modelId="{C99C23C5-0B91-4AF9-BBBA-F183966C05F9}">
      <dgm:prSet phldrT="[Text]"/>
      <dgm:spPr/>
      <dgm:t>
        <a:bodyPr/>
        <a:lstStyle/>
        <a:p>
          <a:r>
            <a:rPr lang="en-US" dirty="0"/>
            <a:t>Ý </a:t>
          </a:r>
          <a:r>
            <a:rPr lang="en-US" dirty="0" err="1"/>
            <a:t>chí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chủ</a:t>
          </a:r>
          <a:r>
            <a:rPr lang="en-US" dirty="0"/>
            <a:t> </a:t>
          </a:r>
          <a:r>
            <a:rPr lang="en-US" dirty="0" err="1"/>
            <a:t>thể</a:t>
          </a:r>
          <a:endParaRPr lang="en-US" dirty="0"/>
        </a:p>
      </dgm:t>
    </dgm:pt>
    <dgm:pt modelId="{EF2EC829-88D4-43F0-B573-4119B0B3BA47}" type="parTrans" cxnId="{209D609B-9245-4A9D-BC36-DE2E481E0A02}">
      <dgm:prSet/>
      <dgm:spPr/>
      <dgm:t>
        <a:bodyPr/>
        <a:lstStyle/>
        <a:p>
          <a:endParaRPr lang="en-US"/>
        </a:p>
      </dgm:t>
    </dgm:pt>
    <dgm:pt modelId="{96A72CAD-9AC4-4B4C-85D5-BD46294872F6}" type="sibTrans" cxnId="{209D609B-9245-4A9D-BC36-DE2E481E0A02}">
      <dgm:prSet/>
      <dgm:spPr/>
      <dgm:t>
        <a:bodyPr/>
        <a:lstStyle/>
        <a:p>
          <a:endParaRPr lang="en-US"/>
        </a:p>
      </dgm:t>
    </dgm:pt>
    <dgm:pt modelId="{9223DDA0-FCD0-4278-BF3A-4B47BB247D94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nội</a:t>
          </a:r>
          <a:r>
            <a:rPr lang="en-US" dirty="0"/>
            <a:t> dung HĐ</a:t>
          </a:r>
        </a:p>
      </dgm:t>
    </dgm:pt>
    <dgm:pt modelId="{9CCF92B3-C141-4F70-983C-83832D507EEC}" type="parTrans" cxnId="{CBE70609-50E8-4DB8-AA86-173291B983C2}">
      <dgm:prSet/>
      <dgm:spPr/>
      <dgm:t>
        <a:bodyPr/>
        <a:lstStyle/>
        <a:p>
          <a:endParaRPr lang="en-US"/>
        </a:p>
      </dgm:t>
    </dgm:pt>
    <dgm:pt modelId="{E54DF263-19CB-4E31-9582-1F752DD6E487}" type="sibTrans" cxnId="{CBE70609-50E8-4DB8-AA86-173291B983C2}">
      <dgm:prSet/>
      <dgm:spPr/>
      <dgm:t>
        <a:bodyPr/>
        <a:lstStyle/>
        <a:p>
          <a:endParaRPr lang="en-US"/>
        </a:p>
      </dgm:t>
    </dgm:pt>
    <dgm:pt modelId="{3B75CFB1-A758-4A21-8A21-D03CDC05FCC1}" type="pres">
      <dgm:prSet presAssocID="{C67FF189-E82E-4021-9DAA-582B4AEF03D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FA2D1C-415C-40EE-AFC2-F3A70ED6CD9B}" type="pres">
      <dgm:prSet presAssocID="{C59F6E91-3CC5-4817-8A1C-D5ECE97377BC}" presName="root1" presStyleCnt="0"/>
      <dgm:spPr/>
    </dgm:pt>
    <dgm:pt modelId="{5554E9C7-483A-43BD-A533-D875EFF205F9}" type="pres">
      <dgm:prSet presAssocID="{C59F6E91-3CC5-4817-8A1C-D5ECE97377BC}" presName="LevelOneTextNode" presStyleLbl="node0" presStyleIdx="0" presStyleCnt="1">
        <dgm:presLayoutVars>
          <dgm:chPref val="3"/>
        </dgm:presLayoutVars>
      </dgm:prSet>
      <dgm:spPr/>
    </dgm:pt>
    <dgm:pt modelId="{7C13359E-8905-4203-A273-7E3B24278B47}" type="pres">
      <dgm:prSet presAssocID="{C59F6E91-3CC5-4817-8A1C-D5ECE97377BC}" presName="level2hierChild" presStyleCnt="0"/>
      <dgm:spPr/>
    </dgm:pt>
    <dgm:pt modelId="{5ED2E417-73FF-459C-9232-83DB8971C5EA}" type="pres">
      <dgm:prSet presAssocID="{B0790154-C0A6-47E5-9447-BB5B4EFDEB86}" presName="conn2-1" presStyleLbl="parChTrans1D2" presStyleIdx="0" presStyleCnt="3"/>
      <dgm:spPr/>
    </dgm:pt>
    <dgm:pt modelId="{14167A14-2E9F-42F7-A94E-218A5931E1CB}" type="pres">
      <dgm:prSet presAssocID="{B0790154-C0A6-47E5-9447-BB5B4EFDEB86}" presName="connTx" presStyleLbl="parChTrans1D2" presStyleIdx="0" presStyleCnt="3"/>
      <dgm:spPr/>
    </dgm:pt>
    <dgm:pt modelId="{C68B7BD8-03CD-4064-A7FE-1E816BE1F27D}" type="pres">
      <dgm:prSet presAssocID="{B37F6951-08A2-4BFD-99D7-883B73153916}" presName="root2" presStyleCnt="0"/>
      <dgm:spPr/>
    </dgm:pt>
    <dgm:pt modelId="{DCE1C908-2770-4232-9DA0-4318E5D5F562}" type="pres">
      <dgm:prSet presAssocID="{B37F6951-08A2-4BFD-99D7-883B73153916}" presName="LevelTwoTextNode" presStyleLbl="node2" presStyleIdx="0" presStyleCnt="3">
        <dgm:presLayoutVars>
          <dgm:chPref val="3"/>
        </dgm:presLayoutVars>
      </dgm:prSet>
      <dgm:spPr/>
    </dgm:pt>
    <dgm:pt modelId="{B5F83185-6E09-4742-9148-AD7FC50FC736}" type="pres">
      <dgm:prSet presAssocID="{B37F6951-08A2-4BFD-99D7-883B73153916}" presName="level3hierChild" presStyleCnt="0"/>
      <dgm:spPr/>
    </dgm:pt>
    <dgm:pt modelId="{0B6745B1-DFA5-4249-80B8-3D0CFA0960D3}" type="pres">
      <dgm:prSet presAssocID="{EF2EC829-88D4-43F0-B573-4119B0B3BA47}" presName="conn2-1" presStyleLbl="parChTrans1D2" presStyleIdx="1" presStyleCnt="3"/>
      <dgm:spPr/>
    </dgm:pt>
    <dgm:pt modelId="{C81184C1-26E3-40C2-A27D-CCAA0A58AD5B}" type="pres">
      <dgm:prSet presAssocID="{EF2EC829-88D4-43F0-B573-4119B0B3BA47}" presName="connTx" presStyleLbl="parChTrans1D2" presStyleIdx="1" presStyleCnt="3"/>
      <dgm:spPr/>
    </dgm:pt>
    <dgm:pt modelId="{BECE95D6-2EA8-4D4A-A9DC-7A6E6ABAE513}" type="pres">
      <dgm:prSet presAssocID="{C99C23C5-0B91-4AF9-BBBA-F183966C05F9}" presName="root2" presStyleCnt="0"/>
      <dgm:spPr/>
    </dgm:pt>
    <dgm:pt modelId="{E61F3CDB-94BA-428F-A54D-2A5DAA9B7EA7}" type="pres">
      <dgm:prSet presAssocID="{C99C23C5-0B91-4AF9-BBBA-F183966C05F9}" presName="LevelTwoTextNode" presStyleLbl="node2" presStyleIdx="1" presStyleCnt="3">
        <dgm:presLayoutVars>
          <dgm:chPref val="3"/>
        </dgm:presLayoutVars>
      </dgm:prSet>
      <dgm:spPr/>
    </dgm:pt>
    <dgm:pt modelId="{B49B9A2B-30F1-4671-8A5A-5B9F2EFEDB57}" type="pres">
      <dgm:prSet presAssocID="{C99C23C5-0B91-4AF9-BBBA-F183966C05F9}" presName="level3hierChild" presStyleCnt="0"/>
      <dgm:spPr/>
    </dgm:pt>
    <dgm:pt modelId="{FF880715-FF1C-401B-B4D6-EE83161BCCD3}" type="pres">
      <dgm:prSet presAssocID="{9CCF92B3-C141-4F70-983C-83832D507EEC}" presName="conn2-1" presStyleLbl="parChTrans1D2" presStyleIdx="2" presStyleCnt="3"/>
      <dgm:spPr/>
    </dgm:pt>
    <dgm:pt modelId="{E208BC4C-5460-452E-B10B-CAD2670FAF87}" type="pres">
      <dgm:prSet presAssocID="{9CCF92B3-C141-4F70-983C-83832D507EEC}" presName="connTx" presStyleLbl="parChTrans1D2" presStyleIdx="2" presStyleCnt="3"/>
      <dgm:spPr/>
    </dgm:pt>
    <dgm:pt modelId="{1C24FED0-10FE-48F6-8FDB-CD408E2439BE}" type="pres">
      <dgm:prSet presAssocID="{9223DDA0-FCD0-4278-BF3A-4B47BB247D94}" presName="root2" presStyleCnt="0"/>
      <dgm:spPr/>
    </dgm:pt>
    <dgm:pt modelId="{7A00EFC6-55B1-4497-A2F9-CCCD0F2184C0}" type="pres">
      <dgm:prSet presAssocID="{9223DDA0-FCD0-4278-BF3A-4B47BB247D94}" presName="LevelTwoTextNode" presStyleLbl="node2" presStyleIdx="2" presStyleCnt="3">
        <dgm:presLayoutVars>
          <dgm:chPref val="3"/>
        </dgm:presLayoutVars>
      </dgm:prSet>
      <dgm:spPr/>
    </dgm:pt>
    <dgm:pt modelId="{1682BF66-28A7-427F-AABB-F6C543D6BFD9}" type="pres">
      <dgm:prSet presAssocID="{9223DDA0-FCD0-4278-BF3A-4B47BB247D94}" presName="level3hierChild" presStyleCnt="0"/>
      <dgm:spPr/>
    </dgm:pt>
  </dgm:ptLst>
  <dgm:cxnLst>
    <dgm:cxn modelId="{CBE70609-50E8-4DB8-AA86-173291B983C2}" srcId="{C59F6E91-3CC5-4817-8A1C-D5ECE97377BC}" destId="{9223DDA0-FCD0-4278-BF3A-4B47BB247D94}" srcOrd="2" destOrd="0" parTransId="{9CCF92B3-C141-4F70-983C-83832D507EEC}" sibTransId="{E54DF263-19CB-4E31-9582-1F752DD6E487}"/>
    <dgm:cxn modelId="{BE8FF714-EA34-4CD3-947B-00A199E1494E}" type="presOf" srcId="{B0790154-C0A6-47E5-9447-BB5B4EFDEB86}" destId="{5ED2E417-73FF-459C-9232-83DB8971C5EA}" srcOrd="0" destOrd="0" presId="urn:microsoft.com/office/officeart/2008/layout/HorizontalMultiLevelHierarchy"/>
    <dgm:cxn modelId="{D579FC22-F5CA-4112-8D15-DC4BE1B0544F}" type="presOf" srcId="{9CCF92B3-C141-4F70-983C-83832D507EEC}" destId="{FF880715-FF1C-401B-B4D6-EE83161BCCD3}" srcOrd="0" destOrd="0" presId="urn:microsoft.com/office/officeart/2008/layout/HorizontalMultiLevelHierarchy"/>
    <dgm:cxn modelId="{DB96273C-DC01-477E-80DB-760D6999D056}" type="presOf" srcId="{C99C23C5-0B91-4AF9-BBBA-F183966C05F9}" destId="{E61F3CDB-94BA-428F-A54D-2A5DAA9B7EA7}" srcOrd="0" destOrd="0" presId="urn:microsoft.com/office/officeart/2008/layout/HorizontalMultiLevelHierarchy"/>
    <dgm:cxn modelId="{57FCB03E-0B30-49AB-8714-C1AD7CF5A8CB}" srcId="{C59F6E91-3CC5-4817-8A1C-D5ECE97377BC}" destId="{B37F6951-08A2-4BFD-99D7-883B73153916}" srcOrd="0" destOrd="0" parTransId="{B0790154-C0A6-47E5-9447-BB5B4EFDEB86}" sibTransId="{7615E33D-17B3-498F-82B9-274FB17EF20F}"/>
    <dgm:cxn modelId="{ED54AB5C-A752-445B-83B9-8E8B4AED1A6A}" type="presOf" srcId="{9CCF92B3-C141-4F70-983C-83832D507EEC}" destId="{E208BC4C-5460-452E-B10B-CAD2670FAF87}" srcOrd="1" destOrd="0" presId="urn:microsoft.com/office/officeart/2008/layout/HorizontalMultiLevelHierarchy"/>
    <dgm:cxn modelId="{85AB8561-153D-4A8E-9642-A723F0D411F9}" type="presOf" srcId="{B0790154-C0A6-47E5-9447-BB5B4EFDEB86}" destId="{14167A14-2E9F-42F7-A94E-218A5931E1CB}" srcOrd="1" destOrd="0" presId="urn:microsoft.com/office/officeart/2008/layout/HorizontalMultiLevelHierarchy"/>
    <dgm:cxn modelId="{1EE6EB48-A2EE-43B5-ACE0-2C802B2819C5}" type="presOf" srcId="{EF2EC829-88D4-43F0-B573-4119B0B3BA47}" destId="{0B6745B1-DFA5-4249-80B8-3D0CFA0960D3}" srcOrd="0" destOrd="0" presId="urn:microsoft.com/office/officeart/2008/layout/HorizontalMultiLevelHierarchy"/>
    <dgm:cxn modelId="{CF62E051-8D52-425D-85B9-530928ADCDFF}" type="presOf" srcId="{B37F6951-08A2-4BFD-99D7-883B73153916}" destId="{DCE1C908-2770-4232-9DA0-4318E5D5F562}" srcOrd="0" destOrd="0" presId="urn:microsoft.com/office/officeart/2008/layout/HorizontalMultiLevelHierarchy"/>
    <dgm:cxn modelId="{FFC9DA90-015F-4870-AAB2-1F044FFDDF5F}" type="presOf" srcId="{EF2EC829-88D4-43F0-B573-4119B0B3BA47}" destId="{C81184C1-26E3-40C2-A27D-CCAA0A58AD5B}" srcOrd="1" destOrd="0" presId="urn:microsoft.com/office/officeart/2008/layout/HorizontalMultiLevelHierarchy"/>
    <dgm:cxn modelId="{209D609B-9245-4A9D-BC36-DE2E481E0A02}" srcId="{C59F6E91-3CC5-4817-8A1C-D5ECE97377BC}" destId="{C99C23C5-0B91-4AF9-BBBA-F183966C05F9}" srcOrd="1" destOrd="0" parTransId="{EF2EC829-88D4-43F0-B573-4119B0B3BA47}" sibTransId="{96A72CAD-9AC4-4B4C-85D5-BD46294872F6}"/>
    <dgm:cxn modelId="{AA7E5CC5-C091-4A64-824B-9A8B1E1E2997}" type="presOf" srcId="{9223DDA0-FCD0-4278-BF3A-4B47BB247D94}" destId="{7A00EFC6-55B1-4497-A2F9-CCCD0F2184C0}" srcOrd="0" destOrd="0" presId="urn:microsoft.com/office/officeart/2008/layout/HorizontalMultiLevelHierarchy"/>
    <dgm:cxn modelId="{C40276C5-6C2B-49F0-8BB6-ED214A3F7924}" srcId="{C67FF189-E82E-4021-9DAA-582B4AEF03D8}" destId="{C59F6E91-3CC5-4817-8A1C-D5ECE97377BC}" srcOrd="0" destOrd="0" parTransId="{A6DC55DC-1F97-4152-AB8E-E3922FD1CBDD}" sibTransId="{13D44314-945B-4D1B-AEFE-CB354C007F80}"/>
    <dgm:cxn modelId="{514904E2-BDE5-4899-9FFD-F8E3763B3601}" type="presOf" srcId="{C59F6E91-3CC5-4817-8A1C-D5ECE97377BC}" destId="{5554E9C7-483A-43BD-A533-D875EFF205F9}" srcOrd="0" destOrd="0" presId="urn:microsoft.com/office/officeart/2008/layout/HorizontalMultiLevelHierarchy"/>
    <dgm:cxn modelId="{0042A5F2-9996-4354-9924-AA717E4369A5}" type="presOf" srcId="{C67FF189-E82E-4021-9DAA-582B4AEF03D8}" destId="{3B75CFB1-A758-4A21-8A21-D03CDC05FCC1}" srcOrd="0" destOrd="0" presId="urn:microsoft.com/office/officeart/2008/layout/HorizontalMultiLevelHierarchy"/>
    <dgm:cxn modelId="{69CA0C33-CA20-4BFB-8012-43B51D8141DC}" type="presParOf" srcId="{3B75CFB1-A758-4A21-8A21-D03CDC05FCC1}" destId="{79FA2D1C-415C-40EE-AFC2-F3A70ED6CD9B}" srcOrd="0" destOrd="0" presId="urn:microsoft.com/office/officeart/2008/layout/HorizontalMultiLevelHierarchy"/>
    <dgm:cxn modelId="{E329EF8F-E7EE-4633-B629-134AE26BF3E9}" type="presParOf" srcId="{79FA2D1C-415C-40EE-AFC2-F3A70ED6CD9B}" destId="{5554E9C7-483A-43BD-A533-D875EFF205F9}" srcOrd="0" destOrd="0" presId="urn:microsoft.com/office/officeart/2008/layout/HorizontalMultiLevelHierarchy"/>
    <dgm:cxn modelId="{2716CEA8-08D3-4D38-9395-B9F4AFA9694D}" type="presParOf" srcId="{79FA2D1C-415C-40EE-AFC2-F3A70ED6CD9B}" destId="{7C13359E-8905-4203-A273-7E3B24278B47}" srcOrd="1" destOrd="0" presId="urn:microsoft.com/office/officeart/2008/layout/HorizontalMultiLevelHierarchy"/>
    <dgm:cxn modelId="{FD0F368B-E9CE-4DBD-9EC8-9D0CE8B40505}" type="presParOf" srcId="{7C13359E-8905-4203-A273-7E3B24278B47}" destId="{5ED2E417-73FF-459C-9232-83DB8971C5EA}" srcOrd="0" destOrd="0" presId="urn:microsoft.com/office/officeart/2008/layout/HorizontalMultiLevelHierarchy"/>
    <dgm:cxn modelId="{3B2EA1F9-A79D-4262-A341-E134D5AF8969}" type="presParOf" srcId="{5ED2E417-73FF-459C-9232-83DB8971C5EA}" destId="{14167A14-2E9F-42F7-A94E-218A5931E1CB}" srcOrd="0" destOrd="0" presId="urn:microsoft.com/office/officeart/2008/layout/HorizontalMultiLevelHierarchy"/>
    <dgm:cxn modelId="{9203C24E-BA55-490D-B5E4-A035F383626E}" type="presParOf" srcId="{7C13359E-8905-4203-A273-7E3B24278B47}" destId="{C68B7BD8-03CD-4064-A7FE-1E816BE1F27D}" srcOrd="1" destOrd="0" presId="urn:microsoft.com/office/officeart/2008/layout/HorizontalMultiLevelHierarchy"/>
    <dgm:cxn modelId="{A6D88ACA-2A53-45D7-B920-9574B9B48E62}" type="presParOf" srcId="{C68B7BD8-03CD-4064-A7FE-1E816BE1F27D}" destId="{DCE1C908-2770-4232-9DA0-4318E5D5F562}" srcOrd="0" destOrd="0" presId="urn:microsoft.com/office/officeart/2008/layout/HorizontalMultiLevelHierarchy"/>
    <dgm:cxn modelId="{66EEE511-CF82-4F90-8DAD-AAB5CAD37CC4}" type="presParOf" srcId="{C68B7BD8-03CD-4064-A7FE-1E816BE1F27D}" destId="{B5F83185-6E09-4742-9148-AD7FC50FC736}" srcOrd="1" destOrd="0" presId="urn:microsoft.com/office/officeart/2008/layout/HorizontalMultiLevelHierarchy"/>
    <dgm:cxn modelId="{1F056D7D-47CF-4E84-95DF-8B6661AEB945}" type="presParOf" srcId="{7C13359E-8905-4203-A273-7E3B24278B47}" destId="{0B6745B1-DFA5-4249-80B8-3D0CFA0960D3}" srcOrd="2" destOrd="0" presId="urn:microsoft.com/office/officeart/2008/layout/HorizontalMultiLevelHierarchy"/>
    <dgm:cxn modelId="{94D0DC60-50C6-43A1-A33C-5DCC986E22D4}" type="presParOf" srcId="{0B6745B1-DFA5-4249-80B8-3D0CFA0960D3}" destId="{C81184C1-26E3-40C2-A27D-CCAA0A58AD5B}" srcOrd="0" destOrd="0" presId="urn:microsoft.com/office/officeart/2008/layout/HorizontalMultiLevelHierarchy"/>
    <dgm:cxn modelId="{90425084-34AB-4B65-A537-6FFDB95CD996}" type="presParOf" srcId="{7C13359E-8905-4203-A273-7E3B24278B47}" destId="{BECE95D6-2EA8-4D4A-A9DC-7A6E6ABAE513}" srcOrd="3" destOrd="0" presId="urn:microsoft.com/office/officeart/2008/layout/HorizontalMultiLevelHierarchy"/>
    <dgm:cxn modelId="{DC960F8F-87EC-4F0D-A5CA-3272C775351B}" type="presParOf" srcId="{BECE95D6-2EA8-4D4A-A9DC-7A6E6ABAE513}" destId="{E61F3CDB-94BA-428F-A54D-2A5DAA9B7EA7}" srcOrd="0" destOrd="0" presId="urn:microsoft.com/office/officeart/2008/layout/HorizontalMultiLevelHierarchy"/>
    <dgm:cxn modelId="{62AF2B20-A433-461C-B165-A8746B05E74C}" type="presParOf" srcId="{BECE95D6-2EA8-4D4A-A9DC-7A6E6ABAE513}" destId="{B49B9A2B-30F1-4671-8A5A-5B9F2EFEDB57}" srcOrd="1" destOrd="0" presId="urn:microsoft.com/office/officeart/2008/layout/HorizontalMultiLevelHierarchy"/>
    <dgm:cxn modelId="{DF8177B1-5BA7-4FA2-8220-0B8FDCECEFA1}" type="presParOf" srcId="{7C13359E-8905-4203-A273-7E3B24278B47}" destId="{FF880715-FF1C-401B-B4D6-EE83161BCCD3}" srcOrd="4" destOrd="0" presId="urn:microsoft.com/office/officeart/2008/layout/HorizontalMultiLevelHierarchy"/>
    <dgm:cxn modelId="{DAE75AED-54B6-4B55-9AFA-E23E14BCA3D8}" type="presParOf" srcId="{FF880715-FF1C-401B-B4D6-EE83161BCCD3}" destId="{E208BC4C-5460-452E-B10B-CAD2670FAF87}" srcOrd="0" destOrd="0" presId="urn:microsoft.com/office/officeart/2008/layout/HorizontalMultiLevelHierarchy"/>
    <dgm:cxn modelId="{A4FF1865-55FE-43C5-9784-89657F8CA286}" type="presParOf" srcId="{7C13359E-8905-4203-A273-7E3B24278B47}" destId="{1C24FED0-10FE-48F6-8FDB-CD408E2439BE}" srcOrd="5" destOrd="0" presId="urn:microsoft.com/office/officeart/2008/layout/HorizontalMultiLevelHierarchy"/>
    <dgm:cxn modelId="{07241251-F470-4B00-854F-70E84092CD11}" type="presParOf" srcId="{1C24FED0-10FE-48F6-8FDB-CD408E2439BE}" destId="{7A00EFC6-55B1-4497-A2F9-CCCD0F2184C0}" srcOrd="0" destOrd="0" presId="urn:microsoft.com/office/officeart/2008/layout/HorizontalMultiLevelHierarchy"/>
    <dgm:cxn modelId="{A7F8E0BB-F0B4-447E-AE36-37D666B45D65}" type="presParOf" srcId="{1C24FED0-10FE-48F6-8FDB-CD408E2439BE}" destId="{1682BF66-28A7-427F-AABB-F6C543D6BFD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B400-14BE-4928-91CF-9CAFC494ED05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Quan</a:t>
          </a:r>
          <a:r>
            <a:rPr lang="en-US" sz="5900" kern="1200" dirty="0"/>
            <a:t> </a:t>
          </a:r>
          <a:r>
            <a:rPr lang="en-US" sz="5900" kern="1200" dirty="0" err="1"/>
            <a:t>hệ</a:t>
          </a:r>
          <a:r>
            <a:rPr lang="en-US" sz="5900" kern="1200" dirty="0"/>
            <a:t> </a:t>
          </a:r>
          <a:r>
            <a:rPr lang="en-US" sz="5900" kern="1200" dirty="0" err="1"/>
            <a:t>về</a:t>
          </a:r>
          <a:r>
            <a:rPr lang="en-US" sz="5900" kern="1200" dirty="0"/>
            <a:t> </a:t>
          </a:r>
          <a:r>
            <a:rPr lang="en-US" sz="5900" kern="1200" dirty="0" err="1"/>
            <a:t>tài</a:t>
          </a:r>
          <a:r>
            <a:rPr lang="en-US" sz="5900" kern="1200" dirty="0"/>
            <a:t> </a:t>
          </a:r>
          <a:r>
            <a:rPr lang="en-US" sz="5900" kern="1200" dirty="0" err="1"/>
            <a:t>sản</a:t>
          </a:r>
          <a:endParaRPr lang="en-US" sz="5900" kern="1200" dirty="0"/>
        </a:p>
      </dsp:txBody>
      <dsp:txXfrm>
        <a:off x="2138760" y="522160"/>
        <a:ext cx="2495231" cy="3307016"/>
      </dsp:txXfrm>
    </dsp:sp>
    <dsp:sp modelId="{597733D9-95E6-4245-8176-500E1CC156DF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Quan</a:t>
          </a:r>
          <a:r>
            <a:rPr lang="en-US" sz="5900" kern="1200" dirty="0"/>
            <a:t> </a:t>
          </a:r>
          <a:r>
            <a:rPr lang="en-US" sz="5900" kern="1200" dirty="0" err="1"/>
            <a:t>hệ</a:t>
          </a:r>
          <a:r>
            <a:rPr lang="en-US" sz="5900" kern="1200" dirty="0"/>
            <a:t> </a:t>
          </a:r>
          <a:r>
            <a:rPr lang="en-US" sz="5900" kern="1200" dirty="0" err="1"/>
            <a:t>về</a:t>
          </a:r>
          <a:r>
            <a:rPr lang="en-US" sz="5900" kern="1200" dirty="0"/>
            <a:t> </a:t>
          </a:r>
          <a:r>
            <a:rPr lang="en-US" sz="5900" kern="1200" dirty="0" err="1"/>
            <a:t>nhân</a:t>
          </a:r>
          <a:r>
            <a:rPr lang="en-US" sz="5900" kern="1200" dirty="0"/>
            <a:t> </a:t>
          </a:r>
          <a:r>
            <a:rPr lang="en-US" sz="5900" kern="1200" dirty="0" err="1"/>
            <a:t>thân</a:t>
          </a:r>
          <a:endParaRPr lang="en-US" sz="5900" kern="1200" dirty="0"/>
        </a:p>
      </dsp:txBody>
      <dsp:txXfrm>
        <a:off x="5881607" y="522160"/>
        <a:ext cx="2495231" cy="3307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12013-85BE-4655-BBF1-7A252A7E1A25}">
      <dsp:nvSpPr>
        <dsp:cNvPr id="0" name=""/>
        <dsp:cNvSpPr/>
      </dsp:nvSpPr>
      <dsp:spPr>
        <a:xfrm>
          <a:off x="142120" y="447221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mua</a:t>
          </a:r>
          <a:r>
            <a:rPr lang="en-US" sz="2900" kern="1200" dirty="0"/>
            <a:t> </a:t>
          </a:r>
          <a:r>
            <a:rPr lang="en-US" sz="2900" kern="1200" dirty="0" err="1"/>
            <a:t>bán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r>
            <a:rPr lang="en-US" sz="2900" kern="1200" dirty="0"/>
            <a:t> </a:t>
          </a:r>
          <a:r>
            <a:rPr lang="en-US" sz="2900" kern="1200" dirty="0" err="1"/>
            <a:t>sản</a:t>
          </a:r>
          <a:endParaRPr lang="en-US" sz="2900" kern="1200" dirty="0"/>
        </a:p>
      </dsp:txBody>
      <dsp:txXfrm>
        <a:off x="142120" y="447221"/>
        <a:ext cx="3337847" cy="1043077"/>
      </dsp:txXfrm>
    </dsp:sp>
    <dsp:sp modelId="{0EA56F59-DDD3-474F-8DA9-730FB8469CA4}">
      <dsp:nvSpPr>
        <dsp:cNvPr id="0" name=""/>
        <dsp:cNvSpPr/>
      </dsp:nvSpPr>
      <dsp:spPr>
        <a:xfrm>
          <a:off x="3043" y="296554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E0F6E-6640-457B-B130-239001C06CDD}">
      <dsp:nvSpPr>
        <dsp:cNvPr id="0" name=""/>
        <dsp:cNvSpPr/>
      </dsp:nvSpPr>
      <dsp:spPr>
        <a:xfrm>
          <a:off x="3803301" y="447221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trao</a:t>
          </a:r>
          <a:r>
            <a:rPr lang="en-US" sz="2900" kern="1200" dirty="0"/>
            <a:t> </a:t>
          </a:r>
          <a:r>
            <a:rPr lang="en-US" sz="2900" kern="1200" dirty="0" err="1"/>
            <a:t>đổi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r>
            <a:rPr lang="en-US" sz="2900" kern="1200" dirty="0"/>
            <a:t> </a:t>
          </a:r>
          <a:r>
            <a:rPr lang="en-US" sz="2900" kern="1200" dirty="0" err="1"/>
            <a:t>sản</a:t>
          </a:r>
          <a:endParaRPr lang="en-US" sz="2900" kern="1200" dirty="0"/>
        </a:p>
      </dsp:txBody>
      <dsp:txXfrm>
        <a:off x="3803301" y="447221"/>
        <a:ext cx="3337847" cy="1043077"/>
      </dsp:txXfrm>
    </dsp:sp>
    <dsp:sp modelId="{21C650F7-2F30-44C6-A98F-AA5F5606356C}">
      <dsp:nvSpPr>
        <dsp:cNvPr id="0" name=""/>
        <dsp:cNvSpPr/>
      </dsp:nvSpPr>
      <dsp:spPr>
        <a:xfrm>
          <a:off x="3664224" y="296554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BDA34-5A81-4570-B439-ABA4A6E6BB01}">
      <dsp:nvSpPr>
        <dsp:cNvPr id="0" name=""/>
        <dsp:cNvSpPr/>
      </dsp:nvSpPr>
      <dsp:spPr>
        <a:xfrm>
          <a:off x="7464482" y="447221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tặng</a:t>
          </a:r>
          <a:r>
            <a:rPr lang="en-US" sz="2900" kern="1200" dirty="0"/>
            <a:t> </a:t>
          </a:r>
          <a:r>
            <a:rPr lang="en-US" sz="2900" kern="1200" dirty="0" err="1"/>
            <a:t>cho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r>
            <a:rPr lang="en-US" sz="2900" kern="1200" dirty="0"/>
            <a:t> </a:t>
          </a:r>
          <a:r>
            <a:rPr lang="en-US" sz="2900" kern="1200" dirty="0" err="1"/>
            <a:t>sản</a:t>
          </a:r>
          <a:endParaRPr lang="en-US" sz="2900" kern="1200" dirty="0"/>
        </a:p>
      </dsp:txBody>
      <dsp:txXfrm>
        <a:off x="7464482" y="447221"/>
        <a:ext cx="3337847" cy="1043077"/>
      </dsp:txXfrm>
    </dsp:sp>
    <dsp:sp modelId="{BE7DCBC4-B82F-49DF-BBEC-62E128C24E47}">
      <dsp:nvSpPr>
        <dsp:cNvPr id="0" name=""/>
        <dsp:cNvSpPr/>
      </dsp:nvSpPr>
      <dsp:spPr>
        <a:xfrm>
          <a:off x="7325405" y="296554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69294-F3D6-4405-86A8-EAEE93BCC071}">
      <dsp:nvSpPr>
        <dsp:cNvPr id="0" name=""/>
        <dsp:cNvSpPr/>
      </dsp:nvSpPr>
      <dsp:spPr>
        <a:xfrm>
          <a:off x="142120" y="1760339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vay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r>
            <a:rPr lang="en-US" sz="2900" kern="1200" dirty="0"/>
            <a:t> </a:t>
          </a:r>
          <a:r>
            <a:rPr lang="en-US" sz="2900" kern="1200" dirty="0" err="1"/>
            <a:t>sản</a:t>
          </a:r>
          <a:endParaRPr lang="en-US" sz="2900" kern="1200" dirty="0"/>
        </a:p>
      </dsp:txBody>
      <dsp:txXfrm>
        <a:off x="142120" y="1760339"/>
        <a:ext cx="3337847" cy="1043077"/>
      </dsp:txXfrm>
    </dsp:sp>
    <dsp:sp modelId="{7640D8A9-8CF1-421A-A239-65321A2C6B0B}">
      <dsp:nvSpPr>
        <dsp:cNvPr id="0" name=""/>
        <dsp:cNvSpPr/>
      </dsp:nvSpPr>
      <dsp:spPr>
        <a:xfrm>
          <a:off x="3043" y="1609673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752C1-69C4-48A9-855B-25CF534C2A64}">
      <dsp:nvSpPr>
        <dsp:cNvPr id="0" name=""/>
        <dsp:cNvSpPr/>
      </dsp:nvSpPr>
      <dsp:spPr>
        <a:xfrm>
          <a:off x="3803301" y="1760339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thuê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r>
            <a:rPr lang="en-US" sz="2900" kern="1200" dirty="0"/>
            <a:t> </a:t>
          </a:r>
          <a:r>
            <a:rPr lang="en-US" sz="2900" kern="1200" dirty="0" err="1"/>
            <a:t>sản</a:t>
          </a:r>
          <a:endParaRPr lang="en-US" sz="2900" kern="1200" dirty="0"/>
        </a:p>
      </dsp:txBody>
      <dsp:txXfrm>
        <a:off x="3803301" y="1760339"/>
        <a:ext cx="3337847" cy="1043077"/>
      </dsp:txXfrm>
    </dsp:sp>
    <dsp:sp modelId="{C2B26AA7-E8A2-4D5D-82D1-C7F13B277147}">
      <dsp:nvSpPr>
        <dsp:cNvPr id="0" name=""/>
        <dsp:cNvSpPr/>
      </dsp:nvSpPr>
      <dsp:spPr>
        <a:xfrm>
          <a:off x="3664224" y="1609673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73A14-945C-46A9-8D89-87AAF1896841}">
      <dsp:nvSpPr>
        <dsp:cNvPr id="0" name=""/>
        <dsp:cNvSpPr/>
      </dsp:nvSpPr>
      <dsp:spPr>
        <a:xfrm>
          <a:off x="7464482" y="1760339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dịch</a:t>
          </a:r>
          <a:r>
            <a:rPr lang="en-US" sz="2900" kern="1200" dirty="0"/>
            <a:t> </a:t>
          </a:r>
          <a:r>
            <a:rPr lang="en-US" sz="2900" kern="1200" dirty="0" err="1"/>
            <a:t>vụ</a:t>
          </a:r>
          <a:endParaRPr lang="en-US" sz="2900" kern="1200" dirty="0"/>
        </a:p>
      </dsp:txBody>
      <dsp:txXfrm>
        <a:off x="7464482" y="1760339"/>
        <a:ext cx="3337847" cy="1043077"/>
      </dsp:txXfrm>
    </dsp:sp>
    <dsp:sp modelId="{0F1656B5-4399-4D1C-981D-0BB2FBF5871C}">
      <dsp:nvSpPr>
        <dsp:cNvPr id="0" name=""/>
        <dsp:cNvSpPr/>
      </dsp:nvSpPr>
      <dsp:spPr>
        <a:xfrm>
          <a:off x="7325405" y="1609673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27DFC-1747-4529-AB24-87728DD82D23}">
      <dsp:nvSpPr>
        <dsp:cNvPr id="0" name=""/>
        <dsp:cNvSpPr/>
      </dsp:nvSpPr>
      <dsp:spPr>
        <a:xfrm>
          <a:off x="142120" y="3073458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mượn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r>
            <a:rPr lang="en-US" sz="2900" kern="1200" dirty="0"/>
            <a:t> </a:t>
          </a:r>
          <a:r>
            <a:rPr lang="en-US" sz="2900" kern="1200" dirty="0" err="1"/>
            <a:t>sản</a:t>
          </a:r>
          <a:endParaRPr lang="en-US" sz="2900" kern="1200" dirty="0"/>
        </a:p>
      </dsp:txBody>
      <dsp:txXfrm>
        <a:off x="142120" y="3073458"/>
        <a:ext cx="3337847" cy="1043077"/>
      </dsp:txXfrm>
    </dsp:sp>
    <dsp:sp modelId="{B6929FE5-C01D-45A5-8C1F-78A2432FC47A}">
      <dsp:nvSpPr>
        <dsp:cNvPr id="0" name=""/>
        <dsp:cNvSpPr/>
      </dsp:nvSpPr>
      <dsp:spPr>
        <a:xfrm>
          <a:off x="3043" y="2922791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88788-1AC1-4A85-B546-D2558EFD49CC}">
      <dsp:nvSpPr>
        <dsp:cNvPr id="0" name=""/>
        <dsp:cNvSpPr/>
      </dsp:nvSpPr>
      <dsp:spPr>
        <a:xfrm>
          <a:off x="3803301" y="3073458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vận</a:t>
          </a:r>
          <a:r>
            <a:rPr lang="en-US" sz="2900" kern="1200" dirty="0"/>
            <a:t> </a:t>
          </a:r>
          <a:r>
            <a:rPr lang="en-US" sz="2900" kern="1200" dirty="0" err="1"/>
            <a:t>chuyển</a:t>
          </a:r>
          <a:endParaRPr lang="en-US" sz="2900" kern="1200" dirty="0"/>
        </a:p>
      </dsp:txBody>
      <dsp:txXfrm>
        <a:off x="3803301" y="3073458"/>
        <a:ext cx="3337847" cy="1043077"/>
      </dsp:txXfrm>
    </dsp:sp>
    <dsp:sp modelId="{F2A34F18-FC55-46A5-B8A4-B6D7DBB1C2A0}">
      <dsp:nvSpPr>
        <dsp:cNvPr id="0" name=""/>
        <dsp:cNvSpPr/>
      </dsp:nvSpPr>
      <dsp:spPr>
        <a:xfrm>
          <a:off x="3664224" y="2922791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23549-F7F3-4FBF-8AFD-4DAD65CF9D55}">
      <dsp:nvSpPr>
        <dsp:cNvPr id="0" name=""/>
        <dsp:cNvSpPr/>
      </dsp:nvSpPr>
      <dsp:spPr>
        <a:xfrm>
          <a:off x="7464482" y="3057593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gửi</a:t>
          </a:r>
          <a:r>
            <a:rPr lang="en-US" sz="2900" kern="1200" dirty="0"/>
            <a:t> </a:t>
          </a:r>
          <a:r>
            <a:rPr lang="en-US" sz="2900" kern="1200" dirty="0" err="1"/>
            <a:t>giữ</a:t>
          </a:r>
          <a:endParaRPr lang="en-US" sz="2900" kern="1200" dirty="0"/>
        </a:p>
      </dsp:txBody>
      <dsp:txXfrm>
        <a:off x="7464482" y="3057593"/>
        <a:ext cx="3337847" cy="1043077"/>
      </dsp:txXfrm>
    </dsp:sp>
    <dsp:sp modelId="{4E643E66-757A-401E-A0D6-4B69BA88EE76}">
      <dsp:nvSpPr>
        <dsp:cNvPr id="0" name=""/>
        <dsp:cNvSpPr/>
      </dsp:nvSpPr>
      <dsp:spPr>
        <a:xfrm>
          <a:off x="7325405" y="2922791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CCC0F-FDBD-4CCE-BF5F-8ED89D156D0B}">
      <dsp:nvSpPr>
        <dsp:cNvPr id="0" name=""/>
        <dsp:cNvSpPr/>
      </dsp:nvSpPr>
      <dsp:spPr>
        <a:xfrm>
          <a:off x="188107" y="4386576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gia</a:t>
          </a:r>
          <a:r>
            <a:rPr lang="en-US" sz="2900" kern="1200" dirty="0"/>
            <a:t> </a:t>
          </a:r>
          <a:r>
            <a:rPr lang="en-US" sz="2900" kern="1200" dirty="0" err="1"/>
            <a:t>công</a:t>
          </a:r>
          <a:endParaRPr lang="en-US" sz="2900" kern="1200" dirty="0"/>
        </a:p>
      </dsp:txBody>
      <dsp:txXfrm>
        <a:off x="188107" y="4386576"/>
        <a:ext cx="3337847" cy="1043077"/>
      </dsp:txXfrm>
    </dsp:sp>
    <dsp:sp modelId="{3385AE8D-B7DF-4901-88EA-A57204993650}">
      <dsp:nvSpPr>
        <dsp:cNvPr id="0" name=""/>
        <dsp:cNvSpPr/>
      </dsp:nvSpPr>
      <dsp:spPr>
        <a:xfrm>
          <a:off x="49030" y="4235910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8A60F-F707-4FDD-A6E4-670E16536CB5}">
      <dsp:nvSpPr>
        <dsp:cNvPr id="0" name=""/>
        <dsp:cNvSpPr/>
      </dsp:nvSpPr>
      <dsp:spPr>
        <a:xfrm>
          <a:off x="3941263" y="4386576"/>
          <a:ext cx="3153898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ủy</a:t>
          </a:r>
          <a:r>
            <a:rPr lang="en-US" sz="2900" kern="1200" dirty="0"/>
            <a:t> </a:t>
          </a:r>
          <a:r>
            <a:rPr lang="en-US" sz="2900" kern="1200" dirty="0" err="1"/>
            <a:t>quyền</a:t>
          </a:r>
          <a:r>
            <a:rPr lang="en-US" sz="2900" kern="1200" dirty="0"/>
            <a:t> </a:t>
          </a:r>
        </a:p>
      </dsp:txBody>
      <dsp:txXfrm>
        <a:off x="3941263" y="4386576"/>
        <a:ext cx="3153898" cy="1043077"/>
      </dsp:txXfrm>
    </dsp:sp>
    <dsp:sp modelId="{9CBCF56C-3697-4522-B7B3-69D1A20E728F}">
      <dsp:nvSpPr>
        <dsp:cNvPr id="0" name=""/>
        <dsp:cNvSpPr/>
      </dsp:nvSpPr>
      <dsp:spPr>
        <a:xfrm>
          <a:off x="3710211" y="4235910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A1637-CB12-4DC4-A32A-3B207446CBEB}">
      <dsp:nvSpPr>
        <dsp:cNvPr id="0" name=""/>
        <dsp:cNvSpPr/>
      </dsp:nvSpPr>
      <dsp:spPr>
        <a:xfrm>
          <a:off x="7418495" y="4386576"/>
          <a:ext cx="3337847" cy="1043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511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đồng</a:t>
          </a:r>
          <a:r>
            <a:rPr lang="en-US" sz="2900" kern="1200" dirty="0"/>
            <a:t> </a:t>
          </a:r>
          <a:r>
            <a:rPr lang="en-US" sz="2900" kern="1200" dirty="0" err="1"/>
            <a:t>hợp</a:t>
          </a:r>
          <a:r>
            <a:rPr lang="en-US" sz="2900" kern="1200" dirty="0"/>
            <a:t> </a:t>
          </a:r>
          <a:r>
            <a:rPr lang="en-US" sz="2900" kern="1200" dirty="0" err="1"/>
            <a:t>tác</a:t>
          </a:r>
          <a:endParaRPr lang="en-US" sz="2900" kern="1200" dirty="0"/>
        </a:p>
      </dsp:txBody>
      <dsp:txXfrm>
        <a:off x="7418495" y="4386576"/>
        <a:ext cx="3337847" cy="1043077"/>
      </dsp:txXfrm>
    </dsp:sp>
    <dsp:sp modelId="{94EBC060-9DAE-4081-8D5C-0B3C6A906985}">
      <dsp:nvSpPr>
        <dsp:cNvPr id="0" name=""/>
        <dsp:cNvSpPr/>
      </dsp:nvSpPr>
      <dsp:spPr>
        <a:xfrm>
          <a:off x="7279418" y="4235910"/>
          <a:ext cx="730154" cy="109523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9545-0BB8-4CE4-B5BC-E774650BA48D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0" tIns="0" rIns="323453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Buộc thực hiện đúng hợp đồng</a:t>
          </a:r>
        </a:p>
      </dsp:txBody>
      <dsp:txXfrm rot="5400000">
        <a:off x="1284" y="870267"/>
        <a:ext cx="3337470" cy="2610802"/>
      </dsp:txXfrm>
    </dsp:sp>
    <dsp:sp modelId="{9A791389-1335-44AE-B694-01A8D49C7172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0" tIns="0" rIns="323453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Bồi thường thiệt hại</a:t>
          </a:r>
        </a:p>
      </dsp:txBody>
      <dsp:txXfrm rot="5400000">
        <a:off x="3589065" y="870267"/>
        <a:ext cx="3337470" cy="2610802"/>
      </dsp:txXfrm>
    </dsp:sp>
    <dsp:sp modelId="{16832C5C-F3DE-4B54-8E59-343D2A1A4C90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0" tIns="0" rIns="323453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Phạt vi phạm</a:t>
          </a:r>
        </a:p>
      </dsp:txBody>
      <dsp:txXfrm rot="5400000">
        <a:off x="7176846" y="870267"/>
        <a:ext cx="3337470" cy="26108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39080-2A31-4FD0-9B2F-189CC871BCCD}">
      <dsp:nvSpPr>
        <dsp:cNvPr id="0" name=""/>
        <dsp:cNvSpPr/>
      </dsp:nvSpPr>
      <dsp:spPr>
        <a:xfrm rot="5400000">
          <a:off x="2277269" y="1470304"/>
          <a:ext cx="1300357" cy="1480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C7EF2AB-690E-4EA0-86DF-E9792D3473E0}">
      <dsp:nvSpPr>
        <dsp:cNvPr id="0" name=""/>
        <dsp:cNvSpPr/>
      </dsp:nvSpPr>
      <dsp:spPr>
        <a:xfrm>
          <a:off x="1932754" y="28832"/>
          <a:ext cx="2189037" cy="15322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Hành vi trái pháp luật</a:t>
          </a:r>
        </a:p>
      </dsp:txBody>
      <dsp:txXfrm>
        <a:off x="2007566" y="103644"/>
        <a:ext cx="2039413" cy="1382630"/>
      </dsp:txXfrm>
    </dsp:sp>
    <dsp:sp modelId="{9C06C2E6-0A40-40D3-B422-EB3673220499}">
      <dsp:nvSpPr>
        <dsp:cNvPr id="0" name=""/>
        <dsp:cNvSpPr/>
      </dsp:nvSpPr>
      <dsp:spPr>
        <a:xfrm>
          <a:off x="4121791" y="174967"/>
          <a:ext cx="1592097" cy="123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F3D69-2638-4D86-8689-3F532134EB7B}">
      <dsp:nvSpPr>
        <dsp:cNvPr id="0" name=""/>
        <dsp:cNvSpPr/>
      </dsp:nvSpPr>
      <dsp:spPr>
        <a:xfrm rot="5400000">
          <a:off x="4092214" y="3191532"/>
          <a:ext cx="1300357" cy="1480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2CC73B-A523-4093-A851-459E347395DF}">
      <dsp:nvSpPr>
        <dsp:cNvPr id="0" name=""/>
        <dsp:cNvSpPr/>
      </dsp:nvSpPr>
      <dsp:spPr>
        <a:xfrm>
          <a:off x="3747698" y="1750060"/>
          <a:ext cx="2189037" cy="15322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Gây thiệt hại cho chủ thể khác</a:t>
          </a:r>
        </a:p>
      </dsp:txBody>
      <dsp:txXfrm>
        <a:off x="3822510" y="1824872"/>
        <a:ext cx="2039413" cy="1382630"/>
      </dsp:txXfrm>
    </dsp:sp>
    <dsp:sp modelId="{5AE771BF-DD8E-4CEF-896C-9248C08B048C}">
      <dsp:nvSpPr>
        <dsp:cNvPr id="0" name=""/>
        <dsp:cNvSpPr/>
      </dsp:nvSpPr>
      <dsp:spPr>
        <a:xfrm>
          <a:off x="5936735" y="1896195"/>
          <a:ext cx="1592097" cy="123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F7D55-D4AF-494E-BB58-13ADD7AD6BD1}">
      <dsp:nvSpPr>
        <dsp:cNvPr id="0" name=""/>
        <dsp:cNvSpPr/>
      </dsp:nvSpPr>
      <dsp:spPr>
        <a:xfrm>
          <a:off x="5562642" y="3471287"/>
          <a:ext cx="2189037" cy="153225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Phải bồi thường thiệt hại</a:t>
          </a:r>
        </a:p>
      </dsp:txBody>
      <dsp:txXfrm>
        <a:off x="5637454" y="3546099"/>
        <a:ext cx="2039413" cy="13826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49D97-A907-43C1-990C-93033F83E7F0}">
      <dsp:nvSpPr>
        <dsp:cNvPr id="0" name=""/>
        <dsp:cNvSpPr/>
      </dsp:nvSpPr>
      <dsp:spPr>
        <a:xfrm>
          <a:off x="189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</a:rPr>
            <a:t>Có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hành</a:t>
          </a:r>
          <a:r>
            <a:rPr lang="en-US" sz="2800" kern="1200" dirty="0">
              <a:solidFill>
                <a:schemeClr val="tx1"/>
              </a:solidFill>
            </a:rPr>
            <a:t> vi </a:t>
          </a:r>
          <a:r>
            <a:rPr lang="en-US" sz="2800" kern="1200" dirty="0" err="1">
              <a:solidFill>
                <a:schemeClr val="tx1"/>
              </a:solidFill>
            </a:rPr>
            <a:t>trái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pháp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luật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895" y="2167466"/>
        <a:ext cx="1986359" cy="2167466"/>
      </dsp:txXfrm>
    </dsp:sp>
    <dsp:sp modelId="{8364F6BF-FADB-4583-8D6F-9F2DD1BA33AF}">
      <dsp:nvSpPr>
        <dsp:cNvPr id="0" name=""/>
        <dsp:cNvSpPr/>
      </dsp:nvSpPr>
      <dsp:spPr>
        <a:xfrm>
          <a:off x="92866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872B6-EE35-4120-AA18-949D49C10BEB}">
      <dsp:nvSpPr>
        <dsp:cNvPr id="0" name=""/>
        <dsp:cNvSpPr/>
      </dsp:nvSpPr>
      <dsp:spPr>
        <a:xfrm>
          <a:off x="204784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</a:rPr>
            <a:t>Có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thiệt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hại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047845" y="2167466"/>
        <a:ext cx="1986359" cy="2167466"/>
      </dsp:txXfrm>
    </dsp:sp>
    <dsp:sp modelId="{CE1A15B6-2999-427F-8648-307CADB35CC9}">
      <dsp:nvSpPr>
        <dsp:cNvPr id="0" name=""/>
        <dsp:cNvSpPr/>
      </dsp:nvSpPr>
      <dsp:spPr>
        <a:xfrm>
          <a:off x="2138816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A4629-54D3-4E2A-8CFA-322874B95BFF}">
      <dsp:nvSpPr>
        <dsp:cNvPr id="0" name=""/>
        <dsp:cNvSpPr/>
      </dsp:nvSpPr>
      <dsp:spPr>
        <a:xfrm>
          <a:off x="409379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</a:rPr>
            <a:t>Có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lỗi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093795" y="2167466"/>
        <a:ext cx="1986359" cy="2167466"/>
      </dsp:txXfrm>
    </dsp:sp>
    <dsp:sp modelId="{9DDD862B-9E9A-44CA-8E42-FEFE9C1E43BC}">
      <dsp:nvSpPr>
        <dsp:cNvPr id="0" name=""/>
        <dsp:cNvSpPr/>
      </dsp:nvSpPr>
      <dsp:spPr>
        <a:xfrm>
          <a:off x="4184767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120E2-3CBD-4C75-A395-381ADF3CE383}">
      <dsp:nvSpPr>
        <dsp:cNvPr id="0" name=""/>
        <dsp:cNvSpPr/>
      </dsp:nvSpPr>
      <dsp:spPr>
        <a:xfrm>
          <a:off x="613974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chemeClr val="tx1"/>
              </a:solidFill>
            </a:rPr>
            <a:t>Có</a:t>
          </a:r>
          <a:r>
            <a:rPr lang="en-US" sz="2800" kern="1200" dirty="0">
              <a:solidFill>
                <a:schemeClr val="tx1"/>
              </a:solidFill>
            </a:rPr>
            <a:t> MQH </a:t>
          </a:r>
          <a:r>
            <a:rPr lang="en-US" sz="2800" kern="1200" dirty="0" err="1">
              <a:solidFill>
                <a:schemeClr val="tx1"/>
              </a:solidFill>
            </a:rPr>
            <a:t>nhân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quả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giữa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hành</a:t>
          </a:r>
          <a:r>
            <a:rPr lang="en-US" sz="2800" kern="1200" dirty="0">
              <a:solidFill>
                <a:schemeClr val="tx1"/>
              </a:solidFill>
            </a:rPr>
            <a:t> vi </a:t>
          </a:r>
          <a:r>
            <a:rPr lang="en-US" sz="2800" kern="1200" dirty="0" err="1">
              <a:solidFill>
                <a:schemeClr val="tx1"/>
              </a:solidFill>
            </a:rPr>
            <a:t>và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thiệt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en-US" sz="2800" kern="1200" dirty="0" err="1">
              <a:solidFill>
                <a:schemeClr val="tx1"/>
              </a:solidFill>
            </a:rPr>
            <a:t>hại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6139745" y="2167466"/>
        <a:ext cx="1986359" cy="2167466"/>
      </dsp:txXfrm>
    </dsp:sp>
    <dsp:sp modelId="{7D5E59C4-BDA8-4070-8B11-0F47FF60EE79}">
      <dsp:nvSpPr>
        <dsp:cNvPr id="0" name=""/>
        <dsp:cNvSpPr/>
      </dsp:nvSpPr>
      <dsp:spPr>
        <a:xfrm>
          <a:off x="6230717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77F77-E1A9-4D01-B443-1DD227D3F8BB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65D93-AD50-4AA4-8ED0-695B056D70E4}">
      <dsp:nvSpPr>
        <dsp:cNvPr id="0" name=""/>
        <dsp:cNvSpPr/>
      </dsp:nvSpPr>
      <dsp:spPr>
        <a:xfrm>
          <a:off x="0" y="360045"/>
          <a:ext cx="6713551" cy="10286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Dịch chuyển TS của người chết sang cho những người còn sống</a:t>
          </a:r>
        </a:p>
      </dsp:txBody>
      <dsp:txXfrm>
        <a:off x="30130" y="390175"/>
        <a:ext cx="6653291" cy="968439"/>
      </dsp:txXfrm>
    </dsp:sp>
    <dsp:sp modelId="{B948A9D0-E825-4B4C-BB99-6D0CB98DA701}">
      <dsp:nvSpPr>
        <dsp:cNvPr id="0" name=""/>
        <dsp:cNvSpPr/>
      </dsp:nvSpPr>
      <dsp:spPr>
        <a:xfrm>
          <a:off x="0" y="1573911"/>
          <a:ext cx="1028699" cy="102869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30C383-BACF-4087-94AA-8401D4B0C696}">
      <dsp:nvSpPr>
        <dsp:cNvPr id="0" name=""/>
        <dsp:cNvSpPr/>
      </dsp:nvSpPr>
      <dsp:spPr>
        <a:xfrm>
          <a:off x="1090422" y="1573911"/>
          <a:ext cx="5623129" cy="102869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Thừa kế theo di chúc</a:t>
          </a:r>
        </a:p>
      </dsp:txBody>
      <dsp:txXfrm>
        <a:off x="1140648" y="1624137"/>
        <a:ext cx="5522677" cy="928247"/>
      </dsp:txXfrm>
    </dsp:sp>
    <dsp:sp modelId="{E6583004-45E8-4CE7-AB3F-8CA19F9BDA75}">
      <dsp:nvSpPr>
        <dsp:cNvPr id="0" name=""/>
        <dsp:cNvSpPr/>
      </dsp:nvSpPr>
      <dsp:spPr>
        <a:xfrm>
          <a:off x="0" y="2726055"/>
          <a:ext cx="1028699" cy="102869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9D76A4-A781-40AC-AF63-BB796296C1A5}">
      <dsp:nvSpPr>
        <dsp:cNvPr id="0" name=""/>
        <dsp:cNvSpPr/>
      </dsp:nvSpPr>
      <dsp:spPr>
        <a:xfrm>
          <a:off x="1090422" y="2726055"/>
          <a:ext cx="5623129" cy="102869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Thừa kế theo pháp luật</a:t>
          </a:r>
        </a:p>
      </dsp:txBody>
      <dsp:txXfrm>
        <a:off x="1140648" y="2776281"/>
        <a:ext cx="5522677" cy="9282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8F7C-D2BB-459D-9EE8-3CCF31326BBE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Nhà</a:t>
          </a:r>
          <a:r>
            <a:rPr lang="en-US" sz="6500" kern="1200" dirty="0"/>
            <a:t> </a:t>
          </a:r>
          <a:r>
            <a:rPr lang="en-US" sz="6500" kern="1200" dirty="0" err="1"/>
            <a:t>nước</a:t>
          </a:r>
          <a:endParaRPr lang="en-US" sz="6500" kern="1200" dirty="0"/>
        </a:p>
      </dsp:txBody>
      <dsp:txXfrm>
        <a:off x="2138760" y="522160"/>
        <a:ext cx="2495231" cy="3307016"/>
      </dsp:txXfrm>
    </dsp:sp>
    <dsp:sp modelId="{2E4DCED8-638F-4C1F-B2AD-57556990C395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Người</a:t>
          </a:r>
          <a:r>
            <a:rPr lang="en-US" sz="6500" kern="1200" dirty="0"/>
            <a:t> </a:t>
          </a:r>
          <a:r>
            <a:rPr lang="en-US" sz="6500" kern="1200" dirty="0" err="1"/>
            <a:t>phạm</a:t>
          </a:r>
          <a:r>
            <a:rPr lang="en-US" sz="6500" kern="1200" dirty="0"/>
            <a:t> </a:t>
          </a:r>
          <a:r>
            <a:rPr lang="en-US" sz="6500" kern="1200" dirty="0" err="1"/>
            <a:t>tội</a:t>
          </a:r>
          <a:endParaRPr lang="en-US" sz="6500" kern="1200" dirty="0"/>
        </a:p>
      </dsp:txBody>
      <dsp:txXfrm>
        <a:off x="5881607" y="522160"/>
        <a:ext cx="2495231" cy="33070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1FDF2-37BA-4599-841C-262E84939312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7969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Tính nguy hiểm cho xã hội</a:t>
          </a:r>
        </a:p>
      </dsp:txBody>
      <dsp:txXfrm rot="5400000">
        <a:off x="2535" y="870268"/>
        <a:ext cx="2487699" cy="2610802"/>
      </dsp:txXfrm>
    </dsp:sp>
    <dsp:sp modelId="{E5360DE4-2A1F-4CBB-AA05-ADB3683067D3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7969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Tính trái pháp luật HS</a:t>
          </a:r>
        </a:p>
      </dsp:txBody>
      <dsp:txXfrm rot="5400000">
        <a:off x="2676811" y="870268"/>
        <a:ext cx="2487699" cy="2610802"/>
      </dsp:txXfrm>
    </dsp:sp>
    <dsp:sp modelId="{1766F273-B888-418F-9B0C-69EDCCD1B81C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7969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Tính có lỗi</a:t>
          </a:r>
        </a:p>
      </dsp:txBody>
      <dsp:txXfrm rot="5400000">
        <a:off x="5351088" y="870268"/>
        <a:ext cx="2487699" cy="2610802"/>
      </dsp:txXfrm>
    </dsp:sp>
    <dsp:sp modelId="{A063F799-0B7B-4AC7-BB90-3B4CAC52E509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7969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Tính phải chịu hình phạt</a:t>
          </a:r>
        </a:p>
      </dsp:txBody>
      <dsp:txXfrm rot="5400000">
        <a:off x="8025365" y="870268"/>
        <a:ext cx="2487699" cy="26108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FC81-5D54-4DE6-AC49-64E4EEE082BF}">
      <dsp:nvSpPr>
        <dsp:cNvPr id="0" name=""/>
        <dsp:cNvSpPr/>
      </dsp:nvSpPr>
      <dsp:spPr>
        <a:xfrm>
          <a:off x="6400546" y="3678139"/>
          <a:ext cx="2672059" cy="1730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Từ 7 năm đến 15 năm tù</a:t>
          </a:r>
        </a:p>
      </dsp:txBody>
      <dsp:txXfrm>
        <a:off x="7240186" y="4148883"/>
        <a:ext cx="1794397" cy="1222122"/>
      </dsp:txXfrm>
    </dsp:sp>
    <dsp:sp modelId="{7E35F228-0368-403F-9F86-7D91CD921D9E}">
      <dsp:nvSpPr>
        <dsp:cNvPr id="0" name=""/>
        <dsp:cNvSpPr/>
      </dsp:nvSpPr>
      <dsp:spPr>
        <a:xfrm>
          <a:off x="2040869" y="3678139"/>
          <a:ext cx="2672059" cy="1730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Trên 15 năm tù, chung thân, tử hình</a:t>
          </a:r>
        </a:p>
      </dsp:txBody>
      <dsp:txXfrm>
        <a:off x="2078891" y="4148883"/>
        <a:ext cx="1794397" cy="1222122"/>
      </dsp:txXfrm>
    </dsp:sp>
    <dsp:sp modelId="{3497288F-87C0-459C-922A-068388C733B8}">
      <dsp:nvSpPr>
        <dsp:cNvPr id="0" name=""/>
        <dsp:cNvSpPr/>
      </dsp:nvSpPr>
      <dsp:spPr>
        <a:xfrm>
          <a:off x="6400546" y="0"/>
          <a:ext cx="2672059" cy="1730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3 năm- 7 năm tù</a:t>
          </a:r>
        </a:p>
      </dsp:txBody>
      <dsp:txXfrm>
        <a:off x="7240186" y="38022"/>
        <a:ext cx="1794397" cy="1222122"/>
      </dsp:txXfrm>
    </dsp:sp>
    <dsp:sp modelId="{A22BF90B-5537-4649-AFCB-52D0D0777B66}">
      <dsp:nvSpPr>
        <dsp:cNvPr id="0" name=""/>
        <dsp:cNvSpPr/>
      </dsp:nvSpPr>
      <dsp:spPr>
        <a:xfrm>
          <a:off x="2040869" y="0"/>
          <a:ext cx="2672059" cy="17308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Phạt tiền, cải tạo KGG, phạt tù đến 3 năm</a:t>
          </a:r>
        </a:p>
      </dsp:txBody>
      <dsp:txXfrm>
        <a:off x="2078891" y="38022"/>
        <a:ext cx="1794397" cy="1222122"/>
      </dsp:txXfrm>
    </dsp:sp>
    <dsp:sp modelId="{EEDF14FE-5B31-41D7-B85B-6BABD1548523}">
      <dsp:nvSpPr>
        <dsp:cNvPr id="0" name=""/>
        <dsp:cNvSpPr/>
      </dsp:nvSpPr>
      <dsp:spPr>
        <a:xfrm>
          <a:off x="3160538" y="308314"/>
          <a:ext cx="2342109" cy="234210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TP ít nghiêm trọng</a:t>
          </a:r>
        </a:p>
      </dsp:txBody>
      <dsp:txXfrm>
        <a:off x="3846526" y="994302"/>
        <a:ext cx="1656121" cy="1656121"/>
      </dsp:txXfrm>
    </dsp:sp>
    <dsp:sp modelId="{A713CF73-DD8D-4DE0-8F4A-1E53F7E5537F}">
      <dsp:nvSpPr>
        <dsp:cNvPr id="0" name=""/>
        <dsp:cNvSpPr/>
      </dsp:nvSpPr>
      <dsp:spPr>
        <a:xfrm rot="5400000">
          <a:off x="5610828" y="308314"/>
          <a:ext cx="2342109" cy="234210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TP nghiêm trọng</a:t>
          </a:r>
        </a:p>
      </dsp:txBody>
      <dsp:txXfrm rot="-5400000">
        <a:off x="5610828" y="994302"/>
        <a:ext cx="1656121" cy="1656121"/>
      </dsp:txXfrm>
    </dsp:sp>
    <dsp:sp modelId="{73ACE7AD-0C1E-4884-8907-9EAFDBFE5D23}">
      <dsp:nvSpPr>
        <dsp:cNvPr id="0" name=""/>
        <dsp:cNvSpPr/>
      </dsp:nvSpPr>
      <dsp:spPr>
        <a:xfrm rot="10800000">
          <a:off x="5610828" y="2758604"/>
          <a:ext cx="2342109" cy="234210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TP rất nghiêm trọng</a:t>
          </a:r>
        </a:p>
      </dsp:txBody>
      <dsp:txXfrm rot="10800000">
        <a:off x="5610828" y="2758604"/>
        <a:ext cx="1656121" cy="1656121"/>
      </dsp:txXfrm>
    </dsp:sp>
    <dsp:sp modelId="{AFD5DA1D-8CC9-42BD-860C-A51889ED7A90}">
      <dsp:nvSpPr>
        <dsp:cNvPr id="0" name=""/>
        <dsp:cNvSpPr/>
      </dsp:nvSpPr>
      <dsp:spPr>
        <a:xfrm rot="16200000">
          <a:off x="3160538" y="2758604"/>
          <a:ext cx="2342109" cy="234210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TP đặc biệt nghiêm trọng</a:t>
          </a:r>
        </a:p>
      </dsp:txBody>
      <dsp:txXfrm rot="5400000">
        <a:off x="3846526" y="2758604"/>
        <a:ext cx="1656121" cy="1656121"/>
      </dsp:txXfrm>
    </dsp:sp>
    <dsp:sp modelId="{65570FA9-028C-4588-9005-5E9F9B97D4E8}">
      <dsp:nvSpPr>
        <dsp:cNvPr id="0" name=""/>
        <dsp:cNvSpPr/>
      </dsp:nvSpPr>
      <dsp:spPr>
        <a:xfrm>
          <a:off x="5152413" y="2217701"/>
          <a:ext cx="808649" cy="703173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E7EB28-07E6-45DC-A30A-E7EDAA7A9CD0}">
      <dsp:nvSpPr>
        <dsp:cNvPr id="0" name=""/>
        <dsp:cNvSpPr/>
      </dsp:nvSpPr>
      <dsp:spPr>
        <a:xfrm rot="10800000">
          <a:off x="5152413" y="2488152"/>
          <a:ext cx="808649" cy="703173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8030-69E8-499B-A830-AF961FD091D8}">
      <dsp:nvSpPr>
        <dsp:cNvPr id="0" name=""/>
        <dsp:cNvSpPr/>
      </dsp:nvSpPr>
      <dsp:spPr>
        <a:xfrm>
          <a:off x="0" y="0"/>
          <a:ext cx="8773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FAC31-BFE5-45F0-B642-8DEAFD062186}">
      <dsp:nvSpPr>
        <dsp:cNvPr id="0" name=""/>
        <dsp:cNvSpPr/>
      </dsp:nvSpPr>
      <dsp:spPr>
        <a:xfrm>
          <a:off x="0" y="0"/>
          <a:ext cx="1754674" cy="6376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Hình</a:t>
          </a:r>
          <a:r>
            <a:rPr lang="en-US" sz="4800" kern="1200" dirty="0"/>
            <a:t> </a:t>
          </a:r>
          <a:r>
            <a:rPr lang="en-US" sz="4800" kern="1200" dirty="0" err="1"/>
            <a:t>phạt</a:t>
          </a:r>
          <a:r>
            <a:rPr lang="en-US" sz="4800" kern="1200" dirty="0"/>
            <a:t> </a:t>
          </a:r>
          <a:r>
            <a:rPr lang="en-US" sz="4800" kern="1200" dirty="0" err="1"/>
            <a:t>chính</a:t>
          </a:r>
          <a:r>
            <a:rPr lang="en-US" sz="4800" kern="1200" dirty="0"/>
            <a:t> </a:t>
          </a:r>
          <a:r>
            <a:rPr lang="en-US" sz="4800" kern="1200" dirty="0" err="1"/>
            <a:t>đối</a:t>
          </a:r>
          <a:r>
            <a:rPr lang="en-US" sz="4800" kern="1200" dirty="0"/>
            <a:t> </a:t>
          </a:r>
          <a:r>
            <a:rPr lang="en-US" sz="4800" kern="1200" dirty="0" err="1"/>
            <a:t>với</a:t>
          </a:r>
          <a:r>
            <a:rPr lang="en-US" sz="4800" kern="1200" dirty="0"/>
            <a:t> </a:t>
          </a:r>
          <a:r>
            <a:rPr lang="en-US" sz="4800" kern="1200" dirty="0" err="1"/>
            <a:t>cá</a:t>
          </a:r>
          <a:r>
            <a:rPr lang="en-US" sz="4800" kern="1200" dirty="0"/>
            <a:t> </a:t>
          </a:r>
          <a:r>
            <a:rPr lang="en-US" sz="4800" kern="1200" dirty="0" err="1"/>
            <a:t>nhân</a:t>
          </a:r>
          <a:endParaRPr lang="en-US" sz="4800" kern="1200" dirty="0"/>
        </a:p>
      </dsp:txBody>
      <dsp:txXfrm>
        <a:off x="0" y="0"/>
        <a:ext cx="1754674" cy="6376592"/>
      </dsp:txXfrm>
    </dsp:sp>
    <dsp:sp modelId="{0457F4AD-56B8-4E8E-9D4A-E458FE33981F}">
      <dsp:nvSpPr>
        <dsp:cNvPr id="0" name=""/>
        <dsp:cNvSpPr/>
      </dsp:nvSpPr>
      <dsp:spPr>
        <a:xfrm>
          <a:off x="1886275" y="43045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Cảnh</a:t>
          </a:r>
          <a:r>
            <a:rPr lang="en-US" sz="3900" kern="1200" dirty="0"/>
            <a:t> </a:t>
          </a:r>
          <a:r>
            <a:rPr lang="en-US" sz="3900" kern="1200" dirty="0" err="1"/>
            <a:t>cáo</a:t>
          </a:r>
          <a:endParaRPr lang="en-US" sz="3900" kern="1200" dirty="0"/>
        </a:p>
      </dsp:txBody>
      <dsp:txXfrm>
        <a:off x="1886275" y="43045"/>
        <a:ext cx="6887098" cy="860902"/>
      </dsp:txXfrm>
    </dsp:sp>
    <dsp:sp modelId="{BAF769E5-5EB2-437A-B4C0-571C262FC73A}">
      <dsp:nvSpPr>
        <dsp:cNvPr id="0" name=""/>
        <dsp:cNvSpPr/>
      </dsp:nvSpPr>
      <dsp:spPr>
        <a:xfrm>
          <a:off x="1754674" y="903947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00E91-EDBF-41B8-89EC-512CE9E81809}">
      <dsp:nvSpPr>
        <dsp:cNvPr id="0" name=""/>
        <dsp:cNvSpPr/>
      </dsp:nvSpPr>
      <dsp:spPr>
        <a:xfrm>
          <a:off x="1886275" y="946992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Phạt</a:t>
          </a:r>
          <a:r>
            <a:rPr lang="en-US" sz="3900" kern="1200" dirty="0"/>
            <a:t> </a:t>
          </a:r>
          <a:r>
            <a:rPr lang="en-US" sz="3900" kern="1200" dirty="0" err="1"/>
            <a:t>tiền</a:t>
          </a:r>
          <a:endParaRPr lang="en-US" sz="3900" kern="1200" dirty="0"/>
        </a:p>
      </dsp:txBody>
      <dsp:txXfrm>
        <a:off x="1886275" y="946992"/>
        <a:ext cx="6887098" cy="860902"/>
      </dsp:txXfrm>
    </dsp:sp>
    <dsp:sp modelId="{A70091B3-9882-43EA-B828-030DB8693F2D}">
      <dsp:nvSpPr>
        <dsp:cNvPr id="0" name=""/>
        <dsp:cNvSpPr/>
      </dsp:nvSpPr>
      <dsp:spPr>
        <a:xfrm>
          <a:off x="1754674" y="1807894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A725F-1918-4E98-BA22-C3442C29F4C6}">
      <dsp:nvSpPr>
        <dsp:cNvPr id="0" name=""/>
        <dsp:cNvSpPr/>
      </dsp:nvSpPr>
      <dsp:spPr>
        <a:xfrm>
          <a:off x="1747224" y="1943280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 </a:t>
          </a:r>
          <a:r>
            <a:rPr lang="en-US" sz="3900" kern="1200" dirty="0" err="1"/>
            <a:t>Cải</a:t>
          </a:r>
          <a:r>
            <a:rPr lang="en-US" sz="3900" kern="1200" dirty="0"/>
            <a:t> </a:t>
          </a:r>
          <a:r>
            <a:rPr lang="en-US" sz="3900" kern="1200" dirty="0" err="1"/>
            <a:t>tạo</a:t>
          </a:r>
          <a:r>
            <a:rPr lang="en-US" sz="3900" kern="1200" dirty="0"/>
            <a:t> </a:t>
          </a:r>
          <a:r>
            <a:rPr lang="en-US" sz="3900" kern="1200" dirty="0" err="1"/>
            <a:t>không</a:t>
          </a:r>
          <a:r>
            <a:rPr lang="en-US" sz="3900" kern="1200" dirty="0"/>
            <a:t> </a:t>
          </a:r>
          <a:r>
            <a:rPr lang="en-US" sz="3900" kern="1200" dirty="0" err="1"/>
            <a:t>giam</a:t>
          </a:r>
          <a:r>
            <a:rPr lang="en-US" sz="3900" kern="1200" dirty="0"/>
            <a:t> </a:t>
          </a:r>
          <a:r>
            <a:rPr lang="en-US" sz="3900" kern="1200" dirty="0" err="1"/>
            <a:t>giữ</a:t>
          </a:r>
          <a:endParaRPr lang="en-US" sz="3900" kern="1200" dirty="0"/>
        </a:p>
      </dsp:txBody>
      <dsp:txXfrm>
        <a:off x="1747224" y="1943280"/>
        <a:ext cx="6887098" cy="860902"/>
      </dsp:txXfrm>
    </dsp:sp>
    <dsp:sp modelId="{E835C92A-8BF2-4BA7-A6C0-A0ACFA843CAA}">
      <dsp:nvSpPr>
        <dsp:cNvPr id="0" name=""/>
        <dsp:cNvSpPr/>
      </dsp:nvSpPr>
      <dsp:spPr>
        <a:xfrm>
          <a:off x="1754674" y="2711842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E7594-EA84-4D17-9F48-7299DB5B8891}">
      <dsp:nvSpPr>
        <dsp:cNvPr id="0" name=""/>
        <dsp:cNvSpPr/>
      </dsp:nvSpPr>
      <dsp:spPr>
        <a:xfrm>
          <a:off x="1886275" y="2754887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Trục</a:t>
          </a:r>
          <a:r>
            <a:rPr lang="en-US" sz="3900" kern="1200" dirty="0"/>
            <a:t> </a:t>
          </a:r>
          <a:r>
            <a:rPr lang="en-US" sz="3900" kern="1200" dirty="0" err="1"/>
            <a:t>xuất</a:t>
          </a:r>
          <a:endParaRPr lang="en-US" sz="3900" kern="1200" dirty="0"/>
        </a:p>
      </dsp:txBody>
      <dsp:txXfrm>
        <a:off x="1886275" y="2754887"/>
        <a:ext cx="6887098" cy="860902"/>
      </dsp:txXfrm>
    </dsp:sp>
    <dsp:sp modelId="{DF2A4A89-83CF-4EF0-A9A6-17D17AD45304}">
      <dsp:nvSpPr>
        <dsp:cNvPr id="0" name=""/>
        <dsp:cNvSpPr/>
      </dsp:nvSpPr>
      <dsp:spPr>
        <a:xfrm>
          <a:off x="1754674" y="3615789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07351-3AF5-4EEE-AEA2-D4FCB7D1B7E0}">
      <dsp:nvSpPr>
        <dsp:cNvPr id="0" name=""/>
        <dsp:cNvSpPr/>
      </dsp:nvSpPr>
      <dsp:spPr>
        <a:xfrm>
          <a:off x="1886275" y="3658834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Tù</a:t>
          </a:r>
          <a:r>
            <a:rPr lang="en-US" sz="3900" kern="1200" dirty="0"/>
            <a:t> </a:t>
          </a:r>
          <a:r>
            <a:rPr lang="en-US" sz="3900" kern="1200" dirty="0" err="1"/>
            <a:t>có</a:t>
          </a:r>
          <a:r>
            <a:rPr lang="en-US" sz="3900" kern="1200" dirty="0"/>
            <a:t> </a:t>
          </a:r>
          <a:r>
            <a:rPr lang="en-US" sz="3900" kern="1200" dirty="0" err="1"/>
            <a:t>thời</a:t>
          </a:r>
          <a:r>
            <a:rPr lang="en-US" sz="3900" kern="1200" dirty="0"/>
            <a:t> </a:t>
          </a:r>
          <a:r>
            <a:rPr lang="en-US" sz="3900" kern="1200" dirty="0" err="1"/>
            <a:t>hạn</a:t>
          </a:r>
          <a:endParaRPr lang="en-US" sz="3900" kern="1200" dirty="0"/>
        </a:p>
      </dsp:txBody>
      <dsp:txXfrm>
        <a:off x="1886275" y="3658834"/>
        <a:ext cx="6887098" cy="860902"/>
      </dsp:txXfrm>
    </dsp:sp>
    <dsp:sp modelId="{41868F6D-3212-4D46-93B3-073C11A8F4FB}">
      <dsp:nvSpPr>
        <dsp:cNvPr id="0" name=""/>
        <dsp:cNvSpPr/>
      </dsp:nvSpPr>
      <dsp:spPr>
        <a:xfrm>
          <a:off x="1754674" y="4519737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BFB74-B91A-4870-B226-A6328D44210B}">
      <dsp:nvSpPr>
        <dsp:cNvPr id="0" name=""/>
        <dsp:cNvSpPr/>
      </dsp:nvSpPr>
      <dsp:spPr>
        <a:xfrm>
          <a:off x="1886275" y="4562782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Tù</a:t>
          </a:r>
          <a:r>
            <a:rPr lang="en-US" sz="3900" kern="1200" dirty="0"/>
            <a:t> </a:t>
          </a:r>
          <a:r>
            <a:rPr lang="en-US" sz="3900" kern="1200" dirty="0" err="1"/>
            <a:t>chung</a:t>
          </a:r>
          <a:r>
            <a:rPr lang="en-US" sz="3900" kern="1200" dirty="0"/>
            <a:t> </a:t>
          </a:r>
          <a:r>
            <a:rPr lang="en-US" sz="3900" kern="1200" dirty="0" err="1"/>
            <a:t>thân</a:t>
          </a:r>
          <a:endParaRPr lang="en-US" sz="3900" kern="1200" dirty="0"/>
        </a:p>
      </dsp:txBody>
      <dsp:txXfrm>
        <a:off x="1886275" y="4562782"/>
        <a:ext cx="6887098" cy="860902"/>
      </dsp:txXfrm>
    </dsp:sp>
    <dsp:sp modelId="{E25D4FB5-F081-4797-A864-693F8AACA836}">
      <dsp:nvSpPr>
        <dsp:cNvPr id="0" name=""/>
        <dsp:cNvSpPr/>
      </dsp:nvSpPr>
      <dsp:spPr>
        <a:xfrm>
          <a:off x="1754674" y="5423684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9A79B-B293-4BF5-9515-83BCC393CC69}">
      <dsp:nvSpPr>
        <dsp:cNvPr id="0" name=""/>
        <dsp:cNvSpPr/>
      </dsp:nvSpPr>
      <dsp:spPr>
        <a:xfrm>
          <a:off x="1886275" y="5466729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Tử</a:t>
          </a:r>
          <a:r>
            <a:rPr lang="en-US" sz="3900" kern="1200" dirty="0"/>
            <a:t> </a:t>
          </a:r>
          <a:r>
            <a:rPr lang="en-US" sz="3900" kern="1200" dirty="0" err="1"/>
            <a:t>hình</a:t>
          </a:r>
          <a:endParaRPr lang="en-US" sz="3900" kern="1200" dirty="0"/>
        </a:p>
      </dsp:txBody>
      <dsp:txXfrm>
        <a:off x="1886275" y="5466729"/>
        <a:ext cx="6887098" cy="860902"/>
      </dsp:txXfrm>
    </dsp:sp>
    <dsp:sp modelId="{DD0B476D-76AF-4DD1-BFE2-42AB74747DD9}">
      <dsp:nvSpPr>
        <dsp:cNvPr id="0" name=""/>
        <dsp:cNvSpPr/>
      </dsp:nvSpPr>
      <dsp:spPr>
        <a:xfrm>
          <a:off x="1754674" y="6327632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8030-69E8-499B-A830-AF961FD091D8}">
      <dsp:nvSpPr>
        <dsp:cNvPr id="0" name=""/>
        <dsp:cNvSpPr/>
      </dsp:nvSpPr>
      <dsp:spPr>
        <a:xfrm>
          <a:off x="0" y="0"/>
          <a:ext cx="96362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FAC31-BFE5-45F0-B642-8DEAFD062186}">
      <dsp:nvSpPr>
        <dsp:cNvPr id="0" name=""/>
        <dsp:cNvSpPr/>
      </dsp:nvSpPr>
      <dsp:spPr>
        <a:xfrm>
          <a:off x="0" y="0"/>
          <a:ext cx="1927251" cy="6376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Hình</a:t>
          </a:r>
          <a:r>
            <a:rPr lang="en-US" sz="5300" kern="1200" dirty="0"/>
            <a:t> </a:t>
          </a:r>
          <a:r>
            <a:rPr lang="en-US" sz="5300" kern="1200" dirty="0" err="1"/>
            <a:t>phạt</a:t>
          </a:r>
          <a:r>
            <a:rPr lang="en-US" sz="5300" kern="1200" dirty="0"/>
            <a:t> </a:t>
          </a:r>
          <a:r>
            <a:rPr lang="en-US" sz="5300" kern="1200" dirty="0" err="1"/>
            <a:t>chính</a:t>
          </a:r>
          <a:r>
            <a:rPr lang="en-US" sz="5300" kern="1200" dirty="0"/>
            <a:t> </a:t>
          </a:r>
          <a:r>
            <a:rPr lang="en-US" sz="5300" kern="1200" dirty="0" err="1"/>
            <a:t>đối</a:t>
          </a:r>
          <a:r>
            <a:rPr lang="en-US" sz="5300" kern="1200" dirty="0"/>
            <a:t> </a:t>
          </a:r>
          <a:r>
            <a:rPr lang="en-US" sz="5300" kern="1200" dirty="0" err="1"/>
            <a:t>với</a:t>
          </a:r>
          <a:r>
            <a:rPr lang="en-US" sz="5300" kern="1200" dirty="0"/>
            <a:t> </a:t>
          </a:r>
          <a:r>
            <a:rPr lang="en-US" sz="5300" kern="1200" dirty="0" err="1"/>
            <a:t>pháp</a:t>
          </a:r>
          <a:r>
            <a:rPr lang="en-US" sz="5300" kern="1200" dirty="0"/>
            <a:t> </a:t>
          </a:r>
          <a:r>
            <a:rPr lang="en-US" sz="5300" kern="1200" dirty="0" err="1"/>
            <a:t>nhân</a:t>
          </a:r>
          <a:endParaRPr lang="en-US" sz="5300" kern="1200" dirty="0"/>
        </a:p>
      </dsp:txBody>
      <dsp:txXfrm>
        <a:off x="0" y="0"/>
        <a:ext cx="1927251" cy="6376592"/>
      </dsp:txXfrm>
    </dsp:sp>
    <dsp:sp modelId="{93700E91-EDBF-41B8-89EC-512CE9E81809}">
      <dsp:nvSpPr>
        <dsp:cNvPr id="0" name=""/>
        <dsp:cNvSpPr/>
      </dsp:nvSpPr>
      <dsp:spPr>
        <a:xfrm>
          <a:off x="2071795" y="99634"/>
          <a:ext cx="7564463" cy="19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Phạt</a:t>
          </a:r>
          <a:r>
            <a:rPr lang="en-US" sz="5600" kern="1200" dirty="0"/>
            <a:t> </a:t>
          </a:r>
          <a:r>
            <a:rPr lang="en-US" sz="5600" kern="1200" dirty="0" err="1"/>
            <a:t>tiền</a:t>
          </a:r>
          <a:endParaRPr lang="en-US" sz="5600" kern="1200" dirty="0"/>
        </a:p>
      </dsp:txBody>
      <dsp:txXfrm>
        <a:off x="2071795" y="99634"/>
        <a:ext cx="7564463" cy="1992685"/>
      </dsp:txXfrm>
    </dsp:sp>
    <dsp:sp modelId="{A70091B3-9882-43EA-B828-030DB8693F2D}">
      <dsp:nvSpPr>
        <dsp:cNvPr id="0" name=""/>
        <dsp:cNvSpPr/>
      </dsp:nvSpPr>
      <dsp:spPr>
        <a:xfrm>
          <a:off x="1927251" y="2092319"/>
          <a:ext cx="770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A725F-1918-4E98-BA22-C3442C29F4C6}">
      <dsp:nvSpPr>
        <dsp:cNvPr id="0" name=""/>
        <dsp:cNvSpPr/>
      </dsp:nvSpPr>
      <dsp:spPr>
        <a:xfrm>
          <a:off x="1919069" y="2405689"/>
          <a:ext cx="7564463" cy="19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  </a:t>
          </a:r>
          <a:r>
            <a:rPr lang="en-US" sz="5600" kern="1200" dirty="0" err="1"/>
            <a:t>Đình</a:t>
          </a:r>
          <a:r>
            <a:rPr lang="en-US" sz="5600" kern="1200" dirty="0"/>
            <a:t> </a:t>
          </a:r>
          <a:r>
            <a:rPr lang="en-US" sz="5600" kern="1200" dirty="0" err="1"/>
            <a:t>chỉ</a:t>
          </a:r>
          <a:r>
            <a:rPr lang="en-US" sz="5600" kern="1200" dirty="0"/>
            <a:t> </a:t>
          </a:r>
          <a:r>
            <a:rPr lang="en-US" sz="5600" kern="1200" dirty="0" err="1"/>
            <a:t>hoạt</a:t>
          </a:r>
          <a:r>
            <a:rPr lang="en-US" sz="5600" kern="1200" dirty="0"/>
            <a:t> </a:t>
          </a:r>
          <a:r>
            <a:rPr lang="en-US" sz="5600" kern="1200" dirty="0" err="1"/>
            <a:t>động</a:t>
          </a:r>
          <a:r>
            <a:rPr lang="en-US" sz="5600" kern="1200" dirty="0"/>
            <a:t> </a:t>
          </a:r>
          <a:r>
            <a:rPr lang="en-US" sz="5600" kern="1200" dirty="0" err="1"/>
            <a:t>có</a:t>
          </a:r>
          <a:r>
            <a:rPr lang="en-US" sz="5600" kern="1200" dirty="0"/>
            <a:t> </a:t>
          </a:r>
          <a:r>
            <a:rPr lang="en-US" sz="5600" kern="1200" dirty="0" err="1"/>
            <a:t>thời</a:t>
          </a:r>
          <a:r>
            <a:rPr lang="en-US" sz="5600" kern="1200" dirty="0"/>
            <a:t> </a:t>
          </a:r>
          <a:r>
            <a:rPr lang="en-US" sz="5600" kern="1200" dirty="0" err="1"/>
            <a:t>hạn</a:t>
          </a:r>
          <a:endParaRPr lang="en-US" sz="5600" kern="1200" dirty="0"/>
        </a:p>
      </dsp:txBody>
      <dsp:txXfrm>
        <a:off x="1919069" y="2405689"/>
        <a:ext cx="7564463" cy="1992685"/>
      </dsp:txXfrm>
    </dsp:sp>
    <dsp:sp modelId="{E835C92A-8BF2-4BA7-A6C0-A0ACFA843CAA}">
      <dsp:nvSpPr>
        <dsp:cNvPr id="0" name=""/>
        <dsp:cNvSpPr/>
      </dsp:nvSpPr>
      <dsp:spPr>
        <a:xfrm>
          <a:off x="1927251" y="4184639"/>
          <a:ext cx="770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E7594-EA84-4D17-9F48-7299DB5B8891}">
      <dsp:nvSpPr>
        <dsp:cNvPr id="0" name=""/>
        <dsp:cNvSpPr/>
      </dsp:nvSpPr>
      <dsp:spPr>
        <a:xfrm>
          <a:off x="2071795" y="4284273"/>
          <a:ext cx="7564463" cy="19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Đình</a:t>
          </a:r>
          <a:r>
            <a:rPr lang="en-US" sz="5600" kern="1200" dirty="0"/>
            <a:t> </a:t>
          </a:r>
          <a:r>
            <a:rPr lang="en-US" sz="5600" kern="1200" dirty="0" err="1"/>
            <a:t>chỉ</a:t>
          </a:r>
          <a:r>
            <a:rPr lang="en-US" sz="5600" kern="1200" dirty="0"/>
            <a:t> </a:t>
          </a:r>
          <a:r>
            <a:rPr lang="en-US" sz="5600" kern="1200" dirty="0" err="1"/>
            <a:t>hoạt</a:t>
          </a:r>
          <a:r>
            <a:rPr lang="en-US" sz="5600" kern="1200" dirty="0"/>
            <a:t> </a:t>
          </a:r>
          <a:r>
            <a:rPr lang="en-US" sz="5600" kern="1200" dirty="0" err="1"/>
            <a:t>động</a:t>
          </a:r>
          <a:r>
            <a:rPr lang="en-US" sz="5600" kern="1200" dirty="0"/>
            <a:t> </a:t>
          </a:r>
          <a:r>
            <a:rPr lang="en-US" sz="5600" kern="1200" dirty="0" err="1"/>
            <a:t>vĩnh</a:t>
          </a:r>
          <a:r>
            <a:rPr lang="en-US" sz="5600" kern="1200" dirty="0"/>
            <a:t> </a:t>
          </a:r>
          <a:r>
            <a:rPr lang="en-US" sz="5600" kern="1200" dirty="0" err="1"/>
            <a:t>viễn</a:t>
          </a:r>
          <a:endParaRPr lang="en-US" sz="5600" kern="1200" dirty="0"/>
        </a:p>
      </dsp:txBody>
      <dsp:txXfrm>
        <a:off x="2071795" y="4284273"/>
        <a:ext cx="7564463" cy="1992685"/>
      </dsp:txXfrm>
    </dsp:sp>
    <dsp:sp modelId="{DF2A4A89-83CF-4EF0-A9A6-17D17AD45304}">
      <dsp:nvSpPr>
        <dsp:cNvPr id="0" name=""/>
        <dsp:cNvSpPr/>
      </dsp:nvSpPr>
      <dsp:spPr>
        <a:xfrm>
          <a:off x="1927251" y="6276958"/>
          <a:ext cx="770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6C032-2EA0-46FD-9E52-56AD42588921}">
      <dsp:nvSpPr>
        <dsp:cNvPr id="0" name=""/>
        <dsp:cNvSpPr/>
      </dsp:nvSpPr>
      <dsp:spPr>
        <a:xfrm>
          <a:off x="1984256" y="305266"/>
          <a:ext cx="3944976" cy="394497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Bình đẳng</a:t>
          </a:r>
        </a:p>
      </dsp:txBody>
      <dsp:txXfrm>
        <a:off x="4063352" y="1141225"/>
        <a:ext cx="1408920" cy="1174100"/>
      </dsp:txXfrm>
    </dsp:sp>
    <dsp:sp modelId="{BB75EB6F-F430-4E95-B2D9-1FC6BBD031E2}">
      <dsp:nvSpPr>
        <dsp:cNvPr id="0" name=""/>
        <dsp:cNvSpPr/>
      </dsp:nvSpPr>
      <dsp:spPr>
        <a:xfrm>
          <a:off x="1903008" y="446158"/>
          <a:ext cx="3944976" cy="394497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Tự thỏa thuận</a:t>
          </a:r>
        </a:p>
      </dsp:txBody>
      <dsp:txXfrm>
        <a:off x="2842288" y="3005696"/>
        <a:ext cx="2113380" cy="1033208"/>
      </dsp:txXfrm>
    </dsp:sp>
    <dsp:sp modelId="{60423EE1-A101-4B8E-8AB0-72BF382EEC04}">
      <dsp:nvSpPr>
        <dsp:cNvPr id="0" name=""/>
        <dsp:cNvSpPr/>
      </dsp:nvSpPr>
      <dsp:spPr>
        <a:xfrm>
          <a:off x="1821760" y="305266"/>
          <a:ext cx="3944976" cy="394497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Độc lập</a:t>
          </a:r>
        </a:p>
      </dsp:txBody>
      <dsp:txXfrm>
        <a:off x="2278720" y="1141225"/>
        <a:ext cx="1408920" cy="1174100"/>
      </dsp:txXfrm>
    </dsp:sp>
    <dsp:sp modelId="{26EE3F66-8051-4C75-84B7-AE2DE0271CB0}">
      <dsp:nvSpPr>
        <dsp:cNvPr id="0" name=""/>
        <dsp:cNvSpPr/>
      </dsp:nvSpPr>
      <dsp:spPr>
        <a:xfrm>
          <a:off x="1740369" y="61053"/>
          <a:ext cx="4433401" cy="443340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D60AD5-0887-4D3D-AD6F-AF3FBE779132}">
      <dsp:nvSpPr>
        <dsp:cNvPr id="0" name=""/>
        <dsp:cNvSpPr/>
      </dsp:nvSpPr>
      <dsp:spPr>
        <a:xfrm>
          <a:off x="1658795" y="201695"/>
          <a:ext cx="4433401" cy="443340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785577-6E65-400A-A566-9F04466293D5}">
      <dsp:nvSpPr>
        <dsp:cNvPr id="0" name=""/>
        <dsp:cNvSpPr/>
      </dsp:nvSpPr>
      <dsp:spPr>
        <a:xfrm>
          <a:off x="1577222" y="61053"/>
          <a:ext cx="4433401" cy="443340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8030-69E8-499B-A830-AF961FD091D8}">
      <dsp:nvSpPr>
        <dsp:cNvPr id="0" name=""/>
        <dsp:cNvSpPr/>
      </dsp:nvSpPr>
      <dsp:spPr>
        <a:xfrm>
          <a:off x="0" y="0"/>
          <a:ext cx="8773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FAC31-BFE5-45F0-B642-8DEAFD062186}">
      <dsp:nvSpPr>
        <dsp:cNvPr id="0" name=""/>
        <dsp:cNvSpPr/>
      </dsp:nvSpPr>
      <dsp:spPr>
        <a:xfrm>
          <a:off x="0" y="0"/>
          <a:ext cx="1754674" cy="6376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Hình</a:t>
          </a:r>
          <a:r>
            <a:rPr lang="en-US" sz="5200" kern="1200" dirty="0"/>
            <a:t> </a:t>
          </a:r>
          <a:r>
            <a:rPr lang="en-US" sz="5200" kern="1200" dirty="0" err="1"/>
            <a:t>phạt</a:t>
          </a:r>
          <a:r>
            <a:rPr lang="en-US" sz="5200" kern="1200" dirty="0"/>
            <a:t> </a:t>
          </a:r>
          <a:r>
            <a:rPr lang="en-US" sz="5200" kern="1200" dirty="0" err="1"/>
            <a:t>bổ</a:t>
          </a:r>
          <a:r>
            <a:rPr lang="en-US" sz="5200" kern="1200" dirty="0"/>
            <a:t> sung </a:t>
          </a:r>
          <a:r>
            <a:rPr lang="en-US" sz="5200" kern="1200" dirty="0" err="1"/>
            <a:t>đối</a:t>
          </a:r>
          <a:r>
            <a:rPr lang="en-US" sz="5200" kern="1200" dirty="0"/>
            <a:t> </a:t>
          </a:r>
          <a:r>
            <a:rPr lang="en-US" sz="5200" kern="1200" dirty="0" err="1"/>
            <a:t>với</a:t>
          </a:r>
          <a:r>
            <a:rPr lang="en-US" sz="5200" kern="1200" dirty="0"/>
            <a:t> </a:t>
          </a:r>
          <a:r>
            <a:rPr lang="en-US" sz="5200" kern="1200" dirty="0" err="1"/>
            <a:t>cá</a:t>
          </a:r>
          <a:r>
            <a:rPr lang="en-US" sz="5200" kern="1200" dirty="0"/>
            <a:t> </a:t>
          </a:r>
          <a:r>
            <a:rPr lang="en-US" sz="5200" kern="1200" dirty="0" err="1"/>
            <a:t>nhân</a:t>
          </a:r>
          <a:endParaRPr lang="en-US" sz="5200" kern="1200" dirty="0"/>
        </a:p>
      </dsp:txBody>
      <dsp:txXfrm>
        <a:off x="0" y="0"/>
        <a:ext cx="1754674" cy="6376592"/>
      </dsp:txXfrm>
    </dsp:sp>
    <dsp:sp modelId="{0457F4AD-56B8-4E8E-9D4A-E458FE33981F}">
      <dsp:nvSpPr>
        <dsp:cNvPr id="0" name=""/>
        <dsp:cNvSpPr/>
      </dsp:nvSpPr>
      <dsp:spPr>
        <a:xfrm>
          <a:off x="1886275" y="43045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Cấm</a:t>
          </a:r>
          <a:r>
            <a:rPr lang="en-US" sz="2400" kern="1200" dirty="0"/>
            <a:t> </a:t>
          </a:r>
          <a:r>
            <a:rPr lang="en-US" sz="2400" kern="1200" dirty="0" err="1"/>
            <a:t>đảm</a:t>
          </a:r>
          <a:r>
            <a:rPr lang="en-US" sz="2400" kern="1200" dirty="0"/>
            <a:t> </a:t>
          </a:r>
          <a:r>
            <a:rPr lang="en-US" sz="2400" kern="1200" dirty="0" err="1"/>
            <a:t>nhiệm</a:t>
          </a:r>
          <a:r>
            <a:rPr lang="en-US" sz="2400" kern="1200" dirty="0"/>
            <a:t> </a:t>
          </a:r>
          <a:r>
            <a:rPr lang="en-US" sz="2400" kern="1200" dirty="0" err="1"/>
            <a:t>chức</a:t>
          </a:r>
          <a:r>
            <a:rPr lang="en-US" sz="2400" kern="1200" dirty="0"/>
            <a:t> </a:t>
          </a:r>
          <a:r>
            <a:rPr lang="en-US" sz="2400" kern="1200" dirty="0" err="1"/>
            <a:t>vụ</a:t>
          </a:r>
          <a:r>
            <a:rPr lang="en-US" sz="2400" kern="1200" dirty="0"/>
            <a:t>, </a:t>
          </a:r>
          <a:r>
            <a:rPr lang="en-US" sz="2400" kern="1200" dirty="0" err="1"/>
            <a:t>cấm</a:t>
          </a:r>
          <a:r>
            <a:rPr lang="en-US" sz="2400" kern="1200" dirty="0"/>
            <a:t> </a:t>
          </a:r>
          <a:r>
            <a:rPr lang="en-US" sz="2400" kern="1200" dirty="0" err="1"/>
            <a:t>hành</a:t>
          </a:r>
          <a:r>
            <a:rPr lang="en-US" sz="2400" kern="1200" dirty="0"/>
            <a:t> </a:t>
          </a:r>
          <a:r>
            <a:rPr lang="en-US" sz="2400" kern="1200" dirty="0" err="1"/>
            <a:t>nghề</a:t>
          </a:r>
          <a:r>
            <a:rPr lang="en-US" sz="2400" kern="1200" dirty="0"/>
            <a:t> </a:t>
          </a:r>
          <a:r>
            <a:rPr lang="en-US" sz="2400" kern="1200" dirty="0" err="1"/>
            <a:t>hoặc</a:t>
          </a:r>
          <a:r>
            <a:rPr lang="en-US" sz="2400" kern="1200" dirty="0"/>
            <a:t> </a:t>
          </a:r>
          <a:r>
            <a:rPr lang="en-US" sz="2400" kern="1200" dirty="0" err="1"/>
            <a:t>làm</a:t>
          </a:r>
          <a:r>
            <a:rPr lang="en-US" sz="2400" kern="1200" dirty="0"/>
            <a:t> </a:t>
          </a:r>
          <a:r>
            <a:rPr lang="en-US" sz="2400" kern="1200" dirty="0" err="1"/>
            <a:t>công</a:t>
          </a:r>
          <a:r>
            <a:rPr lang="en-US" sz="2400" kern="1200" dirty="0"/>
            <a:t> </a:t>
          </a:r>
          <a:r>
            <a:rPr lang="en-US" sz="2400" kern="1200" dirty="0" err="1"/>
            <a:t>việc</a:t>
          </a:r>
          <a:r>
            <a:rPr lang="en-US" sz="2400" kern="1200" dirty="0"/>
            <a:t> </a:t>
          </a:r>
          <a:r>
            <a:rPr lang="en-US" sz="2400" kern="1200" dirty="0" err="1"/>
            <a:t>nhất</a:t>
          </a:r>
          <a:r>
            <a:rPr lang="en-US" sz="2400" kern="1200" dirty="0"/>
            <a:t> </a:t>
          </a:r>
          <a:r>
            <a:rPr lang="en-US" sz="2400" kern="1200" dirty="0" err="1"/>
            <a:t>định</a:t>
          </a:r>
          <a:endParaRPr lang="en-US" sz="2400" kern="1200" dirty="0"/>
        </a:p>
      </dsp:txBody>
      <dsp:txXfrm>
        <a:off x="1886275" y="43045"/>
        <a:ext cx="6887098" cy="860902"/>
      </dsp:txXfrm>
    </dsp:sp>
    <dsp:sp modelId="{BAF769E5-5EB2-437A-B4C0-571C262FC73A}">
      <dsp:nvSpPr>
        <dsp:cNvPr id="0" name=""/>
        <dsp:cNvSpPr/>
      </dsp:nvSpPr>
      <dsp:spPr>
        <a:xfrm>
          <a:off x="1754674" y="903947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00E91-EDBF-41B8-89EC-512CE9E81809}">
      <dsp:nvSpPr>
        <dsp:cNvPr id="0" name=""/>
        <dsp:cNvSpPr/>
      </dsp:nvSpPr>
      <dsp:spPr>
        <a:xfrm>
          <a:off x="1886275" y="946992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Cấm</a:t>
          </a:r>
          <a:r>
            <a:rPr lang="en-US" sz="2400" kern="1200" dirty="0"/>
            <a:t> </a:t>
          </a:r>
          <a:r>
            <a:rPr lang="en-US" sz="2400" kern="1200" dirty="0" err="1"/>
            <a:t>cư</a:t>
          </a:r>
          <a:r>
            <a:rPr lang="en-US" sz="2400" kern="1200" dirty="0"/>
            <a:t> </a:t>
          </a:r>
          <a:r>
            <a:rPr lang="en-US" sz="2400" kern="1200" dirty="0" err="1"/>
            <a:t>trú</a:t>
          </a:r>
          <a:endParaRPr lang="en-US" sz="2400" kern="1200" dirty="0"/>
        </a:p>
      </dsp:txBody>
      <dsp:txXfrm>
        <a:off x="1886275" y="946992"/>
        <a:ext cx="6887098" cy="860902"/>
      </dsp:txXfrm>
    </dsp:sp>
    <dsp:sp modelId="{A70091B3-9882-43EA-B828-030DB8693F2D}">
      <dsp:nvSpPr>
        <dsp:cNvPr id="0" name=""/>
        <dsp:cNvSpPr/>
      </dsp:nvSpPr>
      <dsp:spPr>
        <a:xfrm>
          <a:off x="1754674" y="1807894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A725F-1918-4E98-BA22-C3442C29F4C6}">
      <dsp:nvSpPr>
        <dsp:cNvPr id="0" name=""/>
        <dsp:cNvSpPr/>
      </dsp:nvSpPr>
      <dsp:spPr>
        <a:xfrm>
          <a:off x="1747224" y="1943280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Quản</a:t>
          </a:r>
          <a:r>
            <a:rPr lang="en-US" sz="2400" kern="1200" dirty="0"/>
            <a:t> </a:t>
          </a:r>
          <a:r>
            <a:rPr lang="en-US" sz="2400" kern="1200" dirty="0" err="1"/>
            <a:t>chế</a:t>
          </a:r>
          <a:endParaRPr lang="en-US" sz="2400" kern="1200" dirty="0"/>
        </a:p>
      </dsp:txBody>
      <dsp:txXfrm>
        <a:off x="1747224" y="1943280"/>
        <a:ext cx="6887098" cy="860902"/>
      </dsp:txXfrm>
    </dsp:sp>
    <dsp:sp modelId="{E835C92A-8BF2-4BA7-A6C0-A0ACFA843CAA}">
      <dsp:nvSpPr>
        <dsp:cNvPr id="0" name=""/>
        <dsp:cNvSpPr/>
      </dsp:nvSpPr>
      <dsp:spPr>
        <a:xfrm>
          <a:off x="1754674" y="2711842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E7594-EA84-4D17-9F48-7299DB5B8891}">
      <dsp:nvSpPr>
        <dsp:cNvPr id="0" name=""/>
        <dsp:cNvSpPr/>
      </dsp:nvSpPr>
      <dsp:spPr>
        <a:xfrm>
          <a:off x="1886275" y="2754887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Tước</a:t>
          </a:r>
          <a:r>
            <a:rPr lang="en-US" sz="2400" kern="1200" dirty="0"/>
            <a:t> </a:t>
          </a:r>
          <a:r>
            <a:rPr lang="en-US" sz="2400" kern="1200" dirty="0" err="1"/>
            <a:t>một</a:t>
          </a:r>
          <a:r>
            <a:rPr lang="en-US" sz="2400" kern="1200" dirty="0"/>
            <a:t> </a:t>
          </a:r>
          <a:r>
            <a:rPr lang="en-US" sz="2400" kern="1200" dirty="0" err="1"/>
            <a:t>số</a:t>
          </a:r>
          <a:r>
            <a:rPr lang="en-US" sz="2400" kern="1200" dirty="0"/>
            <a:t> </a:t>
          </a:r>
          <a:r>
            <a:rPr lang="en-US" sz="2400" kern="1200" dirty="0" err="1"/>
            <a:t>quyền</a:t>
          </a:r>
          <a:r>
            <a:rPr lang="en-US" sz="2400" kern="1200" dirty="0"/>
            <a:t> </a:t>
          </a:r>
          <a:r>
            <a:rPr lang="en-US" sz="2400" kern="1200" dirty="0" err="1"/>
            <a:t>công</a:t>
          </a:r>
          <a:r>
            <a:rPr lang="en-US" sz="2400" kern="1200" dirty="0"/>
            <a:t> </a:t>
          </a:r>
          <a:r>
            <a:rPr lang="en-US" sz="2400" kern="1200" dirty="0" err="1"/>
            <a:t>dân</a:t>
          </a:r>
          <a:endParaRPr lang="en-US" sz="2400" kern="1200" dirty="0"/>
        </a:p>
      </dsp:txBody>
      <dsp:txXfrm>
        <a:off x="1886275" y="2754887"/>
        <a:ext cx="6887098" cy="860902"/>
      </dsp:txXfrm>
    </dsp:sp>
    <dsp:sp modelId="{DF2A4A89-83CF-4EF0-A9A6-17D17AD45304}">
      <dsp:nvSpPr>
        <dsp:cNvPr id="0" name=""/>
        <dsp:cNvSpPr/>
      </dsp:nvSpPr>
      <dsp:spPr>
        <a:xfrm>
          <a:off x="1754674" y="3615789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07351-3AF5-4EEE-AEA2-D4FCB7D1B7E0}">
      <dsp:nvSpPr>
        <dsp:cNvPr id="0" name=""/>
        <dsp:cNvSpPr/>
      </dsp:nvSpPr>
      <dsp:spPr>
        <a:xfrm>
          <a:off x="1886275" y="3658834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Tịch</a:t>
          </a:r>
          <a:r>
            <a:rPr lang="en-US" sz="2400" kern="1200" dirty="0"/>
            <a:t> </a:t>
          </a:r>
          <a:r>
            <a:rPr lang="en-US" sz="2400" kern="1200" dirty="0" err="1"/>
            <a:t>thu</a:t>
          </a:r>
          <a:r>
            <a:rPr lang="en-US" sz="2400" kern="1200" dirty="0"/>
            <a:t> </a:t>
          </a:r>
          <a:r>
            <a:rPr lang="en-US" sz="2400" kern="1200" dirty="0" err="1"/>
            <a:t>tài</a:t>
          </a:r>
          <a:r>
            <a:rPr lang="en-US" sz="2400" kern="1200" dirty="0"/>
            <a:t> </a:t>
          </a:r>
          <a:r>
            <a:rPr lang="en-US" sz="2400" kern="1200" dirty="0" err="1"/>
            <a:t>sản</a:t>
          </a:r>
          <a:endParaRPr lang="en-US" sz="2400" kern="1200" dirty="0"/>
        </a:p>
      </dsp:txBody>
      <dsp:txXfrm>
        <a:off x="1886275" y="3658834"/>
        <a:ext cx="6887098" cy="860902"/>
      </dsp:txXfrm>
    </dsp:sp>
    <dsp:sp modelId="{41868F6D-3212-4D46-93B3-073C11A8F4FB}">
      <dsp:nvSpPr>
        <dsp:cNvPr id="0" name=""/>
        <dsp:cNvSpPr/>
      </dsp:nvSpPr>
      <dsp:spPr>
        <a:xfrm>
          <a:off x="1754674" y="4519737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BFB74-B91A-4870-B226-A6328D44210B}">
      <dsp:nvSpPr>
        <dsp:cNvPr id="0" name=""/>
        <dsp:cNvSpPr/>
      </dsp:nvSpPr>
      <dsp:spPr>
        <a:xfrm>
          <a:off x="1886275" y="4562782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Phạt</a:t>
          </a:r>
          <a:r>
            <a:rPr lang="en-US" sz="2400" kern="1200" dirty="0"/>
            <a:t> </a:t>
          </a:r>
          <a:r>
            <a:rPr lang="en-US" sz="2400" kern="1200" dirty="0" err="1"/>
            <a:t>tiền</a:t>
          </a:r>
          <a:r>
            <a:rPr lang="en-US" sz="2400" kern="1200" dirty="0"/>
            <a:t>, </a:t>
          </a:r>
          <a:r>
            <a:rPr lang="en-US" sz="2400" kern="1200" dirty="0" err="1"/>
            <a:t>khi</a:t>
          </a:r>
          <a:r>
            <a:rPr lang="en-US" sz="2400" kern="1200" dirty="0"/>
            <a:t> </a:t>
          </a:r>
          <a:r>
            <a:rPr lang="en-US" sz="2400" kern="1200" dirty="0" err="1"/>
            <a:t>không</a:t>
          </a:r>
          <a:r>
            <a:rPr lang="en-US" sz="2400" kern="1200" dirty="0"/>
            <a:t> </a:t>
          </a:r>
          <a:r>
            <a:rPr lang="en-US" sz="2400" kern="1200" dirty="0" err="1"/>
            <a:t>áp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là</a:t>
          </a:r>
          <a:r>
            <a:rPr lang="en-US" sz="2400" kern="1200" dirty="0"/>
            <a:t> HP </a:t>
          </a:r>
          <a:r>
            <a:rPr lang="en-US" sz="2400" kern="1200" dirty="0" err="1"/>
            <a:t>chính</a:t>
          </a:r>
          <a:endParaRPr lang="en-US" sz="2400" kern="1200" dirty="0"/>
        </a:p>
      </dsp:txBody>
      <dsp:txXfrm>
        <a:off x="1886275" y="4562782"/>
        <a:ext cx="6887098" cy="860902"/>
      </dsp:txXfrm>
    </dsp:sp>
    <dsp:sp modelId="{E25D4FB5-F081-4797-A864-693F8AACA836}">
      <dsp:nvSpPr>
        <dsp:cNvPr id="0" name=""/>
        <dsp:cNvSpPr/>
      </dsp:nvSpPr>
      <dsp:spPr>
        <a:xfrm>
          <a:off x="1754674" y="5423684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9A79B-B293-4BF5-9515-83BCC393CC69}">
      <dsp:nvSpPr>
        <dsp:cNvPr id="0" name=""/>
        <dsp:cNvSpPr/>
      </dsp:nvSpPr>
      <dsp:spPr>
        <a:xfrm>
          <a:off x="1886275" y="5466729"/>
          <a:ext cx="6887098" cy="86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Trục</a:t>
          </a:r>
          <a:r>
            <a:rPr lang="en-US" sz="2400" kern="1200" dirty="0"/>
            <a:t> </a:t>
          </a:r>
          <a:r>
            <a:rPr lang="en-US" sz="2400" kern="1200" dirty="0" err="1"/>
            <a:t>xuất</a:t>
          </a:r>
          <a:r>
            <a:rPr lang="en-US" sz="2400" kern="1200" dirty="0"/>
            <a:t>, </a:t>
          </a:r>
          <a:r>
            <a:rPr lang="en-US" sz="2400" kern="1200" dirty="0" err="1"/>
            <a:t>khi</a:t>
          </a:r>
          <a:r>
            <a:rPr lang="en-US" sz="2400" kern="1200" dirty="0"/>
            <a:t> </a:t>
          </a:r>
          <a:r>
            <a:rPr lang="en-US" sz="2400" kern="1200" dirty="0" err="1"/>
            <a:t>không</a:t>
          </a:r>
          <a:r>
            <a:rPr lang="en-US" sz="2400" kern="1200" dirty="0"/>
            <a:t> </a:t>
          </a:r>
          <a:r>
            <a:rPr lang="en-US" sz="2400" kern="1200" dirty="0" err="1"/>
            <a:t>áp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</a:t>
          </a:r>
          <a:r>
            <a:rPr lang="en-US" sz="2400" kern="1200" dirty="0" err="1"/>
            <a:t>là</a:t>
          </a:r>
          <a:r>
            <a:rPr lang="en-US" sz="2400" kern="1200" dirty="0"/>
            <a:t> HP </a:t>
          </a:r>
          <a:r>
            <a:rPr lang="en-US" sz="2400" kern="1200" dirty="0" err="1"/>
            <a:t>chính</a:t>
          </a:r>
          <a:endParaRPr lang="en-US" sz="2400" kern="1200" dirty="0"/>
        </a:p>
      </dsp:txBody>
      <dsp:txXfrm>
        <a:off x="1886275" y="5466729"/>
        <a:ext cx="6887098" cy="860902"/>
      </dsp:txXfrm>
    </dsp:sp>
    <dsp:sp modelId="{DD0B476D-76AF-4DD1-BFE2-42AB74747DD9}">
      <dsp:nvSpPr>
        <dsp:cNvPr id="0" name=""/>
        <dsp:cNvSpPr/>
      </dsp:nvSpPr>
      <dsp:spPr>
        <a:xfrm>
          <a:off x="1754674" y="6327632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8030-69E8-499B-A830-AF961FD091D8}">
      <dsp:nvSpPr>
        <dsp:cNvPr id="0" name=""/>
        <dsp:cNvSpPr/>
      </dsp:nvSpPr>
      <dsp:spPr>
        <a:xfrm>
          <a:off x="0" y="0"/>
          <a:ext cx="8773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FAC31-BFE5-45F0-B642-8DEAFD062186}">
      <dsp:nvSpPr>
        <dsp:cNvPr id="0" name=""/>
        <dsp:cNvSpPr/>
      </dsp:nvSpPr>
      <dsp:spPr>
        <a:xfrm>
          <a:off x="0" y="0"/>
          <a:ext cx="1754674" cy="6376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Hình</a:t>
          </a:r>
          <a:r>
            <a:rPr lang="en-US" sz="5200" kern="1200" dirty="0"/>
            <a:t> </a:t>
          </a:r>
          <a:r>
            <a:rPr lang="en-US" sz="5200" kern="1200" dirty="0" err="1"/>
            <a:t>phạt</a:t>
          </a:r>
          <a:r>
            <a:rPr lang="en-US" sz="5200" kern="1200" dirty="0"/>
            <a:t> </a:t>
          </a:r>
          <a:r>
            <a:rPr lang="en-US" sz="5200" kern="1200" dirty="0" err="1"/>
            <a:t>bổ</a:t>
          </a:r>
          <a:r>
            <a:rPr lang="en-US" sz="5200" kern="1200" dirty="0"/>
            <a:t> sung </a:t>
          </a:r>
          <a:r>
            <a:rPr lang="en-US" sz="5200" kern="1200" dirty="0" err="1"/>
            <a:t>đối</a:t>
          </a:r>
          <a:r>
            <a:rPr lang="en-US" sz="5200" kern="1200" dirty="0"/>
            <a:t> </a:t>
          </a:r>
          <a:r>
            <a:rPr lang="en-US" sz="5200" kern="1200" dirty="0" err="1"/>
            <a:t>với</a:t>
          </a:r>
          <a:r>
            <a:rPr lang="en-US" sz="5200" kern="1200" dirty="0"/>
            <a:t> </a:t>
          </a:r>
          <a:r>
            <a:rPr lang="en-US" sz="5200" kern="1200" dirty="0" err="1"/>
            <a:t>pháp</a:t>
          </a:r>
          <a:r>
            <a:rPr lang="en-US" sz="5200" kern="1200" dirty="0"/>
            <a:t>  </a:t>
          </a:r>
          <a:r>
            <a:rPr lang="en-US" sz="5200" kern="1200" dirty="0" err="1"/>
            <a:t>nhân</a:t>
          </a:r>
          <a:endParaRPr lang="en-US" sz="5200" kern="1200" dirty="0"/>
        </a:p>
      </dsp:txBody>
      <dsp:txXfrm>
        <a:off x="0" y="0"/>
        <a:ext cx="1754674" cy="6376592"/>
      </dsp:txXfrm>
    </dsp:sp>
    <dsp:sp modelId="{0457F4AD-56B8-4E8E-9D4A-E458FE33981F}">
      <dsp:nvSpPr>
        <dsp:cNvPr id="0" name=""/>
        <dsp:cNvSpPr/>
      </dsp:nvSpPr>
      <dsp:spPr>
        <a:xfrm>
          <a:off x="1886275" y="99634"/>
          <a:ext cx="6887098" cy="19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Cấm</a:t>
          </a:r>
          <a:r>
            <a:rPr lang="en-US" sz="4000" kern="1200" dirty="0"/>
            <a:t> </a:t>
          </a:r>
          <a:r>
            <a:rPr lang="en-US" sz="4000" kern="1200" dirty="0" err="1"/>
            <a:t>kinh</a:t>
          </a:r>
          <a:r>
            <a:rPr lang="en-US" sz="4000" kern="1200" dirty="0"/>
            <a:t> </a:t>
          </a:r>
          <a:r>
            <a:rPr lang="en-US" sz="4000" kern="1200" dirty="0" err="1"/>
            <a:t>doanh</a:t>
          </a:r>
          <a:r>
            <a:rPr lang="en-US" sz="4000" kern="1200" dirty="0"/>
            <a:t>, </a:t>
          </a:r>
          <a:r>
            <a:rPr lang="en-US" sz="4000" kern="1200" dirty="0" err="1"/>
            <a:t>cấm</a:t>
          </a:r>
          <a:r>
            <a:rPr lang="en-US" sz="4000" kern="1200" dirty="0"/>
            <a:t> </a:t>
          </a:r>
          <a:r>
            <a:rPr lang="en-US" sz="4000" kern="1200" dirty="0" err="1"/>
            <a:t>hoạt</a:t>
          </a:r>
          <a:r>
            <a:rPr lang="en-US" sz="4000" kern="1200" dirty="0"/>
            <a:t> </a:t>
          </a:r>
          <a:r>
            <a:rPr lang="en-US" sz="4000" kern="1200" dirty="0" err="1"/>
            <a:t>động</a:t>
          </a:r>
          <a:r>
            <a:rPr lang="en-US" sz="4000" kern="1200" dirty="0"/>
            <a:t> </a:t>
          </a:r>
          <a:r>
            <a:rPr lang="en-US" sz="4000" kern="1200" dirty="0" err="1"/>
            <a:t>trong</a:t>
          </a:r>
          <a:r>
            <a:rPr lang="en-US" sz="4000" kern="1200" dirty="0"/>
            <a:t> </a:t>
          </a:r>
          <a:r>
            <a:rPr lang="en-US" sz="4000" kern="1200" dirty="0" err="1"/>
            <a:t>một</a:t>
          </a:r>
          <a:r>
            <a:rPr lang="en-US" sz="4000" kern="1200" dirty="0"/>
            <a:t> </a:t>
          </a:r>
          <a:r>
            <a:rPr lang="en-US" sz="4000" kern="1200" dirty="0" err="1"/>
            <a:t>số</a:t>
          </a:r>
          <a:r>
            <a:rPr lang="en-US" sz="4000" kern="1200" dirty="0"/>
            <a:t> </a:t>
          </a:r>
          <a:r>
            <a:rPr lang="en-US" sz="4000" kern="1200" dirty="0" err="1"/>
            <a:t>lĩnh</a:t>
          </a:r>
          <a:r>
            <a:rPr lang="en-US" sz="4000" kern="1200" dirty="0"/>
            <a:t> </a:t>
          </a:r>
          <a:r>
            <a:rPr lang="en-US" sz="4000" kern="1200" dirty="0" err="1"/>
            <a:t>vực</a:t>
          </a:r>
          <a:r>
            <a:rPr lang="en-US" sz="4000" kern="1200" dirty="0"/>
            <a:t> </a:t>
          </a:r>
          <a:r>
            <a:rPr lang="en-US" sz="4000" kern="1200" dirty="0" err="1"/>
            <a:t>nhất</a:t>
          </a:r>
          <a:r>
            <a:rPr lang="en-US" sz="4000" kern="1200" dirty="0"/>
            <a:t> </a:t>
          </a:r>
          <a:r>
            <a:rPr lang="en-US" sz="4000" kern="1200" dirty="0" err="1"/>
            <a:t>định</a:t>
          </a:r>
          <a:endParaRPr lang="en-US" sz="4000" kern="1200" dirty="0"/>
        </a:p>
      </dsp:txBody>
      <dsp:txXfrm>
        <a:off x="1886275" y="99634"/>
        <a:ext cx="6887098" cy="1992685"/>
      </dsp:txXfrm>
    </dsp:sp>
    <dsp:sp modelId="{BAF769E5-5EB2-437A-B4C0-571C262FC73A}">
      <dsp:nvSpPr>
        <dsp:cNvPr id="0" name=""/>
        <dsp:cNvSpPr/>
      </dsp:nvSpPr>
      <dsp:spPr>
        <a:xfrm>
          <a:off x="1754674" y="2092319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00E91-EDBF-41B8-89EC-512CE9E81809}">
      <dsp:nvSpPr>
        <dsp:cNvPr id="0" name=""/>
        <dsp:cNvSpPr/>
      </dsp:nvSpPr>
      <dsp:spPr>
        <a:xfrm>
          <a:off x="1886275" y="2191953"/>
          <a:ext cx="6887098" cy="19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Cấm</a:t>
          </a:r>
          <a:r>
            <a:rPr lang="en-US" sz="4000" kern="1200" dirty="0"/>
            <a:t> </a:t>
          </a:r>
          <a:r>
            <a:rPr lang="en-US" sz="4000" kern="1200" dirty="0" err="1"/>
            <a:t>huy</a:t>
          </a:r>
          <a:r>
            <a:rPr lang="en-US" sz="4000" kern="1200" dirty="0"/>
            <a:t> </a:t>
          </a:r>
          <a:r>
            <a:rPr lang="en-US" sz="4000" kern="1200" dirty="0" err="1"/>
            <a:t>động</a:t>
          </a:r>
          <a:r>
            <a:rPr lang="en-US" sz="4000" kern="1200" dirty="0"/>
            <a:t> </a:t>
          </a:r>
          <a:r>
            <a:rPr lang="en-US" sz="4000" kern="1200" dirty="0" err="1"/>
            <a:t>vốn</a:t>
          </a:r>
          <a:endParaRPr lang="en-US" sz="4000" kern="1200" dirty="0"/>
        </a:p>
      </dsp:txBody>
      <dsp:txXfrm>
        <a:off x="1886275" y="2191953"/>
        <a:ext cx="6887098" cy="1992685"/>
      </dsp:txXfrm>
    </dsp:sp>
    <dsp:sp modelId="{A70091B3-9882-43EA-B828-030DB8693F2D}">
      <dsp:nvSpPr>
        <dsp:cNvPr id="0" name=""/>
        <dsp:cNvSpPr/>
      </dsp:nvSpPr>
      <dsp:spPr>
        <a:xfrm>
          <a:off x="1754674" y="4184639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BFB74-B91A-4870-B226-A6328D44210B}">
      <dsp:nvSpPr>
        <dsp:cNvPr id="0" name=""/>
        <dsp:cNvSpPr/>
      </dsp:nvSpPr>
      <dsp:spPr>
        <a:xfrm>
          <a:off x="1886275" y="4284273"/>
          <a:ext cx="6887098" cy="1992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Phạt</a:t>
          </a:r>
          <a:r>
            <a:rPr lang="en-US" sz="4000" kern="1200" dirty="0"/>
            <a:t> </a:t>
          </a:r>
          <a:r>
            <a:rPr lang="en-US" sz="4000" kern="1200" dirty="0" err="1"/>
            <a:t>tiền</a:t>
          </a:r>
          <a:r>
            <a:rPr lang="en-US" sz="4000" kern="1200" dirty="0"/>
            <a:t>, </a:t>
          </a:r>
          <a:r>
            <a:rPr lang="en-US" sz="4000" kern="1200" dirty="0" err="1"/>
            <a:t>khi</a:t>
          </a:r>
          <a:r>
            <a:rPr lang="en-US" sz="4000" kern="1200" dirty="0"/>
            <a:t> </a:t>
          </a:r>
          <a:r>
            <a:rPr lang="en-US" sz="4000" kern="1200" dirty="0" err="1"/>
            <a:t>không</a:t>
          </a:r>
          <a:r>
            <a:rPr lang="en-US" sz="4000" kern="1200" dirty="0"/>
            <a:t> </a:t>
          </a:r>
          <a:r>
            <a:rPr lang="en-US" sz="4000" kern="1200" dirty="0" err="1"/>
            <a:t>áp</a:t>
          </a:r>
          <a:r>
            <a:rPr lang="en-US" sz="4000" kern="1200" dirty="0"/>
            <a:t> </a:t>
          </a:r>
          <a:r>
            <a:rPr lang="en-US" sz="4000" kern="1200" dirty="0" err="1"/>
            <a:t>dụng</a:t>
          </a:r>
          <a:r>
            <a:rPr lang="en-US" sz="4000" kern="1200" dirty="0"/>
            <a:t> </a:t>
          </a:r>
          <a:r>
            <a:rPr lang="en-US" sz="4000" kern="1200" dirty="0" err="1"/>
            <a:t>là</a:t>
          </a:r>
          <a:r>
            <a:rPr lang="en-US" sz="4000" kern="1200" dirty="0"/>
            <a:t> HP </a:t>
          </a:r>
          <a:r>
            <a:rPr lang="en-US" sz="4000" kern="1200" dirty="0" err="1"/>
            <a:t>chính</a:t>
          </a:r>
          <a:endParaRPr lang="en-US" sz="4000" kern="1200" dirty="0"/>
        </a:p>
      </dsp:txBody>
      <dsp:txXfrm>
        <a:off x="1886275" y="4284273"/>
        <a:ext cx="6887098" cy="1992685"/>
      </dsp:txXfrm>
    </dsp:sp>
    <dsp:sp modelId="{E25D4FB5-F081-4797-A864-693F8AACA836}">
      <dsp:nvSpPr>
        <dsp:cNvPr id="0" name=""/>
        <dsp:cNvSpPr/>
      </dsp:nvSpPr>
      <dsp:spPr>
        <a:xfrm>
          <a:off x="1754674" y="6276958"/>
          <a:ext cx="70186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0AC69-A704-4997-82BC-53543726D4B1}">
      <dsp:nvSpPr>
        <dsp:cNvPr id="0" name=""/>
        <dsp:cNvSpPr/>
      </dsp:nvSpPr>
      <dsp:spPr>
        <a:xfrm>
          <a:off x="0" y="609306"/>
          <a:ext cx="6467866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BA6E6-24AE-461F-9908-8B43AB39B98D}">
      <dsp:nvSpPr>
        <dsp:cNvPr id="0" name=""/>
        <dsp:cNvSpPr/>
      </dsp:nvSpPr>
      <dsp:spPr>
        <a:xfrm>
          <a:off x="323393" y="18906"/>
          <a:ext cx="4527506" cy="1180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129" tIns="0" rIns="17112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Tài sản</a:t>
          </a:r>
        </a:p>
      </dsp:txBody>
      <dsp:txXfrm>
        <a:off x="381035" y="76548"/>
        <a:ext cx="4412222" cy="1065516"/>
      </dsp:txXfrm>
    </dsp:sp>
    <dsp:sp modelId="{0314610D-F6C6-4F4C-A810-FB4259C97C15}">
      <dsp:nvSpPr>
        <dsp:cNvPr id="0" name=""/>
        <dsp:cNvSpPr/>
      </dsp:nvSpPr>
      <dsp:spPr>
        <a:xfrm>
          <a:off x="0" y="2423706"/>
          <a:ext cx="6467866" cy="100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EC3F4-ED8B-4C35-A181-D6BFBBFAE0B0}">
      <dsp:nvSpPr>
        <dsp:cNvPr id="0" name=""/>
        <dsp:cNvSpPr/>
      </dsp:nvSpPr>
      <dsp:spPr>
        <a:xfrm>
          <a:off x="323393" y="1833306"/>
          <a:ext cx="4527506" cy="1180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129" tIns="0" rIns="17112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Quyền sở hữu</a:t>
          </a:r>
        </a:p>
      </dsp:txBody>
      <dsp:txXfrm>
        <a:off x="381035" y="1890948"/>
        <a:ext cx="4412222" cy="10655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0AB2-99DD-4EB2-AC79-BA9BA594342A}">
      <dsp:nvSpPr>
        <dsp:cNvPr id="0" name=""/>
        <dsp:cNvSpPr/>
      </dsp:nvSpPr>
      <dsp:spPr>
        <a:xfrm>
          <a:off x="2952137" y="791484"/>
          <a:ext cx="5275028" cy="52750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9FD972-E270-4356-9C60-11B70631ED0E}">
      <dsp:nvSpPr>
        <dsp:cNvPr id="0" name=""/>
        <dsp:cNvSpPr/>
      </dsp:nvSpPr>
      <dsp:spPr>
        <a:xfrm>
          <a:off x="2952137" y="791484"/>
          <a:ext cx="5275028" cy="52750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292095-7C84-4FEB-A679-8FF65E2775F7}">
      <dsp:nvSpPr>
        <dsp:cNvPr id="0" name=""/>
        <dsp:cNvSpPr/>
      </dsp:nvSpPr>
      <dsp:spPr>
        <a:xfrm>
          <a:off x="2952137" y="791484"/>
          <a:ext cx="5275028" cy="5275028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B5260C-EAD0-497B-833A-83D9FCAF6E80}">
      <dsp:nvSpPr>
        <dsp:cNvPr id="0" name=""/>
        <dsp:cNvSpPr/>
      </dsp:nvSpPr>
      <dsp:spPr>
        <a:xfrm>
          <a:off x="2952137" y="791484"/>
          <a:ext cx="5275028" cy="52750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FB2052-4636-4A1F-BA56-982B7DF99DE0}">
      <dsp:nvSpPr>
        <dsp:cNvPr id="0" name=""/>
        <dsp:cNvSpPr/>
      </dsp:nvSpPr>
      <dsp:spPr>
        <a:xfrm>
          <a:off x="4375103" y="2214450"/>
          <a:ext cx="2429096" cy="242909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1" kern="1200"/>
            <a:t>Tài sản</a:t>
          </a:r>
        </a:p>
      </dsp:txBody>
      <dsp:txXfrm>
        <a:off x="4730836" y="2570183"/>
        <a:ext cx="1717630" cy="1717630"/>
      </dsp:txXfrm>
    </dsp:sp>
    <dsp:sp modelId="{7C929001-F053-4C97-8400-7675266DF29A}">
      <dsp:nvSpPr>
        <dsp:cNvPr id="0" name=""/>
        <dsp:cNvSpPr/>
      </dsp:nvSpPr>
      <dsp:spPr>
        <a:xfrm>
          <a:off x="4739467" y="2514"/>
          <a:ext cx="1700367" cy="1700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Vật</a:t>
          </a:r>
        </a:p>
      </dsp:txBody>
      <dsp:txXfrm>
        <a:off x="4988480" y="251527"/>
        <a:ext cx="1202341" cy="1202341"/>
      </dsp:txXfrm>
    </dsp:sp>
    <dsp:sp modelId="{BD36AB1F-80D3-41F8-939B-0C69484275C2}">
      <dsp:nvSpPr>
        <dsp:cNvPr id="0" name=""/>
        <dsp:cNvSpPr/>
      </dsp:nvSpPr>
      <dsp:spPr>
        <a:xfrm>
          <a:off x="7315768" y="2578815"/>
          <a:ext cx="1700367" cy="1700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Tiền</a:t>
          </a:r>
        </a:p>
      </dsp:txBody>
      <dsp:txXfrm>
        <a:off x="7564781" y="2827828"/>
        <a:ext cx="1202341" cy="1202341"/>
      </dsp:txXfrm>
    </dsp:sp>
    <dsp:sp modelId="{D00DD926-7CC7-457A-8DC6-F006B110A52D}">
      <dsp:nvSpPr>
        <dsp:cNvPr id="0" name=""/>
        <dsp:cNvSpPr/>
      </dsp:nvSpPr>
      <dsp:spPr>
        <a:xfrm>
          <a:off x="4739467" y="5155116"/>
          <a:ext cx="1700367" cy="1700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Giấy tờ có giá</a:t>
          </a:r>
        </a:p>
      </dsp:txBody>
      <dsp:txXfrm>
        <a:off x="4988480" y="5404129"/>
        <a:ext cx="1202341" cy="1202341"/>
      </dsp:txXfrm>
    </dsp:sp>
    <dsp:sp modelId="{7934E149-0EEB-4D66-A794-83C9B9E9D18B}">
      <dsp:nvSpPr>
        <dsp:cNvPr id="0" name=""/>
        <dsp:cNvSpPr/>
      </dsp:nvSpPr>
      <dsp:spPr>
        <a:xfrm>
          <a:off x="2163166" y="2578815"/>
          <a:ext cx="1700367" cy="170036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Quyền tài sản</a:t>
          </a:r>
        </a:p>
      </dsp:txBody>
      <dsp:txXfrm>
        <a:off x="2412179" y="2827828"/>
        <a:ext cx="1202341" cy="1202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F0686-6272-43D1-AF7B-8518B105E8DA}">
      <dsp:nvSpPr>
        <dsp:cNvPr id="0" name=""/>
        <dsp:cNvSpPr/>
      </dsp:nvSpPr>
      <dsp:spPr>
        <a:xfrm>
          <a:off x="0" y="0"/>
          <a:ext cx="4397758" cy="439775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22473-8869-4B74-B57A-BBB71E5629B0}">
      <dsp:nvSpPr>
        <dsp:cNvPr id="0" name=""/>
        <dsp:cNvSpPr/>
      </dsp:nvSpPr>
      <dsp:spPr>
        <a:xfrm>
          <a:off x="2198879" y="0"/>
          <a:ext cx="5570132" cy="439775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Quyền</a:t>
          </a:r>
          <a:r>
            <a:rPr lang="en-US" sz="5400" kern="1200" dirty="0"/>
            <a:t> </a:t>
          </a:r>
          <a:r>
            <a:rPr lang="en-US" sz="5400" kern="1200" dirty="0" err="1"/>
            <a:t>chiếm</a:t>
          </a:r>
          <a:r>
            <a:rPr lang="en-US" sz="5400" kern="1200" dirty="0"/>
            <a:t> </a:t>
          </a:r>
          <a:r>
            <a:rPr lang="en-US" sz="5400" kern="1200" dirty="0" err="1"/>
            <a:t>hữu</a:t>
          </a:r>
          <a:endParaRPr lang="en-US" sz="5400" kern="1200" dirty="0"/>
        </a:p>
      </dsp:txBody>
      <dsp:txXfrm>
        <a:off x="2198879" y="0"/>
        <a:ext cx="5570132" cy="1319330"/>
      </dsp:txXfrm>
    </dsp:sp>
    <dsp:sp modelId="{394473BB-4217-4142-BD61-A76E4AE58B81}">
      <dsp:nvSpPr>
        <dsp:cNvPr id="0" name=""/>
        <dsp:cNvSpPr/>
      </dsp:nvSpPr>
      <dsp:spPr>
        <a:xfrm>
          <a:off x="769609" y="1319330"/>
          <a:ext cx="2858539" cy="285853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28BDA5-2AC2-4C60-8839-53B1B4A45907}">
      <dsp:nvSpPr>
        <dsp:cNvPr id="0" name=""/>
        <dsp:cNvSpPr/>
      </dsp:nvSpPr>
      <dsp:spPr>
        <a:xfrm>
          <a:off x="2198879" y="1319330"/>
          <a:ext cx="5570132" cy="285853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Quyền</a:t>
          </a:r>
          <a:r>
            <a:rPr lang="en-US" sz="5400" kern="1200" dirty="0"/>
            <a:t> </a:t>
          </a:r>
          <a:r>
            <a:rPr lang="en-US" sz="5400" kern="1200" dirty="0" err="1"/>
            <a:t>sử</a:t>
          </a:r>
          <a:r>
            <a:rPr lang="en-US" sz="5400" kern="1200" dirty="0"/>
            <a:t> </a:t>
          </a:r>
          <a:r>
            <a:rPr lang="en-US" sz="5400" kern="1200" dirty="0" err="1"/>
            <a:t>dụng</a:t>
          </a:r>
          <a:endParaRPr lang="en-US" sz="5400" kern="1200" dirty="0"/>
        </a:p>
      </dsp:txBody>
      <dsp:txXfrm>
        <a:off x="2198879" y="1319330"/>
        <a:ext cx="5570132" cy="1319325"/>
      </dsp:txXfrm>
    </dsp:sp>
    <dsp:sp modelId="{CD02ABD5-9F22-4418-9F47-2C014006ED8C}">
      <dsp:nvSpPr>
        <dsp:cNvPr id="0" name=""/>
        <dsp:cNvSpPr/>
      </dsp:nvSpPr>
      <dsp:spPr>
        <a:xfrm>
          <a:off x="1539215" y="2638656"/>
          <a:ext cx="1319326" cy="131932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4FDA90-AD4D-4C81-BA2E-BF27574FCB45}">
      <dsp:nvSpPr>
        <dsp:cNvPr id="0" name=""/>
        <dsp:cNvSpPr/>
      </dsp:nvSpPr>
      <dsp:spPr>
        <a:xfrm>
          <a:off x="2198879" y="2638656"/>
          <a:ext cx="5570132" cy="131932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Quyền</a:t>
          </a:r>
          <a:r>
            <a:rPr lang="en-US" sz="5400" kern="1200" dirty="0"/>
            <a:t> </a:t>
          </a:r>
          <a:r>
            <a:rPr lang="en-US" sz="5400" kern="1200" dirty="0" err="1"/>
            <a:t>định</a:t>
          </a:r>
          <a:r>
            <a:rPr lang="en-US" sz="5400" kern="1200" dirty="0"/>
            <a:t> </a:t>
          </a:r>
          <a:r>
            <a:rPr lang="en-US" sz="5400" kern="1200" dirty="0" err="1"/>
            <a:t>đoạt</a:t>
          </a:r>
          <a:endParaRPr lang="en-US" sz="5400" kern="1200" dirty="0"/>
        </a:p>
      </dsp:txBody>
      <dsp:txXfrm>
        <a:off x="2198879" y="2638656"/>
        <a:ext cx="5570132" cy="13193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DCDCA-7AE4-49EA-9267-FAB3B31BEDD8}">
      <dsp:nvSpPr>
        <dsp:cNvPr id="0" name=""/>
        <dsp:cNvSpPr/>
      </dsp:nvSpPr>
      <dsp:spPr>
        <a:xfrm>
          <a:off x="1606612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Pháp</a:t>
          </a:r>
          <a:r>
            <a:rPr lang="en-US" sz="3100" kern="1200" dirty="0"/>
            <a:t> </a:t>
          </a:r>
          <a:r>
            <a:rPr lang="en-US" sz="3100" kern="1200" dirty="0" err="1"/>
            <a:t>nhân</a:t>
          </a:r>
          <a:endParaRPr lang="en-US" sz="3100" kern="1200" dirty="0"/>
        </a:p>
      </dsp:txBody>
      <dsp:txXfrm>
        <a:off x="3532949" y="1057375"/>
        <a:ext cx="1305401" cy="1087834"/>
      </dsp:txXfrm>
    </dsp:sp>
    <dsp:sp modelId="{70458A6D-6C7D-459E-80CC-6B99B7BE673D}">
      <dsp:nvSpPr>
        <dsp:cNvPr id="0" name=""/>
        <dsp:cNvSpPr/>
      </dsp:nvSpPr>
      <dsp:spPr>
        <a:xfrm>
          <a:off x="1531334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Chủ</a:t>
          </a:r>
          <a:r>
            <a:rPr lang="en-US" sz="3100" kern="1200" dirty="0"/>
            <a:t> </a:t>
          </a:r>
          <a:r>
            <a:rPr lang="en-US" sz="3100" kern="1200" dirty="0" err="1"/>
            <a:t>thể</a:t>
          </a:r>
          <a:r>
            <a:rPr lang="en-US" sz="3100" kern="1200" dirty="0"/>
            <a:t> </a:t>
          </a:r>
          <a:r>
            <a:rPr lang="en-US" sz="3100" kern="1200" dirty="0" err="1"/>
            <a:t>khác</a:t>
          </a:r>
          <a:endParaRPr lang="en-US" sz="3100" kern="1200" dirty="0"/>
        </a:p>
      </dsp:txBody>
      <dsp:txXfrm>
        <a:off x="2401601" y="2784856"/>
        <a:ext cx="1958102" cy="957294"/>
      </dsp:txXfrm>
    </dsp:sp>
    <dsp:sp modelId="{19567134-459F-44BC-9F3E-96F854693F0E}">
      <dsp:nvSpPr>
        <dsp:cNvPr id="0" name=""/>
        <dsp:cNvSpPr/>
      </dsp:nvSpPr>
      <dsp:spPr>
        <a:xfrm>
          <a:off x="1456055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Cá</a:t>
          </a:r>
          <a:r>
            <a:rPr lang="en-US" sz="3100" kern="1200" dirty="0"/>
            <a:t> </a:t>
          </a:r>
          <a:r>
            <a:rPr lang="en-US" sz="3100" kern="1200" dirty="0" err="1"/>
            <a:t>nhân</a:t>
          </a:r>
          <a:endParaRPr lang="en-US" sz="3100" kern="1200" dirty="0"/>
        </a:p>
      </dsp:txBody>
      <dsp:txXfrm>
        <a:off x="1879441" y="1057375"/>
        <a:ext cx="1305401" cy="1087834"/>
      </dsp:txXfrm>
    </dsp:sp>
    <dsp:sp modelId="{F6F8D285-2C60-4708-90DA-FB54DCCF05DE}">
      <dsp:nvSpPr>
        <dsp:cNvPr id="0" name=""/>
        <dsp:cNvSpPr/>
      </dsp:nvSpPr>
      <dsp:spPr>
        <a:xfrm>
          <a:off x="1380644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DABEC0-5FDA-408D-8553-C81FF5BC4964}">
      <dsp:nvSpPr>
        <dsp:cNvPr id="0" name=""/>
        <dsp:cNvSpPr/>
      </dsp:nvSpPr>
      <dsp:spPr>
        <a:xfrm>
          <a:off x="1305064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90878-4500-4908-932D-5B4E57F22A37}">
      <dsp:nvSpPr>
        <dsp:cNvPr id="0" name=""/>
        <dsp:cNvSpPr/>
      </dsp:nvSpPr>
      <dsp:spPr>
        <a:xfrm>
          <a:off x="1229484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15DE0-9CA9-46EF-B2E8-9186313CCFDB}">
      <dsp:nvSpPr>
        <dsp:cNvPr id="0" name=""/>
        <dsp:cNvSpPr/>
      </dsp:nvSpPr>
      <dsp:spPr>
        <a:xfrm>
          <a:off x="820" y="64093"/>
          <a:ext cx="3198167" cy="19189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Lời</a:t>
          </a:r>
          <a:r>
            <a:rPr lang="en-US" sz="6500" kern="1200" dirty="0"/>
            <a:t> </a:t>
          </a:r>
          <a:r>
            <a:rPr lang="en-US" sz="6500" kern="1200" dirty="0" err="1"/>
            <a:t>nói</a:t>
          </a:r>
          <a:endParaRPr lang="en-US" sz="6500" kern="1200" dirty="0"/>
        </a:p>
      </dsp:txBody>
      <dsp:txXfrm>
        <a:off x="820" y="64093"/>
        <a:ext cx="3198167" cy="1918900"/>
      </dsp:txXfrm>
    </dsp:sp>
    <dsp:sp modelId="{C5303638-25FD-4535-826A-BF2134DA6829}">
      <dsp:nvSpPr>
        <dsp:cNvPr id="0" name=""/>
        <dsp:cNvSpPr/>
      </dsp:nvSpPr>
      <dsp:spPr>
        <a:xfrm>
          <a:off x="3518804" y="64093"/>
          <a:ext cx="3198167" cy="191890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Văn</a:t>
          </a:r>
          <a:r>
            <a:rPr lang="en-US" sz="6500" kern="1200" dirty="0"/>
            <a:t> </a:t>
          </a:r>
          <a:r>
            <a:rPr lang="en-US" sz="6500" kern="1200" dirty="0" err="1"/>
            <a:t>bản</a:t>
          </a:r>
          <a:endParaRPr lang="en-US" sz="6500" kern="1200" dirty="0"/>
        </a:p>
      </dsp:txBody>
      <dsp:txXfrm>
        <a:off x="3518804" y="64093"/>
        <a:ext cx="3198167" cy="1918900"/>
      </dsp:txXfrm>
    </dsp:sp>
    <dsp:sp modelId="{BDD3B8EA-8CEC-48DB-933A-20FAE555141B}">
      <dsp:nvSpPr>
        <dsp:cNvPr id="0" name=""/>
        <dsp:cNvSpPr/>
      </dsp:nvSpPr>
      <dsp:spPr>
        <a:xfrm>
          <a:off x="1759812" y="2302810"/>
          <a:ext cx="3198167" cy="191890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Hành</a:t>
          </a:r>
          <a:r>
            <a:rPr lang="en-US" sz="6500" kern="1200" dirty="0"/>
            <a:t> vi</a:t>
          </a:r>
        </a:p>
      </dsp:txBody>
      <dsp:txXfrm>
        <a:off x="1759812" y="2302810"/>
        <a:ext cx="3198167" cy="1918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C3777-F63A-45CA-9931-1874C082C936}">
      <dsp:nvSpPr>
        <dsp:cNvPr id="0" name=""/>
        <dsp:cNvSpPr/>
      </dsp:nvSpPr>
      <dsp:spPr>
        <a:xfrm rot="10800000">
          <a:off x="1819807" y="0"/>
          <a:ext cx="6517547" cy="747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92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Đối</a:t>
          </a:r>
          <a:r>
            <a:rPr lang="en-US" sz="2100" kern="1200" dirty="0"/>
            <a:t> </a:t>
          </a:r>
          <a:r>
            <a:rPr lang="en-US" sz="2100" kern="1200" dirty="0" err="1"/>
            <a:t>tượng</a:t>
          </a:r>
          <a:endParaRPr lang="en-US" sz="2100" kern="1200" dirty="0"/>
        </a:p>
      </dsp:txBody>
      <dsp:txXfrm rot="10800000">
        <a:off x="2006776" y="0"/>
        <a:ext cx="6330578" cy="747875"/>
      </dsp:txXfrm>
    </dsp:sp>
    <dsp:sp modelId="{029196C2-D04B-4FFA-AF01-70EFF7ADE537}">
      <dsp:nvSpPr>
        <dsp:cNvPr id="0" name=""/>
        <dsp:cNvSpPr/>
      </dsp:nvSpPr>
      <dsp:spPr>
        <a:xfrm>
          <a:off x="1454669" y="3250"/>
          <a:ext cx="747875" cy="7478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EE3EE-2406-455F-BE16-FB297EF66372}">
      <dsp:nvSpPr>
        <dsp:cNvPr id="0" name=""/>
        <dsp:cNvSpPr/>
      </dsp:nvSpPr>
      <dsp:spPr>
        <a:xfrm rot="10800000">
          <a:off x="1828606" y="974371"/>
          <a:ext cx="6517547" cy="747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92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Số</a:t>
          </a:r>
          <a:r>
            <a:rPr lang="en-US" sz="2100" kern="1200" dirty="0"/>
            <a:t> </a:t>
          </a:r>
          <a:r>
            <a:rPr lang="en-US" sz="2100" kern="1200" dirty="0" err="1"/>
            <a:t>lượng</a:t>
          </a:r>
          <a:r>
            <a:rPr lang="en-US" sz="2100" kern="1200" dirty="0"/>
            <a:t>, </a:t>
          </a:r>
          <a:r>
            <a:rPr lang="en-US" sz="2100" kern="1200" dirty="0" err="1"/>
            <a:t>chất</a:t>
          </a:r>
          <a:r>
            <a:rPr lang="en-US" sz="2100" kern="1200" dirty="0"/>
            <a:t> </a:t>
          </a:r>
          <a:r>
            <a:rPr lang="en-US" sz="2100" kern="1200" dirty="0" err="1"/>
            <a:t>lượng</a:t>
          </a:r>
          <a:endParaRPr lang="en-US" sz="2100" kern="1200" dirty="0"/>
        </a:p>
      </dsp:txBody>
      <dsp:txXfrm rot="10800000">
        <a:off x="2015575" y="974371"/>
        <a:ext cx="6330578" cy="747875"/>
      </dsp:txXfrm>
    </dsp:sp>
    <dsp:sp modelId="{680CAE64-DCEA-4FA9-98F7-556F4859F364}">
      <dsp:nvSpPr>
        <dsp:cNvPr id="0" name=""/>
        <dsp:cNvSpPr/>
      </dsp:nvSpPr>
      <dsp:spPr>
        <a:xfrm>
          <a:off x="1454669" y="974371"/>
          <a:ext cx="747875" cy="7478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6386A-9B56-4217-834F-3E53069F966D}">
      <dsp:nvSpPr>
        <dsp:cNvPr id="0" name=""/>
        <dsp:cNvSpPr/>
      </dsp:nvSpPr>
      <dsp:spPr>
        <a:xfrm rot="10800000">
          <a:off x="1828606" y="1945493"/>
          <a:ext cx="6517547" cy="747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92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Giá</a:t>
          </a:r>
          <a:r>
            <a:rPr lang="en-US" sz="2100" kern="1200" dirty="0"/>
            <a:t>, </a:t>
          </a:r>
          <a:r>
            <a:rPr lang="en-US" sz="2100" kern="1200" dirty="0" err="1"/>
            <a:t>phương</a:t>
          </a:r>
          <a:r>
            <a:rPr lang="en-US" sz="2100" kern="1200" dirty="0"/>
            <a:t> </a:t>
          </a:r>
          <a:r>
            <a:rPr lang="en-US" sz="2100" kern="1200" dirty="0" err="1"/>
            <a:t>thức</a:t>
          </a:r>
          <a:r>
            <a:rPr lang="en-US" sz="2100" kern="1200" dirty="0"/>
            <a:t> </a:t>
          </a:r>
          <a:r>
            <a:rPr lang="en-US" sz="2100" kern="1200" dirty="0" err="1"/>
            <a:t>thanh</a:t>
          </a:r>
          <a:r>
            <a:rPr lang="en-US" sz="2100" kern="1200" dirty="0"/>
            <a:t> </a:t>
          </a:r>
          <a:r>
            <a:rPr lang="en-US" sz="2100" kern="1200" dirty="0" err="1"/>
            <a:t>toán</a:t>
          </a:r>
          <a:endParaRPr lang="en-US" sz="2100" kern="1200" dirty="0"/>
        </a:p>
      </dsp:txBody>
      <dsp:txXfrm rot="10800000">
        <a:off x="2015575" y="1945493"/>
        <a:ext cx="6330578" cy="747875"/>
      </dsp:txXfrm>
    </dsp:sp>
    <dsp:sp modelId="{63279670-C5B0-41F2-8622-4BED22C8EBCD}">
      <dsp:nvSpPr>
        <dsp:cNvPr id="0" name=""/>
        <dsp:cNvSpPr/>
      </dsp:nvSpPr>
      <dsp:spPr>
        <a:xfrm>
          <a:off x="1454669" y="1945493"/>
          <a:ext cx="747875" cy="7478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5B985-3F77-4EBB-B9CC-FC594030D6BA}">
      <dsp:nvSpPr>
        <dsp:cNvPr id="0" name=""/>
        <dsp:cNvSpPr/>
      </dsp:nvSpPr>
      <dsp:spPr>
        <a:xfrm rot="10800000">
          <a:off x="1828606" y="2916614"/>
          <a:ext cx="6517547" cy="747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92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Thời</a:t>
          </a:r>
          <a:r>
            <a:rPr lang="en-US" sz="2100" kern="1200" dirty="0"/>
            <a:t> </a:t>
          </a:r>
          <a:r>
            <a:rPr lang="en-US" sz="2100" kern="1200" dirty="0" err="1"/>
            <a:t>hạn</a:t>
          </a:r>
          <a:r>
            <a:rPr lang="en-US" sz="2100" kern="1200" dirty="0"/>
            <a:t>, </a:t>
          </a:r>
          <a:r>
            <a:rPr lang="en-US" sz="2100" kern="1200" dirty="0" err="1"/>
            <a:t>địa</a:t>
          </a:r>
          <a:r>
            <a:rPr lang="en-US" sz="2100" kern="1200" dirty="0"/>
            <a:t> </a:t>
          </a:r>
          <a:r>
            <a:rPr lang="en-US" sz="2100" kern="1200" dirty="0" err="1"/>
            <a:t>điểm</a:t>
          </a:r>
          <a:r>
            <a:rPr lang="en-US" sz="2100" kern="1200" dirty="0"/>
            <a:t>, </a:t>
          </a:r>
          <a:r>
            <a:rPr lang="en-US" sz="2100" kern="1200" dirty="0" err="1"/>
            <a:t>phương</a:t>
          </a:r>
          <a:r>
            <a:rPr lang="en-US" sz="2100" kern="1200" dirty="0"/>
            <a:t> </a:t>
          </a:r>
          <a:r>
            <a:rPr lang="en-US" sz="2100" kern="1200" dirty="0" err="1"/>
            <a:t>thức</a:t>
          </a:r>
          <a:r>
            <a:rPr lang="en-US" sz="2100" kern="1200" dirty="0"/>
            <a:t> </a:t>
          </a:r>
          <a:r>
            <a:rPr lang="en-US" sz="2100" kern="1200" dirty="0" err="1"/>
            <a:t>thực</a:t>
          </a:r>
          <a:r>
            <a:rPr lang="en-US" sz="2100" kern="1200" dirty="0"/>
            <a:t> </a:t>
          </a:r>
          <a:r>
            <a:rPr lang="en-US" sz="2100" kern="1200" dirty="0" err="1"/>
            <a:t>hiện</a:t>
          </a:r>
          <a:r>
            <a:rPr lang="en-US" sz="2100" kern="1200" dirty="0"/>
            <a:t> </a:t>
          </a:r>
          <a:r>
            <a:rPr lang="en-US" sz="2100" kern="1200" dirty="0" err="1"/>
            <a:t>hợp</a:t>
          </a:r>
          <a:r>
            <a:rPr lang="en-US" sz="2100" kern="1200" dirty="0"/>
            <a:t> </a:t>
          </a:r>
          <a:r>
            <a:rPr lang="en-US" sz="2100" kern="1200" dirty="0" err="1"/>
            <a:t>đồng</a:t>
          </a:r>
          <a:endParaRPr lang="en-US" sz="2100" kern="1200" dirty="0"/>
        </a:p>
      </dsp:txBody>
      <dsp:txXfrm rot="10800000">
        <a:off x="2015575" y="2916614"/>
        <a:ext cx="6330578" cy="747875"/>
      </dsp:txXfrm>
    </dsp:sp>
    <dsp:sp modelId="{5FA80671-2FF0-4638-A2D5-A95D24C05FF2}">
      <dsp:nvSpPr>
        <dsp:cNvPr id="0" name=""/>
        <dsp:cNvSpPr/>
      </dsp:nvSpPr>
      <dsp:spPr>
        <a:xfrm>
          <a:off x="1454669" y="2916614"/>
          <a:ext cx="747875" cy="7478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32B95-9B5F-4528-93A9-60C85BA8DF63}">
      <dsp:nvSpPr>
        <dsp:cNvPr id="0" name=""/>
        <dsp:cNvSpPr/>
      </dsp:nvSpPr>
      <dsp:spPr>
        <a:xfrm rot="10800000">
          <a:off x="1828606" y="3887735"/>
          <a:ext cx="6517547" cy="747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92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Quyền</a:t>
          </a:r>
          <a:r>
            <a:rPr lang="en-US" sz="2100" kern="1200" dirty="0"/>
            <a:t>, </a:t>
          </a:r>
          <a:r>
            <a:rPr lang="en-US" sz="2100" kern="1200" dirty="0" err="1"/>
            <a:t>nghĩa</a:t>
          </a:r>
          <a:r>
            <a:rPr lang="en-US" sz="2100" kern="1200" dirty="0"/>
            <a:t> </a:t>
          </a:r>
          <a:r>
            <a:rPr lang="en-US" sz="2100" kern="1200" dirty="0" err="1"/>
            <a:t>vụ</a:t>
          </a:r>
          <a:r>
            <a:rPr lang="en-US" sz="2100" kern="1200" dirty="0"/>
            <a:t> </a:t>
          </a:r>
          <a:r>
            <a:rPr lang="en-US" sz="2100" kern="1200" dirty="0" err="1"/>
            <a:t>của</a:t>
          </a:r>
          <a:r>
            <a:rPr lang="en-US" sz="2100" kern="1200" dirty="0"/>
            <a:t> </a:t>
          </a:r>
          <a:r>
            <a:rPr lang="en-US" sz="2100" kern="1200" dirty="0" err="1"/>
            <a:t>các</a:t>
          </a:r>
          <a:r>
            <a:rPr lang="en-US" sz="2100" kern="1200" dirty="0"/>
            <a:t> </a:t>
          </a:r>
          <a:r>
            <a:rPr lang="en-US" sz="2100" kern="1200" dirty="0" err="1"/>
            <a:t>bên</a:t>
          </a:r>
          <a:endParaRPr lang="en-US" sz="2100" kern="1200" dirty="0"/>
        </a:p>
      </dsp:txBody>
      <dsp:txXfrm rot="10800000">
        <a:off x="2015575" y="3887735"/>
        <a:ext cx="6330578" cy="747875"/>
      </dsp:txXfrm>
    </dsp:sp>
    <dsp:sp modelId="{FFD44E89-8426-4C2D-B8AC-F05DBABA64A0}">
      <dsp:nvSpPr>
        <dsp:cNvPr id="0" name=""/>
        <dsp:cNvSpPr/>
      </dsp:nvSpPr>
      <dsp:spPr>
        <a:xfrm>
          <a:off x="1454669" y="3887735"/>
          <a:ext cx="747875" cy="7478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C3905-74D7-4600-8851-D755D47A671E}">
      <dsp:nvSpPr>
        <dsp:cNvPr id="0" name=""/>
        <dsp:cNvSpPr/>
      </dsp:nvSpPr>
      <dsp:spPr>
        <a:xfrm rot="10800000">
          <a:off x="1828606" y="4858857"/>
          <a:ext cx="6517547" cy="747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92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Trách</a:t>
          </a:r>
          <a:r>
            <a:rPr lang="en-US" sz="2100" kern="1200" dirty="0"/>
            <a:t> </a:t>
          </a:r>
          <a:r>
            <a:rPr lang="en-US" sz="2100" kern="1200" dirty="0" err="1"/>
            <a:t>nhiệm</a:t>
          </a:r>
          <a:r>
            <a:rPr lang="en-US" sz="2100" kern="1200" dirty="0"/>
            <a:t> do vi </a:t>
          </a:r>
          <a:r>
            <a:rPr lang="en-US" sz="2100" kern="1200" dirty="0" err="1"/>
            <a:t>phạm</a:t>
          </a:r>
          <a:r>
            <a:rPr lang="en-US" sz="2100" kern="1200" dirty="0"/>
            <a:t> </a:t>
          </a:r>
          <a:r>
            <a:rPr lang="en-US" sz="2100" kern="1200" dirty="0" err="1"/>
            <a:t>hợp</a:t>
          </a:r>
          <a:r>
            <a:rPr lang="en-US" sz="2100" kern="1200" dirty="0"/>
            <a:t> </a:t>
          </a:r>
          <a:r>
            <a:rPr lang="en-US" sz="2100" kern="1200" dirty="0" err="1"/>
            <a:t>đồng</a:t>
          </a:r>
          <a:endParaRPr lang="en-US" sz="2100" kern="1200" dirty="0"/>
        </a:p>
      </dsp:txBody>
      <dsp:txXfrm rot="10800000">
        <a:off x="2015575" y="4858857"/>
        <a:ext cx="6330578" cy="747875"/>
      </dsp:txXfrm>
    </dsp:sp>
    <dsp:sp modelId="{9D66CCED-3901-41D5-9E78-393980A6265F}">
      <dsp:nvSpPr>
        <dsp:cNvPr id="0" name=""/>
        <dsp:cNvSpPr/>
      </dsp:nvSpPr>
      <dsp:spPr>
        <a:xfrm>
          <a:off x="1454669" y="4858857"/>
          <a:ext cx="747875" cy="7478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9FD79-94BE-49A9-8D84-B26B864323E7}">
      <dsp:nvSpPr>
        <dsp:cNvPr id="0" name=""/>
        <dsp:cNvSpPr/>
      </dsp:nvSpPr>
      <dsp:spPr>
        <a:xfrm rot="10800000">
          <a:off x="1828606" y="5829978"/>
          <a:ext cx="6517547" cy="747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792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Phương</a:t>
          </a:r>
          <a:r>
            <a:rPr lang="en-US" sz="2100" kern="1200" dirty="0"/>
            <a:t> </a:t>
          </a:r>
          <a:r>
            <a:rPr lang="en-US" sz="2100" kern="1200" dirty="0" err="1"/>
            <a:t>thức</a:t>
          </a:r>
          <a:r>
            <a:rPr lang="en-US" sz="2100" kern="1200" dirty="0"/>
            <a:t> </a:t>
          </a:r>
          <a:r>
            <a:rPr lang="en-US" sz="2100" kern="1200" dirty="0" err="1"/>
            <a:t>giải</a:t>
          </a:r>
          <a:r>
            <a:rPr lang="en-US" sz="2100" kern="1200" dirty="0"/>
            <a:t> </a:t>
          </a:r>
          <a:r>
            <a:rPr lang="en-US" sz="2100" kern="1200" dirty="0" err="1"/>
            <a:t>quyết</a:t>
          </a:r>
          <a:r>
            <a:rPr lang="en-US" sz="2100" kern="1200" dirty="0"/>
            <a:t> </a:t>
          </a:r>
          <a:r>
            <a:rPr lang="en-US" sz="2100" kern="1200" dirty="0" err="1"/>
            <a:t>tranh</a:t>
          </a:r>
          <a:r>
            <a:rPr lang="en-US" sz="2100" kern="1200" dirty="0"/>
            <a:t> </a:t>
          </a:r>
          <a:r>
            <a:rPr lang="en-US" sz="2100" kern="1200" dirty="0" err="1"/>
            <a:t>chấp</a:t>
          </a:r>
          <a:endParaRPr lang="en-US" sz="2100" kern="1200" dirty="0"/>
        </a:p>
      </dsp:txBody>
      <dsp:txXfrm rot="10800000">
        <a:off x="2015575" y="5829978"/>
        <a:ext cx="6330578" cy="747875"/>
      </dsp:txXfrm>
    </dsp:sp>
    <dsp:sp modelId="{73209577-5CC9-4AB9-B776-834A88740689}">
      <dsp:nvSpPr>
        <dsp:cNvPr id="0" name=""/>
        <dsp:cNvSpPr/>
      </dsp:nvSpPr>
      <dsp:spPr>
        <a:xfrm>
          <a:off x="1454669" y="5829978"/>
          <a:ext cx="747875" cy="7478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80715-FF1C-401B-B4D6-EE83161BCCD3}">
      <dsp:nvSpPr>
        <dsp:cNvPr id="0" name=""/>
        <dsp:cNvSpPr/>
      </dsp:nvSpPr>
      <dsp:spPr>
        <a:xfrm>
          <a:off x="3762736" y="3429000"/>
          <a:ext cx="854781" cy="1628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390" y="0"/>
              </a:lnTo>
              <a:lnTo>
                <a:pt x="427390" y="1628775"/>
              </a:lnTo>
              <a:lnTo>
                <a:pt x="854781" y="162877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144141" y="4197401"/>
        <a:ext cx="91972" cy="91972"/>
      </dsp:txXfrm>
    </dsp:sp>
    <dsp:sp modelId="{0B6745B1-DFA5-4249-80B8-3D0CFA0960D3}">
      <dsp:nvSpPr>
        <dsp:cNvPr id="0" name=""/>
        <dsp:cNvSpPr/>
      </dsp:nvSpPr>
      <dsp:spPr>
        <a:xfrm>
          <a:off x="3762736" y="3383280"/>
          <a:ext cx="854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4781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8757" y="3407630"/>
        <a:ext cx="42739" cy="42739"/>
      </dsp:txXfrm>
    </dsp:sp>
    <dsp:sp modelId="{5ED2E417-73FF-459C-9232-83DB8971C5EA}">
      <dsp:nvSpPr>
        <dsp:cNvPr id="0" name=""/>
        <dsp:cNvSpPr/>
      </dsp:nvSpPr>
      <dsp:spPr>
        <a:xfrm>
          <a:off x="3762736" y="1800224"/>
          <a:ext cx="854781" cy="1628775"/>
        </a:xfrm>
        <a:custGeom>
          <a:avLst/>
          <a:gdLst/>
          <a:ahLst/>
          <a:cxnLst/>
          <a:rect l="0" t="0" r="0" b="0"/>
          <a:pathLst>
            <a:path>
              <a:moveTo>
                <a:pt x="0" y="1628775"/>
              </a:moveTo>
              <a:lnTo>
                <a:pt x="427390" y="1628775"/>
              </a:lnTo>
              <a:lnTo>
                <a:pt x="427390" y="0"/>
              </a:lnTo>
              <a:lnTo>
                <a:pt x="85478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144141" y="2568626"/>
        <a:ext cx="91972" cy="91972"/>
      </dsp:txXfrm>
    </dsp:sp>
    <dsp:sp modelId="{5554E9C7-483A-43BD-A533-D875EFF205F9}">
      <dsp:nvSpPr>
        <dsp:cNvPr id="0" name=""/>
        <dsp:cNvSpPr/>
      </dsp:nvSpPr>
      <dsp:spPr>
        <a:xfrm rot="16200000">
          <a:off x="-317773" y="2777490"/>
          <a:ext cx="6858000" cy="1303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Điều</a:t>
          </a:r>
          <a:r>
            <a:rPr lang="en-US" sz="4400" kern="1200" dirty="0"/>
            <a:t> </a:t>
          </a:r>
          <a:r>
            <a:rPr lang="en-US" sz="4400" kern="1200" dirty="0" err="1"/>
            <a:t>kiện</a:t>
          </a:r>
          <a:r>
            <a:rPr lang="en-US" sz="4400" kern="1200" dirty="0"/>
            <a:t> </a:t>
          </a:r>
          <a:r>
            <a:rPr lang="en-US" sz="4400" kern="1200" dirty="0" err="1"/>
            <a:t>có</a:t>
          </a:r>
          <a:r>
            <a:rPr lang="en-US" sz="4400" kern="1200" dirty="0"/>
            <a:t> </a:t>
          </a:r>
          <a:r>
            <a:rPr lang="en-US" sz="4400" kern="1200" dirty="0" err="1"/>
            <a:t>hiệu</a:t>
          </a:r>
          <a:r>
            <a:rPr lang="en-US" sz="4400" kern="1200" dirty="0"/>
            <a:t> </a:t>
          </a:r>
          <a:r>
            <a:rPr lang="en-US" sz="4400" kern="1200" dirty="0" err="1"/>
            <a:t>lực</a:t>
          </a:r>
          <a:r>
            <a:rPr lang="en-US" sz="4400" kern="1200" dirty="0"/>
            <a:t> </a:t>
          </a:r>
          <a:r>
            <a:rPr lang="en-US" sz="4400" kern="1200" dirty="0" err="1"/>
            <a:t>của</a:t>
          </a:r>
          <a:r>
            <a:rPr lang="en-US" sz="4400" kern="1200" dirty="0"/>
            <a:t> </a:t>
          </a:r>
          <a:r>
            <a:rPr lang="en-US" sz="4400" kern="1200" dirty="0" err="1"/>
            <a:t>Hợp</a:t>
          </a:r>
          <a:r>
            <a:rPr lang="en-US" sz="4400" kern="1200" dirty="0"/>
            <a:t> </a:t>
          </a:r>
          <a:r>
            <a:rPr lang="en-US" sz="4400" kern="1200" dirty="0" err="1"/>
            <a:t>đồng</a:t>
          </a:r>
          <a:endParaRPr lang="en-US" sz="4400" kern="1200" dirty="0"/>
        </a:p>
      </dsp:txBody>
      <dsp:txXfrm>
        <a:off x="-317773" y="2777490"/>
        <a:ext cx="6858000" cy="1303020"/>
      </dsp:txXfrm>
    </dsp:sp>
    <dsp:sp modelId="{DCE1C908-2770-4232-9DA0-4318E5D5F562}">
      <dsp:nvSpPr>
        <dsp:cNvPr id="0" name=""/>
        <dsp:cNvSpPr/>
      </dsp:nvSpPr>
      <dsp:spPr>
        <a:xfrm>
          <a:off x="4617517" y="1148714"/>
          <a:ext cx="4273905" cy="1303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Năng</a:t>
          </a:r>
          <a:r>
            <a:rPr lang="en-US" sz="4400" kern="1200" dirty="0"/>
            <a:t> </a:t>
          </a:r>
          <a:r>
            <a:rPr lang="en-US" sz="4400" kern="1200" dirty="0" err="1"/>
            <a:t>lực</a:t>
          </a:r>
          <a:r>
            <a:rPr lang="en-US" sz="4400" kern="1200" dirty="0"/>
            <a:t> </a:t>
          </a:r>
          <a:r>
            <a:rPr lang="en-US" sz="4400" kern="1200" dirty="0" err="1"/>
            <a:t>của</a:t>
          </a:r>
          <a:r>
            <a:rPr lang="en-US" sz="4400" kern="1200" dirty="0"/>
            <a:t> </a:t>
          </a:r>
          <a:r>
            <a:rPr lang="en-US" sz="4400" kern="1200" dirty="0" err="1"/>
            <a:t>chủ</a:t>
          </a:r>
          <a:r>
            <a:rPr lang="en-US" sz="4400" kern="1200" dirty="0"/>
            <a:t> </a:t>
          </a:r>
          <a:r>
            <a:rPr lang="en-US" sz="4400" kern="1200" dirty="0" err="1"/>
            <a:t>thể</a:t>
          </a:r>
          <a:endParaRPr lang="en-US" sz="4400" kern="1200" dirty="0"/>
        </a:p>
      </dsp:txBody>
      <dsp:txXfrm>
        <a:off x="4617517" y="1148714"/>
        <a:ext cx="4273905" cy="1303020"/>
      </dsp:txXfrm>
    </dsp:sp>
    <dsp:sp modelId="{E61F3CDB-94BA-428F-A54D-2A5DAA9B7EA7}">
      <dsp:nvSpPr>
        <dsp:cNvPr id="0" name=""/>
        <dsp:cNvSpPr/>
      </dsp:nvSpPr>
      <dsp:spPr>
        <a:xfrm>
          <a:off x="4617517" y="2777490"/>
          <a:ext cx="4273905" cy="1303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Ý </a:t>
          </a:r>
          <a:r>
            <a:rPr lang="en-US" sz="4400" kern="1200" dirty="0" err="1"/>
            <a:t>chí</a:t>
          </a:r>
          <a:r>
            <a:rPr lang="en-US" sz="4400" kern="1200" dirty="0"/>
            <a:t> </a:t>
          </a:r>
          <a:r>
            <a:rPr lang="en-US" sz="4400" kern="1200" dirty="0" err="1"/>
            <a:t>của</a:t>
          </a:r>
          <a:r>
            <a:rPr lang="en-US" sz="4400" kern="1200" dirty="0"/>
            <a:t> </a:t>
          </a:r>
          <a:r>
            <a:rPr lang="en-US" sz="4400" kern="1200" dirty="0" err="1"/>
            <a:t>chủ</a:t>
          </a:r>
          <a:r>
            <a:rPr lang="en-US" sz="4400" kern="1200" dirty="0"/>
            <a:t> </a:t>
          </a:r>
          <a:r>
            <a:rPr lang="en-US" sz="4400" kern="1200" dirty="0" err="1"/>
            <a:t>thể</a:t>
          </a:r>
          <a:endParaRPr lang="en-US" sz="4400" kern="1200" dirty="0"/>
        </a:p>
      </dsp:txBody>
      <dsp:txXfrm>
        <a:off x="4617517" y="2777490"/>
        <a:ext cx="4273905" cy="1303020"/>
      </dsp:txXfrm>
    </dsp:sp>
    <dsp:sp modelId="{7A00EFC6-55B1-4497-A2F9-CCCD0F2184C0}">
      <dsp:nvSpPr>
        <dsp:cNvPr id="0" name=""/>
        <dsp:cNvSpPr/>
      </dsp:nvSpPr>
      <dsp:spPr>
        <a:xfrm>
          <a:off x="4617517" y="4406265"/>
          <a:ext cx="4273905" cy="130302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Mục</a:t>
          </a:r>
          <a:r>
            <a:rPr lang="en-US" sz="4400" kern="1200" dirty="0"/>
            <a:t> </a:t>
          </a:r>
          <a:r>
            <a:rPr lang="en-US" sz="4400" kern="1200" dirty="0" err="1"/>
            <a:t>đích</a:t>
          </a:r>
          <a:r>
            <a:rPr lang="en-US" sz="4400" kern="1200" dirty="0"/>
            <a:t> </a:t>
          </a:r>
          <a:r>
            <a:rPr lang="en-US" sz="4400" kern="1200" dirty="0" err="1"/>
            <a:t>và</a:t>
          </a:r>
          <a:r>
            <a:rPr lang="en-US" sz="4400" kern="1200" dirty="0"/>
            <a:t> </a:t>
          </a:r>
          <a:r>
            <a:rPr lang="en-US" sz="4400" kern="1200" dirty="0" err="1"/>
            <a:t>nội</a:t>
          </a:r>
          <a:r>
            <a:rPr lang="en-US" sz="4400" kern="1200" dirty="0"/>
            <a:t> dung HĐ</a:t>
          </a:r>
        </a:p>
      </dsp:txBody>
      <dsp:txXfrm>
        <a:off x="4617517" y="4406265"/>
        <a:ext cx="4273905" cy="130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BF1D-6655-41A9-A3E8-9291C5D47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38019-BBEA-45AA-AD01-A2A5348A6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96ED-E218-4FF1-A0A0-B6E91705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9540-6426-4F9A-9ED9-5E53AD5C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CCD5-96D0-4774-8D2F-829F8671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B6C1-DD66-412D-B6D2-600B5A74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B412-110F-46CA-A42E-216C0235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BBB8-7374-4BB1-9253-1718F5DA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A501-2E2D-46AA-8CC3-C2AE6292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FB22-D74C-4F18-BF2E-04AC4FD3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989EA-91A1-4CFE-9BD5-641FFEAFD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ABF0A-BF72-4068-8D73-36A8495B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55E5-A47C-4FBC-AB4D-0AF0F0CA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734D-A8E5-4647-9C1B-679CB58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3821-78C0-4059-9B1E-E5FB99FC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B495-3487-47C0-A7BA-C9C6BC03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445D-5484-45E8-85CB-07CBD9A0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B579-910A-4045-A4E9-73D1EB99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4560-2C43-4A8B-B8C3-EBDA78A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302D-6432-4503-9FDB-29AC8FE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F1D8-AF34-4DFD-ABF6-A89717EA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ACC1-2265-4FAB-9F3D-E98A07B1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D3CF-5697-492E-AD20-2A4C83A1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7A22-A5E4-4D2F-8EBB-0E6927D0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A59F3-C697-4423-9394-D86024F5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1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1F68-AEDE-4E2E-BA50-6E6B0143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3E27-6223-4B90-84BD-63B603E60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DC57-A389-4090-B768-26DBEBD66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6EC58-A604-4ED7-A73C-E9904789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A6B4-46E9-4CF7-9AE6-29F01CF5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0A60-1C95-472C-B62A-710E1A18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27EB-0715-4372-80E8-51DCE2BB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832F-E896-4B47-9663-42FBE21C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F1758-39C9-4AE4-B262-D4DC19C4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11755-1C38-4CB0-81D1-CAA5CF623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75A42-B448-48B7-833F-CE43AFE3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34C0-6A0E-4728-BA15-7A1A1EB2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63FE5-EFAC-46C0-8E28-0C567E1A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2DE40-9851-4021-A30C-7A9357B0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882-5FBA-4C95-B502-96FC6EC7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FA682-E83E-4ECF-A3A4-0BE23CB8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BA605-74B7-46CB-9C8A-B7FB94A1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FDC23-4D46-4198-A423-1AD11DA6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5CD80-CBAA-4F97-996C-006D87DE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00B6E-DF44-4547-8FA6-0996E5DA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2D9C-3EA9-45B9-9C95-AB0AC60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D3CE-285D-41A5-A025-F0F19AF3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B280-2123-461A-81AC-4F829FC6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3CDB5-825F-4F4A-8A75-CA9876375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60BC3-77A1-4660-9C1F-634FF163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DAEDC-83C8-4096-9CC4-40FAB22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0DFA-3EE7-4000-81ED-3A6C3220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4A7A-AE0E-48DF-9922-7C8F58E3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1611E-A722-4D7E-818A-6061874BA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FA161-2744-46A3-B772-83CBF700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8AA4D-3E51-4575-B99B-4C2EB9AF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80CE3-D4BC-483D-8AA6-C8C2BD28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C58B-F698-42E7-B5E6-B4AD97BE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5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F8595-352A-44E2-8164-F1B33E1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BF6B-1518-4972-A4E4-EF5F5991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CBCF-DF62-428E-B9A4-D0B2A059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11A9-CD20-41E9-8858-5E8E83914F67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05AC-61F2-48E8-986C-6C98F2356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ED1B-B112-4210-8108-52B8B227D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C3F3-5CAA-4822-8328-70F861CD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97B31-1FCD-4DCA-8DDF-E65DB584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Chương</a:t>
            </a:r>
            <a:r>
              <a:rPr lang="en-US" sz="6600" b="1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9CE70-C31A-4EC4-AFF6-04A46634C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luật</a:t>
            </a:r>
            <a:r>
              <a:rPr lang="en-US" b="1" dirty="0"/>
              <a:t> </a:t>
            </a:r>
            <a:r>
              <a:rPr lang="en-US" b="1" dirty="0" err="1"/>
              <a:t>Việt</a:t>
            </a:r>
            <a:r>
              <a:rPr lang="en-US" b="1" dirty="0"/>
              <a:t> Nam (</a:t>
            </a:r>
            <a:r>
              <a:rPr lang="en-US" b="1" dirty="0" err="1"/>
              <a:t>tiếp</a:t>
            </a:r>
            <a:r>
              <a:rPr lang="en-US" b="1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b="1" dirty="0" err="1"/>
              <a:t>Chế</a:t>
            </a:r>
            <a:r>
              <a:rPr lang="en-US" altLang="en-US" b="1" dirty="0"/>
              <a:t> </a:t>
            </a:r>
            <a:r>
              <a:rPr lang="en-US" altLang="en-US" b="1" dirty="0" err="1"/>
              <a:t>định</a:t>
            </a:r>
            <a:r>
              <a:rPr lang="en-US" altLang="en-US" b="1" dirty="0"/>
              <a:t> </a:t>
            </a:r>
            <a:r>
              <a:rPr lang="en-US" altLang="en-US" b="1" dirty="0" err="1"/>
              <a:t>Hợp</a:t>
            </a:r>
            <a:r>
              <a:rPr lang="en-US" altLang="en-US" b="1" dirty="0"/>
              <a:t> </a:t>
            </a:r>
            <a:r>
              <a:rPr lang="en-US" altLang="en-US" b="1" dirty="0" err="1"/>
              <a:t>đồng</a:t>
            </a:r>
            <a:r>
              <a:rPr lang="en-US" altLang="en-US" b="1" dirty="0"/>
              <a:t> </a:t>
            </a:r>
            <a:r>
              <a:rPr lang="en-US" altLang="en-US" b="1" dirty="0" err="1"/>
              <a:t>dân</a:t>
            </a:r>
            <a:r>
              <a:rPr lang="en-US" altLang="en-US" b="1" dirty="0"/>
              <a:t> </a:t>
            </a:r>
            <a:r>
              <a:rPr lang="en-US" altLang="en-US" b="1" dirty="0" err="1"/>
              <a:t>sự</a:t>
            </a:r>
            <a:endParaRPr lang="en-US" altLang="en-US" b="1" dirty="0"/>
          </a:p>
        </p:txBody>
      </p:sp>
      <p:sp>
        <p:nvSpPr>
          <p:cNvPr id="316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4400" dirty="0" err="1"/>
              <a:t>Là</a:t>
            </a:r>
            <a:r>
              <a:rPr lang="en-US" altLang="en-US" sz="4400" dirty="0"/>
              <a:t> </a:t>
            </a:r>
            <a:r>
              <a:rPr lang="en-US" altLang="en-US" sz="4400" dirty="0" err="1"/>
              <a:t>sự</a:t>
            </a:r>
            <a:r>
              <a:rPr lang="en-US" altLang="en-US" sz="4400" dirty="0"/>
              <a:t> </a:t>
            </a:r>
            <a:r>
              <a:rPr lang="en-US" altLang="en-US" sz="4400" dirty="0" err="1"/>
              <a:t>thoả</a:t>
            </a:r>
            <a:r>
              <a:rPr lang="en-US" altLang="en-US" sz="4400" dirty="0"/>
              <a:t> </a:t>
            </a:r>
            <a:r>
              <a:rPr lang="en-US" altLang="en-US" sz="4400" dirty="0" err="1"/>
              <a:t>thuận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của</a:t>
            </a:r>
            <a:r>
              <a:rPr lang="en-US" altLang="en-US" sz="4400" dirty="0"/>
              <a:t> </a:t>
            </a:r>
            <a:r>
              <a:rPr lang="en-US" altLang="en-US" sz="4400" dirty="0" err="1"/>
              <a:t>các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bên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về</a:t>
            </a:r>
            <a:r>
              <a:rPr lang="en-US" altLang="en-US" sz="4400" dirty="0"/>
              <a:t> </a:t>
            </a:r>
            <a:r>
              <a:rPr lang="en-US" altLang="en-US" sz="4400" dirty="0" err="1"/>
              <a:t>việc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xác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lập</a:t>
            </a:r>
            <a:r>
              <a:rPr lang="en-US" altLang="en-US" sz="4400" dirty="0"/>
              <a:t>, </a:t>
            </a:r>
            <a:r>
              <a:rPr lang="en-US" altLang="en-US" sz="4400" dirty="0" err="1"/>
              <a:t>thay</a:t>
            </a:r>
            <a:r>
              <a:rPr lang="en-US" altLang="en-US" sz="4400" dirty="0"/>
              <a:t> </a:t>
            </a:r>
            <a:r>
              <a:rPr lang="en-US" altLang="en-US" sz="4400" dirty="0" err="1"/>
              <a:t>đổi</a:t>
            </a:r>
            <a:r>
              <a:rPr lang="en-US" altLang="en-US" sz="4400" dirty="0"/>
              <a:t> </a:t>
            </a:r>
            <a:r>
              <a:rPr lang="en-US" altLang="en-US" sz="4400" dirty="0" err="1"/>
              <a:t>hoặc</a:t>
            </a:r>
            <a:r>
              <a:rPr lang="en-US" altLang="en-US" sz="4400" dirty="0"/>
              <a:t> </a:t>
            </a:r>
            <a:r>
              <a:rPr lang="en-US" altLang="en-US" sz="4400" dirty="0" err="1"/>
              <a:t>chấm</a:t>
            </a:r>
            <a:r>
              <a:rPr lang="en-US" altLang="en-US" sz="4400" dirty="0"/>
              <a:t> </a:t>
            </a:r>
            <a:r>
              <a:rPr lang="en-US" altLang="en-US" sz="4400" dirty="0" err="1"/>
              <a:t>dứt</a:t>
            </a:r>
            <a:r>
              <a:rPr lang="en-US" altLang="en-US" sz="4400" dirty="0"/>
              <a:t> </a:t>
            </a:r>
            <a:r>
              <a:rPr lang="en-US" altLang="en-US" sz="4400" dirty="0" err="1"/>
              <a:t>quyền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và</a:t>
            </a:r>
            <a:r>
              <a:rPr lang="en-US" altLang="en-US" sz="4400" dirty="0"/>
              <a:t> </a:t>
            </a:r>
            <a:r>
              <a:rPr lang="en-US" altLang="en-US" sz="4400" dirty="0" err="1"/>
              <a:t>nghĩa</a:t>
            </a:r>
            <a:r>
              <a:rPr lang="en-US" altLang="en-US" sz="4400" dirty="0"/>
              <a:t> </a:t>
            </a:r>
            <a:r>
              <a:rPr lang="en-US" altLang="en-US" sz="4400" dirty="0" err="1"/>
              <a:t>vụ</a:t>
            </a:r>
            <a:r>
              <a:rPr lang="en-US" altLang="en-US" sz="4400" dirty="0"/>
              <a:t> </a:t>
            </a:r>
            <a:r>
              <a:rPr lang="en-US" altLang="en-US" sz="4400" dirty="0" err="1"/>
              <a:t>dân</a:t>
            </a:r>
            <a:r>
              <a:rPr lang="en-US" altLang="en-US" sz="4400" dirty="0"/>
              <a:t> </a:t>
            </a:r>
            <a:r>
              <a:rPr lang="en-US" altLang="en-US" sz="4400" dirty="0" err="1"/>
              <a:t>sự</a:t>
            </a:r>
            <a:endParaRPr lang="en-US" altLang="en-US" sz="4400" dirty="0"/>
          </a:p>
          <a:p>
            <a:pPr marL="609600" indent="-609600">
              <a:buNone/>
            </a:pPr>
            <a:endParaRPr lang="en-US" altLang="en-US" sz="2000" dirty="0"/>
          </a:p>
        </p:txBody>
      </p:sp>
      <p:pic>
        <p:nvPicPr>
          <p:cNvPr id="316421" name="Picture 316420" descr="Checkmate in a chess game">
            <a:extLst>
              <a:ext uri="{FF2B5EF4-FFF2-40B4-BE49-F238E27FC236}">
                <a16:creationId xmlns:a16="http://schemas.microsoft.com/office/drawing/2014/main" id="{0C06F837-A070-47CF-9DA4-A2450AC0F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3" r="25656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A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800" b="1" dirty="0" err="1"/>
              <a:t>Chủ</a:t>
            </a:r>
            <a:r>
              <a:rPr lang="en-US" altLang="en-US" sz="4800" b="1" dirty="0"/>
              <a:t> </a:t>
            </a:r>
            <a:r>
              <a:rPr lang="en-US" altLang="en-US" sz="4800" b="1" dirty="0" err="1"/>
              <a:t>thể</a:t>
            </a:r>
            <a:endParaRPr lang="en-US" altLang="en-US" sz="4800" b="1" dirty="0"/>
          </a:p>
        </p:txBody>
      </p:sp>
      <p:sp>
        <p:nvSpPr>
          <p:cNvPr id="319492" name="Rectangle 70">
            <a:extLst>
              <a:ext uri="{FF2B5EF4-FFF2-40B4-BE49-F238E27FC236}">
                <a16:creationId xmlns:a16="http://schemas.microsoft.com/office/drawing/2014/main" id="{C7B97305-E151-42DC-94BA-BF01D95D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97003486"/>
              </p:ext>
            </p:extLst>
          </p:nvPr>
        </p:nvGraphicFramePr>
        <p:xfrm>
          <a:off x="4636008" y="1825625"/>
          <a:ext cx="671779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0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sz="3600" b="1">
                <a:solidFill>
                  <a:srgbClr val="2C2C2C"/>
                </a:solidFill>
              </a:rPr>
              <a:t>Hình thức giao kết</a:t>
            </a:r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0516" name="Picture 320515">
            <a:extLst>
              <a:ext uri="{FF2B5EF4-FFF2-40B4-BE49-F238E27FC236}">
                <a16:creationId xmlns:a16="http://schemas.microsoft.com/office/drawing/2014/main" id="{E79E7E8F-781B-4825-A8AD-D579BFBFF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16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70732768"/>
              </p:ext>
            </p:extLst>
          </p:nvPr>
        </p:nvGraphicFramePr>
        <p:xfrm>
          <a:off x="4636008" y="1843283"/>
          <a:ext cx="6717792" cy="428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046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50002598"/>
              </p:ext>
            </p:extLst>
          </p:nvPr>
        </p:nvGraphicFramePr>
        <p:xfrm>
          <a:off x="1169600" y="276896"/>
          <a:ext cx="9800823" cy="6581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68902" cy="3179933"/>
          </a:xfrm>
        </p:spPr>
        <p:txBody>
          <a:bodyPr>
            <a:normAutofit/>
          </a:bodyPr>
          <a:lstStyle/>
          <a:p>
            <a:r>
              <a:rPr lang="en-US" b="1" dirty="0" err="1"/>
              <a:t>Nội</a:t>
            </a:r>
            <a:r>
              <a:rPr lang="en-US" b="1" dirty="0"/>
              <a:t> dung HĐ</a:t>
            </a:r>
          </a:p>
        </p:txBody>
      </p:sp>
    </p:spTree>
    <p:extLst>
      <p:ext uri="{BB962C8B-B14F-4D97-AF65-F5344CB8AC3E}">
        <p14:creationId xmlns:p14="http://schemas.microsoft.com/office/powerpoint/2010/main" val="364820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46316587"/>
              </p:ext>
            </p:extLst>
          </p:nvPr>
        </p:nvGraphicFramePr>
        <p:xfrm>
          <a:off x="840860" y="0"/>
          <a:ext cx="113511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01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 loại hợp đồng dân sự thông dụng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7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37127" y="412124"/>
          <a:ext cx="10805374" cy="572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89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 err="1"/>
              <a:t>Trách</a:t>
            </a:r>
            <a:r>
              <a:rPr lang="en-US" altLang="en-US" b="1" dirty="0"/>
              <a:t> </a:t>
            </a:r>
            <a:r>
              <a:rPr lang="en-US" altLang="en-US" b="1"/>
              <a:t>nhiệm</a:t>
            </a:r>
            <a:r>
              <a:rPr lang="en-US" altLang="en-US" b="1" dirty="0"/>
              <a:t> </a:t>
            </a:r>
            <a:r>
              <a:rPr lang="en-US" altLang="en-US" b="1"/>
              <a:t>dân</a:t>
            </a:r>
            <a:r>
              <a:rPr lang="en-US" altLang="en-US" b="1" dirty="0"/>
              <a:t> </a:t>
            </a:r>
            <a:r>
              <a:rPr lang="en-US" altLang="en-US" b="1"/>
              <a:t>sự</a:t>
            </a:r>
            <a:r>
              <a:rPr lang="en-US" altLang="en-US" b="1" dirty="0"/>
              <a:t> do vi </a:t>
            </a:r>
            <a:r>
              <a:rPr lang="en-US" altLang="en-US" b="1"/>
              <a:t>phạm</a:t>
            </a:r>
            <a:r>
              <a:rPr lang="en-US" altLang="en-US" b="1" dirty="0"/>
              <a:t> </a:t>
            </a:r>
            <a:r>
              <a:rPr lang="en-US" altLang="en-US" b="1"/>
              <a:t>hợp</a:t>
            </a:r>
            <a:r>
              <a:rPr lang="en-US" altLang="en-US" b="1" dirty="0"/>
              <a:t> </a:t>
            </a:r>
            <a:r>
              <a:rPr lang="en-US" altLang="en-US" b="1"/>
              <a:t>đồng</a:t>
            </a:r>
            <a:endParaRPr lang="en-US" altLang="en-US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14276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74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6" name="Freeform: Shape 7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47" name="Rectangle 7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48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49" name="Isosceles Triangle 7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b="1" dirty="0" err="1"/>
              <a:t>Trách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nhiệm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bồi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thường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thiệt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hại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ngoài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hợp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đồng</a:t>
            </a:r>
            <a:endParaRPr lang="en-US" altLang="en-US" sz="40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5564095"/>
              </p:ext>
            </p:extLst>
          </p:nvPr>
        </p:nvGraphicFramePr>
        <p:xfrm>
          <a:off x="1252258" y="1671568"/>
          <a:ext cx="9684434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2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64730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07DCD6-F3D6-47FF-9387-FCAD49D7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LUẬT DÂN SỰ </a:t>
            </a:r>
          </a:p>
        </p:txBody>
      </p:sp>
    </p:spTree>
    <p:extLst>
      <p:ext uri="{BB962C8B-B14F-4D97-AF65-F5344CB8AC3E}">
        <p14:creationId xmlns:p14="http://schemas.microsoft.com/office/powerpoint/2010/main" val="2213902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468" name="Rectangle 7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altLang="en-US" sz="5400" b="1"/>
              <a:t>Thừa kế</a:t>
            </a:r>
          </a:p>
        </p:txBody>
      </p:sp>
      <p:sp>
        <p:nvSpPr>
          <p:cNvPr id="31846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202142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73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514B0-56FD-450A-A372-B2489C8E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Luật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hình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sự</a:t>
            </a:r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75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514B0-56FD-450A-A372-B2489C8E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 b="1" dirty="0" err="1"/>
              <a:t>Khái</a:t>
            </a:r>
            <a:r>
              <a:rPr lang="en-US" sz="5400" b="1" dirty="0"/>
              <a:t> </a:t>
            </a:r>
            <a:r>
              <a:rPr lang="en-US" sz="5400" b="1" dirty="0" err="1"/>
              <a:t>niệm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CD45-C2FA-40E6-8183-4FE5B8CF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ngành</a:t>
            </a:r>
            <a:r>
              <a:rPr lang="en-US" sz="3600" dirty="0"/>
              <a:t> </a:t>
            </a:r>
            <a:r>
              <a:rPr lang="en-US" sz="3600" dirty="0" err="1"/>
              <a:t>luật</a:t>
            </a:r>
            <a:r>
              <a:rPr lang="en-US" sz="3600" dirty="0"/>
              <a:t> </a:t>
            </a:r>
            <a:r>
              <a:rPr lang="en-US" sz="3600" dirty="0" err="1"/>
              <a:t>độc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luật</a:t>
            </a:r>
            <a:r>
              <a:rPr lang="en-US" sz="3600" dirty="0"/>
              <a:t> VN, bao </a:t>
            </a:r>
            <a:r>
              <a:rPr lang="en-US" sz="3600" dirty="0" err="1"/>
              <a:t>gồm</a:t>
            </a:r>
            <a:r>
              <a:rPr lang="en-US" sz="3600" dirty="0"/>
              <a:t> </a:t>
            </a:r>
            <a:r>
              <a:rPr lang="en-US" sz="3600" dirty="0" err="1"/>
              <a:t>tổng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QPPL </a:t>
            </a:r>
            <a:r>
              <a:rPr lang="en-US" sz="3600" dirty="0" err="1"/>
              <a:t>điều</a:t>
            </a:r>
            <a:r>
              <a:rPr lang="en-US" sz="3600" dirty="0"/>
              <a:t> </a:t>
            </a:r>
            <a:r>
              <a:rPr lang="en-US" sz="3600" dirty="0" err="1"/>
              <a:t>chỉnh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QHXH </a:t>
            </a:r>
            <a:r>
              <a:rPr lang="en-US" sz="3600" dirty="0" err="1"/>
              <a:t>xác</a:t>
            </a:r>
            <a:r>
              <a:rPr lang="en-US" sz="3600" dirty="0"/>
              <a:t> </a:t>
            </a:r>
            <a:r>
              <a:rPr lang="en-US" sz="3600" dirty="0" err="1"/>
              <a:t>định</a:t>
            </a:r>
            <a:r>
              <a:rPr lang="en-US" sz="3600" dirty="0"/>
              <a:t> </a:t>
            </a:r>
            <a:r>
              <a:rPr lang="en-US" sz="3600" dirty="0" err="1"/>
              <a:t>hành</a:t>
            </a:r>
            <a:r>
              <a:rPr lang="en-US" sz="3600" dirty="0"/>
              <a:t> vi </a:t>
            </a:r>
            <a:r>
              <a:rPr lang="en-US" sz="3600" dirty="0" err="1"/>
              <a:t>nguy</a:t>
            </a:r>
            <a:r>
              <a:rPr lang="en-US" sz="3600" dirty="0"/>
              <a:t> </a:t>
            </a:r>
            <a:r>
              <a:rPr lang="en-US" sz="3600" dirty="0" err="1"/>
              <a:t>hiểm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xã</a:t>
            </a:r>
            <a:r>
              <a:rPr lang="en-US" sz="3600" dirty="0"/>
              <a:t> </a:t>
            </a:r>
            <a:r>
              <a:rPr lang="en-US" sz="3600" dirty="0" err="1"/>
              <a:t>hội</a:t>
            </a:r>
            <a:r>
              <a:rPr lang="en-US" sz="3600" dirty="0"/>
              <a:t> </a:t>
            </a:r>
            <a:r>
              <a:rPr lang="en-US" sz="3600" dirty="0" err="1"/>
              <a:t>nào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tội</a:t>
            </a:r>
            <a:r>
              <a:rPr lang="en-US" sz="3600" dirty="0"/>
              <a:t> </a:t>
            </a:r>
            <a:r>
              <a:rPr lang="en-US" sz="3600" dirty="0" err="1"/>
              <a:t>phạm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phạt</a:t>
            </a:r>
            <a:r>
              <a:rPr lang="en-US" sz="3600" dirty="0"/>
              <a:t> 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tội</a:t>
            </a:r>
            <a:r>
              <a:rPr lang="en-US" sz="3600" dirty="0"/>
              <a:t> </a:t>
            </a:r>
            <a:r>
              <a:rPr lang="en-US" sz="3600" dirty="0" err="1"/>
              <a:t>phạm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286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Đối</a:t>
            </a:r>
            <a:r>
              <a:rPr lang="en-US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tượng</a:t>
            </a:r>
            <a:r>
              <a:rPr lang="en-US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điều</a:t>
            </a:r>
            <a:r>
              <a:rPr lang="en-US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chỉnh</a:t>
            </a:r>
            <a:endParaRPr lang="en-US" alt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926423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57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514B0-56FD-450A-A372-B2489C8E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37641"/>
            <a:ext cx="9144000" cy="2330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Một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số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nội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dung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cơ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bản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Luật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sự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309" name="Picture 226308" descr="Padlock on computer motherboard">
            <a:extLst>
              <a:ext uri="{FF2B5EF4-FFF2-40B4-BE49-F238E27FC236}">
                <a16:creationId xmlns:a16="http://schemas.microsoft.com/office/drawing/2014/main" id="{BEEEF178-2D14-436E-AAC3-45154B196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8" r="41121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26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US" altLang="en-US" b="1"/>
              <a:t>Khái niệm tội phạm</a:t>
            </a:r>
          </a:p>
        </p:txBody>
      </p:sp>
      <p:sp>
        <p:nvSpPr>
          <p:cNvPr id="2263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7114" y="2194102"/>
            <a:ext cx="7006137" cy="3908585"/>
          </a:xfrm>
        </p:spPr>
        <p:txBody>
          <a:bodyPr>
            <a:normAutofit/>
          </a:bodyPr>
          <a:lstStyle/>
          <a:p>
            <a:r>
              <a:rPr lang="en-US" altLang="en-US" sz="3200" dirty="0" err="1"/>
              <a:t>Là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 vi </a:t>
            </a:r>
            <a:r>
              <a:rPr lang="en-US" altLang="en-US" sz="3200" dirty="0" err="1"/>
              <a:t>nguy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hiểm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hội</a:t>
            </a:r>
            <a:endParaRPr lang="en-US" altLang="en-US" sz="3200" dirty="0"/>
          </a:p>
          <a:p>
            <a:r>
              <a:rPr lang="en-US" altLang="en-US" sz="3200" dirty="0" err="1"/>
              <a:t>Được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định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luật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sự</a:t>
            </a:r>
            <a:endParaRPr lang="en-US" altLang="en-US" sz="3200" dirty="0"/>
          </a:p>
          <a:p>
            <a:r>
              <a:rPr lang="en-US" altLang="en-US" sz="3200" dirty="0"/>
              <a:t>Do </a:t>
            </a:r>
            <a:r>
              <a:rPr lang="en-US" altLang="en-US" sz="3200" dirty="0" err="1"/>
              <a:t>người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năng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lực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trách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nhiệm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sự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thực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hiện</a:t>
            </a:r>
            <a:endParaRPr lang="en-US" altLang="en-US" sz="3200" dirty="0"/>
          </a:p>
          <a:p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cố</a:t>
            </a:r>
            <a:r>
              <a:rPr lang="en-US" altLang="en-US" sz="3200" dirty="0"/>
              <a:t> ý </a:t>
            </a:r>
            <a:r>
              <a:rPr lang="en-US" altLang="en-US" sz="3200" dirty="0" err="1"/>
              <a:t>hoặc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vô</a:t>
            </a:r>
            <a:r>
              <a:rPr lang="en-US" altLang="en-US" sz="3200" dirty="0"/>
              <a:t> ý</a:t>
            </a:r>
          </a:p>
          <a:p>
            <a:r>
              <a:rPr lang="en-US" altLang="en-US" sz="3200" dirty="0" err="1"/>
              <a:t>Xâm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phạm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những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vấn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đề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được</a:t>
            </a:r>
            <a:r>
              <a:rPr lang="en-US" altLang="en-US" sz="3200" dirty="0"/>
              <a:t> PLHS </a:t>
            </a:r>
            <a:r>
              <a:rPr lang="en-US" altLang="en-US" sz="3200" dirty="0" err="1"/>
              <a:t>bảo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vệ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5711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 dấu hiệu của tội phạm</a:t>
            </a:r>
          </a:p>
        </p:txBody>
      </p:sp>
      <p:sp>
        <p:nvSpPr>
          <p:cNvPr id="227332" name="Rectangle 70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83102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066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Phân loại tội phạm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65049457"/>
              </p:ext>
            </p:extLst>
          </p:nvPr>
        </p:nvGraphicFramePr>
        <p:xfrm>
          <a:off x="829995" y="1448972"/>
          <a:ext cx="11113476" cy="54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8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35659304"/>
              </p:ext>
            </p:extLst>
          </p:nvPr>
        </p:nvGraphicFramePr>
        <p:xfrm>
          <a:off x="2070637" y="307542"/>
          <a:ext cx="8773374" cy="637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99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2070636" y="307542"/>
          <a:ext cx="9636259" cy="637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43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34" name="Freeform: Shape 80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2335" name="Freeform: Shape 82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2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7975" y="293356"/>
            <a:ext cx="4150787" cy="311703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/>
              <a:t>Khái</a:t>
            </a:r>
            <a:r>
              <a:rPr lang="en-US" altLang="en-US" b="1" dirty="0"/>
              <a:t> </a:t>
            </a:r>
            <a:r>
              <a:rPr lang="en-US" altLang="en-US" b="1" dirty="0" err="1"/>
              <a:t>niệm</a:t>
            </a:r>
            <a:endParaRPr lang="en-US" altLang="en-US" b="1" dirty="0"/>
          </a:p>
        </p:txBody>
      </p:sp>
      <p:sp>
        <p:nvSpPr>
          <p:cNvPr id="312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en-US" sz="3600" dirty="0" err="1"/>
              <a:t>Là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ngành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độc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lập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trong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hệ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thống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pháp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Việt</a:t>
            </a:r>
            <a:r>
              <a:rPr lang="en-US" altLang="en-US" sz="3600" dirty="0"/>
              <a:t> Nam, </a:t>
            </a:r>
            <a:r>
              <a:rPr lang="en-US" altLang="en-US" sz="3600" dirty="0" err="1"/>
              <a:t>gồm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những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quy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phạm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pháp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luật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điều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chỉnh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hệ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tài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sản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quan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hệ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nhân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thân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trên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cơ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sở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bình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đẳng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độc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lập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của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các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chủ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thể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tham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gia</a:t>
            </a:r>
            <a:r>
              <a:rPr lang="en-US" alt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926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2070637" y="307542"/>
          <a:ext cx="8773374" cy="637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675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2070637" y="307542"/>
          <a:ext cx="8773374" cy="637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39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3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/>
              <a:t>Đối tượng điều chỉnh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26138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75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Phương pháp điều chỉnh</a:t>
            </a:r>
          </a:p>
        </p:txBody>
      </p:sp>
      <p:sp>
        <p:nvSpPr>
          <p:cNvPr id="13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05760142"/>
              </p:ext>
            </p:extLst>
          </p:nvPr>
        </p:nvGraphicFramePr>
        <p:xfrm>
          <a:off x="493354" y="1032387"/>
          <a:ext cx="7750993" cy="469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43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4DA9-72F1-47CF-8A5F-344621A3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Một số nội dung cơ bản của Luật Dân sự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Chế định Tài sản và Quyền sở hữu</a:t>
            </a:r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89844912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53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90264883"/>
              </p:ext>
            </p:extLst>
          </p:nvPr>
        </p:nvGraphicFramePr>
        <p:xfrm>
          <a:off x="1009649" y="1"/>
          <a:ext cx="11179303" cy="685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78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Quyền sở hữu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8352285"/>
              </p:ext>
            </p:extLst>
          </p:nvPr>
        </p:nvGraphicFramePr>
        <p:xfrm>
          <a:off x="1712613" y="1771813"/>
          <a:ext cx="7769012" cy="439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2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753</Words>
  <Application>Microsoft Office PowerPoint</Application>
  <PresentationFormat>Widescreen</PresentationFormat>
  <Paragraphs>127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Chương 6</vt:lpstr>
      <vt:lpstr>LUẬT DÂN SỰ </vt:lpstr>
      <vt:lpstr>Khái niệm</vt:lpstr>
      <vt:lpstr>Đối tượng điều chỉnh</vt:lpstr>
      <vt:lpstr>Phương pháp điều chỉnh</vt:lpstr>
      <vt:lpstr>Một số nội dung cơ bản của Luật Dân sự</vt:lpstr>
      <vt:lpstr>Chế định Tài sản và Quyền sở hữu</vt:lpstr>
      <vt:lpstr>PowerPoint Presentation</vt:lpstr>
      <vt:lpstr>Quyền sở hữu</vt:lpstr>
      <vt:lpstr>Chế định Hợp đồng dân sự</vt:lpstr>
      <vt:lpstr>Chủ thể</vt:lpstr>
      <vt:lpstr>Hình thức giao kết</vt:lpstr>
      <vt:lpstr>Nội dung HĐ</vt:lpstr>
      <vt:lpstr>PowerPoint Presentation</vt:lpstr>
      <vt:lpstr>Các loại hợp đồng dân sự thông dụng</vt:lpstr>
      <vt:lpstr>PowerPoint Presentation</vt:lpstr>
      <vt:lpstr>Trách nhiệm dân sự do vi phạm hợp đồng</vt:lpstr>
      <vt:lpstr>Trách nhiệm bồi thường thiệt hại ngoài hợp đồng</vt:lpstr>
      <vt:lpstr>PowerPoint Presentation</vt:lpstr>
      <vt:lpstr>Thừa kế</vt:lpstr>
      <vt:lpstr>Luật hình sự</vt:lpstr>
      <vt:lpstr>Khái niệm</vt:lpstr>
      <vt:lpstr>Đối tượng điều chỉnh</vt:lpstr>
      <vt:lpstr>Một số nội dung cơ bản của  Luật hình sự</vt:lpstr>
      <vt:lpstr>Khái niệm tội phạm</vt:lpstr>
      <vt:lpstr>Các dấu hiệu của tội phạm</vt:lpstr>
      <vt:lpstr>Phân loại tội phạm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8</dc:title>
  <dc:creator>Admin</dc:creator>
  <cp:lastModifiedBy>Nguyen Phuong Thao</cp:lastModifiedBy>
  <cp:revision>42</cp:revision>
  <dcterms:created xsi:type="dcterms:W3CDTF">2020-12-03T13:51:24Z</dcterms:created>
  <dcterms:modified xsi:type="dcterms:W3CDTF">2021-09-24T07:51:26Z</dcterms:modified>
</cp:coreProperties>
</file>