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1.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5" r:id="rId12"/>
    <p:sldId id="268" r:id="rId13"/>
    <p:sldId id="270" r:id="rId14"/>
    <p:sldId id="283" r:id="rId15"/>
    <p:sldId id="284" r:id="rId16"/>
    <p:sldId id="269" r:id="rId17"/>
    <p:sldId id="271" r:id="rId18"/>
    <p:sldId id="272" r:id="rId19"/>
    <p:sldId id="273" r:id="rId20"/>
    <p:sldId id="276" r:id="rId21"/>
    <p:sldId id="277" r:id="rId22"/>
    <p:sldId id="278" r:id="rId23"/>
    <p:sldId id="279" r:id="rId24"/>
    <p:sldId id="282" r:id="rId25"/>
    <p:sldId id="285" r:id="rId26"/>
    <p:sldId id="286" r:id="rId27"/>
    <p:sldId id="289" r:id="rId28"/>
    <p:sldId id="287" r:id="rId29"/>
    <p:sldId id="290" r:id="rId30"/>
    <p:sldId id="291" r:id="rId31"/>
    <p:sldId id="292" r:id="rId32"/>
    <p:sldId id="293" r:id="rId33"/>
    <p:sldId id="294" r:id="rId34"/>
    <p:sldId id="295" r:id="rId35"/>
    <p:sldId id="296" r:id="rId36"/>
    <p:sldId id="297" r:id="rId37"/>
    <p:sldId id="298" r:id="rId38"/>
    <p:sldId id="306" r:id="rId39"/>
    <p:sldId id="305" r:id="rId40"/>
    <p:sldId id="307" r:id="rId41"/>
    <p:sldId id="299" r:id="rId42"/>
    <p:sldId id="300" r:id="rId43"/>
    <p:sldId id="301" r:id="rId44"/>
    <p:sldId id="302" r:id="rId45"/>
    <p:sldId id="304" r:id="rId46"/>
    <p:sldId id="308" r:id="rId47"/>
    <p:sldId id="309" r:id="rId48"/>
    <p:sldId id="310" r:id="rId49"/>
    <p:sldId id="311" r:id="rId50"/>
    <p:sldId id="312" r:id="rId51"/>
    <p:sldId id="321" r:id="rId52"/>
    <p:sldId id="322" r:id="rId53"/>
    <p:sldId id="323" r:id="rId54"/>
    <p:sldId id="324" r:id="rId55"/>
    <p:sldId id="325" r:id="rId56"/>
    <p:sldId id="314" r:id="rId57"/>
    <p:sldId id="316" r:id="rId58"/>
    <p:sldId id="317" r:id="rId59"/>
    <p:sldId id="319" r:id="rId60"/>
    <p:sldId id="320" r:id="rId61"/>
    <p:sldId id="318" r:id="rId62"/>
    <p:sldId id="313" r:id="rId63"/>
    <p:sldId id="329" r:id="rId64"/>
    <p:sldId id="328" r:id="rId65"/>
    <p:sldId id="326" r:id="rId66"/>
    <p:sldId id="33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 Do" initials="DD" lastIdx="2" clrIdx="0">
    <p:extLst>
      <p:ext uri="{19B8F6BF-5375-455C-9EA6-DF929625EA0E}">
        <p15:presenceInfo xmlns:p15="http://schemas.microsoft.com/office/powerpoint/2012/main" userId="a0ff501bdd7bdf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52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8.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2393D-B1B6-4BE7-8092-45A7EC9257A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9CDA15C-F654-44D2-942D-2862B4C46D33}">
      <dgm:prSet/>
      <dgm:spPr/>
      <dgm:t>
        <a:bodyPr/>
        <a:lstStyle/>
        <a:p>
          <a:r>
            <a:rPr lang="en-US"/>
            <a:t>Logic mệnh đề</a:t>
          </a:r>
        </a:p>
      </dgm:t>
    </dgm:pt>
    <dgm:pt modelId="{E6008A4A-FF7F-44D3-8DC3-89435531C11E}" type="parTrans" cxnId="{156FE811-7BE4-41CC-BA2D-30D71B56D921}">
      <dgm:prSet/>
      <dgm:spPr/>
      <dgm:t>
        <a:bodyPr/>
        <a:lstStyle/>
        <a:p>
          <a:endParaRPr lang="en-US"/>
        </a:p>
      </dgm:t>
    </dgm:pt>
    <dgm:pt modelId="{0F57CC12-2BAD-4559-BA29-2C95DB46C8A9}" type="sibTrans" cxnId="{156FE811-7BE4-41CC-BA2D-30D71B56D921}">
      <dgm:prSet/>
      <dgm:spPr/>
      <dgm:t>
        <a:bodyPr/>
        <a:lstStyle/>
        <a:p>
          <a:endParaRPr lang="en-US"/>
        </a:p>
      </dgm:t>
    </dgm:pt>
    <dgm:pt modelId="{3C353A05-217F-4A05-BCFA-69ABF2775622}">
      <dgm:prSet/>
      <dgm:spPr/>
      <dgm:t>
        <a:bodyPr/>
        <a:lstStyle/>
        <a:p>
          <a:r>
            <a:rPr lang="en-US"/>
            <a:t>Các phép toán mệnh đề</a:t>
          </a:r>
        </a:p>
      </dgm:t>
    </dgm:pt>
    <dgm:pt modelId="{6BA44A34-9817-4078-B6E3-B262DA74572F}" type="parTrans" cxnId="{1161B5DC-AC04-4E6C-B1EC-52EB7E383F7E}">
      <dgm:prSet/>
      <dgm:spPr/>
      <dgm:t>
        <a:bodyPr/>
        <a:lstStyle/>
        <a:p>
          <a:endParaRPr lang="en-US"/>
        </a:p>
      </dgm:t>
    </dgm:pt>
    <dgm:pt modelId="{EC862B5E-9FAB-454F-9269-F4DA52755524}" type="sibTrans" cxnId="{1161B5DC-AC04-4E6C-B1EC-52EB7E383F7E}">
      <dgm:prSet/>
      <dgm:spPr/>
      <dgm:t>
        <a:bodyPr/>
        <a:lstStyle/>
        <a:p>
          <a:endParaRPr lang="en-US"/>
        </a:p>
      </dgm:t>
    </dgm:pt>
    <dgm:pt modelId="{A5E35EB9-4EA1-43A4-A2A5-31AD47836FE0}">
      <dgm:prSet/>
      <dgm:spPr/>
      <dgm:t>
        <a:bodyPr/>
        <a:lstStyle/>
        <a:p>
          <a:r>
            <a:rPr lang="en-US"/>
            <a:t>Biểu thức logic</a:t>
          </a:r>
        </a:p>
      </dgm:t>
    </dgm:pt>
    <dgm:pt modelId="{DB25A66C-BADB-4184-A5B6-AA5EE8E1BE4C}" type="parTrans" cxnId="{D6C3C5E2-E569-4B29-B6CE-BA693473E25D}">
      <dgm:prSet/>
      <dgm:spPr/>
      <dgm:t>
        <a:bodyPr/>
        <a:lstStyle/>
        <a:p>
          <a:endParaRPr lang="en-US"/>
        </a:p>
      </dgm:t>
    </dgm:pt>
    <dgm:pt modelId="{5AC9E43A-C9F5-4FF2-AF26-E330FF2D4430}" type="sibTrans" cxnId="{D6C3C5E2-E569-4B29-B6CE-BA693473E25D}">
      <dgm:prSet/>
      <dgm:spPr/>
      <dgm:t>
        <a:bodyPr/>
        <a:lstStyle/>
        <a:p>
          <a:endParaRPr lang="en-US"/>
        </a:p>
      </dgm:t>
    </dgm:pt>
    <dgm:pt modelId="{EC7F5E4C-5376-451D-9FF8-E0A6D8846AFE}">
      <dgm:prSet/>
      <dgm:spPr/>
      <dgm:t>
        <a:bodyPr/>
        <a:lstStyle/>
        <a:p>
          <a:r>
            <a:rPr lang="en-US"/>
            <a:t>Các luật logic</a:t>
          </a:r>
        </a:p>
      </dgm:t>
    </dgm:pt>
    <dgm:pt modelId="{310A6239-1005-425A-8CFF-79FD074C4B84}" type="parTrans" cxnId="{53E24648-7320-418E-A96E-41727F5598EE}">
      <dgm:prSet/>
      <dgm:spPr/>
      <dgm:t>
        <a:bodyPr/>
        <a:lstStyle/>
        <a:p>
          <a:endParaRPr lang="en-US"/>
        </a:p>
      </dgm:t>
    </dgm:pt>
    <dgm:pt modelId="{103C17EA-CC08-41BE-BD22-32AD6FA1BEB2}" type="sibTrans" cxnId="{53E24648-7320-418E-A96E-41727F5598EE}">
      <dgm:prSet/>
      <dgm:spPr/>
      <dgm:t>
        <a:bodyPr/>
        <a:lstStyle/>
        <a:p>
          <a:endParaRPr lang="en-US"/>
        </a:p>
      </dgm:t>
    </dgm:pt>
    <dgm:pt modelId="{39968B43-CC2E-4CA2-9455-76D216D669E2}">
      <dgm:prSet/>
      <dgm:spPr/>
      <dgm:t>
        <a:bodyPr/>
        <a:lstStyle/>
        <a:p>
          <a:r>
            <a:rPr lang="en-US"/>
            <a:t>Logic vị từ</a:t>
          </a:r>
        </a:p>
      </dgm:t>
    </dgm:pt>
    <dgm:pt modelId="{96E2A661-89C0-480C-9C2C-1BAAA0E78288}" type="parTrans" cxnId="{A2D6D4BD-A505-4A48-8D10-CF443016CAB3}">
      <dgm:prSet/>
      <dgm:spPr/>
      <dgm:t>
        <a:bodyPr/>
        <a:lstStyle/>
        <a:p>
          <a:endParaRPr lang="en-US"/>
        </a:p>
      </dgm:t>
    </dgm:pt>
    <dgm:pt modelId="{A8343F73-458F-4207-8B29-66011FB78C11}" type="sibTrans" cxnId="{A2D6D4BD-A505-4A48-8D10-CF443016CAB3}">
      <dgm:prSet/>
      <dgm:spPr/>
      <dgm:t>
        <a:bodyPr/>
        <a:lstStyle/>
        <a:p>
          <a:endParaRPr lang="en-US"/>
        </a:p>
      </dgm:t>
    </dgm:pt>
    <dgm:pt modelId="{63755686-E32B-4EBF-9BDB-9426F959C5CC}">
      <dgm:prSet/>
      <dgm:spPr/>
      <dgm:t>
        <a:bodyPr/>
        <a:lstStyle/>
        <a:p>
          <a:r>
            <a:rPr lang="en-US"/>
            <a:t>Lượng từ</a:t>
          </a:r>
        </a:p>
      </dgm:t>
    </dgm:pt>
    <dgm:pt modelId="{FB1ECC6B-6C61-4947-8B54-21D35DF25098}" type="parTrans" cxnId="{5CDA4B26-B5F2-4A5B-B530-47CF19956006}">
      <dgm:prSet/>
      <dgm:spPr/>
      <dgm:t>
        <a:bodyPr/>
        <a:lstStyle/>
        <a:p>
          <a:endParaRPr lang="en-US"/>
        </a:p>
      </dgm:t>
    </dgm:pt>
    <dgm:pt modelId="{C7AB523D-10EF-46D7-9841-7D7C5BC8EF6F}" type="sibTrans" cxnId="{5CDA4B26-B5F2-4A5B-B530-47CF19956006}">
      <dgm:prSet/>
      <dgm:spPr/>
      <dgm:t>
        <a:bodyPr/>
        <a:lstStyle/>
        <a:p>
          <a:endParaRPr lang="en-US"/>
        </a:p>
      </dgm:t>
    </dgm:pt>
    <dgm:pt modelId="{F1156083-CCE1-42F9-88B5-3374F1DA56B2}" type="pres">
      <dgm:prSet presAssocID="{AE82393D-B1B6-4BE7-8092-45A7EC9257AD}" presName="diagram" presStyleCnt="0">
        <dgm:presLayoutVars>
          <dgm:dir/>
          <dgm:resizeHandles val="exact"/>
        </dgm:presLayoutVars>
      </dgm:prSet>
      <dgm:spPr/>
    </dgm:pt>
    <dgm:pt modelId="{111250C7-04C1-4CA5-B80E-5F523989AE7E}" type="pres">
      <dgm:prSet presAssocID="{C9CDA15C-F654-44D2-942D-2862B4C46D33}" presName="node" presStyleLbl="node1" presStyleIdx="0" presStyleCnt="6">
        <dgm:presLayoutVars>
          <dgm:bulletEnabled val="1"/>
        </dgm:presLayoutVars>
      </dgm:prSet>
      <dgm:spPr/>
    </dgm:pt>
    <dgm:pt modelId="{CD5C3E2F-255A-485B-AD75-CA7311779487}" type="pres">
      <dgm:prSet presAssocID="{0F57CC12-2BAD-4559-BA29-2C95DB46C8A9}" presName="sibTrans" presStyleCnt="0"/>
      <dgm:spPr/>
    </dgm:pt>
    <dgm:pt modelId="{F147177A-1360-40DC-A258-8020388E4189}" type="pres">
      <dgm:prSet presAssocID="{3C353A05-217F-4A05-BCFA-69ABF2775622}" presName="node" presStyleLbl="node1" presStyleIdx="1" presStyleCnt="6">
        <dgm:presLayoutVars>
          <dgm:bulletEnabled val="1"/>
        </dgm:presLayoutVars>
      </dgm:prSet>
      <dgm:spPr/>
    </dgm:pt>
    <dgm:pt modelId="{FA33B20B-44B5-4F8B-8FA5-909C8B255E43}" type="pres">
      <dgm:prSet presAssocID="{EC862B5E-9FAB-454F-9269-F4DA52755524}" presName="sibTrans" presStyleCnt="0"/>
      <dgm:spPr/>
    </dgm:pt>
    <dgm:pt modelId="{F59E3CB5-A7EB-4CFA-A7A8-5F6DED6F9139}" type="pres">
      <dgm:prSet presAssocID="{A5E35EB9-4EA1-43A4-A2A5-31AD47836FE0}" presName="node" presStyleLbl="node1" presStyleIdx="2" presStyleCnt="6">
        <dgm:presLayoutVars>
          <dgm:bulletEnabled val="1"/>
        </dgm:presLayoutVars>
      </dgm:prSet>
      <dgm:spPr/>
    </dgm:pt>
    <dgm:pt modelId="{6771F230-EE75-4375-88E8-AEAEC2CAA1F6}" type="pres">
      <dgm:prSet presAssocID="{5AC9E43A-C9F5-4FF2-AF26-E330FF2D4430}" presName="sibTrans" presStyleCnt="0"/>
      <dgm:spPr/>
    </dgm:pt>
    <dgm:pt modelId="{E93F3DFD-6B18-4488-ADEE-DB3016DF4892}" type="pres">
      <dgm:prSet presAssocID="{EC7F5E4C-5376-451D-9FF8-E0A6D8846AFE}" presName="node" presStyleLbl="node1" presStyleIdx="3" presStyleCnt="6">
        <dgm:presLayoutVars>
          <dgm:bulletEnabled val="1"/>
        </dgm:presLayoutVars>
      </dgm:prSet>
      <dgm:spPr/>
    </dgm:pt>
    <dgm:pt modelId="{E0C77FA6-A657-4122-82D2-3341B6C0A5DD}" type="pres">
      <dgm:prSet presAssocID="{103C17EA-CC08-41BE-BD22-32AD6FA1BEB2}" presName="sibTrans" presStyleCnt="0"/>
      <dgm:spPr/>
    </dgm:pt>
    <dgm:pt modelId="{8EF542BB-739B-4C96-97A8-C33EAF020967}" type="pres">
      <dgm:prSet presAssocID="{39968B43-CC2E-4CA2-9455-76D216D669E2}" presName="node" presStyleLbl="node1" presStyleIdx="4" presStyleCnt="6">
        <dgm:presLayoutVars>
          <dgm:bulletEnabled val="1"/>
        </dgm:presLayoutVars>
      </dgm:prSet>
      <dgm:spPr/>
    </dgm:pt>
    <dgm:pt modelId="{FB72587F-7744-453C-BC84-B91D1E1852D6}" type="pres">
      <dgm:prSet presAssocID="{A8343F73-458F-4207-8B29-66011FB78C11}" presName="sibTrans" presStyleCnt="0"/>
      <dgm:spPr/>
    </dgm:pt>
    <dgm:pt modelId="{B57DDBED-C87B-4654-BE30-6AC161A54D99}" type="pres">
      <dgm:prSet presAssocID="{63755686-E32B-4EBF-9BDB-9426F959C5CC}" presName="node" presStyleLbl="node1" presStyleIdx="5" presStyleCnt="6">
        <dgm:presLayoutVars>
          <dgm:bulletEnabled val="1"/>
        </dgm:presLayoutVars>
      </dgm:prSet>
      <dgm:spPr/>
    </dgm:pt>
  </dgm:ptLst>
  <dgm:cxnLst>
    <dgm:cxn modelId="{E0611700-4962-49EF-91DA-1D9B865E7CB0}" type="presOf" srcId="{C9CDA15C-F654-44D2-942D-2862B4C46D33}" destId="{111250C7-04C1-4CA5-B80E-5F523989AE7E}" srcOrd="0" destOrd="0" presId="urn:microsoft.com/office/officeart/2005/8/layout/default"/>
    <dgm:cxn modelId="{1E409C0F-551C-4F3B-B25B-E8F264EA3199}" type="presOf" srcId="{63755686-E32B-4EBF-9BDB-9426F959C5CC}" destId="{B57DDBED-C87B-4654-BE30-6AC161A54D99}" srcOrd="0" destOrd="0" presId="urn:microsoft.com/office/officeart/2005/8/layout/default"/>
    <dgm:cxn modelId="{156FE811-7BE4-41CC-BA2D-30D71B56D921}" srcId="{AE82393D-B1B6-4BE7-8092-45A7EC9257AD}" destId="{C9CDA15C-F654-44D2-942D-2862B4C46D33}" srcOrd="0" destOrd="0" parTransId="{E6008A4A-FF7F-44D3-8DC3-89435531C11E}" sibTransId="{0F57CC12-2BAD-4559-BA29-2C95DB46C8A9}"/>
    <dgm:cxn modelId="{62B7E323-9F66-4EF4-ACA0-9F5C3916AD0A}" type="presOf" srcId="{3C353A05-217F-4A05-BCFA-69ABF2775622}" destId="{F147177A-1360-40DC-A258-8020388E4189}" srcOrd="0" destOrd="0" presId="urn:microsoft.com/office/officeart/2005/8/layout/default"/>
    <dgm:cxn modelId="{5CDA4B26-B5F2-4A5B-B530-47CF19956006}" srcId="{AE82393D-B1B6-4BE7-8092-45A7EC9257AD}" destId="{63755686-E32B-4EBF-9BDB-9426F959C5CC}" srcOrd="5" destOrd="0" parTransId="{FB1ECC6B-6C61-4947-8B54-21D35DF25098}" sibTransId="{C7AB523D-10EF-46D7-9841-7D7C5BC8EF6F}"/>
    <dgm:cxn modelId="{53E24648-7320-418E-A96E-41727F5598EE}" srcId="{AE82393D-B1B6-4BE7-8092-45A7EC9257AD}" destId="{EC7F5E4C-5376-451D-9FF8-E0A6D8846AFE}" srcOrd="3" destOrd="0" parTransId="{310A6239-1005-425A-8CFF-79FD074C4B84}" sibTransId="{103C17EA-CC08-41BE-BD22-32AD6FA1BEB2}"/>
    <dgm:cxn modelId="{6AD7637A-357A-45B6-B366-126102F4D649}" type="presOf" srcId="{A5E35EB9-4EA1-43A4-A2A5-31AD47836FE0}" destId="{F59E3CB5-A7EB-4CFA-A7A8-5F6DED6F9139}" srcOrd="0" destOrd="0" presId="urn:microsoft.com/office/officeart/2005/8/layout/default"/>
    <dgm:cxn modelId="{55EEC28F-972D-4585-8CE9-4613DF4AC79B}" type="presOf" srcId="{AE82393D-B1B6-4BE7-8092-45A7EC9257AD}" destId="{F1156083-CCE1-42F9-88B5-3374F1DA56B2}" srcOrd="0" destOrd="0" presId="urn:microsoft.com/office/officeart/2005/8/layout/default"/>
    <dgm:cxn modelId="{9450DFB7-C3D0-42AF-8CF3-459F870C1EAC}" type="presOf" srcId="{39968B43-CC2E-4CA2-9455-76D216D669E2}" destId="{8EF542BB-739B-4C96-97A8-C33EAF020967}" srcOrd="0" destOrd="0" presId="urn:microsoft.com/office/officeart/2005/8/layout/default"/>
    <dgm:cxn modelId="{A489E3B8-0E4B-4460-8552-BA4403DB1A63}" type="presOf" srcId="{EC7F5E4C-5376-451D-9FF8-E0A6D8846AFE}" destId="{E93F3DFD-6B18-4488-ADEE-DB3016DF4892}" srcOrd="0" destOrd="0" presId="urn:microsoft.com/office/officeart/2005/8/layout/default"/>
    <dgm:cxn modelId="{A2D6D4BD-A505-4A48-8D10-CF443016CAB3}" srcId="{AE82393D-B1B6-4BE7-8092-45A7EC9257AD}" destId="{39968B43-CC2E-4CA2-9455-76D216D669E2}" srcOrd="4" destOrd="0" parTransId="{96E2A661-89C0-480C-9C2C-1BAAA0E78288}" sibTransId="{A8343F73-458F-4207-8B29-66011FB78C11}"/>
    <dgm:cxn modelId="{1161B5DC-AC04-4E6C-B1EC-52EB7E383F7E}" srcId="{AE82393D-B1B6-4BE7-8092-45A7EC9257AD}" destId="{3C353A05-217F-4A05-BCFA-69ABF2775622}" srcOrd="1" destOrd="0" parTransId="{6BA44A34-9817-4078-B6E3-B262DA74572F}" sibTransId="{EC862B5E-9FAB-454F-9269-F4DA52755524}"/>
    <dgm:cxn modelId="{D6C3C5E2-E569-4B29-B6CE-BA693473E25D}" srcId="{AE82393D-B1B6-4BE7-8092-45A7EC9257AD}" destId="{A5E35EB9-4EA1-43A4-A2A5-31AD47836FE0}" srcOrd="2" destOrd="0" parTransId="{DB25A66C-BADB-4184-A5B6-AA5EE8E1BE4C}" sibTransId="{5AC9E43A-C9F5-4FF2-AF26-E330FF2D4430}"/>
    <dgm:cxn modelId="{3AA777FA-C7E8-4D30-B320-A6E9D1ECF2F1}" type="presParOf" srcId="{F1156083-CCE1-42F9-88B5-3374F1DA56B2}" destId="{111250C7-04C1-4CA5-B80E-5F523989AE7E}" srcOrd="0" destOrd="0" presId="urn:microsoft.com/office/officeart/2005/8/layout/default"/>
    <dgm:cxn modelId="{AEC4F08E-FCF1-46EE-822E-7F341F959D4D}" type="presParOf" srcId="{F1156083-CCE1-42F9-88B5-3374F1DA56B2}" destId="{CD5C3E2F-255A-485B-AD75-CA7311779487}" srcOrd="1" destOrd="0" presId="urn:microsoft.com/office/officeart/2005/8/layout/default"/>
    <dgm:cxn modelId="{61C11DAA-57B6-49A1-9FAC-FDC78AF011D7}" type="presParOf" srcId="{F1156083-CCE1-42F9-88B5-3374F1DA56B2}" destId="{F147177A-1360-40DC-A258-8020388E4189}" srcOrd="2" destOrd="0" presId="urn:microsoft.com/office/officeart/2005/8/layout/default"/>
    <dgm:cxn modelId="{A0EA1971-0FB5-4A16-8790-00BAB7C9AA30}" type="presParOf" srcId="{F1156083-CCE1-42F9-88B5-3374F1DA56B2}" destId="{FA33B20B-44B5-4F8B-8FA5-909C8B255E43}" srcOrd="3" destOrd="0" presId="urn:microsoft.com/office/officeart/2005/8/layout/default"/>
    <dgm:cxn modelId="{37C7FFE2-446B-4434-A305-6574AC99C9AF}" type="presParOf" srcId="{F1156083-CCE1-42F9-88B5-3374F1DA56B2}" destId="{F59E3CB5-A7EB-4CFA-A7A8-5F6DED6F9139}" srcOrd="4" destOrd="0" presId="urn:microsoft.com/office/officeart/2005/8/layout/default"/>
    <dgm:cxn modelId="{524807C0-D249-45CF-83EB-0380D3C40BE6}" type="presParOf" srcId="{F1156083-CCE1-42F9-88B5-3374F1DA56B2}" destId="{6771F230-EE75-4375-88E8-AEAEC2CAA1F6}" srcOrd="5" destOrd="0" presId="urn:microsoft.com/office/officeart/2005/8/layout/default"/>
    <dgm:cxn modelId="{0048E27D-0B2C-44BF-8AA4-A3D4133B47E9}" type="presParOf" srcId="{F1156083-CCE1-42F9-88B5-3374F1DA56B2}" destId="{E93F3DFD-6B18-4488-ADEE-DB3016DF4892}" srcOrd="6" destOrd="0" presId="urn:microsoft.com/office/officeart/2005/8/layout/default"/>
    <dgm:cxn modelId="{7E38023E-FE56-4DEE-92B1-27227DC134C7}" type="presParOf" srcId="{F1156083-CCE1-42F9-88B5-3374F1DA56B2}" destId="{E0C77FA6-A657-4122-82D2-3341B6C0A5DD}" srcOrd="7" destOrd="0" presId="urn:microsoft.com/office/officeart/2005/8/layout/default"/>
    <dgm:cxn modelId="{F7709EE5-928D-460B-8F3B-1088E569304F}" type="presParOf" srcId="{F1156083-CCE1-42F9-88B5-3374F1DA56B2}" destId="{8EF542BB-739B-4C96-97A8-C33EAF020967}" srcOrd="8" destOrd="0" presId="urn:microsoft.com/office/officeart/2005/8/layout/default"/>
    <dgm:cxn modelId="{518FBCC3-B0EB-49D3-84F9-393FE21C5A39}" type="presParOf" srcId="{F1156083-CCE1-42F9-88B5-3374F1DA56B2}" destId="{FB72587F-7744-453C-BC84-B91D1E1852D6}" srcOrd="9" destOrd="0" presId="urn:microsoft.com/office/officeart/2005/8/layout/default"/>
    <dgm:cxn modelId="{467A15FA-A6C1-4F1E-8CE7-0216A02C3252}" type="presParOf" srcId="{F1156083-CCE1-42F9-88B5-3374F1DA56B2}" destId="{B57DDBED-C87B-4654-BE30-6AC161A54D9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C4328E-3C60-4491-BE6B-0ECCFB0D889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41A6908-B22A-4E2A-9916-6202001210B1}">
      <dgm:prSet/>
      <dgm:spPr/>
      <dgm:t>
        <a:bodyPr/>
        <a:lstStyle/>
        <a:p>
          <a:r>
            <a:rPr lang="en-US" dirty="0"/>
            <a:t>Input: </a:t>
          </a:r>
          <a:r>
            <a:rPr lang="en-US" dirty="0" err="1"/>
            <a:t>Biểu</a:t>
          </a:r>
          <a:r>
            <a:rPr lang="en-US" dirty="0"/>
            <a:t> </a:t>
          </a:r>
          <a:r>
            <a:rPr lang="en-US" dirty="0" err="1"/>
            <a:t>thức</a:t>
          </a:r>
          <a:r>
            <a:rPr lang="en-US" dirty="0"/>
            <a:t> A</a:t>
          </a:r>
        </a:p>
      </dgm:t>
    </dgm:pt>
    <dgm:pt modelId="{AFE9F349-506B-4C56-AEA7-EB0051A6AC34}" type="parTrans" cxnId="{06B0FC05-A2F7-486E-ACC1-38A1EC7A6FBC}">
      <dgm:prSet/>
      <dgm:spPr/>
      <dgm:t>
        <a:bodyPr/>
        <a:lstStyle/>
        <a:p>
          <a:endParaRPr lang="en-US"/>
        </a:p>
      </dgm:t>
    </dgm:pt>
    <dgm:pt modelId="{EBD7FC40-2906-40B3-B920-4E99D48D8B9C}" type="sibTrans" cxnId="{06B0FC05-A2F7-486E-ACC1-38A1EC7A6FBC}">
      <dgm:prSet/>
      <dgm:spPr/>
      <dgm:t>
        <a:bodyPr/>
        <a:lstStyle/>
        <a:p>
          <a:endParaRPr lang="en-US"/>
        </a:p>
      </dgm:t>
    </dgm:pt>
    <dgm:pt modelId="{C2420074-F09D-4064-9397-9C2D548A1AD1}">
      <dgm:prSet/>
      <dgm:spPr/>
      <dgm:t>
        <a:bodyPr/>
        <a:lstStyle/>
        <a:p>
          <a:r>
            <a:rPr lang="en-US"/>
            <a:t>Bước 1: Khử phép toán kéo theo (</a:t>
          </a:r>
          <a:r>
            <a:rPr lang="en-US">
              <a:sym typeface="Symbol" panose="05050102010706020507" pitchFamily="18" charset="2"/>
            </a:rPr>
            <a:t></a:t>
          </a:r>
          <a:r>
            <a:rPr lang="en-US"/>
            <a:t>) trong A bằng cách áp dụng X</a:t>
          </a:r>
          <a:r>
            <a:rPr lang="en-US">
              <a:sym typeface="Symbol" panose="05050102010706020507" pitchFamily="18" charset="2"/>
            </a:rPr>
            <a:t></a:t>
          </a:r>
          <a:r>
            <a:rPr lang="en-US"/>
            <a:t>Y </a:t>
          </a:r>
          <a:r>
            <a:rPr lang="en-US">
              <a:sym typeface="Symbol" panose="05050102010706020507" pitchFamily="18" charset="2"/>
            </a:rPr>
            <a:t></a:t>
          </a:r>
          <a:r>
            <a:rPr lang="en-US"/>
            <a:t> </a:t>
          </a:r>
          <a:r>
            <a:rPr lang="en-US">
              <a:sym typeface="Symbol" panose="05050102010706020507" pitchFamily="18" charset="2"/>
            </a:rPr>
            <a:t></a:t>
          </a:r>
          <a:r>
            <a:rPr lang="en-US"/>
            <a:t>X</a:t>
          </a:r>
          <a:r>
            <a:rPr lang="en-US">
              <a:sym typeface="Symbol" panose="05050102010706020507" pitchFamily="18" charset="2"/>
            </a:rPr>
            <a:t></a:t>
          </a:r>
          <a:r>
            <a:rPr lang="en-US"/>
            <a:t>Y</a:t>
          </a:r>
        </a:p>
      </dgm:t>
    </dgm:pt>
    <dgm:pt modelId="{05D61A9D-4FDA-4316-953D-434920CBDDC6}" type="parTrans" cxnId="{72F7E33B-A953-48F0-9D6B-A916B76C73A8}">
      <dgm:prSet/>
      <dgm:spPr/>
      <dgm:t>
        <a:bodyPr/>
        <a:lstStyle/>
        <a:p>
          <a:endParaRPr lang="en-US"/>
        </a:p>
      </dgm:t>
    </dgm:pt>
    <dgm:pt modelId="{108469CD-AAEC-4B5E-9C8D-DC4CCE83276E}" type="sibTrans" cxnId="{72F7E33B-A953-48F0-9D6B-A916B76C73A8}">
      <dgm:prSet/>
      <dgm:spPr/>
      <dgm:t>
        <a:bodyPr/>
        <a:lstStyle/>
        <a:p>
          <a:endParaRPr lang="en-US"/>
        </a:p>
      </dgm:t>
    </dgm:pt>
    <dgm:pt modelId="{CE37832C-D17D-418E-B4E0-687A71B35B4D}">
      <dgm:prSet/>
      <dgm:spPr/>
      <dgm:t>
        <a:bodyPr/>
        <a:lstStyle/>
        <a:p>
          <a:r>
            <a:rPr lang="en-US" dirty="0" err="1"/>
            <a:t>Bước</a:t>
          </a:r>
          <a:r>
            <a:rPr lang="en-US" dirty="0"/>
            <a:t> 2: </a:t>
          </a:r>
          <a:r>
            <a:rPr lang="en-US" dirty="0" err="1"/>
            <a:t>Đưa</a:t>
          </a:r>
          <a:r>
            <a:rPr lang="en-US" dirty="0"/>
            <a:t> </a:t>
          </a:r>
          <a:r>
            <a:rPr lang="en-US" dirty="0" err="1"/>
            <a:t>phép</a:t>
          </a:r>
          <a:r>
            <a:rPr lang="en-US" dirty="0"/>
            <a:t> </a:t>
          </a:r>
          <a:r>
            <a:rPr lang="en-US" dirty="0" err="1"/>
            <a:t>toán</a:t>
          </a:r>
          <a:r>
            <a:rPr lang="en-US" dirty="0"/>
            <a:t> </a:t>
          </a:r>
          <a:r>
            <a:rPr lang="en-US" dirty="0" err="1"/>
            <a:t>phủ</a:t>
          </a:r>
          <a:r>
            <a:rPr lang="en-US" dirty="0"/>
            <a:t> </a:t>
          </a:r>
          <a:r>
            <a:rPr lang="en-US" dirty="0" err="1"/>
            <a:t>định</a:t>
          </a:r>
          <a:r>
            <a:rPr lang="en-US" dirty="0"/>
            <a:t> </a:t>
          </a:r>
          <a:r>
            <a:rPr lang="en-US" dirty="0" err="1"/>
            <a:t>về</a:t>
          </a:r>
          <a:r>
            <a:rPr lang="en-US" dirty="0"/>
            <a:t> </a:t>
          </a:r>
          <a:r>
            <a:rPr lang="en-US" dirty="0" err="1"/>
            <a:t>trực</a:t>
          </a:r>
          <a:r>
            <a:rPr lang="en-US" dirty="0"/>
            <a:t> </a:t>
          </a:r>
          <a:r>
            <a:rPr lang="en-US" dirty="0" err="1"/>
            <a:t>tiếp</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từng</a:t>
          </a:r>
          <a:r>
            <a:rPr lang="en-US" dirty="0"/>
            <a:t> </a:t>
          </a:r>
          <a:r>
            <a:rPr lang="en-US" dirty="0" err="1"/>
            <a:t>mệnh</a:t>
          </a:r>
          <a:r>
            <a:rPr lang="en-US" dirty="0"/>
            <a:t> </a:t>
          </a:r>
          <a:r>
            <a:rPr lang="en-US" dirty="0" err="1"/>
            <a:t>đề</a:t>
          </a:r>
          <a:r>
            <a:rPr lang="en-US" dirty="0"/>
            <a:t> </a:t>
          </a:r>
          <a:r>
            <a:rPr lang="en-US" dirty="0" err="1"/>
            <a:t>sơ</a:t>
          </a:r>
          <a:r>
            <a:rPr lang="en-US" dirty="0"/>
            <a:t> </a:t>
          </a:r>
          <a:r>
            <a:rPr lang="en-US" dirty="0" err="1"/>
            <a:t>cấp</a:t>
          </a:r>
          <a:r>
            <a:rPr lang="en-US" dirty="0"/>
            <a:t> </a:t>
          </a:r>
          <a:r>
            <a:rPr lang="en-US" dirty="0" err="1"/>
            <a:t>bằng</a:t>
          </a:r>
          <a:r>
            <a:rPr lang="en-US" dirty="0"/>
            <a:t> </a:t>
          </a:r>
          <a:r>
            <a:rPr lang="en-US" dirty="0" err="1"/>
            <a:t>cách</a:t>
          </a:r>
          <a:r>
            <a:rPr lang="en-US" dirty="0"/>
            <a:t> </a:t>
          </a:r>
          <a:r>
            <a:rPr lang="en-US" dirty="0" err="1"/>
            <a:t>áp</a:t>
          </a:r>
          <a:r>
            <a:rPr lang="en-US" dirty="0"/>
            <a:t> </a:t>
          </a:r>
          <a:r>
            <a:rPr lang="en-US" dirty="0" err="1"/>
            <a:t>dụng</a:t>
          </a:r>
          <a:r>
            <a:rPr lang="en-US" dirty="0"/>
            <a:t> </a:t>
          </a:r>
          <a:r>
            <a:rPr lang="en-US" dirty="0">
              <a:sym typeface="Symbol" panose="05050102010706020507" pitchFamily="18" charset="2"/>
            </a:rPr>
            <a:t></a:t>
          </a:r>
          <a:r>
            <a:rPr lang="en-US" dirty="0"/>
            <a:t>(A </a:t>
          </a:r>
          <a:r>
            <a:rPr lang="en-US" dirty="0">
              <a:sym typeface="Symbol" panose="05050102010706020507" pitchFamily="18" charset="2"/>
            </a:rPr>
            <a:t></a:t>
          </a:r>
          <a:r>
            <a:rPr lang="en-US" dirty="0"/>
            <a:t> B)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A </a:t>
          </a:r>
          <a:r>
            <a:rPr lang="en-US" dirty="0">
              <a:sym typeface="Symbol" panose="05050102010706020507" pitchFamily="18" charset="2"/>
            </a:rPr>
            <a:t></a:t>
          </a:r>
          <a:r>
            <a:rPr lang="en-US" dirty="0"/>
            <a:t>B) </a:t>
          </a:r>
          <a:r>
            <a:rPr lang="en-US" dirty="0" err="1"/>
            <a:t>hoặc</a:t>
          </a:r>
          <a:r>
            <a:rPr lang="en-US" dirty="0"/>
            <a:t> </a:t>
          </a:r>
          <a:r>
            <a:rPr lang="en-US" dirty="0">
              <a:sym typeface="Symbol" panose="05050102010706020507" pitchFamily="18" charset="2"/>
            </a:rPr>
            <a:t></a:t>
          </a:r>
          <a:r>
            <a:rPr lang="en-US" dirty="0"/>
            <a:t>(A </a:t>
          </a:r>
          <a:r>
            <a:rPr lang="en-US" dirty="0">
              <a:sym typeface="Symbol" panose="05050102010706020507" pitchFamily="18" charset="2"/>
            </a:rPr>
            <a:t></a:t>
          </a:r>
          <a:r>
            <a:rPr lang="en-US" dirty="0"/>
            <a:t> B)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A </a:t>
          </a:r>
          <a:r>
            <a:rPr lang="en-US" dirty="0">
              <a:sym typeface="Symbol" panose="05050102010706020507" pitchFamily="18" charset="2"/>
            </a:rPr>
            <a:t></a:t>
          </a:r>
          <a:r>
            <a:rPr lang="en-US" dirty="0"/>
            <a:t>B) </a:t>
          </a:r>
        </a:p>
      </dgm:t>
    </dgm:pt>
    <dgm:pt modelId="{CBBDA3AC-F9AB-4F34-88F1-11C87B26B524}" type="parTrans" cxnId="{9E6FB163-AF25-4875-8F76-AC2B1A8DB703}">
      <dgm:prSet/>
      <dgm:spPr/>
      <dgm:t>
        <a:bodyPr/>
        <a:lstStyle/>
        <a:p>
          <a:endParaRPr lang="en-US"/>
        </a:p>
      </dgm:t>
    </dgm:pt>
    <dgm:pt modelId="{3D09C9C9-0DCC-4EAE-A914-4DD907AC523D}" type="sibTrans" cxnId="{9E6FB163-AF25-4875-8F76-AC2B1A8DB703}">
      <dgm:prSet/>
      <dgm:spPr/>
      <dgm:t>
        <a:bodyPr/>
        <a:lstStyle/>
        <a:p>
          <a:endParaRPr lang="en-US"/>
        </a:p>
      </dgm:t>
    </dgm:pt>
    <dgm:pt modelId="{E71D5C3A-3C82-4D89-8C97-205F25A377C0}">
      <dgm:prSet/>
      <dgm:spPr/>
      <dgm:t>
        <a:bodyPr/>
        <a:lstStyle/>
        <a:p>
          <a:r>
            <a:rPr lang="en-US"/>
            <a:t>Bước 3: Đưa về dạng chuẩn tắc tuyển bằng cách áp dụng X</a:t>
          </a:r>
          <a:r>
            <a:rPr lang="en-US">
              <a:sym typeface="Symbol" panose="05050102010706020507" pitchFamily="18" charset="2"/>
            </a:rPr>
            <a:t></a:t>
          </a:r>
          <a:r>
            <a:rPr lang="en-US"/>
            <a:t>(Y</a:t>
          </a:r>
          <a:r>
            <a:rPr lang="en-US">
              <a:sym typeface="Symbol" panose="05050102010706020507" pitchFamily="18" charset="2"/>
            </a:rPr>
            <a:t></a:t>
          </a:r>
          <a:r>
            <a:rPr lang="en-US"/>
            <a:t>Z) </a:t>
          </a:r>
          <a:r>
            <a:rPr lang="en-US">
              <a:sym typeface="Symbol" panose="05050102010706020507" pitchFamily="18" charset="2"/>
            </a:rPr>
            <a:t></a:t>
          </a:r>
          <a:r>
            <a:rPr lang="en-US"/>
            <a:t> (X</a:t>
          </a:r>
          <a:r>
            <a:rPr lang="en-US">
              <a:sym typeface="Symbol" panose="05050102010706020507" pitchFamily="18" charset="2"/>
            </a:rPr>
            <a:t></a:t>
          </a:r>
          <a:r>
            <a:rPr lang="en-US"/>
            <a:t>Y)</a:t>
          </a:r>
          <a:r>
            <a:rPr lang="en-US">
              <a:sym typeface="Symbol" panose="05050102010706020507" pitchFamily="18" charset="2"/>
            </a:rPr>
            <a:t></a:t>
          </a:r>
          <a:r>
            <a:rPr lang="en-US"/>
            <a:t>(X</a:t>
          </a:r>
          <a:r>
            <a:rPr lang="en-US">
              <a:sym typeface="Symbol" panose="05050102010706020507" pitchFamily="18" charset="2"/>
            </a:rPr>
            <a:t></a:t>
          </a:r>
          <a:r>
            <a:rPr lang="en-US"/>
            <a:t>Z)</a:t>
          </a:r>
        </a:p>
      </dgm:t>
    </dgm:pt>
    <dgm:pt modelId="{8AAC224B-CACC-4E9C-BD13-9DA6301BA9E8}" type="parTrans" cxnId="{DDA49850-3C2D-4C4B-A731-73264C17841C}">
      <dgm:prSet/>
      <dgm:spPr/>
      <dgm:t>
        <a:bodyPr/>
        <a:lstStyle/>
        <a:p>
          <a:endParaRPr lang="en-US"/>
        </a:p>
      </dgm:t>
    </dgm:pt>
    <dgm:pt modelId="{FF15AF45-E261-4893-BDCD-EC23815AADE2}" type="sibTrans" cxnId="{DDA49850-3C2D-4C4B-A731-73264C17841C}">
      <dgm:prSet/>
      <dgm:spPr/>
      <dgm:t>
        <a:bodyPr/>
        <a:lstStyle/>
        <a:p>
          <a:endParaRPr lang="en-US"/>
        </a:p>
      </dgm:t>
    </dgm:pt>
    <dgm:pt modelId="{0BF5880A-8C4B-424A-9C25-579DCCDBE337}">
      <dgm:prSet/>
      <dgm:spPr/>
      <dgm:t>
        <a:bodyPr/>
        <a:lstStyle/>
        <a:p>
          <a:r>
            <a:rPr lang="en-US"/>
            <a:t>Bước 4: Kiểm tra điều kiện và kết luận</a:t>
          </a:r>
        </a:p>
      </dgm:t>
    </dgm:pt>
    <dgm:pt modelId="{3AC66AA3-357F-4B14-849E-CDB5A4128B22}" type="parTrans" cxnId="{DAACAD59-11AF-4A0C-940F-DC20036FBA61}">
      <dgm:prSet/>
      <dgm:spPr/>
      <dgm:t>
        <a:bodyPr/>
        <a:lstStyle/>
        <a:p>
          <a:endParaRPr lang="en-US"/>
        </a:p>
      </dgm:t>
    </dgm:pt>
    <dgm:pt modelId="{18261A7B-89EB-49C9-A4CF-C7151C4B9560}" type="sibTrans" cxnId="{DAACAD59-11AF-4A0C-940F-DC20036FBA61}">
      <dgm:prSet/>
      <dgm:spPr/>
      <dgm:t>
        <a:bodyPr/>
        <a:lstStyle/>
        <a:p>
          <a:endParaRPr lang="en-US"/>
        </a:p>
      </dgm:t>
    </dgm:pt>
    <dgm:pt modelId="{52613A5D-78D4-4F25-B2DB-E9864B95EF80}">
      <dgm:prSet/>
      <dgm:spPr/>
      <dgm:t>
        <a:bodyPr/>
        <a:lstStyle/>
        <a:p>
          <a:r>
            <a:rPr lang="en-US" dirty="0" err="1"/>
            <a:t>Nếu</a:t>
          </a:r>
          <a:r>
            <a:rPr lang="en-US" dirty="0"/>
            <a:t> </a:t>
          </a:r>
          <a:r>
            <a:rPr lang="en-US" dirty="0" err="1"/>
            <a:t>mỗi</a:t>
          </a:r>
          <a:r>
            <a:rPr lang="en-US" dirty="0"/>
            <a:t> </a:t>
          </a:r>
          <a:r>
            <a:rPr lang="en-US" dirty="0" err="1"/>
            <a:t>hội</a:t>
          </a:r>
          <a:r>
            <a:rPr lang="en-US" dirty="0"/>
            <a:t> </a:t>
          </a:r>
          <a:r>
            <a:rPr lang="en-US" dirty="0" err="1"/>
            <a:t>sơ</a:t>
          </a:r>
          <a:r>
            <a:rPr lang="en-US" dirty="0"/>
            <a:t> </a:t>
          </a:r>
          <a:r>
            <a:rPr lang="en-US" dirty="0" err="1"/>
            <a:t>cấp</a:t>
          </a:r>
          <a:r>
            <a:rPr lang="en-US" dirty="0"/>
            <a:t> </a:t>
          </a:r>
          <a:r>
            <a:rPr lang="en-US" dirty="0" err="1"/>
            <a:t>đều</a:t>
          </a:r>
          <a:r>
            <a:rPr lang="en-US" dirty="0"/>
            <a:t> </a:t>
          </a:r>
          <a:r>
            <a:rPr lang="en-US" dirty="0" err="1"/>
            <a:t>chứa</a:t>
          </a:r>
          <a:r>
            <a:rPr lang="en-US" dirty="0"/>
            <a:t> </a:t>
          </a:r>
          <a:r>
            <a:rPr lang="en-US" dirty="0" err="1"/>
            <a:t>mệnh</a:t>
          </a:r>
          <a:r>
            <a:rPr lang="en-US" dirty="0"/>
            <a:t> </a:t>
          </a:r>
          <a:r>
            <a:rPr lang="en-US" dirty="0" err="1"/>
            <a:t>đề</a:t>
          </a:r>
          <a:r>
            <a:rPr lang="en-US" dirty="0"/>
            <a:t> </a:t>
          </a:r>
          <a:r>
            <a:rPr lang="en-US" dirty="0" err="1"/>
            <a:t>sơ</a:t>
          </a:r>
          <a:r>
            <a:rPr lang="en-US" dirty="0"/>
            <a:t> </a:t>
          </a:r>
          <a:r>
            <a:rPr lang="en-US" dirty="0" err="1"/>
            <a:t>cấp</a:t>
          </a:r>
          <a:r>
            <a:rPr lang="en-US" dirty="0"/>
            <a:t> </a:t>
          </a:r>
          <a:r>
            <a:rPr lang="en-US" dirty="0" err="1"/>
            <a:t>và</a:t>
          </a:r>
          <a:r>
            <a:rPr lang="en-US" dirty="0"/>
            <a:t> </a:t>
          </a:r>
          <a:r>
            <a:rPr lang="en-US" dirty="0" err="1"/>
            <a:t>phủ</a:t>
          </a:r>
          <a:r>
            <a:rPr lang="en-US" dirty="0"/>
            <a:t> </a:t>
          </a:r>
          <a:r>
            <a:rPr lang="en-US" dirty="0" err="1"/>
            <a:t>định</a:t>
          </a:r>
          <a:r>
            <a:rPr lang="en-US" dirty="0"/>
            <a:t> </a:t>
          </a:r>
          <a:r>
            <a:rPr lang="en-US" dirty="0" err="1"/>
            <a:t>của</a:t>
          </a:r>
          <a:r>
            <a:rPr lang="en-US" dirty="0"/>
            <a:t> </a:t>
          </a:r>
          <a:r>
            <a:rPr lang="en-US" dirty="0" err="1"/>
            <a:t>nó</a:t>
          </a:r>
          <a:r>
            <a:rPr lang="en-US" dirty="0"/>
            <a:t> </a:t>
          </a:r>
          <a:r>
            <a:rPr lang="en-US" dirty="0">
              <a:sym typeface="Wingdings" panose="05000000000000000000" pitchFamily="2" charset="2"/>
            </a:rPr>
            <a:t></a:t>
          </a:r>
          <a:r>
            <a:rPr lang="en-US" dirty="0"/>
            <a:t> </a:t>
          </a:r>
          <a:r>
            <a:rPr lang="en-US" dirty="0" err="1"/>
            <a:t>Hằng</a:t>
          </a:r>
          <a:r>
            <a:rPr lang="en-US" dirty="0"/>
            <a:t> </a:t>
          </a:r>
          <a:r>
            <a:rPr lang="en-US" dirty="0" err="1"/>
            <a:t>sai</a:t>
          </a:r>
          <a:endParaRPr lang="en-US" dirty="0"/>
        </a:p>
      </dgm:t>
    </dgm:pt>
    <dgm:pt modelId="{0DD03376-85C0-4FAB-8F83-5DAAF57A88C8}" type="parTrans" cxnId="{82879BB3-26F4-4842-98C1-6DF772FA5C91}">
      <dgm:prSet/>
      <dgm:spPr/>
      <dgm:t>
        <a:bodyPr/>
        <a:lstStyle/>
        <a:p>
          <a:endParaRPr lang="en-US"/>
        </a:p>
      </dgm:t>
    </dgm:pt>
    <dgm:pt modelId="{F02DFE48-5019-477C-95C7-4AC3D2B1E059}" type="sibTrans" cxnId="{82879BB3-26F4-4842-98C1-6DF772FA5C91}">
      <dgm:prSet/>
      <dgm:spPr/>
      <dgm:t>
        <a:bodyPr/>
        <a:lstStyle/>
        <a:p>
          <a:endParaRPr lang="en-US"/>
        </a:p>
      </dgm:t>
    </dgm:pt>
    <dgm:pt modelId="{C14B9956-494C-47AB-A41B-B435D3A93AAA}">
      <dgm:prSet/>
      <dgm:spPr/>
      <dgm:t>
        <a:bodyPr/>
        <a:lstStyle/>
        <a:p>
          <a:r>
            <a:rPr lang="en-US"/>
            <a:t>Output:	Dạng chuẩn tắc tuyển của A, A là hằng sai?</a:t>
          </a:r>
          <a:endParaRPr lang="en-US" dirty="0"/>
        </a:p>
      </dgm:t>
    </dgm:pt>
    <dgm:pt modelId="{5D38535D-5EAD-4171-ADFD-D8723EF59F2E}" type="parTrans" cxnId="{77E8F990-ED4D-4B85-B0CF-F278ACFC1D4A}">
      <dgm:prSet/>
      <dgm:spPr/>
      <dgm:t>
        <a:bodyPr/>
        <a:lstStyle/>
        <a:p>
          <a:endParaRPr lang="en-CA"/>
        </a:p>
      </dgm:t>
    </dgm:pt>
    <dgm:pt modelId="{442F6453-0EE2-473D-8184-1B131E80D35B}" type="sibTrans" cxnId="{77E8F990-ED4D-4B85-B0CF-F278ACFC1D4A}">
      <dgm:prSet/>
      <dgm:spPr/>
      <dgm:t>
        <a:bodyPr/>
        <a:lstStyle/>
        <a:p>
          <a:endParaRPr lang="en-CA"/>
        </a:p>
      </dgm:t>
    </dgm:pt>
    <dgm:pt modelId="{D72C7076-B549-4D06-A68C-105DED22D3A5}" type="pres">
      <dgm:prSet presAssocID="{90C4328E-3C60-4491-BE6B-0ECCFB0D8890}" presName="Name0" presStyleCnt="0">
        <dgm:presLayoutVars>
          <dgm:dir/>
          <dgm:resizeHandles val="exact"/>
        </dgm:presLayoutVars>
      </dgm:prSet>
      <dgm:spPr/>
    </dgm:pt>
    <dgm:pt modelId="{B827D53A-63DF-426F-8E18-DF5868385BE8}" type="pres">
      <dgm:prSet presAssocID="{F41A6908-B22A-4E2A-9916-6202001210B1}" presName="node" presStyleLbl="node1" presStyleIdx="0" presStyleCnt="7">
        <dgm:presLayoutVars>
          <dgm:bulletEnabled val="1"/>
        </dgm:presLayoutVars>
      </dgm:prSet>
      <dgm:spPr/>
    </dgm:pt>
    <dgm:pt modelId="{5DBC23C4-C962-40B9-B1A5-C4639122AEA2}" type="pres">
      <dgm:prSet presAssocID="{EBD7FC40-2906-40B3-B920-4E99D48D8B9C}" presName="sibTrans" presStyleLbl="sibTrans1D1" presStyleIdx="0" presStyleCnt="6"/>
      <dgm:spPr/>
    </dgm:pt>
    <dgm:pt modelId="{5A00DC32-A464-418F-92D5-C5244D8FFA1E}" type="pres">
      <dgm:prSet presAssocID="{EBD7FC40-2906-40B3-B920-4E99D48D8B9C}" presName="connectorText" presStyleLbl="sibTrans1D1" presStyleIdx="0" presStyleCnt="6"/>
      <dgm:spPr/>
    </dgm:pt>
    <dgm:pt modelId="{BEC6A331-1FAC-40ED-8FC6-479C184B9C52}" type="pres">
      <dgm:prSet presAssocID="{C2420074-F09D-4064-9397-9C2D548A1AD1}" presName="node" presStyleLbl="node1" presStyleIdx="1" presStyleCnt="7">
        <dgm:presLayoutVars>
          <dgm:bulletEnabled val="1"/>
        </dgm:presLayoutVars>
      </dgm:prSet>
      <dgm:spPr/>
    </dgm:pt>
    <dgm:pt modelId="{9458414C-83AB-4F7C-B605-7AC8ECEB9FDB}" type="pres">
      <dgm:prSet presAssocID="{108469CD-AAEC-4B5E-9C8D-DC4CCE83276E}" presName="sibTrans" presStyleLbl="sibTrans1D1" presStyleIdx="1" presStyleCnt="6"/>
      <dgm:spPr/>
    </dgm:pt>
    <dgm:pt modelId="{6510BCD4-8F12-4CD9-A7C4-A71CEAEC475F}" type="pres">
      <dgm:prSet presAssocID="{108469CD-AAEC-4B5E-9C8D-DC4CCE83276E}" presName="connectorText" presStyleLbl="sibTrans1D1" presStyleIdx="1" presStyleCnt="6"/>
      <dgm:spPr/>
    </dgm:pt>
    <dgm:pt modelId="{0E908D27-7EA7-43D1-BE23-6739F8C11459}" type="pres">
      <dgm:prSet presAssocID="{CE37832C-D17D-418E-B4E0-687A71B35B4D}" presName="node" presStyleLbl="node1" presStyleIdx="2" presStyleCnt="7">
        <dgm:presLayoutVars>
          <dgm:bulletEnabled val="1"/>
        </dgm:presLayoutVars>
      </dgm:prSet>
      <dgm:spPr/>
    </dgm:pt>
    <dgm:pt modelId="{E7A82DD5-9E82-4F4A-8E86-797F6175D933}" type="pres">
      <dgm:prSet presAssocID="{3D09C9C9-0DCC-4EAE-A914-4DD907AC523D}" presName="sibTrans" presStyleLbl="sibTrans1D1" presStyleIdx="2" presStyleCnt="6"/>
      <dgm:spPr/>
    </dgm:pt>
    <dgm:pt modelId="{E0AE0223-BE09-43E4-AB2F-F622932B9439}" type="pres">
      <dgm:prSet presAssocID="{3D09C9C9-0DCC-4EAE-A914-4DD907AC523D}" presName="connectorText" presStyleLbl="sibTrans1D1" presStyleIdx="2" presStyleCnt="6"/>
      <dgm:spPr/>
    </dgm:pt>
    <dgm:pt modelId="{D48DEA5F-36C6-408D-9304-1E1B3C0A2EFF}" type="pres">
      <dgm:prSet presAssocID="{E71D5C3A-3C82-4D89-8C97-205F25A377C0}" presName="node" presStyleLbl="node1" presStyleIdx="3" presStyleCnt="7">
        <dgm:presLayoutVars>
          <dgm:bulletEnabled val="1"/>
        </dgm:presLayoutVars>
      </dgm:prSet>
      <dgm:spPr/>
    </dgm:pt>
    <dgm:pt modelId="{151C7B68-80E0-49A0-8251-E57B501DE94F}" type="pres">
      <dgm:prSet presAssocID="{FF15AF45-E261-4893-BDCD-EC23815AADE2}" presName="sibTrans" presStyleLbl="sibTrans1D1" presStyleIdx="3" presStyleCnt="6"/>
      <dgm:spPr/>
    </dgm:pt>
    <dgm:pt modelId="{F7F77340-A20A-40C0-85A7-E58DCC459806}" type="pres">
      <dgm:prSet presAssocID="{FF15AF45-E261-4893-BDCD-EC23815AADE2}" presName="connectorText" presStyleLbl="sibTrans1D1" presStyleIdx="3" presStyleCnt="6"/>
      <dgm:spPr/>
    </dgm:pt>
    <dgm:pt modelId="{522343D1-B24E-4B32-A1C0-B607C3CFACF1}" type="pres">
      <dgm:prSet presAssocID="{0BF5880A-8C4B-424A-9C25-579DCCDBE337}" presName="node" presStyleLbl="node1" presStyleIdx="4" presStyleCnt="7">
        <dgm:presLayoutVars>
          <dgm:bulletEnabled val="1"/>
        </dgm:presLayoutVars>
      </dgm:prSet>
      <dgm:spPr/>
    </dgm:pt>
    <dgm:pt modelId="{986D382D-43E5-44B7-898D-0C1CBC78C04A}" type="pres">
      <dgm:prSet presAssocID="{18261A7B-89EB-49C9-A4CF-C7151C4B9560}" presName="sibTrans" presStyleLbl="sibTrans1D1" presStyleIdx="4" presStyleCnt="6"/>
      <dgm:spPr/>
    </dgm:pt>
    <dgm:pt modelId="{695CB44F-5631-40EE-A1BE-D8473F46A640}" type="pres">
      <dgm:prSet presAssocID="{18261A7B-89EB-49C9-A4CF-C7151C4B9560}" presName="connectorText" presStyleLbl="sibTrans1D1" presStyleIdx="4" presStyleCnt="6"/>
      <dgm:spPr/>
    </dgm:pt>
    <dgm:pt modelId="{98003CC5-76AC-4388-B1B0-1EE302188A64}" type="pres">
      <dgm:prSet presAssocID="{52613A5D-78D4-4F25-B2DB-E9864B95EF80}" presName="node" presStyleLbl="node1" presStyleIdx="5" presStyleCnt="7">
        <dgm:presLayoutVars>
          <dgm:bulletEnabled val="1"/>
        </dgm:presLayoutVars>
      </dgm:prSet>
      <dgm:spPr/>
    </dgm:pt>
    <dgm:pt modelId="{38EC5FEB-C978-460A-8C34-39F927D5F9E3}" type="pres">
      <dgm:prSet presAssocID="{F02DFE48-5019-477C-95C7-4AC3D2B1E059}" presName="sibTrans" presStyleLbl="sibTrans1D1" presStyleIdx="5" presStyleCnt="6"/>
      <dgm:spPr/>
    </dgm:pt>
    <dgm:pt modelId="{D6100FDE-F5D3-46B1-B15A-CCD1EDD7C33E}" type="pres">
      <dgm:prSet presAssocID="{F02DFE48-5019-477C-95C7-4AC3D2B1E059}" presName="connectorText" presStyleLbl="sibTrans1D1" presStyleIdx="5" presStyleCnt="6"/>
      <dgm:spPr/>
    </dgm:pt>
    <dgm:pt modelId="{2A12A06F-AA2B-4C63-BD18-1D0386917C77}" type="pres">
      <dgm:prSet presAssocID="{C14B9956-494C-47AB-A41B-B435D3A93AAA}" presName="node" presStyleLbl="node1" presStyleIdx="6" presStyleCnt="7">
        <dgm:presLayoutVars>
          <dgm:bulletEnabled val="1"/>
        </dgm:presLayoutVars>
      </dgm:prSet>
      <dgm:spPr/>
    </dgm:pt>
  </dgm:ptLst>
  <dgm:cxnLst>
    <dgm:cxn modelId="{06B0FC05-A2F7-486E-ACC1-38A1EC7A6FBC}" srcId="{90C4328E-3C60-4491-BE6B-0ECCFB0D8890}" destId="{F41A6908-B22A-4E2A-9916-6202001210B1}" srcOrd="0" destOrd="0" parTransId="{AFE9F349-506B-4C56-AEA7-EB0051A6AC34}" sibTransId="{EBD7FC40-2906-40B3-B920-4E99D48D8B9C}"/>
    <dgm:cxn modelId="{75793606-CC19-4CB9-9553-C27939F8096D}" type="presOf" srcId="{C14B9956-494C-47AB-A41B-B435D3A93AAA}" destId="{2A12A06F-AA2B-4C63-BD18-1D0386917C77}" srcOrd="0" destOrd="0" presId="urn:microsoft.com/office/officeart/2016/7/layout/RepeatingBendingProcessNew"/>
    <dgm:cxn modelId="{9238C515-15A8-4F1A-B1DC-454E435568CD}" type="presOf" srcId="{CE37832C-D17D-418E-B4E0-687A71B35B4D}" destId="{0E908D27-7EA7-43D1-BE23-6739F8C11459}" srcOrd="0" destOrd="0" presId="urn:microsoft.com/office/officeart/2016/7/layout/RepeatingBendingProcessNew"/>
    <dgm:cxn modelId="{75B35518-2195-4C9D-91F4-A615098282D0}" type="presOf" srcId="{FF15AF45-E261-4893-BDCD-EC23815AADE2}" destId="{F7F77340-A20A-40C0-85A7-E58DCC459806}" srcOrd="1" destOrd="0" presId="urn:microsoft.com/office/officeart/2016/7/layout/RepeatingBendingProcessNew"/>
    <dgm:cxn modelId="{231EC437-E45E-4EF8-AFA5-C654F57785EF}" type="presOf" srcId="{F02DFE48-5019-477C-95C7-4AC3D2B1E059}" destId="{D6100FDE-F5D3-46B1-B15A-CCD1EDD7C33E}" srcOrd="1" destOrd="0" presId="urn:microsoft.com/office/officeart/2016/7/layout/RepeatingBendingProcessNew"/>
    <dgm:cxn modelId="{72F7E33B-A953-48F0-9D6B-A916B76C73A8}" srcId="{90C4328E-3C60-4491-BE6B-0ECCFB0D8890}" destId="{C2420074-F09D-4064-9397-9C2D548A1AD1}" srcOrd="1" destOrd="0" parTransId="{05D61A9D-4FDA-4316-953D-434920CBDDC6}" sibTransId="{108469CD-AAEC-4B5E-9C8D-DC4CCE83276E}"/>
    <dgm:cxn modelId="{EDA16A3D-F29B-4DBC-A551-94C6DD5533FD}" type="presOf" srcId="{FF15AF45-E261-4893-BDCD-EC23815AADE2}" destId="{151C7B68-80E0-49A0-8251-E57B501DE94F}" srcOrd="0" destOrd="0" presId="urn:microsoft.com/office/officeart/2016/7/layout/RepeatingBendingProcessNew"/>
    <dgm:cxn modelId="{D0B02760-3DE5-4CEC-92F9-EE0660968B79}" type="presOf" srcId="{EBD7FC40-2906-40B3-B920-4E99D48D8B9C}" destId="{5DBC23C4-C962-40B9-B1A5-C4639122AEA2}" srcOrd="0" destOrd="0" presId="urn:microsoft.com/office/officeart/2016/7/layout/RepeatingBendingProcessNew"/>
    <dgm:cxn modelId="{9E6FB163-AF25-4875-8F76-AC2B1A8DB703}" srcId="{90C4328E-3C60-4491-BE6B-0ECCFB0D8890}" destId="{CE37832C-D17D-418E-B4E0-687A71B35B4D}" srcOrd="2" destOrd="0" parTransId="{CBBDA3AC-F9AB-4F34-88F1-11C87B26B524}" sibTransId="{3D09C9C9-0DCC-4EAE-A914-4DD907AC523D}"/>
    <dgm:cxn modelId="{0042D568-A1E0-450F-BE8E-5D032E0F632A}" type="presOf" srcId="{90C4328E-3C60-4491-BE6B-0ECCFB0D8890}" destId="{D72C7076-B549-4D06-A68C-105DED22D3A5}" srcOrd="0" destOrd="0" presId="urn:microsoft.com/office/officeart/2016/7/layout/RepeatingBendingProcessNew"/>
    <dgm:cxn modelId="{DC7D6049-A2F3-49CE-8742-8EA31CCEACEA}" type="presOf" srcId="{F41A6908-B22A-4E2A-9916-6202001210B1}" destId="{B827D53A-63DF-426F-8E18-DF5868385BE8}" srcOrd="0" destOrd="0" presId="urn:microsoft.com/office/officeart/2016/7/layout/RepeatingBendingProcessNew"/>
    <dgm:cxn modelId="{2ADE8D4D-76EC-442A-B6D7-4CC9CBF0B432}" type="presOf" srcId="{F02DFE48-5019-477C-95C7-4AC3D2B1E059}" destId="{38EC5FEB-C978-460A-8C34-39F927D5F9E3}" srcOrd="0" destOrd="0" presId="urn:microsoft.com/office/officeart/2016/7/layout/RepeatingBendingProcessNew"/>
    <dgm:cxn modelId="{DDA49850-3C2D-4C4B-A731-73264C17841C}" srcId="{90C4328E-3C60-4491-BE6B-0ECCFB0D8890}" destId="{E71D5C3A-3C82-4D89-8C97-205F25A377C0}" srcOrd="3" destOrd="0" parTransId="{8AAC224B-CACC-4E9C-BD13-9DA6301BA9E8}" sibTransId="{FF15AF45-E261-4893-BDCD-EC23815AADE2}"/>
    <dgm:cxn modelId="{C53B7E53-DBD4-47C6-8EC2-0F3351BD3CDD}" type="presOf" srcId="{108469CD-AAEC-4B5E-9C8D-DC4CCE83276E}" destId="{9458414C-83AB-4F7C-B605-7AC8ECEB9FDB}" srcOrd="0" destOrd="0" presId="urn:microsoft.com/office/officeart/2016/7/layout/RepeatingBendingProcessNew"/>
    <dgm:cxn modelId="{8F7BDD73-FCCC-43B0-8A73-D5F6E877115F}" type="presOf" srcId="{3D09C9C9-0DCC-4EAE-A914-4DD907AC523D}" destId="{E0AE0223-BE09-43E4-AB2F-F622932B9439}" srcOrd="1" destOrd="0" presId="urn:microsoft.com/office/officeart/2016/7/layout/RepeatingBendingProcessNew"/>
    <dgm:cxn modelId="{4ECC9055-149D-46ED-8AC8-21E7C76DE6EB}" type="presOf" srcId="{EBD7FC40-2906-40B3-B920-4E99D48D8B9C}" destId="{5A00DC32-A464-418F-92D5-C5244D8FFA1E}" srcOrd="1" destOrd="0" presId="urn:microsoft.com/office/officeart/2016/7/layout/RepeatingBendingProcessNew"/>
    <dgm:cxn modelId="{DAACAD59-11AF-4A0C-940F-DC20036FBA61}" srcId="{90C4328E-3C60-4491-BE6B-0ECCFB0D8890}" destId="{0BF5880A-8C4B-424A-9C25-579DCCDBE337}" srcOrd="4" destOrd="0" parTransId="{3AC66AA3-357F-4B14-849E-CDB5A4128B22}" sibTransId="{18261A7B-89EB-49C9-A4CF-C7151C4B9560}"/>
    <dgm:cxn modelId="{E345B25A-8E75-4746-B46A-A1E8510871E0}" type="presOf" srcId="{18261A7B-89EB-49C9-A4CF-C7151C4B9560}" destId="{986D382D-43E5-44B7-898D-0C1CBC78C04A}" srcOrd="0" destOrd="0" presId="urn:microsoft.com/office/officeart/2016/7/layout/RepeatingBendingProcessNew"/>
    <dgm:cxn modelId="{EE1DDF85-A108-4A8F-AC33-5F9598A0C1DB}" type="presOf" srcId="{C2420074-F09D-4064-9397-9C2D548A1AD1}" destId="{BEC6A331-1FAC-40ED-8FC6-479C184B9C52}" srcOrd="0" destOrd="0" presId="urn:microsoft.com/office/officeart/2016/7/layout/RepeatingBendingProcessNew"/>
    <dgm:cxn modelId="{77E8F990-ED4D-4B85-B0CF-F278ACFC1D4A}" srcId="{90C4328E-3C60-4491-BE6B-0ECCFB0D8890}" destId="{C14B9956-494C-47AB-A41B-B435D3A93AAA}" srcOrd="6" destOrd="0" parTransId="{5D38535D-5EAD-4171-ADFD-D8723EF59F2E}" sibTransId="{442F6453-0EE2-473D-8184-1B131E80D35B}"/>
    <dgm:cxn modelId="{873CD695-CF1B-4C67-B2A1-255D1D533272}" type="presOf" srcId="{3D09C9C9-0DCC-4EAE-A914-4DD907AC523D}" destId="{E7A82DD5-9E82-4F4A-8E86-797F6175D933}" srcOrd="0" destOrd="0" presId="urn:microsoft.com/office/officeart/2016/7/layout/RepeatingBendingProcessNew"/>
    <dgm:cxn modelId="{8753E3B1-2B2C-419E-9282-D3D5DF426FCF}" type="presOf" srcId="{0BF5880A-8C4B-424A-9C25-579DCCDBE337}" destId="{522343D1-B24E-4B32-A1C0-B607C3CFACF1}" srcOrd="0" destOrd="0" presId="urn:microsoft.com/office/officeart/2016/7/layout/RepeatingBendingProcessNew"/>
    <dgm:cxn modelId="{82879BB3-26F4-4842-98C1-6DF772FA5C91}" srcId="{90C4328E-3C60-4491-BE6B-0ECCFB0D8890}" destId="{52613A5D-78D4-4F25-B2DB-E9864B95EF80}" srcOrd="5" destOrd="0" parTransId="{0DD03376-85C0-4FAB-8F83-5DAAF57A88C8}" sibTransId="{F02DFE48-5019-477C-95C7-4AC3D2B1E059}"/>
    <dgm:cxn modelId="{31C13AB6-F7C6-447A-AA7C-D2C029E1E939}" type="presOf" srcId="{108469CD-AAEC-4B5E-9C8D-DC4CCE83276E}" destId="{6510BCD4-8F12-4CD9-A7C4-A71CEAEC475F}" srcOrd="1" destOrd="0" presId="urn:microsoft.com/office/officeart/2016/7/layout/RepeatingBendingProcessNew"/>
    <dgm:cxn modelId="{96B1E0C6-DDE5-4AA1-8C8D-C3ACEF892C23}" type="presOf" srcId="{18261A7B-89EB-49C9-A4CF-C7151C4B9560}" destId="{695CB44F-5631-40EE-A1BE-D8473F46A640}" srcOrd="1" destOrd="0" presId="urn:microsoft.com/office/officeart/2016/7/layout/RepeatingBendingProcessNew"/>
    <dgm:cxn modelId="{B20AD1F2-64A1-47AA-8211-830FEB13BE09}" type="presOf" srcId="{52613A5D-78D4-4F25-B2DB-E9864B95EF80}" destId="{98003CC5-76AC-4388-B1B0-1EE302188A64}" srcOrd="0" destOrd="0" presId="urn:microsoft.com/office/officeart/2016/7/layout/RepeatingBendingProcessNew"/>
    <dgm:cxn modelId="{1B752AF4-8FCA-47F2-8751-91528AA5DD5A}" type="presOf" srcId="{E71D5C3A-3C82-4D89-8C97-205F25A377C0}" destId="{D48DEA5F-36C6-408D-9304-1E1B3C0A2EFF}" srcOrd="0" destOrd="0" presId="urn:microsoft.com/office/officeart/2016/7/layout/RepeatingBendingProcessNew"/>
    <dgm:cxn modelId="{CD589987-6EF6-47D5-A092-941F06F69C57}" type="presParOf" srcId="{D72C7076-B549-4D06-A68C-105DED22D3A5}" destId="{B827D53A-63DF-426F-8E18-DF5868385BE8}" srcOrd="0" destOrd="0" presId="urn:microsoft.com/office/officeart/2016/7/layout/RepeatingBendingProcessNew"/>
    <dgm:cxn modelId="{C5D02CE3-19D8-4B3F-AABF-A2E4D3274CB5}" type="presParOf" srcId="{D72C7076-B549-4D06-A68C-105DED22D3A5}" destId="{5DBC23C4-C962-40B9-B1A5-C4639122AEA2}" srcOrd="1" destOrd="0" presId="urn:microsoft.com/office/officeart/2016/7/layout/RepeatingBendingProcessNew"/>
    <dgm:cxn modelId="{6F24D187-DEE0-47A0-A901-A52C923FB13D}" type="presParOf" srcId="{5DBC23C4-C962-40B9-B1A5-C4639122AEA2}" destId="{5A00DC32-A464-418F-92D5-C5244D8FFA1E}" srcOrd="0" destOrd="0" presId="urn:microsoft.com/office/officeart/2016/7/layout/RepeatingBendingProcessNew"/>
    <dgm:cxn modelId="{9D821B2C-E3FE-45DC-8BA5-4D680BC4DB43}" type="presParOf" srcId="{D72C7076-B549-4D06-A68C-105DED22D3A5}" destId="{BEC6A331-1FAC-40ED-8FC6-479C184B9C52}" srcOrd="2" destOrd="0" presId="urn:microsoft.com/office/officeart/2016/7/layout/RepeatingBendingProcessNew"/>
    <dgm:cxn modelId="{64456126-4624-4BB7-9B63-D941CAD025E6}" type="presParOf" srcId="{D72C7076-B549-4D06-A68C-105DED22D3A5}" destId="{9458414C-83AB-4F7C-B605-7AC8ECEB9FDB}" srcOrd="3" destOrd="0" presId="urn:microsoft.com/office/officeart/2016/7/layout/RepeatingBendingProcessNew"/>
    <dgm:cxn modelId="{17B30283-BFC2-487B-A5D0-121B425234A6}" type="presParOf" srcId="{9458414C-83AB-4F7C-B605-7AC8ECEB9FDB}" destId="{6510BCD4-8F12-4CD9-A7C4-A71CEAEC475F}" srcOrd="0" destOrd="0" presId="urn:microsoft.com/office/officeart/2016/7/layout/RepeatingBendingProcessNew"/>
    <dgm:cxn modelId="{5692154F-B573-41D7-8F9C-794B118DF49E}" type="presParOf" srcId="{D72C7076-B549-4D06-A68C-105DED22D3A5}" destId="{0E908D27-7EA7-43D1-BE23-6739F8C11459}" srcOrd="4" destOrd="0" presId="urn:microsoft.com/office/officeart/2016/7/layout/RepeatingBendingProcessNew"/>
    <dgm:cxn modelId="{8018CF09-40DD-4226-AF0D-6ACB7677848A}" type="presParOf" srcId="{D72C7076-B549-4D06-A68C-105DED22D3A5}" destId="{E7A82DD5-9E82-4F4A-8E86-797F6175D933}" srcOrd="5" destOrd="0" presId="urn:microsoft.com/office/officeart/2016/7/layout/RepeatingBendingProcessNew"/>
    <dgm:cxn modelId="{19E94E1E-420C-4492-8F20-59B1538A2E46}" type="presParOf" srcId="{E7A82DD5-9E82-4F4A-8E86-797F6175D933}" destId="{E0AE0223-BE09-43E4-AB2F-F622932B9439}" srcOrd="0" destOrd="0" presId="urn:microsoft.com/office/officeart/2016/7/layout/RepeatingBendingProcessNew"/>
    <dgm:cxn modelId="{A0EFBD84-E0E0-4733-8416-5D5C82888395}" type="presParOf" srcId="{D72C7076-B549-4D06-A68C-105DED22D3A5}" destId="{D48DEA5F-36C6-408D-9304-1E1B3C0A2EFF}" srcOrd="6" destOrd="0" presId="urn:microsoft.com/office/officeart/2016/7/layout/RepeatingBendingProcessNew"/>
    <dgm:cxn modelId="{227152C4-7DB8-4D16-AFD2-4CEEF06CAD5D}" type="presParOf" srcId="{D72C7076-B549-4D06-A68C-105DED22D3A5}" destId="{151C7B68-80E0-49A0-8251-E57B501DE94F}" srcOrd="7" destOrd="0" presId="urn:microsoft.com/office/officeart/2016/7/layout/RepeatingBendingProcessNew"/>
    <dgm:cxn modelId="{B8F270E8-A7D6-468E-BDAF-AE5C8B4897B5}" type="presParOf" srcId="{151C7B68-80E0-49A0-8251-E57B501DE94F}" destId="{F7F77340-A20A-40C0-85A7-E58DCC459806}" srcOrd="0" destOrd="0" presId="urn:microsoft.com/office/officeart/2016/7/layout/RepeatingBendingProcessNew"/>
    <dgm:cxn modelId="{09A614D5-6D4D-4976-8B0D-D36C5CB065C4}" type="presParOf" srcId="{D72C7076-B549-4D06-A68C-105DED22D3A5}" destId="{522343D1-B24E-4B32-A1C0-B607C3CFACF1}" srcOrd="8" destOrd="0" presId="urn:microsoft.com/office/officeart/2016/7/layout/RepeatingBendingProcessNew"/>
    <dgm:cxn modelId="{C747D440-78CA-4063-B978-54A84E0B6EE2}" type="presParOf" srcId="{D72C7076-B549-4D06-A68C-105DED22D3A5}" destId="{986D382D-43E5-44B7-898D-0C1CBC78C04A}" srcOrd="9" destOrd="0" presId="urn:microsoft.com/office/officeart/2016/7/layout/RepeatingBendingProcessNew"/>
    <dgm:cxn modelId="{B10DBF3E-5E46-4692-B422-1E2FF7E5E12A}" type="presParOf" srcId="{986D382D-43E5-44B7-898D-0C1CBC78C04A}" destId="{695CB44F-5631-40EE-A1BE-D8473F46A640}" srcOrd="0" destOrd="0" presId="urn:microsoft.com/office/officeart/2016/7/layout/RepeatingBendingProcessNew"/>
    <dgm:cxn modelId="{1E2FCD85-FDF7-4584-BF4B-7CA6B4F54CCD}" type="presParOf" srcId="{D72C7076-B549-4D06-A68C-105DED22D3A5}" destId="{98003CC5-76AC-4388-B1B0-1EE302188A64}" srcOrd="10" destOrd="0" presId="urn:microsoft.com/office/officeart/2016/7/layout/RepeatingBendingProcessNew"/>
    <dgm:cxn modelId="{661F8561-2125-4628-A7B8-4AD588501B86}" type="presParOf" srcId="{D72C7076-B549-4D06-A68C-105DED22D3A5}" destId="{38EC5FEB-C978-460A-8C34-39F927D5F9E3}" srcOrd="11" destOrd="0" presId="urn:microsoft.com/office/officeart/2016/7/layout/RepeatingBendingProcessNew"/>
    <dgm:cxn modelId="{55CC8E23-FDBF-4DAA-809A-3FF91C3AD5E9}" type="presParOf" srcId="{38EC5FEB-C978-460A-8C34-39F927D5F9E3}" destId="{D6100FDE-F5D3-46B1-B15A-CCD1EDD7C33E}" srcOrd="0" destOrd="0" presId="urn:microsoft.com/office/officeart/2016/7/layout/RepeatingBendingProcessNew"/>
    <dgm:cxn modelId="{F783BC21-3F3E-4EAF-AAD3-58055E4EC7E0}" type="presParOf" srcId="{D72C7076-B549-4D06-A68C-105DED22D3A5}" destId="{2A12A06F-AA2B-4C63-BD18-1D0386917C77}"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6ADF95-4E51-4D8D-925C-78EDCE3FAA2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F7E827B-9B69-4CA8-A64B-96D8ED1ED39B}">
      <dgm:prSet/>
      <dgm:spPr/>
      <dgm:t>
        <a:bodyPr/>
        <a:lstStyle/>
        <a:p>
          <a:r>
            <a:rPr lang="en-US"/>
            <a:t>Trong hệ thống toán học bao gồm các tiên đề (được giả định là đúng), ta có thể suy ra được các định lý (một định lý là một khẳng định được chứng minh là đúng).</a:t>
          </a:r>
        </a:p>
      </dgm:t>
    </dgm:pt>
    <dgm:pt modelId="{58C8CB8F-63B2-46C7-919D-3CCA70480F85}" type="parTrans" cxnId="{D2299EA6-EF7D-4532-AF92-EF3DCB55441D}">
      <dgm:prSet/>
      <dgm:spPr/>
      <dgm:t>
        <a:bodyPr/>
        <a:lstStyle/>
        <a:p>
          <a:endParaRPr lang="en-US"/>
        </a:p>
      </dgm:t>
    </dgm:pt>
    <dgm:pt modelId="{82190B5C-1E94-4CF5-8A74-1A2C1E4250A0}" type="sibTrans" cxnId="{D2299EA6-EF7D-4532-AF92-EF3DCB55441D}">
      <dgm:prSet/>
      <dgm:spPr/>
      <dgm:t>
        <a:bodyPr/>
        <a:lstStyle/>
        <a:p>
          <a:endParaRPr lang="en-US"/>
        </a:p>
      </dgm:t>
    </dgm:pt>
    <dgm:pt modelId="{F8156F88-E92B-4687-A1F9-8C95574E6FDA}">
      <dgm:prSet/>
      <dgm:spPr/>
      <dgm:t>
        <a:bodyPr/>
        <a:lstStyle/>
        <a:p>
          <a:r>
            <a:rPr lang="en-US"/>
            <a:t>Logic là một công cụ phục vụ cho việc phân tích các chứng minh.</a:t>
          </a:r>
        </a:p>
      </dgm:t>
    </dgm:pt>
    <dgm:pt modelId="{C2ABEC1D-EAB0-4527-BD04-1F643A8FA638}" type="parTrans" cxnId="{83830F11-BE09-4CC6-82D1-6E5873B47715}">
      <dgm:prSet/>
      <dgm:spPr/>
      <dgm:t>
        <a:bodyPr/>
        <a:lstStyle/>
        <a:p>
          <a:endParaRPr lang="en-US"/>
        </a:p>
      </dgm:t>
    </dgm:pt>
    <dgm:pt modelId="{F266618E-48F2-49C0-AB8F-B12CAA8C3B76}" type="sibTrans" cxnId="{83830F11-BE09-4CC6-82D1-6E5873B47715}">
      <dgm:prSet/>
      <dgm:spPr/>
      <dgm:t>
        <a:bodyPr/>
        <a:lstStyle/>
        <a:p>
          <a:endParaRPr lang="en-US"/>
        </a:p>
      </dgm:t>
    </dgm:pt>
    <dgm:pt modelId="{49B16D79-1DC7-450C-B881-4EEED034EC29}">
      <dgm:prSet/>
      <dgm:spPr/>
      <dgm:t>
        <a:bodyPr/>
        <a:lstStyle/>
        <a:p>
          <a:r>
            <a:rPr lang="en-US"/>
            <a:t>Một chứng minh bao gồm nhiều bước suy luận mà ở mỗi bước ta đi đến (hay suy ra) một khẳng định mới từ những khẳng định đã biết.</a:t>
          </a:r>
        </a:p>
      </dgm:t>
    </dgm:pt>
    <dgm:pt modelId="{35753AE6-3D70-48AB-81AF-7A8A165A5FC7}" type="parTrans" cxnId="{71318775-AECF-4758-BF66-F38CDE03B4BC}">
      <dgm:prSet/>
      <dgm:spPr/>
      <dgm:t>
        <a:bodyPr/>
        <a:lstStyle/>
        <a:p>
          <a:endParaRPr lang="en-US"/>
        </a:p>
      </dgm:t>
    </dgm:pt>
    <dgm:pt modelId="{1AEB8CA7-0669-46FA-83AC-16169D72CD0C}" type="sibTrans" cxnId="{71318775-AECF-4758-BF66-F38CDE03B4BC}">
      <dgm:prSet/>
      <dgm:spPr/>
      <dgm:t>
        <a:bodyPr/>
        <a:lstStyle/>
        <a:p>
          <a:endParaRPr lang="en-US"/>
        </a:p>
      </dgm:t>
    </dgm:pt>
    <dgm:pt modelId="{A2F678F0-713A-46A1-B37F-229F86B89DF5}">
      <dgm:prSet/>
      <dgm:spPr/>
      <dgm:t>
        <a:bodyPr/>
        <a:lstStyle/>
        <a:p>
          <a:r>
            <a:rPr lang="en-US"/>
            <a:t>Trong toán học, ta thường gặp dạng suy diễn sau: nếu A</a:t>
          </a:r>
          <a:r>
            <a:rPr lang="en-US" baseline="-25000"/>
            <a:t>1</a:t>
          </a:r>
          <a:r>
            <a:rPr lang="en-US"/>
            <a:t> và A</a:t>
          </a:r>
          <a:r>
            <a:rPr lang="en-US" baseline="-25000"/>
            <a:t>2</a:t>
          </a:r>
          <a:r>
            <a:rPr lang="en-US"/>
            <a:t> và … và A</a:t>
          </a:r>
          <a:r>
            <a:rPr lang="en-US" baseline="-25000"/>
            <a:t>n</a:t>
          </a:r>
          <a:r>
            <a:rPr lang="en-US"/>
            <a:t> thì B. Dạng suy luận này là hợp lý (chấp nhận là đúng) khi (A</a:t>
          </a:r>
          <a:r>
            <a:rPr lang="en-US" baseline="-25000"/>
            <a:t>1</a:t>
          </a:r>
          <a:r>
            <a:rPr lang="en-US"/>
            <a:t> </a:t>
          </a:r>
          <a:r>
            <a:rPr lang="en-US">
              <a:sym typeface="Symbol" panose="05050102010706020507" pitchFamily="18" charset="2"/>
            </a:rPr>
            <a:t></a:t>
          </a:r>
          <a:r>
            <a:rPr lang="en-US"/>
            <a:t> A</a:t>
          </a:r>
          <a:r>
            <a:rPr lang="en-US" baseline="-25000"/>
            <a:t>2</a:t>
          </a:r>
          <a:r>
            <a:rPr lang="en-US"/>
            <a:t> </a:t>
          </a:r>
          <a:r>
            <a:rPr lang="en-US">
              <a:sym typeface="Symbol" panose="05050102010706020507" pitchFamily="18" charset="2"/>
            </a:rPr>
            <a:t></a:t>
          </a:r>
          <a:r>
            <a:rPr lang="en-US"/>
            <a:t> … </a:t>
          </a:r>
          <a:r>
            <a:rPr lang="en-US">
              <a:sym typeface="Symbol" panose="05050102010706020507" pitchFamily="18" charset="2"/>
            </a:rPr>
            <a:t></a:t>
          </a:r>
          <a:r>
            <a:rPr lang="en-US"/>
            <a:t> A</a:t>
          </a:r>
          <a:r>
            <a:rPr lang="en-US" baseline="-25000"/>
            <a:t>n</a:t>
          </a:r>
          <a:r>
            <a:rPr lang="en-US"/>
            <a:t>) </a:t>
          </a:r>
          <a:r>
            <a:rPr lang="en-US">
              <a:sym typeface="Symbol" panose="05050102010706020507" pitchFamily="18" charset="2"/>
            </a:rPr>
            <a:t></a:t>
          </a:r>
          <a:r>
            <a:rPr lang="en-US"/>
            <a:t> B là hằng đúng [A</a:t>
          </a:r>
          <a:r>
            <a:rPr lang="en-US" baseline="-25000"/>
            <a:t>1</a:t>
          </a:r>
          <a:r>
            <a:rPr lang="en-US"/>
            <a:t> </a:t>
          </a:r>
          <a:r>
            <a:rPr lang="en-US">
              <a:sym typeface="Symbol" panose="05050102010706020507" pitchFamily="18" charset="2"/>
            </a:rPr>
            <a:t></a:t>
          </a:r>
          <a:r>
            <a:rPr lang="en-US"/>
            <a:t> A</a:t>
          </a:r>
          <a:r>
            <a:rPr lang="en-US" baseline="-25000"/>
            <a:t>2</a:t>
          </a:r>
          <a:r>
            <a:rPr lang="en-US"/>
            <a:t> </a:t>
          </a:r>
          <a:r>
            <a:rPr lang="en-US">
              <a:sym typeface="Symbol" panose="05050102010706020507" pitchFamily="18" charset="2"/>
            </a:rPr>
            <a:t></a:t>
          </a:r>
          <a:r>
            <a:rPr lang="en-US"/>
            <a:t> … </a:t>
          </a:r>
          <a:r>
            <a:rPr lang="en-US">
              <a:sym typeface="Symbol" panose="05050102010706020507" pitchFamily="18" charset="2"/>
            </a:rPr>
            <a:t></a:t>
          </a:r>
          <a:r>
            <a:rPr lang="en-US"/>
            <a:t> A</a:t>
          </a:r>
          <a:r>
            <a:rPr lang="en-US" baseline="-25000"/>
            <a:t>n </a:t>
          </a:r>
          <a:r>
            <a:rPr lang="en-US"/>
            <a:t>là giả thiết (tiên đề), B là kết luận (hệ quả logic của giả thiết)].</a:t>
          </a:r>
        </a:p>
      </dgm:t>
    </dgm:pt>
    <dgm:pt modelId="{BB7A584F-B601-4972-BF62-6B50EE18D282}" type="parTrans" cxnId="{1F89E2DA-002B-4C96-A20C-F4C23C349479}">
      <dgm:prSet/>
      <dgm:spPr/>
      <dgm:t>
        <a:bodyPr/>
        <a:lstStyle/>
        <a:p>
          <a:endParaRPr lang="en-US"/>
        </a:p>
      </dgm:t>
    </dgm:pt>
    <dgm:pt modelId="{059544BD-1DB7-42D9-A7B5-8EBFD55E9462}" type="sibTrans" cxnId="{1F89E2DA-002B-4C96-A20C-F4C23C349479}">
      <dgm:prSet/>
      <dgm:spPr/>
      <dgm:t>
        <a:bodyPr/>
        <a:lstStyle/>
        <a:p>
          <a:endParaRPr lang="en-US"/>
        </a:p>
      </dgm:t>
    </dgm:pt>
    <dgm:pt modelId="{A9431755-2870-4EDF-8B39-2EDC73DCB1D3}" type="pres">
      <dgm:prSet presAssocID="{D36ADF95-4E51-4D8D-925C-78EDCE3FAA2E}" presName="linear" presStyleCnt="0">
        <dgm:presLayoutVars>
          <dgm:animLvl val="lvl"/>
          <dgm:resizeHandles val="exact"/>
        </dgm:presLayoutVars>
      </dgm:prSet>
      <dgm:spPr/>
    </dgm:pt>
    <dgm:pt modelId="{AA40D4F0-7C4A-41F7-917E-9763965A414D}" type="pres">
      <dgm:prSet presAssocID="{8F7E827B-9B69-4CA8-A64B-96D8ED1ED39B}" presName="parentText" presStyleLbl="node1" presStyleIdx="0" presStyleCnt="4">
        <dgm:presLayoutVars>
          <dgm:chMax val="0"/>
          <dgm:bulletEnabled val="1"/>
        </dgm:presLayoutVars>
      </dgm:prSet>
      <dgm:spPr/>
    </dgm:pt>
    <dgm:pt modelId="{43BD477A-D7C8-4650-8381-B687244A939E}" type="pres">
      <dgm:prSet presAssocID="{82190B5C-1E94-4CF5-8A74-1A2C1E4250A0}" presName="spacer" presStyleCnt="0"/>
      <dgm:spPr/>
    </dgm:pt>
    <dgm:pt modelId="{5D408E51-3D3B-45BB-9787-BAC6BF8E77F5}" type="pres">
      <dgm:prSet presAssocID="{F8156F88-E92B-4687-A1F9-8C95574E6FDA}" presName="parentText" presStyleLbl="node1" presStyleIdx="1" presStyleCnt="4">
        <dgm:presLayoutVars>
          <dgm:chMax val="0"/>
          <dgm:bulletEnabled val="1"/>
        </dgm:presLayoutVars>
      </dgm:prSet>
      <dgm:spPr/>
    </dgm:pt>
    <dgm:pt modelId="{5645133E-1655-4B17-804D-E703778E1F3E}" type="pres">
      <dgm:prSet presAssocID="{F266618E-48F2-49C0-AB8F-B12CAA8C3B76}" presName="spacer" presStyleCnt="0"/>
      <dgm:spPr/>
    </dgm:pt>
    <dgm:pt modelId="{DF17B435-21DB-4973-937C-F94821AF7012}" type="pres">
      <dgm:prSet presAssocID="{49B16D79-1DC7-450C-B881-4EEED034EC29}" presName="parentText" presStyleLbl="node1" presStyleIdx="2" presStyleCnt="4">
        <dgm:presLayoutVars>
          <dgm:chMax val="0"/>
          <dgm:bulletEnabled val="1"/>
        </dgm:presLayoutVars>
      </dgm:prSet>
      <dgm:spPr/>
    </dgm:pt>
    <dgm:pt modelId="{AC03F2F5-952E-4751-BCF0-A3CA906A9583}" type="pres">
      <dgm:prSet presAssocID="{1AEB8CA7-0669-46FA-83AC-16169D72CD0C}" presName="spacer" presStyleCnt="0"/>
      <dgm:spPr/>
    </dgm:pt>
    <dgm:pt modelId="{F3C0595B-4E8E-41CB-96BD-393291E051C4}" type="pres">
      <dgm:prSet presAssocID="{A2F678F0-713A-46A1-B37F-229F86B89DF5}" presName="parentText" presStyleLbl="node1" presStyleIdx="3" presStyleCnt="4">
        <dgm:presLayoutVars>
          <dgm:chMax val="0"/>
          <dgm:bulletEnabled val="1"/>
        </dgm:presLayoutVars>
      </dgm:prSet>
      <dgm:spPr/>
    </dgm:pt>
  </dgm:ptLst>
  <dgm:cxnLst>
    <dgm:cxn modelId="{8DEF3707-539C-4DE3-9E35-CCBCA154167F}" type="presOf" srcId="{8F7E827B-9B69-4CA8-A64B-96D8ED1ED39B}" destId="{AA40D4F0-7C4A-41F7-917E-9763965A414D}" srcOrd="0" destOrd="0" presId="urn:microsoft.com/office/officeart/2005/8/layout/vList2"/>
    <dgm:cxn modelId="{83830F11-BE09-4CC6-82D1-6E5873B47715}" srcId="{D36ADF95-4E51-4D8D-925C-78EDCE3FAA2E}" destId="{F8156F88-E92B-4687-A1F9-8C95574E6FDA}" srcOrd="1" destOrd="0" parTransId="{C2ABEC1D-EAB0-4527-BD04-1F643A8FA638}" sibTransId="{F266618E-48F2-49C0-AB8F-B12CAA8C3B76}"/>
    <dgm:cxn modelId="{32782328-2556-4CF2-8AEE-E75977020613}" type="presOf" srcId="{F8156F88-E92B-4687-A1F9-8C95574E6FDA}" destId="{5D408E51-3D3B-45BB-9787-BAC6BF8E77F5}" srcOrd="0" destOrd="0" presId="urn:microsoft.com/office/officeart/2005/8/layout/vList2"/>
    <dgm:cxn modelId="{37F5B060-B476-4D2A-B103-FB68467407D3}" type="presOf" srcId="{D36ADF95-4E51-4D8D-925C-78EDCE3FAA2E}" destId="{A9431755-2870-4EDF-8B39-2EDC73DCB1D3}" srcOrd="0" destOrd="0" presId="urn:microsoft.com/office/officeart/2005/8/layout/vList2"/>
    <dgm:cxn modelId="{9988B048-0AAE-454F-8318-E6A2F09FCFE5}" type="presOf" srcId="{A2F678F0-713A-46A1-B37F-229F86B89DF5}" destId="{F3C0595B-4E8E-41CB-96BD-393291E051C4}" srcOrd="0" destOrd="0" presId="urn:microsoft.com/office/officeart/2005/8/layout/vList2"/>
    <dgm:cxn modelId="{71318775-AECF-4758-BF66-F38CDE03B4BC}" srcId="{D36ADF95-4E51-4D8D-925C-78EDCE3FAA2E}" destId="{49B16D79-1DC7-450C-B881-4EEED034EC29}" srcOrd="2" destOrd="0" parTransId="{35753AE6-3D70-48AB-81AF-7A8A165A5FC7}" sibTransId="{1AEB8CA7-0669-46FA-83AC-16169D72CD0C}"/>
    <dgm:cxn modelId="{D2299EA6-EF7D-4532-AF92-EF3DCB55441D}" srcId="{D36ADF95-4E51-4D8D-925C-78EDCE3FAA2E}" destId="{8F7E827B-9B69-4CA8-A64B-96D8ED1ED39B}" srcOrd="0" destOrd="0" parTransId="{58C8CB8F-63B2-46C7-919D-3CCA70480F85}" sibTransId="{82190B5C-1E94-4CF5-8A74-1A2C1E4250A0}"/>
    <dgm:cxn modelId="{1F89E2DA-002B-4C96-A20C-F4C23C349479}" srcId="{D36ADF95-4E51-4D8D-925C-78EDCE3FAA2E}" destId="{A2F678F0-713A-46A1-B37F-229F86B89DF5}" srcOrd="3" destOrd="0" parTransId="{BB7A584F-B601-4972-BF62-6B50EE18D282}" sibTransId="{059544BD-1DB7-42D9-A7B5-8EBFD55E9462}"/>
    <dgm:cxn modelId="{5F0EBFFD-8D6A-4193-B9FE-055BD0C8D056}" type="presOf" srcId="{49B16D79-1DC7-450C-B881-4EEED034EC29}" destId="{DF17B435-21DB-4973-937C-F94821AF7012}" srcOrd="0" destOrd="0" presId="urn:microsoft.com/office/officeart/2005/8/layout/vList2"/>
    <dgm:cxn modelId="{A51AF76F-53A2-4C50-BCAC-65CC6D002192}" type="presParOf" srcId="{A9431755-2870-4EDF-8B39-2EDC73DCB1D3}" destId="{AA40D4F0-7C4A-41F7-917E-9763965A414D}" srcOrd="0" destOrd="0" presId="urn:microsoft.com/office/officeart/2005/8/layout/vList2"/>
    <dgm:cxn modelId="{62FA111A-F6C6-4237-AF9C-06B484D6E4B7}" type="presParOf" srcId="{A9431755-2870-4EDF-8B39-2EDC73DCB1D3}" destId="{43BD477A-D7C8-4650-8381-B687244A939E}" srcOrd="1" destOrd="0" presId="urn:microsoft.com/office/officeart/2005/8/layout/vList2"/>
    <dgm:cxn modelId="{469262EC-3C94-40A0-8CF1-2B30839286FE}" type="presParOf" srcId="{A9431755-2870-4EDF-8B39-2EDC73DCB1D3}" destId="{5D408E51-3D3B-45BB-9787-BAC6BF8E77F5}" srcOrd="2" destOrd="0" presId="urn:microsoft.com/office/officeart/2005/8/layout/vList2"/>
    <dgm:cxn modelId="{AC58D516-BB0E-4028-84F5-E20A24B6686E}" type="presParOf" srcId="{A9431755-2870-4EDF-8B39-2EDC73DCB1D3}" destId="{5645133E-1655-4B17-804D-E703778E1F3E}" srcOrd="3" destOrd="0" presId="urn:microsoft.com/office/officeart/2005/8/layout/vList2"/>
    <dgm:cxn modelId="{A63F4CEC-3DB0-4BC7-B54D-38966ABBDDF1}" type="presParOf" srcId="{A9431755-2870-4EDF-8B39-2EDC73DCB1D3}" destId="{DF17B435-21DB-4973-937C-F94821AF7012}" srcOrd="4" destOrd="0" presId="urn:microsoft.com/office/officeart/2005/8/layout/vList2"/>
    <dgm:cxn modelId="{D1D19E65-1D15-44D0-AAB3-945639A2EE28}" type="presParOf" srcId="{A9431755-2870-4EDF-8B39-2EDC73DCB1D3}" destId="{AC03F2F5-952E-4751-BCF0-A3CA906A9583}" srcOrd="5" destOrd="0" presId="urn:microsoft.com/office/officeart/2005/8/layout/vList2"/>
    <dgm:cxn modelId="{9B177F21-B5C6-49DF-A1A5-1A7E353F18E7}" type="presParOf" srcId="{A9431755-2870-4EDF-8B39-2EDC73DCB1D3}" destId="{F3C0595B-4E8E-41CB-96BD-393291E051C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32E4B7A-8F3E-4F2E-A6FE-414E0FE89A1D}"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475EA7D8-146E-4583-994B-53C4DA2FA9B9}">
      <dgm:prSet/>
      <dgm:spPr/>
      <dgm:t>
        <a:bodyPr/>
        <a:lstStyle/>
        <a:p>
          <a:r>
            <a:rPr lang="en-US"/>
            <a:t>Để nói lên quan hệ giữa các phần tử của trường </a:t>
          </a:r>
          <a:r>
            <a:rPr lang="en-US">
              <a:sym typeface="Symbol" panose="05050102010706020507" pitchFamily="18" charset="2"/>
            </a:rPr>
            <a:t></a:t>
          </a:r>
          <a:r>
            <a:rPr lang="en-US"/>
            <a:t>, người ta cần đưa vào vị từ nhiều ngôi.</a:t>
          </a:r>
        </a:p>
      </dgm:t>
    </dgm:pt>
    <dgm:pt modelId="{F8F4AB84-D8F0-4312-BA43-B0FBD35F56B4}" type="parTrans" cxnId="{8420A498-329E-4BCE-8C7B-0E97DBFBFB66}">
      <dgm:prSet/>
      <dgm:spPr/>
      <dgm:t>
        <a:bodyPr/>
        <a:lstStyle/>
        <a:p>
          <a:endParaRPr lang="en-US"/>
        </a:p>
      </dgm:t>
    </dgm:pt>
    <dgm:pt modelId="{919EC8FB-FA09-4090-A04D-B8542CE9996E}" type="sibTrans" cxnId="{8420A498-329E-4BCE-8C7B-0E97DBFBFB66}">
      <dgm:prSet/>
      <dgm:spPr/>
      <dgm:t>
        <a:bodyPr/>
        <a:lstStyle/>
        <a:p>
          <a:endParaRPr lang="en-US"/>
        </a:p>
      </dgm:t>
    </dgm:pt>
    <dgm:pt modelId="{14F0D1AB-4243-4197-BF37-129627FA18C8}">
      <dgm:prSet/>
      <dgm:spPr/>
      <dgm:t>
        <a:bodyPr/>
        <a:lstStyle/>
        <a:p>
          <a:r>
            <a:rPr lang="en-US"/>
            <a:t>Biểu thức P(x</a:t>
          </a:r>
          <a:r>
            <a:rPr lang="en-US" baseline="-25000"/>
            <a:t>1</a:t>
          </a:r>
          <a:r>
            <a:rPr lang="en-US"/>
            <a:t>, x</a:t>
          </a:r>
          <a:r>
            <a:rPr lang="en-US" baseline="-25000"/>
            <a:t>2</a:t>
          </a:r>
          <a:r>
            <a:rPr lang="en-US"/>
            <a:t>,…,x</a:t>
          </a:r>
          <a:r>
            <a:rPr lang="en-US" baseline="-25000"/>
            <a:t>n</a:t>
          </a:r>
          <a:r>
            <a:rPr lang="en-US"/>
            <a:t>) gọi là vị từ xác định trên tập </a:t>
          </a:r>
          <a:r>
            <a:rPr lang="en-US">
              <a:sym typeface="Symbol" panose="05050102010706020507" pitchFamily="18" charset="2"/>
            </a:rPr>
            <a:t></a:t>
          </a:r>
          <a:r>
            <a:rPr lang="en-US" baseline="30000"/>
            <a:t>n</a:t>
          </a:r>
          <a:r>
            <a:rPr lang="en-US"/>
            <a:t>= </a:t>
          </a:r>
          <a:r>
            <a:rPr lang="en-US">
              <a:sym typeface="Symbol" panose="05050102010706020507" pitchFamily="18" charset="2"/>
            </a:rPr>
            <a:t></a:t>
          </a:r>
          <a:r>
            <a:rPr lang="en-US" baseline="-25000"/>
            <a:t>1</a:t>
          </a:r>
          <a:r>
            <a:rPr lang="en-US"/>
            <a:t>× </a:t>
          </a:r>
          <a:r>
            <a:rPr lang="en-US">
              <a:sym typeface="Symbol" panose="05050102010706020507" pitchFamily="18" charset="2"/>
            </a:rPr>
            <a:t></a:t>
          </a:r>
          <a:r>
            <a:rPr lang="en-US" baseline="-25000"/>
            <a:t>2</a:t>
          </a:r>
          <a:r>
            <a:rPr lang="en-US"/>
            <a:t>×… ×</a:t>
          </a:r>
          <a:r>
            <a:rPr lang="en-US">
              <a:sym typeface="Symbol" panose="05050102010706020507" pitchFamily="18" charset="2"/>
            </a:rPr>
            <a:t></a:t>
          </a:r>
          <a:r>
            <a:rPr lang="en-US" baseline="-25000"/>
            <a:t>n</a:t>
          </a:r>
          <a:r>
            <a:rPr lang="en-US"/>
            <a:t>, nếu thay x</a:t>
          </a:r>
          <a:r>
            <a:rPr lang="en-US" baseline="-25000"/>
            <a:t>i</a:t>
          </a:r>
          <a:r>
            <a:rPr lang="en-US"/>
            <a:t> bởi phần tử bất kỳ của trường </a:t>
          </a:r>
          <a:r>
            <a:rPr lang="en-US">
              <a:sym typeface="Symbol" panose="05050102010706020507" pitchFamily="18" charset="2"/>
            </a:rPr>
            <a:t></a:t>
          </a:r>
          <a:r>
            <a:rPr lang="en-US" baseline="-25000"/>
            <a:t>i</a:t>
          </a:r>
          <a:r>
            <a:rPr lang="en-US"/>
            <a:t> thì ta được mệnh đề xác định trên </a:t>
          </a:r>
          <a:r>
            <a:rPr lang="en-US">
              <a:sym typeface="Symbol" panose="05050102010706020507" pitchFamily="18" charset="2"/>
            </a:rPr>
            <a:t></a:t>
          </a:r>
          <a:r>
            <a:rPr lang="en-US" baseline="30000"/>
            <a:t>n</a:t>
          </a:r>
          <a:r>
            <a:rPr lang="en-US"/>
            <a:t> . Khi đó P(x</a:t>
          </a:r>
          <a:r>
            <a:rPr lang="en-US" baseline="-25000"/>
            <a:t>1</a:t>
          </a:r>
          <a:r>
            <a:rPr lang="en-US"/>
            <a:t>, x</a:t>
          </a:r>
          <a:r>
            <a:rPr lang="en-US" baseline="-25000"/>
            <a:t>2</a:t>
          </a:r>
          <a:r>
            <a:rPr lang="en-US"/>
            <a:t>,…,x</a:t>
          </a:r>
          <a:r>
            <a:rPr lang="en-US" baseline="-25000"/>
            <a:t>n</a:t>
          </a:r>
          <a:r>
            <a:rPr lang="en-US"/>
            <a:t>) gọi là vị từ n ngôi.</a:t>
          </a:r>
        </a:p>
      </dgm:t>
    </dgm:pt>
    <dgm:pt modelId="{C3998A82-2E65-49CF-87A1-F7C87BC68CA7}" type="parTrans" cxnId="{B8BB2E28-B836-4D32-B27F-BFFB18E14C4D}">
      <dgm:prSet/>
      <dgm:spPr/>
      <dgm:t>
        <a:bodyPr/>
        <a:lstStyle/>
        <a:p>
          <a:endParaRPr lang="en-US"/>
        </a:p>
      </dgm:t>
    </dgm:pt>
    <dgm:pt modelId="{3D13559A-1B95-484D-B420-560B0A03C5A5}" type="sibTrans" cxnId="{B8BB2E28-B836-4D32-B27F-BFFB18E14C4D}">
      <dgm:prSet/>
      <dgm:spPr/>
      <dgm:t>
        <a:bodyPr/>
        <a:lstStyle/>
        <a:p>
          <a:endParaRPr lang="en-US"/>
        </a:p>
      </dgm:t>
    </dgm:pt>
    <dgm:pt modelId="{509D69E5-641F-4688-A2A1-B02E55E87C26}">
      <dgm:prSet/>
      <dgm:spPr/>
      <dgm:t>
        <a:bodyPr/>
        <a:lstStyle/>
        <a:p>
          <a:r>
            <a:rPr lang="en-US"/>
            <a:t>Các vị từ thường được ký hiệu bởi chữ P, F, Q, R (có thể có chỉ số đi kèm), cũng gọi là biến vị từ.</a:t>
          </a:r>
        </a:p>
      </dgm:t>
    </dgm:pt>
    <dgm:pt modelId="{F00BEAC2-1DB9-4ADA-A33D-559C4B7D21BA}" type="parTrans" cxnId="{EDE4A851-4895-4FCE-9CDF-66DEED4B99CB}">
      <dgm:prSet/>
      <dgm:spPr/>
      <dgm:t>
        <a:bodyPr/>
        <a:lstStyle/>
        <a:p>
          <a:endParaRPr lang="en-US"/>
        </a:p>
      </dgm:t>
    </dgm:pt>
    <dgm:pt modelId="{EDB2CC90-691A-45F8-AC2C-E03739E2C530}" type="sibTrans" cxnId="{EDE4A851-4895-4FCE-9CDF-66DEED4B99CB}">
      <dgm:prSet/>
      <dgm:spPr/>
      <dgm:t>
        <a:bodyPr/>
        <a:lstStyle/>
        <a:p>
          <a:endParaRPr lang="en-US"/>
        </a:p>
      </dgm:t>
    </dgm:pt>
    <dgm:pt modelId="{F4107D52-180A-4FED-9D09-03A337E2830F}">
      <dgm:prSet/>
      <dgm:spPr/>
      <dgm:t>
        <a:bodyPr/>
        <a:lstStyle/>
        <a:p>
          <a:r>
            <a:rPr lang="en-US"/>
            <a:t>Các mệnh đề thường được ký hiệu bởi chữ X, Y, Z (có thể có chỉ số đi kèm), cũng gọi là biến mệnh đề.</a:t>
          </a:r>
        </a:p>
      </dgm:t>
    </dgm:pt>
    <dgm:pt modelId="{1D03AB15-745B-4B10-B20E-5F01E6C26AE3}" type="parTrans" cxnId="{74F678B3-F170-416D-B250-BA11C3EEECB6}">
      <dgm:prSet/>
      <dgm:spPr/>
      <dgm:t>
        <a:bodyPr/>
        <a:lstStyle/>
        <a:p>
          <a:endParaRPr lang="en-US"/>
        </a:p>
      </dgm:t>
    </dgm:pt>
    <dgm:pt modelId="{14A21857-E47A-4C82-B751-EEB87CB23D45}" type="sibTrans" cxnId="{74F678B3-F170-416D-B250-BA11C3EEECB6}">
      <dgm:prSet/>
      <dgm:spPr/>
      <dgm:t>
        <a:bodyPr/>
        <a:lstStyle/>
        <a:p>
          <a:endParaRPr lang="en-US"/>
        </a:p>
      </dgm:t>
    </dgm:pt>
    <dgm:pt modelId="{A6C1EA76-8A05-4F98-BC70-CD94653839E4}" type="pres">
      <dgm:prSet presAssocID="{B32E4B7A-8F3E-4F2E-A6FE-414E0FE89A1D}" presName="Name0" presStyleCnt="0">
        <dgm:presLayoutVars>
          <dgm:dir/>
          <dgm:animLvl val="lvl"/>
          <dgm:resizeHandles val="exact"/>
        </dgm:presLayoutVars>
      </dgm:prSet>
      <dgm:spPr/>
    </dgm:pt>
    <dgm:pt modelId="{7E2ED442-CFCF-4CAF-94F0-D4BFB261EA31}" type="pres">
      <dgm:prSet presAssocID="{F4107D52-180A-4FED-9D09-03A337E2830F}" presName="boxAndChildren" presStyleCnt="0"/>
      <dgm:spPr/>
    </dgm:pt>
    <dgm:pt modelId="{77EF0D66-4F4B-4660-823A-AAC492B1C877}" type="pres">
      <dgm:prSet presAssocID="{F4107D52-180A-4FED-9D09-03A337E2830F}" presName="parentTextBox" presStyleLbl="node1" presStyleIdx="0" presStyleCnt="4"/>
      <dgm:spPr/>
    </dgm:pt>
    <dgm:pt modelId="{7AB46F38-C685-44C1-97FC-E9C8D95D2FA2}" type="pres">
      <dgm:prSet presAssocID="{EDB2CC90-691A-45F8-AC2C-E03739E2C530}" presName="sp" presStyleCnt="0"/>
      <dgm:spPr/>
    </dgm:pt>
    <dgm:pt modelId="{7C5C13BE-D7D4-47AE-98D9-328CD9656925}" type="pres">
      <dgm:prSet presAssocID="{509D69E5-641F-4688-A2A1-B02E55E87C26}" presName="arrowAndChildren" presStyleCnt="0"/>
      <dgm:spPr/>
    </dgm:pt>
    <dgm:pt modelId="{5A15D827-5DC5-4F3C-AE7C-974EE6C6EC88}" type="pres">
      <dgm:prSet presAssocID="{509D69E5-641F-4688-A2A1-B02E55E87C26}" presName="parentTextArrow" presStyleLbl="node1" presStyleIdx="1" presStyleCnt="4"/>
      <dgm:spPr/>
    </dgm:pt>
    <dgm:pt modelId="{91CD2A5F-3CE5-48D2-A596-96B72D9A0696}" type="pres">
      <dgm:prSet presAssocID="{3D13559A-1B95-484D-B420-560B0A03C5A5}" presName="sp" presStyleCnt="0"/>
      <dgm:spPr/>
    </dgm:pt>
    <dgm:pt modelId="{9F502084-B7BA-4BE6-BD0B-B81BE4FB0D69}" type="pres">
      <dgm:prSet presAssocID="{14F0D1AB-4243-4197-BF37-129627FA18C8}" presName="arrowAndChildren" presStyleCnt="0"/>
      <dgm:spPr/>
    </dgm:pt>
    <dgm:pt modelId="{8CC9C7E4-EF87-4B35-8C50-2B3844159A0B}" type="pres">
      <dgm:prSet presAssocID="{14F0D1AB-4243-4197-BF37-129627FA18C8}" presName="parentTextArrow" presStyleLbl="node1" presStyleIdx="2" presStyleCnt="4"/>
      <dgm:spPr/>
    </dgm:pt>
    <dgm:pt modelId="{0A6EABF4-B5D9-4387-B737-51CB4C8611E6}" type="pres">
      <dgm:prSet presAssocID="{919EC8FB-FA09-4090-A04D-B8542CE9996E}" presName="sp" presStyleCnt="0"/>
      <dgm:spPr/>
    </dgm:pt>
    <dgm:pt modelId="{6EF41BB2-11FE-41D9-A17A-4813719016F2}" type="pres">
      <dgm:prSet presAssocID="{475EA7D8-146E-4583-994B-53C4DA2FA9B9}" presName="arrowAndChildren" presStyleCnt="0"/>
      <dgm:spPr/>
    </dgm:pt>
    <dgm:pt modelId="{14401C6E-82A2-4825-9CD8-0DDDA317E007}" type="pres">
      <dgm:prSet presAssocID="{475EA7D8-146E-4583-994B-53C4DA2FA9B9}" presName="parentTextArrow" presStyleLbl="node1" presStyleIdx="3" presStyleCnt="4"/>
      <dgm:spPr/>
    </dgm:pt>
  </dgm:ptLst>
  <dgm:cxnLst>
    <dgm:cxn modelId="{36BA7103-63F3-4F9E-98FA-55D8957E0527}" type="presOf" srcId="{F4107D52-180A-4FED-9D09-03A337E2830F}" destId="{77EF0D66-4F4B-4660-823A-AAC492B1C877}" srcOrd="0" destOrd="0" presId="urn:microsoft.com/office/officeart/2005/8/layout/process4"/>
    <dgm:cxn modelId="{239A5B06-6591-47C3-97ED-3B9BD6D0A219}" type="presOf" srcId="{14F0D1AB-4243-4197-BF37-129627FA18C8}" destId="{8CC9C7E4-EF87-4B35-8C50-2B3844159A0B}" srcOrd="0" destOrd="0" presId="urn:microsoft.com/office/officeart/2005/8/layout/process4"/>
    <dgm:cxn modelId="{8A345906-4D62-4994-AD90-E29EA7F4245F}" type="presOf" srcId="{509D69E5-641F-4688-A2A1-B02E55E87C26}" destId="{5A15D827-5DC5-4F3C-AE7C-974EE6C6EC88}" srcOrd="0" destOrd="0" presId="urn:microsoft.com/office/officeart/2005/8/layout/process4"/>
    <dgm:cxn modelId="{B8BB2E28-B836-4D32-B27F-BFFB18E14C4D}" srcId="{B32E4B7A-8F3E-4F2E-A6FE-414E0FE89A1D}" destId="{14F0D1AB-4243-4197-BF37-129627FA18C8}" srcOrd="1" destOrd="0" parTransId="{C3998A82-2E65-49CF-87A1-F7C87BC68CA7}" sibTransId="{3D13559A-1B95-484D-B420-560B0A03C5A5}"/>
    <dgm:cxn modelId="{42A17A2B-1D62-4BE5-932D-B042FB544EAF}" type="presOf" srcId="{B32E4B7A-8F3E-4F2E-A6FE-414E0FE89A1D}" destId="{A6C1EA76-8A05-4F98-BC70-CD94653839E4}" srcOrd="0" destOrd="0" presId="urn:microsoft.com/office/officeart/2005/8/layout/process4"/>
    <dgm:cxn modelId="{EDE4A851-4895-4FCE-9CDF-66DEED4B99CB}" srcId="{B32E4B7A-8F3E-4F2E-A6FE-414E0FE89A1D}" destId="{509D69E5-641F-4688-A2A1-B02E55E87C26}" srcOrd="2" destOrd="0" parTransId="{F00BEAC2-1DB9-4ADA-A33D-559C4B7D21BA}" sibTransId="{EDB2CC90-691A-45F8-AC2C-E03739E2C530}"/>
    <dgm:cxn modelId="{8420A498-329E-4BCE-8C7B-0E97DBFBFB66}" srcId="{B32E4B7A-8F3E-4F2E-A6FE-414E0FE89A1D}" destId="{475EA7D8-146E-4583-994B-53C4DA2FA9B9}" srcOrd="0" destOrd="0" parTransId="{F8F4AB84-D8F0-4312-BA43-B0FBD35F56B4}" sibTransId="{919EC8FB-FA09-4090-A04D-B8542CE9996E}"/>
    <dgm:cxn modelId="{74F678B3-F170-416D-B250-BA11C3EEECB6}" srcId="{B32E4B7A-8F3E-4F2E-A6FE-414E0FE89A1D}" destId="{F4107D52-180A-4FED-9D09-03A337E2830F}" srcOrd="3" destOrd="0" parTransId="{1D03AB15-745B-4B10-B20E-5F01E6C26AE3}" sibTransId="{14A21857-E47A-4C82-B751-EEB87CB23D45}"/>
    <dgm:cxn modelId="{1D62A1F3-D420-437E-AB46-F5FBACDE4368}" type="presOf" srcId="{475EA7D8-146E-4583-994B-53C4DA2FA9B9}" destId="{14401C6E-82A2-4825-9CD8-0DDDA317E007}" srcOrd="0" destOrd="0" presId="urn:microsoft.com/office/officeart/2005/8/layout/process4"/>
    <dgm:cxn modelId="{511FDE99-4A08-4A02-ACDC-3C6BCA03327A}" type="presParOf" srcId="{A6C1EA76-8A05-4F98-BC70-CD94653839E4}" destId="{7E2ED442-CFCF-4CAF-94F0-D4BFB261EA31}" srcOrd="0" destOrd="0" presId="urn:microsoft.com/office/officeart/2005/8/layout/process4"/>
    <dgm:cxn modelId="{DC9EA0C3-C5F6-498E-916C-0FFA01FB1C54}" type="presParOf" srcId="{7E2ED442-CFCF-4CAF-94F0-D4BFB261EA31}" destId="{77EF0D66-4F4B-4660-823A-AAC492B1C877}" srcOrd="0" destOrd="0" presId="urn:microsoft.com/office/officeart/2005/8/layout/process4"/>
    <dgm:cxn modelId="{FE31E043-961C-4E57-81A9-342ACF296409}" type="presParOf" srcId="{A6C1EA76-8A05-4F98-BC70-CD94653839E4}" destId="{7AB46F38-C685-44C1-97FC-E9C8D95D2FA2}" srcOrd="1" destOrd="0" presId="urn:microsoft.com/office/officeart/2005/8/layout/process4"/>
    <dgm:cxn modelId="{FAA2235A-0E2D-430B-95BB-FED7847882C8}" type="presParOf" srcId="{A6C1EA76-8A05-4F98-BC70-CD94653839E4}" destId="{7C5C13BE-D7D4-47AE-98D9-328CD9656925}" srcOrd="2" destOrd="0" presId="urn:microsoft.com/office/officeart/2005/8/layout/process4"/>
    <dgm:cxn modelId="{43344A79-F1A9-4D84-BA12-B353929F2BD1}" type="presParOf" srcId="{7C5C13BE-D7D4-47AE-98D9-328CD9656925}" destId="{5A15D827-5DC5-4F3C-AE7C-974EE6C6EC88}" srcOrd="0" destOrd="0" presId="urn:microsoft.com/office/officeart/2005/8/layout/process4"/>
    <dgm:cxn modelId="{E87A3FF0-A04E-4F5D-8129-2B7D70E7491A}" type="presParOf" srcId="{A6C1EA76-8A05-4F98-BC70-CD94653839E4}" destId="{91CD2A5F-3CE5-48D2-A596-96B72D9A0696}" srcOrd="3" destOrd="0" presId="urn:microsoft.com/office/officeart/2005/8/layout/process4"/>
    <dgm:cxn modelId="{65DD06C0-3906-436E-8026-52D3C7B11706}" type="presParOf" srcId="{A6C1EA76-8A05-4F98-BC70-CD94653839E4}" destId="{9F502084-B7BA-4BE6-BD0B-B81BE4FB0D69}" srcOrd="4" destOrd="0" presId="urn:microsoft.com/office/officeart/2005/8/layout/process4"/>
    <dgm:cxn modelId="{BE291993-B013-4EF1-AFE4-B8474F844E23}" type="presParOf" srcId="{9F502084-B7BA-4BE6-BD0B-B81BE4FB0D69}" destId="{8CC9C7E4-EF87-4B35-8C50-2B3844159A0B}" srcOrd="0" destOrd="0" presId="urn:microsoft.com/office/officeart/2005/8/layout/process4"/>
    <dgm:cxn modelId="{3489C40B-7FAD-4F75-955A-6C76D65D6877}" type="presParOf" srcId="{A6C1EA76-8A05-4F98-BC70-CD94653839E4}" destId="{0A6EABF4-B5D9-4387-B737-51CB4C8611E6}" srcOrd="5" destOrd="0" presId="urn:microsoft.com/office/officeart/2005/8/layout/process4"/>
    <dgm:cxn modelId="{2EF52DD3-AF49-4D32-AFB4-20C5C1940F91}" type="presParOf" srcId="{A6C1EA76-8A05-4F98-BC70-CD94653839E4}" destId="{6EF41BB2-11FE-41D9-A17A-4813719016F2}" srcOrd="6" destOrd="0" presId="urn:microsoft.com/office/officeart/2005/8/layout/process4"/>
    <dgm:cxn modelId="{499E70D8-1A5C-4C05-BE44-53A5FDF239DF}" type="presParOf" srcId="{6EF41BB2-11FE-41D9-A17A-4813719016F2}" destId="{14401C6E-82A2-4825-9CD8-0DDDA317E00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7A25C1-A796-4356-9CAA-AEC3C4334717}"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43B46F19-3822-4BEA-87D8-8A7072167E55}">
      <dgm:prSet/>
      <dgm:spPr/>
      <dgm:t>
        <a:bodyPr/>
        <a:lstStyle/>
        <a:p>
          <a:pPr algn="ctr"/>
          <a:r>
            <a:rPr lang="en-US" dirty="0" err="1"/>
            <a:t>Mệnh</a:t>
          </a:r>
          <a:r>
            <a:rPr lang="en-US" dirty="0"/>
            <a:t> </a:t>
          </a:r>
          <a:r>
            <a:rPr lang="en-US" dirty="0" err="1"/>
            <a:t>đề</a:t>
          </a:r>
          <a:r>
            <a:rPr lang="en-US" dirty="0"/>
            <a:t> </a:t>
          </a:r>
          <a:r>
            <a:rPr lang="en-US" dirty="0" err="1"/>
            <a:t>là</a:t>
          </a:r>
          <a:r>
            <a:rPr lang="en-US" dirty="0"/>
            <a:t> </a:t>
          </a:r>
          <a:r>
            <a:rPr lang="en-US" dirty="0" err="1"/>
            <a:t>một</a:t>
          </a:r>
          <a:r>
            <a:rPr lang="en-US" dirty="0"/>
            <a:t> </a:t>
          </a:r>
          <a:r>
            <a:rPr lang="en-US" dirty="0" err="1"/>
            <a:t>phát</a:t>
          </a:r>
          <a:r>
            <a:rPr lang="en-US" dirty="0"/>
            <a:t> </a:t>
          </a:r>
          <a:r>
            <a:rPr lang="en-US" dirty="0" err="1"/>
            <a:t>biểu</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rõ</a:t>
          </a:r>
          <a:r>
            <a:rPr lang="en-US" dirty="0"/>
            <a:t> </a:t>
          </a:r>
          <a:r>
            <a:rPr lang="en-US" dirty="0" err="1"/>
            <a:t>tính</a:t>
          </a:r>
          <a:r>
            <a:rPr lang="en-US" dirty="0"/>
            <a:t> </a:t>
          </a:r>
          <a:r>
            <a:rPr lang="en-US" dirty="0" err="1"/>
            <a:t>đúng</a:t>
          </a:r>
          <a:r>
            <a:rPr lang="en-US" dirty="0"/>
            <a:t> </a:t>
          </a:r>
          <a:r>
            <a:rPr lang="en-US" dirty="0" err="1"/>
            <a:t>sai</a:t>
          </a:r>
          <a:r>
            <a:rPr lang="en-US" dirty="0"/>
            <a:t>.</a:t>
          </a:r>
        </a:p>
      </dgm:t>
    </dgm:pt>
    <dgm:pt modelId="{27E7F32E-7A08-4D83-8EC9-4A1E31EED28E}" type="parTrans" cxnId="{2B6867F9-3684-46FC-8DC7-6846EE6DC150}">
      <dgm:prSet/>
      <dgm:spPr/>
      <dgm:t>
        <a:bodyPr/>
        <a:lstStyle/>
        <a:p>
          <a:pPr algn="ctr"/>
          <a:endParaRPr lang="en-US"/>
        </a:p>
      </dgm:t>
    </dgm:pt>
    <dgm:pt modelId="{366D5A6C-29C4-476D-97E4-CFC37C48C3D0}" type="sibTrans" cxnId="{2B6867F9-3684-46FC-8DC7-6846EE6DC150}">
      <dgm:prSet/>
      <dgm:spPr/>
      <dgm:t>
        <a:bodyPr/>
        <a:lstStyle/>
        <a:p>
          <a:pPr algn="ctr"/>
          <a:endParaRPr lang="en-US"/>
        </a:p>
      </dgm:t>
    </dgm:pt>
    <dgm:pt modelId="{144C0DBA-A9C5-4D2B-87A0-33BAB8976838}">
      <dgm:prSet/>
      <dgm:spPr/>
      <dgm:t>
        <a:bodyPr/>
        <a:lstStyle/>
        <a:p>
          <a:pPr algn="ctr"/>
          <a:r>
            <a:rPr lang="en-US"/>
            <a:t>Ký hiệu X, Y, Z,… (có thể đi kèm với chỉ số)</a:t>
          </a:r>
        </a:p>
      </dgm:t>
    </dgm:pt>
    <dgm:pt modelId="{C580A6FF-5EAC-4A2D-A735-6D9631DDE173}" type="parTrans" cxnId="{5165880F-CF40-4941-8D6C-EF8BCBC9CEE9}">
      <dgm:prSet/>
      <dgm:spPr/>
      <dgm:t>
        <a:bodyPr/>
        <a:lstStyle/>
        <a:p>
          <a:pPr algn="ctr"/>
          <a:endParaRPr lang="en-US"/>
        </a:p>
      </dgm:t>
    </dgm:pt>
    <dgm:pt modelId="{2307A255-6D7D-477E-9CDA-6981055BFFC7}" type="sibTrans" cxnId="{5165880F-CF40-4941-8D6C-EF8BCBC9CEE9}">
      <dgm:prSet/>
      <dgm:spPr/>
      <dgm:t>
        <a:bodyPr/>
        <a:lstStyle/>
        <a:p>
          <a:pPr algn="ctr"/>
          <a:endParaRPr lang="en-US"/>
        </a:p>
      </dgm:t>
    </dgm:pt>
    <dgm:pt modelId="{149682F8-7DD8-48FD-81EF-860CDBE6375B}">
      <dgm:prSet/>
      <dgm:spPr/>
      <dgm:t>
        <a:bodyPr/>
        <a:lstStyle/>
        <a:p>
          <a:pPr algn="ctr"/>
          <a:r>
            <a:rPr lang="en-US" dirty="0" err="1"/>
            <a:t>Tính</a:t>
          </a:r>
          <a:r>
            <a:rPr lang="en-US" dirty="0"/>
            <a:t> </a:t>
          </a:r>
          <a:r>
            <a:rPr lang="en-US" dirty="0" err="1"/>
            <a:t>đúng</a:t>
          </a:r>
          <a:r>
            <a:rPr lang="en-US" dirty="0"/>
            <a:t> </a:t>
          </a:r>
          <a:r>
            <a:rPr lang="en-US" dirty="0" err="1"/>
            <a:t>sai</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chân</a:t>
          </a:r>
          <a:r>
            <a:rPr lang="en-US" dirty="0"/>
            <a:t> </a:t>
          </a:r>
          <a:r>
            <a:rPr lang="en-US" dirty="0" err="1"/>
            <a:t>trị</a:t>
          </a:r>
          <a:r>
            <a:rPr lang="en-US" dirty="0"/>
            <a:t> </a:t>
          </a:r>
          <a:r>
            <a:rPr lang="en-US" dirty="0" err="1"/>
            <a:t>của</a:t>
          </a:r>
          <a:r>
            <a:rPr lang="en-US" dirty="0"/>
            <a:t> </a:t>
          </a:r>
          <a:r>
            <a:rPr lang="en-US" dirty="0" err="1"/>
            <a:t>mệnh</a:t>
          </a:r>
          <a:r>
            <a:rPr lang="en-US" dirty="0"/>
            <a:t> </a:t>
          </a:r>
          <a:r>
            <a:rPr lang="en-US" dirty="0" err="1"/>
            <a:t>đề</a:t>
          </a:r>
          <a:r>
            <a:rPr lang="en-US" dirty="0"/>
            <a:t>: </a:t>
          </a:r>
        </a:p>
        <a:p>
          <a:pPr algn="ctr"/>
          <a:r>
            <a:rPr lang="en-US" dirty="0" err="1"/>
            <a:t>đúng</a:t>
          </a:r>
          <a:r>
            <a:rPr lang="en-US" dirty="0"/>
            <a:t> (True, T, 1)</a:t>
          </a:r>
        </a:p>
        <a:p>
          <a:pPr algn="ctr"/>
          <a:r>
            <a:rPr lang="en-US" dirty="0" err="1"/>
            <a:t>sai</a:t>
          </a:r>
          <a:r>
            <a:rPr lang="en-US" dirty="0"/>
            <a:t> (False, F, 0).</a:t>
          </a:r>
        </a:p>
      </dgm:t>
    </dgm:pt>
    <dgm:pt modelId="{5F64F844-B4A1-43AA-8B0F-6186D5FC70DE}" type="parTrans" cxnId="{96374851-CD3E-4F3D-8CD6-BC5E10970F99}">
      <dgm:prSet/>
      <dgm:spPr/>
      <dgm:t>
        <a:bodyPr/>
        <a:lstStyle/>
        <a:p>
          <a:pPr algn="ctr"/>
          <a:endParaRPr lang="en-US"/>
        </a:p>
      </dgm:t>
    </dgm:pt>
    <dgm:pt modelId="{01CA5710-89D9-4297-8125-DAC54634DBBD}" type="sibTrans" cxnId="{96374851-CD3E-4F3D-8CD6-BC5E10970F99}">
      <dgm:prSet/>
      <dgm:spPr/>
      <dgm:t>
        <a:bodyPr/>
        <a:lstStyle/>
        <a:p>
          <a:pPr algn="ctr"/>
          <a:endParaRPr lang="en-US"/>
        </a:p>
      </dgm:t>
    </dgm:pt>
    <dgm:pt modelId="{999274A4-8603-4DB4-9E4F-82B4BA7990E4}">
      <dgm:prSet/>
      <dgm:spPr/>
      <dgm:t>
        <a:bodyPr/>
        <a:lstStyle/>
        <a:p>
          <a:pPr algn="ctr"/>
          <a:r>
            <a:rPr lang="en-US"/>
            <a:t>Ví dụ: </a:t>
          </a:r>
        </a:p>
      </dgm:t>
    </dgm:pt>
    <dgm:pt modelId="{F80AC5A1-707F-472B-9BD7-BA540E372908}" type="parTrans" cxnId="{AAC16B91-6F6A-4842-8713-BF8D67278BEA}">
      <dgm:prSet/>
      <dgm:spPr/>
      <dgm:t>
        <a:bodyPr/>
        <a:lstStyle/>
        <a:p>
          <a:pPr algn="ctr"/>
          <a:endParaRPr lang="en-US"/>
        </a:p>
      </dgm:t>
    </dgm:pt>
    <dgm:pt modelId="{CACBA9B5-D524-4324-BE89-AFB30644798C}" type="sibTrans" cxnId="{AAC16B91-6F6A-4842-8713-BF8D67278BEA}">
      <dgm:prSet/>
      <dgm:spPr/>
      <dgm:t>
        <a:bodyPr/>
        <a:lstStyle/>
        <a:p>
          <a:pPr algn="ctr"/>
          <a:endParaRPr lang="en-US"/>
        </a:p>
      </dgm:t>
    </dgm:pt>
    <dgm:pt modelId="{A3AD42CC-ED34-4012-972F-64343E56018A}">
      <dgm:prSet/>
      <dgm:spPr/>
      <dgm:t>
        <a:bodyPr/>
        <a:lstStyle/>
        <a:p>
          <a:pPr algn="ctr"/>
          <a:r>
            <a:rPr lang="en-US" dirty="0"/>
            <a:t>A=“19 </a:t>
          </a:r>
          <a:r>
            <a:rPr lang="en-US" dirty="0" err="1"/>
            <a:t>là</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a:sym typeface="Wingdings" panose="05000000000000000000" pitchFamily="2" charset="2"/>
            </a:rPr>
            <a:t></a:t>
          </a:r>
          <a:r>
            <a:rPr lang="en-US" dirty="0"/>
            <a:t> </a:t>
          </a:r>
        </a:p>
        <a:p>
          <a:pPr algn="ctr"/>
          <a:r>
            <a:rPr lang="en-US" dirty="0" err="1"/>
            <a:t>đúng</a:t>
          </a:r>
          <a:r>
            <a:rPr lang="en-US" dirty="0"/>
            <a:t> (True, T, 1)</a:t>
          </a:r>
        </a:p>
      </dgm:t>
    </dgm:pt>
    <dgm:pt modelId="{AB83ECEC-D87D-4CFC-8CBA-AEFBE9DFB7F9}" type="parTrans" cxnId="{34A0B0B3-8A8E-45DA-9F02-737A3F6FE9F4}">
      <dgm:prSet/>
      <dgm:spPr/>
      <dgm:t>
        <a:bodyPr/>
        <a:lstStyle/>
        <a:p>
          <a:pPr algn="ctr"/>
          <a:endParaRPr lang="en-US"/>
        </a:p>
      </dgm:t>
    </dgm:pt>
    <dgm:pt modelId="{84A0E908-4A55-4AED-ADA1-9149CAE667A5}" type="sibTrans" cxnId="{34A0B0B3-8A8E-45DA-9F02-737A3F6FE9F4}">
      <dgm:prSet/>
      <dgm:spPr/>
      <dgm:t>
        <a:bodyPr/>
        <a:lstStyle/>
        <a:p>
          <a:pPr algn="ctr"/>
          <a:endParaRPr lang="en-US"/>
        </a:p>
      </dgm:t>
    </dgm:pt>
    <dgm:pt modelId="{A5DE3D44-C0C5-432E-84D1-021DED297995}">
      <dgm:prSet/>
      <dgm:spPr/>
      <dgm:t>
        <a:bodyPr/>
        <a:lstStyle/>
        <a:p>
          <a:pPr algn="ctr"/>
          <a:r>
            <a:rPr lang="en-US" dirty="0"/>
            <a:t>B=“8 </a:t>
          </a:r>
          <a:r>
            <a:rPr lang="en-US" dirty="0" err="1"/>
            <a:t>lớn</a:t>
          </a:r>
          <a:r>
            <a:rPr lang="en-US" dirty="0"/>
            <a:t> </a:t>
          </a:r>
          <a:r>
            <a:rPr lang="en-US" dirty="0" err="1"/>
            <a:t>hơn</a:t>
          </a:r>
          <a:r>
            <a:rPr lang="en-US" dirty="0"/>
            <a:t> 10” </a:t>
          </a:r>
          <a:r>
            <a:rPr lang="en-US" dirty="0">
              <a:sym typeface="Wingdings" panose="05000000000000000000" pitchFamily="2" charset="2"/>
            </a:rPr>
            <a:t></a:t>
          </a:r>
          <a:r>
            <a:rPr lang="en-US" dirty="0"/>
            <a:t> </a:t>
          </a:r>
        </a:p>
        <a:p>
          <a:pPr algn="ctr"/>
          <a:r>
            <a:rPr lang="en-US" dirty="0" err="1"/>
            <a:t>sai</a:t>
          </a:r>
          <a:r>
            <a:rPr lang="en-US" dirty="0"/>
            <a:t> (False, F, 0)</a:t>
          </a:r>
        </a:p>
      </dgm:t>
    </dgm:pt>
    <dgm:pt modelId="{8BA1D79F-7C31-41D6-AE59-EAB0A37A2A8E}" type="parTrans" cxnId="{12D1A5F1-6473-4C2B-B8AD-4E4775FDDCA2}">
      <dgm:prSet/>
      <dgm:spPr/>
      <dgm:t>
        <a:bodyPr/>
        <a:lstStyle/>
        <a:p>
          <a:pPr algn="ctr"/>
          <a:endParaRPr lang="en-US"/>
        </a:p>
      </dgm:t>
    </dgm:pt>
    <dgm:pt modelId="{650A2AE0-126E-465E-B68B-567015CA876A}" type="sibTrans" cxnId="{12D1A5F1-6473-4C2B-B8AD-4E4775FDDCA2}">
      <dgm:prSet/>
      <dgm:spPr/>
      <dgm:t>
        <a:bodyPr/>
        <a:lstStyle/>
        <a:p>
          <a:pPr algn="ctr"/>
          <a:endParaRPr lang="en-US"/>
        </a:p>
      </dgm:t>
    </dgm:pt>
    <dgm:pt modelId="{FC6CAE21-08DF-4727-92C2-E9AB2D923716}" type="pres">
      <dgm:prSet presAssocID="{337A25C1-A796-4356-9CAA-AEC3C4334717}" presName="hierChild1" presStyleCnt="0">
        <dgm:presLayoutVars>
          <dgm:orgChart val="1"/>
          <dgm:chPref val="1"/>
          <dgm:dir/>
          <dgm:animOne val="branch"/>
          <dgm:animLvl val="lvl"/>
          <dgm:resizeHandles/>
        </dgm:presLayoutVars>
      </dgm:prSet>
      <dgm:spPr/>
    </dgm:pt>
    <dgm:pt modelId="{25367780-4509-49BA-B76C-55E573B197AA}" type="pres">
      <dgm:prSet presAssocID="{43B46F19-3822-4BEA-87D8-8A7072167E55}" presName="hierRoot1" presStyleCnt="0">
        <dgm:presLayoutVars>
          <dgm:hierBranch val="init"/>
        </dgm:presLayoutVars>
      </dgm:prSet>
      <dgm:spPr/>
    </dgm:pt>
    <dgm:pt modelId="{CB83AA82-73E6-4BC0-8FC9-CA83F2657222}" type="pres">
      <dgm:prSet presAssocID="{43B46F19-3822-4BEA-87D8-8A7072167E55}" presName="rootComposite1" presStyleCnt="0"/>
      <dgm:spPr/>
    </dgm:pt>
    <dgm:pt modelId="{24C52BDA-CF3D-4392-B92B-50A8FBACE654}" type="pres">
      <dgm:prSet presAssocID="{43B46F19-3822-4BEA-87D8-8A7072167E55}" presName="rootText1" presStyleLbl="node0" presStyleIdx="0" presStyleCnt="4">
        <dgm:presLayoutVars>
          <dgm:chPref val="3"/>
        </dgm:presLayoutVars>
      </dgm:prSet>
      <dgm:spPr/>
    </dgm:pt>
    <dgm:pt modelId="{2E488B9E-30DA-4148-8731-01F0FE63DC30}" type="pres">
      <dgm:prSet presAssocID="{43B46F19-3822-4BEA-87D8-8A7072167E55}" presName="rootConnector1" presStyleLbl="node1" presStyleIdx="0" presStyleCnt="0"/>
      <dgm:spPr/>
    </dgm:pt>
    <dgm:pt modelId="{37F7F72D-398B-4E7F-B4BD-22E57A093AF9}" type="pres">
      <dgm:prSet presAssocID="{43B46F19-3822-4BEA-87D8-8A7072167E55}" presName="hierChild2" presStyleCnt="0"/>
      <dgm:spPr/>
    </dgm:pt>
    <dgm:pt modelId="{2F815281-223F-44F9-B72F-6CF41BE7664D}" type="pres">
      <dgm:prSet presAssocID="{43B46F19-3822-4BEA-87D8-8A7072167E55}" presName="hierChild3" presStyleCnt="0"/>
      <dgm:spPr/>
    </dgm:pt>
    <dgm:pt modelId="{FC513420-5656-49AB-82F6-59BD9721979D}" type="pres">
      <dgm:prSet presAssocID="{144C0DBA-A9C5-4D2B-87A0-33BAB8976838}" presName="hierRoot1" presStyleCnt="0">
        <dgm:presLayoutVars>
          <dgm:hierBranch val="init"/>
        </dgm:presLayoutVars>
      </dgm:prSet>
      <dgm:spPr/>
    </dgm:pt>
    <dgm:pt modelId="{EE8CE590-7E3A-4B18-B39C-BD92A7B87EB4}" type="pres">
      <dgm:prSet presAssocID="{144C0DBA-A9C5-4D2B-87A0-33BAB8976838}" presName="rootComposite1" presStyleCnt="0"/>
      <dgm:spPr/>
    </dgm:pt>
    <dgm:pt modelId="{1343DB31-D06D-418C-8370-DDED1775A93E}" type="pres">
      <dgm:prSet presAssocID="{144C0DBA-A9C5-4D2B-87A0-33BAB8976838}" presName="rootText1" presStyleLbl="node0" presStyleIdx="1" presStyleCnt="4">
        <dgm:presLayoutVars>
          <dgm:chPref val="3"/>
        </dgm:presLayoutVars>
      </dgm:prSet>
      <dgm:spPr/>
    </dgm:pt>
    <dgm:pt modelId="{C441A5D7-5CD4-4033-B74A-A8C84702AEC4}" type="pres">
      <dgm:prSet presAssocID="{144C0DBA-A9C5-4D2B-87A0-33BAB8976838}" presName="rootConnector1" presStyleLbl="node1" presStyleIdx="0" presStyleCnt="0"/>
      <dgm:spPr/>
    </dgm:pt>
    <dgm:pt modelId="{7CC1C831-3651-4BB2-8253-E716160E5ED7}" type="pres">
      <dgm:prSet presAssocID="{144C0DBA-A9C5-4D2B-87A0-33BAB8976838}" presName="hierChild2" presStyleCnt="0"/>
      <dgm:spPr/>
    </dgm:pt>
    <dgm:pt modelId="{4B707B10-AA1A-443B-89ED-5FA312779F61}" type="pres">
      <dgm:prSet presAssocID="{144C0DBA-A9C5-4D2B-87A0-33BAB8976838}" presName="hierChild3" presStyleCnt="0"/>
      <dgm:spPr/>
    </dgm:pt>
    <dgm:pt modelId="{DCA49082-71BE-4BB6-9002-DC71B1C3A6AA}" type="pres">
      <dgm:prSet presAssocID="{149682F8-7DD8-48FD-81EF-860CDBE6375B}" presName="hierRoot1" presStyleCnt="0">
        <dgm:presLayoutVars>
          <dgm:hierBranch val="init"/>
        </dgm:presLayoutVars>
      </dgm:prSet>
      <dgm:spPr/>
    </dgm:pt>
    <dgm:pt modelId="{A35ABD70-E385-4CFA-ACED-38FF14E236FE}" type="pres">
      <dgm:prSet presAssocID="{149682F8-7DD8-48FD-81EF-860CDBE6375B}" presName="rootComposite1" presStyleCnt="0"/>
      <dgm:spPr/>
    </dgm:pt>
    <dgm:pt modelId="{44CF7A8F-1B4E-4B02-9EF9-086B8BDCD344}" type="pres">
      <dgm:prSet presAssocID="{149682F8-7DD8-48FD-81EF-860CDBE6375B}" presName="rootText1" presStyleLbl="node0" presStyleIdx="2" presStyleCnt="4" custScaleY="137429">
        <dgm:presLayoutVars>
          <dgm:chPref val="3"/>
        </dgm:presLayoutVars>
      </dgm:prSet>
      <dgm:spPr/>
    </dgm:pt>
    <dgm:pt modelId="{70FCE31C-418E-4D1F-AF73-163512596DC6}" type="pres">
      <dgm:prSet presAssocID="{149682F8-7DD8-48FD-81EF-860CDBE6375B}" presName="rootConnector1" presStyleLbl="node1" presStyleIdx="0" presStyleCnt="0"/>
      <dgm:spPr/>
    </dgm:pt>
    <dgm:pt modelId="{431F9271-2BAA-491C-AF92-1706CECE0FB2}" type="pres">
      <dgm:prSet presAssocID="{149682F8-7DD8-48FD-81EF-860CDBE6375B}" presName="hierChild2" presStyleCnt="0"/>
      <dgm:spPr/>
    </dgm:pt>
    <dgm:pt modelId="{5F9618D0-802D-4BE0-BBC9-16B3A53AB17C}" type="pres">
      <dgm:prSet presAssocID="{149682F8-7DD8-48FD-81EF-860CDBE6375B}" presName="hierChild3" presStyleCnt="0"/>
      <dgm:spPr/>
    </dgm:pt>
    <dgm:pt modelId="{2B2E3316-8118-4137-B1B0-A9AEE9FFE536}" type="pres">
      <dgm:prSet presAssocID="{999274A4-8603-4DB4-9E4F-82B4BA7990E4}" presName="hierRoot1" presStyleCnt="0">
        <dgm:presLayoutVars>
          <dgm:hierBranch val="init"/>
        </dgm:presLayoutVars>
      </dgm:prSet>
      <dgm:spPr/>
    </dgm:pt>
    <dgm:pt modelId="{AC159332-09A4-4FD3-A79B-CC2B9FB68A36}" type="pres">
      <dgm:prSet presAssocID="{999274A4-8603-4DB4-9E4F-82B4BA7990E4}" presName="rootComposite1" presStyleCnt="0"/>
      <dgm:spPr/>
    </dgm:pt>
    <dgm:pt modelId="{3F230B43-4103-4296-A9EF-F984119116F2}" type="pres">
      <dgm:prSet presAssocID="{999274A4-8603-4DB4-9E4F-82B4BA7990E4}" presName="rootText1" presStyleLbl="node0" presStyleIdx="3" presStyleCnt="4">
        <dgm:presLayoutVars>
          <dgm:chPref val="3"/>
        </dgm:presLayoutVars>
      </dgm:prSet>
      <dgm:spPr/>
    </dgm:pt>
    <dgm:pt modelId="{B82416F0-3913-45BD-BB76-34F2273A01AF}" type="pres">
      <dgm:prSet presAssocID="{999274A4-8603-4DB4-9E4F-82B4BA7990E4}" presName="rootConnector1" presStyleLbl="node1" presStyleIdx="0" presStyleCnt="0"/>
      <dgm:spPr/>
    </dgm:pt>
    <dgm:pt modelId="{3CB03546-AD25-47C2-89E5-4B5561FE74AC}" type="pres">
      <dgm:prSet presAssocID="{999274A4-8603-4DB4-9E4F-82B4BA7990E4}" presName="hierChild2" presStyleCnt="0"/>
      <dgm:spPr/>
    </dgm:pt>
    <dgm:pt modelId="{4400466D-B07C-4843-8CEC-AA58D2EB59A0}" type="pres">
      <dgm:prSet presAssocID="{AB83ECEC-D87D-4CFC-8CBA-AEFBE9DFB7F9}" presName="Name64" presStyleLbl="parChTrans1D2" presStyleIdx="0" presStyleCnt="2"/>
      <dgm:spPr/>
    </dgm:pt>
    <dgm:pt modelId="{23E85C2B-348D-4401-8A2E-6AFE01DE6FD5}" type="pres">
      <dgm:prSet presAssocID="{A3AD42CC-ED34-4012-972F-64343E56018A}" presName="hierRoot2" presStyleCnt="0">
        <dgm:presLayoutVars>
          <dgm:hierBranch val="init"/>
        </dgm:presLayoutVars>
      </dgm:prSet>
      <dgm:spPr/>
    </dgm:pt>
    <dgm:pt modelId="{4E034FCC-1698-4AFD-A62C-A2FD5AA71CBE}" type="pres">
      <dgm:prSet presAssocID="{A3AD42CC-ED34-4012-972F-64343E56018A}" presName="rootComposite" presStyleCnt="0"/>
      <dgm:spPr/>
    </dgm:pt>
    <dgm:pt modelId="{C2525857-BFB3-46A1-A1D6-0847AE5C1F5C}" type="pres">
      <dgm:prSet presAssocID="{A3AD42CC-ED34-4012-972F-64343E56018A}" presName="rootText" presStyleLbl="node2" presStyleIdx="0" presStyleCnt="2">
        <dgm:presLayoutVars>
          <dgm:chPref val="3"/>
        </dgm:presLayoutVars>
      </dgm:prSet>
      <dgm:spPr/>
    </dgm:pt>
    <dgm:pt modelId="{B76C7122-1FD9-4F86-A981-F42F7ED0AB7A}" type="pres">
      <dgm:prSet presAssocID="{A3AD42CC-ED34-4012-972F-64343E56018A}" presName="rootConnector" presStyleLbl="node2" presStyleIdx="0" presStyleCnt="2"/>
      <dgm:spPr/>
    </dgm:pt>
    <dgm:pt modelId="{AAF21331-D9FB-4ECF-A064-347019C5D681}" type="pres">
      <dgm:prSet presAssocID="{A3AD42CC-ED34-4012-972F-64343E56018A}" presName="hierChild4" presStyleCnt="0"/>
      <dgm:spPr/>
    </dgm:pt>
    <dgm:pt modelId="{4F946BAA-E8BB-4D4F-A9C2-E5325A5F24F8}" type="pres">
      <dgm:prSet presAssocID="{A3AD42CC-ED34-4012-972F-64343E56018A}" presName="hierChild5" presStyleCnt="0"/>
      <dgm:spPr/>
    </dgm:pt>
    <dgm:pt modelId="{26D37D14-5DEE-4D65-8343-7E35B112F1D2}" type="pres">
      <dgm:prSet presAssocID="{8BA1D79F-7C31-41D6-AE59-EAB0A37A2A8E}" presName="Name64" presStyleLbl="parChTrans1D2" presStyleIdx="1" presStyleCnt="2"/>
      <dgm:spPr/>
    </dgm:pt>
    <dgm:pt modelId="{98B88ECB-9BDF-4C40-860F-4FF0E424CAB3}" type="pres">
      <dgm:prSet presAssocID="{A5DE3D44-C0C5-432E-84D1-021DED297995}" presName="hierRoot2" presStyleCnt="0">
        <dgm:presLayoutVars>
          <dgm:hierBranch val="init"/>
        </dgm:presLayoutVars>
      </dgm:prSet>
      <dgm:spPr/>
    </dgm:pt>
    <dgm:pt modelId="{C01B5059-EDE7-461E-A064-96B4972D29D5}" type="pres">
      <dgm:prSet presAssocID="{A5DE3D44-C0C5-432E-84D1-021DED297995}" presName="rootComposite" presStyleCnt="0"/>
      <dgm:spPr/>
    </dgm:pt>
    <dgm:pt modelId="{50DE8B1C-31FA-4D53-B607-7CB328151B53}" type="pres">
      <dgm:prSet presAssocID="{A5DE3D44-C0C5-432E-84D1-021DED297995}" presName="rootText" presStyleLbl="node2" presStyleIdx="1" presStyleCnt="2">
        <dgm:presLayoutVars>
          <dgm:chPref val="3"/>
        </dgm:presLayoutVars>
      </dgm:prSet>
      <dgm:spPr/>
    </dgm:pt>
    <dgm:pt modelId="{6FA43D4C-DAF5-43B0-81E7-3316BA29262C}" type="pres">
      <dgm:prSet presAssocID="{A5DE3D44-C0C5-432E-84D1-021DED297995}" presName="rootConnector" presStyleLbl="node2" presStyleIdx="1" presStyleCnt="2"/>
      <dgm:spPr/>
    </dgm:pt>
    <dgm:pt modelId="{5ABED912-14AA-4A28-9604-F32C58BDFCD6}" type="pres">
      <dgm:prSet presAssocID="{A5DE3D44-C0C5-432E-84D1-021DED297995}" presName="hierChild4" presStyleCnt="0"/>
      <dgm:spPr/>
    </dgm:pt>
    <dgm:pt modelId="{83A595DC-235A-4351-A96F-F950F5676836}" type="pres">
      <dgm:prSet presAssocID="{A5DE3D44-C0C5-432E-84D1-021DED297995}" presName="hierChild5" presStyleCnt="0"/>
      <dgm:spPr/>
    </dgm:pt>
    <dgm:pt modelId="{5330C805-4007-43D4-8700-E3C42932AFB6}" type="pres">
      <dgm:prSet presAssocID="{999274A4-8603-4DB4-9E4F-82B4BA7990E4}" presName="hierChild3" presStyleCnt="0"/>
      <dgm:spPr/>
    </dgm:pt>
  </dgm:ptLst>
  <dgm:cxnLst>
    <dgm:cxn modelId="{5165880F-CF40-4941-8D6C-EF8BCBC9CEE9}" srcId="{337A25C1-A796-4356-9CAA-AEC3C4334717}" destId="{144C0DBA-A9C5-4D2B-87A0-33BAB8976838}" srcOrd="1" destOrd="0" parTransId="{C580A6FF-5EAC-4A2D-A735-6D9631DDE173}" sibTransId="{2307A255-6D7D-477E-9CDA-6981055BFFC7}"/>
    <dgm:cxn modelId="{D1825021-53FB-4687-89B0-B432EDDB0B7C}" type="presOf" srcId="{43B46F19-3822-4BEA-87D8-8A7072167E55}" destId="{24C52BDA-CF3D-4392-B92B-50A8FBACE654}" srcOrd="0" destOrd="0" presId="urn:microsoft.com/office/officeart/2009/3/layout/HorizontalOrganizationChart"/>
    <dgm:cxn modelId="{44B58F26-1D0C-460C-8DF4-80A020E53B0E}" type="presOf" srcId="{149682F8-7DD8-48FD-81EF-860CDBE6375B}" destId="{44CF7A8F-1B4E-4B02-9EF9-086B8BDCD344}" srcOrd="0" destOrd="0" presId="urn:microsoft.com/office/officeart/2009/3/layout/HorizontalOrganizationChart"/>
    <dgm:cxn modelId="{FA0E0346-EA54-47DC-9452-0FCD1E39EB2A}" type="presOf" srcId="{43B46F19-3822-4BEA-87D8-8A7072167E55}" destId="{2E488B9E-30DA-4148-8731-01F0FE63DC30}" srcOrd="1" destOrd="0" presId="urn:microsoft.com/office/officeart/2009/3/layout/HorizontalOrganizationChart"/>
    <dgm:cxn modelId="{9139006A-EEF9-4EE4-B29F-BCC94B3FE7AF}" type="presOf" srcId="{A5DE3D44-C0C5-432E-84D1-021DED297995}" destId="{50DE8B1C-31FA-4D53-B607-7CB328151B53}" srcOrd="0" destOrd="0" presId="urn:microsoft.com/office/officeart/2009/3/layout/HorizontalOrganizationChart"/>
    <dgm:cxn modelId="{96374851-CD3E-4F3D-8CD6-BC5E10970F99}" srcId="{337A25C1-A796-4356-9CAA-AEC3C4334717}" destId="{149682F8-7DD8-48FD-81EF-860CDBE6375B}" srcOrd="2" destOrd="0" parTransId="{5F64F844-B4A1-43AA-8B0F-6186D5FC70DE}" sibTransId="{01CA5710-89D9-4297-8125-DAC54634DBBD}"/>
    <dgm:cxn modelId="{23370772-0261-401F-8FC5-9128C05AC7B6}" type="presOf" srcId="{144C0DBA-A9C5-4D2B-87A0-33BAB8976838}" destId="{1343DB31-D06D-418C-8370-DDED1775A93E}" srcOrd="0" destOrd="0" presId="urn:microsoft.com/office/officeart/2009/3/layout/HorizontalOrganizationChart"/>
    <dgm:cxn modelId="{C2626953-CD12-4531-8993-066731BF1EB5}" type="presOf" srcId="{8BA1D79F-7C31-41D6-AE59-EAB0A37A2A8E}" destId="{26D37D14-5DEE-4D65-8343-7E35B112F1D2}" srcOrd="0" destOrd="0" presId="urn:microsoft.com/office/officeart/2009/3/layout/HorizontalOrganizationChart"/>
    <dgm:cxn modelId="{4D681984-25D3-4019-A12A-702AD0136F3D}" type="presOf" srcId="{999274A4-8603-4DB4-9E4F-82B4BA7990E4}" destId="{B82416F0-3913-45BD-BB76-34F2273A01AF}" srcOrd="1" destOrd="0" presId="urn:microsoft.com/office/officeart/2009/3/layout/HorizontalOrganizationChart"/>
    <dgm:cxn modelId="{AC09BE87-0CFB-4086-9EC5-D70A3A37734C}" type="presOf" srcId="{337A25C1-A796-4356-9CAA-AEC3C4334717}" destId="{FC6CAE21-08DF-4727-92C2-E9AB2D923716}" srcOrd="0" destOrd="0" presId="urn:microsoft.com/office/officeart/2009/3/layout/HorizontalOrganizationChart"/>
    <dgm:cxn modelId="{44C3A68F-AAE2-4F43-A887-6A0D292407CC}" type="presOf" srcId="{AB83ECEC-D87D-4CFC-8CBA-AEFBE9DFB7F9}" destId="{4400466D-B07C-4843-8CEC-AA58D2EB59A0}" srcOrd="0" destOrd="0" presId="urn:microsoft.com/office/officeart/2009/3/layout/HorizontalOrganizationChart"/>
    <dgm:cxn modelId="{AAC16B91-6F6A-4842-8713-BF8D67278BEA}" srcId="{337A25C1-A796-4356-9CAA-AEC3C4334717}" destId="{999274A4-8603-4DB4-9E4F-82B4BA7990E4}" srcOrd="3" destOrd="0" parTransId="{F80AC5A1-707F-472B-9BD7-BA540E372908}" sibTransId="{CACBA9B5-D524-4324-BE89-AFB30644798C}"/>
    <dgm:cxn modelId="{B88880A6-9CD8-4AC1-9EDC-1D69D12B82A2}" type="presOf" srcId="{999274A4-8603-4DB4-9E4F-82B4BA7990E4}" destId="{3F230B43-4103-4296-A9EF-F984119116F2}" srcOrd="0" destOrd="0" presId="urn:microsoft.com/office/officeart/2009/3/layout/HorizontalOrganizationChart"/>
    <dgm:cxn modelId="{34A0B0B3-8A8E-45DA-9F02-737A3F6FE9F4}" srcId="{999274A4-8603-4DB4-9E4F-82B4BA7990E4}" destId="{A3AD42CC-ED34-4012-972F-64343E56018A}" srcOrd="0" destOrd="0" parTransId="{AB83ECEC-D87D-4CFC-8CBA-AEFBE9DFB7F9}" sibTransId="{84A0E908-4A55-4AED-ADA1-9149CAE667A5}"/>
    <dgm:cxn modelId="{87D8D7BF-FF35-47C4-97BD-D9919A284DC3}" type="presOf" srcId="{A3AD42CC-ED34-4012-972F-64343E56018A}" destId="{B76C7122-1FD9-4F86-A981-F42F7ED0AB7A}" srcOrd="1" destOrd="0" presId="urn:microsoft.com/office/officeart/2009/3/layout/HorizontalOrganizationChart"/>
    <dgm:cxn modelId="{D958ECCE-AAC8-4DAF-A643-414FC0213EA6}" type="presOf" srcId="{149682F8-7DD8-48FD-81EF-860CDBE6375B}" destId="{70FCE31C-418E-4D1F-AF73-163512596DC6}" srcOrd="1" destOrd="0" presId="urn:microsoft.com/office/officeart/2009/3/layout/HorizontalOrganizationChart"/>
    <dgm:cxn modelId="{B9260AE1-21DC-40D8-8B64-9E5A1C5829DE}" type="presOf" srcId="{A5DE3D44-C0C5-432E-84D1-021DED297995}" destId="{6FA43D4C-DAF5-43B0-81E7-3316BA29262C}" srcOrd="1" destOrd="0" presId="urn:microsoft.com/office/officeart/2009/3/layout/HorizontalOrganizationChart"/>
    <dgm:cxn modelId="{9B3C77EE-3C18-4FC4-8348-AFB66018B223}" type="presOf" srcId="{144C0DBA-A9C5-4D2B-87A0-33BAB8976838}" destId="{C441A5D7-5CD4-4033-B74A-A8C84702AEC4}" srcOrd="1" destOrd="0" presId="urn:microsoft.com/office/officeart/2009/3/layout/HorizontalOrganizationChart"/>
    <dgm:cxn modelId="{12D1A5F1-6473-4C2B-B8AD-4E4775FDDCA2}" srcId="{999274A4-8603-4DB4-9E4F-82B4BA7990E4}" destId="{A5DE3D44-C0C5-432E-84D1-021DED297995}" srcOrd="1" destOrd="0" parTransId="{8BA1D79F-7C31-41D6-AE59-EAB0A37A2A8E}" sibTransId="{650A2AE0-126E-465E-B68B-567015CA876A}"/>
    <dgm:cxn modelId="{2B6867F9-3684-46FC-8DC7-6846EE6DC150}" srcId="{337A25C1-A796-4356-9CAA-AEC3C4334717}" destId="{43B46F19-3822-4BEA-87D8-8A7072167E55}" srcOrd="0" destOrd="0" parTransId="{27E7F32E-7A08-4D83-8EC9-4A1E31EED28E}" sibTransId="{366D5A6C-29C4-476D-97E4-CFC37C48C3D0}"/>
    <dgm:cxn modelId="{493C62FE-DCE4-4E88-B0A6-2F5130EEBA82}" type="presOf" srcId="{A3AD42CC-ED34-4012-972F-64343E56018A}" destId="{C2525857-BFB3-46A1-A1D6-0847AE5C1F5C}" srcOrd="0" destOrd="0" presId="urn:microsoft.com/office/officeart/2009/3/layout/HorizontalOrganizationChart"/>
    <dgm:cxn modelId="{B0908453-FDB5-486B-AD61-B7D4A18CBE01}" type="presParOf" srcId="{FC6CAE21-08DF-4727-92C2-E9AB2D923716}" destId="{25367780-4509-49BA-B76C-55E573B197AA}" srcOrd="0" destOrd="0" presId="urn:microsoft.com/office/officeart/2009/3/layout/HorizontalOrganizationChart"/>
    <dgm:cxn modelId="{CA3F7065-9F67-444B-B269-B34B9EBCC8E8}" type="presParOf" srcId="{25367780-4509-49BA-B76C-55E573B197AA}" destId="{CB83AA82-73E6-4BC0-8FC9-CA83F2657222}" srcOrd="0" destOrd="0" presId="urn:microsoft.com/office/officeart/2009/3/layout/HorizontalOrganizationChart"/>
    <dgm:cxn modelId="{68BD0FF4-B949-4707-B6C9-127B752F45FA}" type="presParOf" srcId="{CB83AA82-73E6-4BC0-8FC9-CA83F2657222}" destId="{24C52BDA-CF3D-4392-B92B-50A8FBACE654}" srcOrd="0" destOrd="0" presId="urn:microsoft.com/office/officeart/2009/3/layout/HorizontalOrganizationChart"/>
    <dgm:cxn modelId="{86258179-9DB0-4E63-AAEA-835B0F4D168A}" type="presParOf" srcId="{CB83AA82-73E6-4BC0-8FC9-CA83F2657222}" destId="{2E488B9E-30DA-4148-8731-01F0FE63DC30}" srcOrd="1" destOrd="0" presId="urn:microsoft.com/office/officeart/2009/3/layout/HorizontalOrganizationChart"/>
    <dgm:cxn modelId="{A1D7E708-76CD-4879-959D-5EF8074F0660}" type="presParOf" srcId="{25367780-4509-49BA-B76C-55E573B197AA}" destId="{37F7F72D-398B-4E7F-B4BD-22E57A093AF9}" srcOrd="1" destOrd="0" presId="urn:microsoft.com/office/officeart/2009/3/layout/HorizontalOrganizationChart"/>
    <dgm:cxn modelId="{85F20895-0685-40F3-B97D-3ABC51BAD92B}" type="presParOf" srcId="{25367780-4509-49BA-B76C-55E573B197AA}" destId="{2F815281-223F-44F9-B72F-6CF41BE7664D}" srcOrd="2" destOrd="0" presId="urn:microsoft.com/office/officeart/2009/3/layout/HorizontalOrganizationChart"/>
    <dgm:cxn modelId="{1DCC3F6D-E363-490A-9135-4032C379654D}" type="presParOf" srcId="{FC6CAE21-08DF-4727-92C2-E9AB2D923716}" destId="{FC513420-5656-49AB-82F6-59BD9721979D}" srcOrd="1" destOrd="0" presId="urn:microsoft.com/office/officeart/2009/3/layout/HorizontalOrganizationChart"/>
    <dgm:cxn modelId="{F004FFF4-104E-430F-B693-0A3C48CECCCE}" type="presParOf" srcId="{FC513420-5656-49AB-82F6-59BD9721979D}" destId="{EE8CE590-7E3A-4B18-B39C-BD92A7B87EB4}" srcOrd="0" destOrd="0" presId="urn:microsoft.com/office/officeart/2009/3/layout/HorizontalOrganizationChart"/>
    <dgm:cxn modelId="{3494C33D-34C2-4ADC-AA70-6DE6A9664C9A}" type="presParOf" srcId="{EE8CE590-7E3A-4B18-B39C-BD92A7B87EB4}" destId="{1343DB31-D06D-418C-8370-DDED1775A93E}" srcOrd="0" destOrd="0" presId="urn:microsoft.com/office/officeart/2009/3/layout/HorizontalOrganizationChart"/>
    <dgm:cxn modelId="{53FED3BE-234B-4802-8B8E-36BA541FF682}" type="presParOf" srcId="{EE8CE590-7E3A-4B18-B39C-BD92A7B87EB4}" destId="{C441A5D7-5CD4-4033-B74A-A8C84702AEC4}" srcOrd="1" destOrd="0" presId="urn:microsoft.com/office/officeart/2009/3/layout/HorizontalOrganizationChart"/>
    <dgm:cxn modelId="{1DD81FAE-769C-4823-99FC-E3FB5FDB7036}" type="presParOf" srcId="{FC513420-5656-49AB-82F6-59BD9721979D}" destId="{7CC1C831-3651-4BB2-8253-E716160E5ED7}" srcOrd="1" destOrd="0" presId="urn:microsoft.com/office/officeart/2009/3/layout/HorizontalOrganizationChart"/>
    <dgm:cxn modelId="{CDE116D8-30FA-4E74-A35D-3723EBC5AD3E}" type="presParOf" srcId="{FC513420-5656-49AB-82F6-59BD9721979D}" destId="{4B707B10-AA1A-443B-89ED-5FA312779F61}" srcOrd="2" destOrd="0" presId="urn:microsoft.com/office/officeart/2009/3/layout/HorizontalOrganizationChart"/>
    <dgm:cxn modelId="{C5EA40A7-193B-49EF-93F9-0FCF84FBECB1}" type="presParOf" srcId="{FC6CAE21-08DF-4727-92C2-E9AB2D923716}" destId="{DCA49082-71BE-4BB6-9002-DC71B1C3A6AA}" srcOrd="2" destOrd="0" presId="urn:microsoft.com/office/officeart/2009/3/layout/HorizontalOrganizationChart"/>
    <dgm:cxn modelId="{1A93FC5D-C4A3-418E-93D3-832B35800F65}" type="presParOf" srcId="{DCA49082-71BE-4BB6-9002-DC71B1C3A6AA}" destId="{A35ABD70-E385-4CFA-ACED-38FF14E236FE}" srcOrd="0" destOrd="0" presId="urn:microsoft.com/office/officeart/2009/3/layout/HorizontalOrganizationChart"/>
    <dgm:cxn modelId="{AC05F417-B2ED-4D07-85E8-54EB35BF769B}" type="presParOf" srcId="{A35ABD70-E385-4CFA-ACED-38FF14E236FE}" destId="{44CF7A8F-1B4E-4B02-9EF9-086B8BDCD344}" srcOrd="0" destOrd="0" presId="urn:microsoft.com/office/officeart/2009/3/layout/HorizontalOrganizationChart"/>
    <dgm:cxn modelId="{B9490FE4-82B5-42CC-B991-178ED6B90FA2}" type="presParOf" srcId="{A35ABD70-E385-4CFA-ACED-38FF14E236FE}" destId="{70FCE31C-418E-4D1F-AF73-163512596DC6}" srcOrd="1" destOrd="0" presId="urn:microsoft.com/office/officeart/2009/3/layout/HorizontalOrganizationChart"/>
    <dgm:cxn modelId="{271E485C-2272-4F74-A83C-08598DF59462}" type="presParOf" srcId="{DCA49082-71BE-4BB6-9002-DC71B1C3A6AA}" destId="{431F9271-2BAA-491C-AF92-1706CECE0FB2}" srcOrd="1" destOrd="0" presId="urn:microsoft.com/office/officeart/2009/3/layout/HorizontalOrganizationChart"/>
    <dgm:cxn modelId="{EC4C538B-997E-4AE0-BC33-10E138B8A904}" type="presParOf" srcId="{DCA49082-71BE-4BB6-9002-DC71B1C3A6AA}" destId="{5F9618D0-802D-4BE0-BBC9-16B3A53AB17C}" srcOrd="2" destOrd="0" presId="urn:microsoft.com/office/officeart/2009/3/layout/HorizontalOrganizationChart"/>
    <dgm:cxn modelId="{FEC2FDFF-52FC-452B-A275-6A793D71724E}" type="presParOf" srcId="{FC6CAE21-08DF-4727-92C2-E9AB2D923716}" destId="{2B2E3316-8118-4137-B1B0-A9AEE9FFE536}" srcOrd="3" destOrd="0" presId="urn:microsoft.com/office/officeart/2009/3/layout/HorizontalOrganizationChart"/>
    <dgm:cxn modelId="{E55B15C7-894A-4418-AF3E-EFA43B0ABAC8}" type="presParOf" srcId="{2B2E3316-8118-4137-B1B0-A9AEE9FFE536}" destId="{AC159332-09A4-4FD3-A79B-CC2B9FB68A36}" srcOrd="0" destOrd="0" presId="urn:microsoft.com/office/officeart/2009/3/layout/HorizontalOrganizationChart"/>
    <dgm:cxn modelId="{68828CF6-D911-4929-9CA5-375067E2946C}" type="presParOf" srcId="{AC159332-09A4-4FD3-A79B-CC2B9FB68A36}" destId="{3F230B43-4103-4296-A9EF-F984119116F2}" srcOrd="0" destOrd="0" presId="urn:microsoft.com/office/officeart/2009/3/layout/HorizontalOrganizationChart"/>
    <dgm:cxn modelId="{4E7B19DA-7A90-4495-834C-44071BC95C7D}" type="presParOf" srcId="{AC159332-09A4-4FD3-A79B-CC2B9FB68A36}" destId="{B82416F0-3913-45BD-BB76-34F2273A01AF}" srcOrd="1" destOrd="0" presId="urn:microsoft.com/office/officeart/2009/3/layout/HorizontalOrganizationChart"/>
    <dgm:cxn modelId="{FCC62800-F057-45DC-A928-6372C7480C7D}" type="presParOf" srcId="{2B2E3316-8118-4137-B1B0-A9AEE9FFE536}" destId="{3CB03546-AD25-47C2-89E5-4B5561FE74AC}" srcOrd="1" destOrd="0" presId="urn:microsoft.com/office/officeart/2009/3/layout/HorizontalOrganizationChart"/>
    <dgm:cxn modelId="{F1DC8A66-6652-4BDD-9B06-71C64B821E47}" type="presParOf" srcId="{3CB03546-AD25-47C2-89E5-4B5561FE74AC}" destId="{4400466D-B07C-4843-8CEC-AA58D2EB59A0}" srcOrd="0" destOrd="0" presId="urn:microsoft.com/office/officeart/2009/3/layout/HorizontalOrganizationChart"/>
    <dgm:cxn modelId="{F1A3C154-F924-4809-8ADA-3E8871DF2591}" type="presParOf" srcId="{3CB03546-AD25-47C2-89E5-4B5561FE74AC}" destId="{23E85C2B-348D-4401-8A2E-6AFE01DE6FD5}" srcOrd="1" destOrd="0" presId="urn:microsoft.com/office/officeart/2009/3/layout/HorizontalOrganizationChart"/>
    <dgm:cxn modelId="{B278F539-34CF-45BA-9F0E-85235B55421A}" type="presParOf" srcId="{23E85C2B-348D-4401-8A2E-6AFE01DE6FD5}" destId="{4E034FCC-1698-4AFD-A62C-A2FD5AA71CBE}" srcOrd="0" destOrd="0" presId="urn:microsoft.com/office/officeart/2009/3/layout/HorizontalOrganizationChart"/>
    <dgm:cxn modelId="{0F702947-D9EA-4DBE-BC88-16AB1BA52766}" type="presParOf" srcId="{4E034FCC-1698-4AFD-A62C-A2FD5AA71CBE}" destId="{C2525857-BFB3-46A1-A1D6-0847AE5C1F5C}" srcOrd="0" destOrd="0" presId="urn:microsoft.com/office/officeart/2009/3/layout/HorizontalOrganizationChart"/>
    <dgm:cxn modelId="{8ED6828A-5D60-4331-B8F3-251948350598}" type="presParOf" srcId="{4E034FCC-1698-4AFD-A62C-A2FD5AA71CBE}" destId="{B76C7122-1FD9-4F86-A981-F42F7ED0AB7A}" srcOrd="1" destOrd="0" presId="urn:microsoft.com/office/officeart/2009/3/layout/HorizontalOrganizationChart"/>
    <dgm:cxn modelId="{84E57B9A-BC4A-4C50-B1CB-9FFF774BAECD}" type="presParOf" srcId="{23E85C2B-348D-4401-8A2E-6AFE01DE6FD5}" destId="{AAF21331-D9FB-4ECF-A064-347019C5D681}" srcOrd="1" destOrd="0" presId="urn:microsoft.com/office/officeart/2009/3/layout/HorizontalOrganizationChart"/>
    <dgm:cxn modelId="{DAB34417-7596-4044-A2F4-03EAAF939B73}" type="presParOf" srcId="{23E85C2B-348D-4401-8A2E-6AFE01DE6FD5}" destId="{4F946BAA-E8BB-4D4F-A9C2-E5325A5F24F8}" srcOrd="2" destOrd="0" presId="urn:microsoft.com/office/officeart/2009/3/layout/HorizontalOrganizationChart"/>
    <dgm:cxn modelId="{1F4ADB0F-DC2A-464C-B2DA-B3D26EFF757F}" type="presParOf" srcId="{3CB03546-AD25-47C2-89E5-4B5561FE74AC}" destId="{26D37D14-5DEE-4D65-8343-7E35B112F1D2}" srcOrd="2" destOrd="0" presId="urn:microsoft.com/office/officeart/2009/3/layout/HorizontalOrganizationChart"/>
    <dgm:cxn modelId="{30244BDE-A182-4AD1-85C9-D294DA0BD8B7}" type="presParOf" srcId="{3CB03546-AD25-47C2-89E5-4B5561FE74AC}" destId="{98B88ECB-9BDF-4C40-860F-4FF0E424CAB3}" srcOrd="3" destOrd="0" presId="urn:microsoft.com/office/officeart/2009/3/layout/HorizontalOrganizationChart"/>
    <dgm:cxn modelId="{D5375C44-6AF4-4DB2-8A26-646A96D48F51}" type="presParOf" srcId="{98B88ECB-9BDF-4C40-860F-4FF0E424CAB3}" destId="{C01B5059-EDE7-461E-A064-96B4972D29D5}" srcOrd="0" destOrd="0" presId="urn:microsoft.com/office/officeart/2009/3/layout/HorizontalOrganizationChart"/>
    <dgm:cxn modelId="{94804645-9283-4833-8856-86F01A88EC92}" type="presParOf" srcId="{C01B5059-EDE7-461E-A064-96B4972D29D5}" destId="{50DE8B1C-31FA-4D53-B607-7CB328151B53}" srcOrd="0" destOrd="0" presId="urn:microsoft.com/office/officeart/2009/3/layout/HorizontalOrganizationChart"/>
    <dgm:cxn modelId="{36956064-9D84-4845-B49C-04FA3714D8A7}" type="presParOf" srcId="{C01B5059-EDE7-461E-A064-96B4972D29D5}" destId="{6FA43D4C-DAF5-43B0-81E7-3316BA29262C}" srcOrd="1" destOrd="0" presId="urn:microsoft.com/office/officeart/2009/3/layout/HorizontalOrganizationChart"/>
    <dgm:cxn modelId="{58637956-E2D4-4EC9-A9CA-FD6F0542FACE}" type="presParOf" srcId="{98B88ECB-9BDF-4C40-860F-4FF0E424CAB3}" destId="{5ABED912-14AA-4A28-9604-F32C58BDFCD6}" srcOrd="1" destOrd="0" presId="urn:microsoft.com/office/officeart/2009/3/layout/HorizontalOrganizationChart"/>
    <dgm:cxn modelId="{139CDEC0-A62E-493B-8A87-1B8326C2783A}" type="presParOf" srcId="{98B88ECB-9BDF-4C40-860F-4FF0E424CAB3}" destId="{83A595DC-235A-4351-A96F-F950F5676836}" srcOrd="2" destOrd="0" presId="urn:microsoft.com/office/officeart/2009/3/layout/HorizontalOrganizationChart"/>
    <dgm:cxn modelId="{731765F9-0A6C-4463-A2CA-61AE206D980A}" type="presParOf" srcId="{2B2E3316-8118-4137-B1B0-A9AEE9FFE536}" destId="{5330C805-4007-43D4-8700-E3C42932AFB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78B16-BE4B-47A9-B93D-DF4145F8007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A26F251-0CA3-421F-A460-325F31914377}">
      <dgm:prSet/>
      <dgm:spPr/>
      <dgm:t>
        <a:bodyPr/>
        <a:lstStyle/>
        <a:p>
          <a:r>
            <a:rPr lang="en-US"/>
            <a:t>Phép tuyển</a:t>
          </a:r>
        </a:p>
      </dgm:t>
    </dgm:pt>
    <dgm:pt modelId="{F9FBE155-18FA-4DB7-AAF2-6A08017AFD69}" type="parTrans" cxnId="{0BB3400E-8BEA-406B-B604-270780E6113C}">
      <dgm:prSet/>
      <dgm:spPr/>
      <dgm:t>
        <a:bodyPr/>
        <a:lstStyle/>
        <a:p>
          <a:endParaRPr lang="en-US"/>
        </a:p>
      </dgm:t>
    </dgm:pt>
    <dgm:pt modelId="{C3407ED2-DD91-4A24-B05A-0BCC9914349F}" type="sibTrans" cxnId="{0BB3400E-8BEA-406B-B604-270780E6113C}">
      <dgm:prSet/>
      <dgm:spPr/>
      <dgm:t>
        <a:bodyPr/>
        <a:lstStyle/>
        <a:p>
          <a:endParaRPr lang="en-US"/>
        </a:p>
      </dgm:t>
    </dgm:pt>
    <dgm:pt modelId="{B1CCB384-E85D-4157-9DBA-222F46A0D7F0}">
      <dgm:prSet/>
      <dgm:spPr/>
      <dgm:t>
        <a:bodyPr/>
        <a:lstStyle/>
        <a:p>
          <a:r>
            <a:rPr lang="en-US"/>
            <a:t>Phép hội</a:t>
          </a:r>
        </a:p>
      </dgm:t>
    </dgm:pt>
    <dgm:pt modelId="{9093B4D5-663A-4B9F-8A72-98146DF9C75B}" type="parTrans" cxnId="{A9E074E3-0038-4361-9108-DAC675BCF0AE}">
      <dgm:prSet/>
      <dgm:spPr/>
      <dgm:t>
        <a:bodyPr/>
        <a:lstStyle/>
        <a:p>
          <a:endParaRPr lang="en-US"/>
        </a:p>
      </dgm:t>
    </dgm:pt>
    <dgm:pt modelId="{357C8C72-63D2-4FB6-AF56-D3467C31A65A}" type="sibTrans" cxnId="{A9E074E3-0038-4361-9108-DAC675BCF0AE}">
      <dgm:prSet/>
      <dgm:spPr/>
      <dgm:t>
        <a:bodyPr/>
        <a:lstStyle/>
        <a:p>
          <a:endParaRPr lang="en-US"/>
        </a:p>
      </dgm:t>
    </dgm:pt>
    <dgm:pt modelId="{10DF1A6F-8F62-4F0D-A4F1-BB8781B80639}">
      <dgm:prSet/>
      <dgm:spPr/>
      <dgm:t>
        <a:bodyPr/>
        <a:lstStyle/>
        <a:p>
          <a:r>
            <a:rPr lang="en-US"/>
            <a:t>Phép phủ định</a:t>
          </a:r>
        </a:p>
      </dgm:t>
    </dgm:pt>
    <dgm:pt modelId="{E619F7D7-37AC-4A71-8681-5ABD6FF9C448}" type="parTrans" cxnId="{98575DB0-9F51-4D4D-AA35-34EA3527C7D1}">
      <dgm:prSet/>
      <dgm:spPr/>
      <dgm:t>
        <a:bodyPr/>
        <a:lstStyle/>
        <a:p>
          <a:endParaRPr lang="en-US"/>
        </a:p>
      </dgm:t>
    </dgm:pt>
    <dgm:pt modelId="{AA099129-AB25-4C05-A68E-21B48DBAA5FC}" type="sibTrans" cxnId="{98575DB0-9F51-4D4D-AA35-34EA3527C7D1}">
      <dgm:prSet/>
      <dgm:spPr/>
      <dgm:t>
        <a:bodyPr/>
        <a:lstStyle/>
        <a:p>
          <a:endParaRPr lang="en-US"/>
        </a:p>
      </dgm:t>
    </dgm:pt>
    <dgm:pt modelId="{E6875B6C-9286-49ED-BDB8-CB8D4F8824D5}">
      <dgm:prSet/>
      <dgm:spPr/>
      <dgm:t>
        <a:bodyPr/>
        <a:lstStyle/>
        <a:p>
          <a:r>
            <a:rPr lang="en-US"/>
            <a:t>Phép kéo theo</a:t>
          </a:r>
        </a:p>
      </dgm:t>
    </dgm:pt>
    <dgm:pt modelId="{4E22FFF2-EE15-4F3B-AE69-8B76776E3360}" type="parTrans" cxnId="{78793838-442B-4259-B089-6DA705027D86}">
      <dgm:prSet/>
      <dgm:spPr/>
      <dgm:t>
        <a:bodyPr/>
        <a:lstStyle/>
        <a:p>
          <a:endParaRPr lang="en-US"/>
        </a:p>
      </dgm:t>
    </dgm:pt>
    <dgm:pt modelId="{5B97FA6C-A45E-4C9F-A5F0-FAEBA697CCD1}" type="sibTrans" cxnId="{78793838-442B-4259-B089-6DA705027D86}">
      <dgm:prSet/>
      <dgm:spPr/>
      <dgm:t>
        <a:bodyPr/>
        <a:lstStyle/>
        <a:p>
          <a:endParaRPr lang="en-US"/>
        </a:p>
      </dgm:t>
    </dgm:pt>
    <dgm:pt modelId="{9034FF0F-D37A-4BAA-BCD0-4978423A911D}">
      <dgm:prSet/>
      <dgm:spPr/>
      <dgm:t>
        <a:bodyPr/>
        <a:lstStyle/>
        <a:p>
          <a:r>
            <a:rPr lang="en-US"/>
            <a:t>Kéo theo hai chiều</a:t>
          </a:r>
        </a:p>
      </dgm:t>
    </dgm:pt>
    <dgm:pt modelId="{AB8787BF-02CD-4A89-B6AB-6B914692186E}" type="parTrans" cxnId="{C3070BE9-E2DB-4A86-85E8-4B18C85FA104}">
      <dgm:prSet/>
      <dgm:spPr/>
      <dgm:t>
        <a:bodyPr/>
        <a:lstStyle/>
        <a:p>
          <a:endParaRPr lang="en-US"/>
        </a:p>
      </dgm:t>
    </dgm:pt>
    <dgm:pt modelId="{2B5D01B0-8709-470A-A2CD-A66132576592}" type="sibTrans" cxnId="{C3070BE9-E2DB-4A86-85E8-4B18C85FA104}">
      <dgm:prSet/>
      <dgm:spPr/>
      <dgm:t>
        <a:bodyPr/>
        <a:lstStyle/>
        <a:p>
          <a:endParaRPr lang="en-US"/>
        </a:p>
      </dgm:t>
    </dgm:pt>
    <dgm:pt modelId="{F5F79453-BBFA-4E15-9B35-07C16513B35E}" type="pres">
      <dgm:prSet presAssocID="{9B778B16-BE4B-47A9-B93D-DF4145F80078}" presName="vert0" presStyleCnt="0">
        <dgm:presLayoutVars>
          <dgm:dir/>
          <dgm:animOne val="branch"/>
          <dgm:animLvl val="lvl"/>
        </dgm:presLayoutVars>
      </dgm:prSet>
      <dgm:spPr/>
    </dgm:pt>
    <dgm:pt modelId="{7EC5C859-5055-4449-87C4-F7DC67B0104D}" type="pres">
      <dgm:prSet presAssocID="{3A26F251-0CA3-421F-A460-325F31914377}" presName="thickLine" presStyleLbl="alignNode1" presStyleIdx="0" presStyleCnt="5"/>
      <dgm:spPr/>
    </dgm:pt>
    <dgm:pt modelId="{136226E1-8BCD-4F66-8001-655FC24EB9D2}" type="pres">
      <dgm:prSet presAssocID="{3A26F251-0CA3-421F-A460-325F31914377}" presName="horz1" presStyleCnt="0"/>
      <dgm:spPr/>
    </dgm:pt>
    <dgm:pt modelId="{9F5F047E-A14D-4EA1-8C65-8C8FE732C8A7}" type="pres">
      <dgm:prSet presAssocID="{3A26F251-0CA3-421F-A460-325F31914377}" presName="tx1" presStyleLbl="revTx" presStyleIdx="0" presStyleCnt="5"/>
      <dgm:spPr/>
    </dgm:pt>
    <dgm:pt modelId="{0C27240B-8FEC-418F-BCDB-17EAF0286773}" type="pres">
      <dgm:prSet presAssocID="{3A26F251-0CA3-421F-A460-325F31914377}" presName="vert1" presStyleCnt="0"/>
      <dgm:spPr/>
    </dgm:pt>
    <dgm:pt modelId="{C3CCF1E6-8DEA-4337-82D2-7280AEC2282E}" type="pres">
      <dgm:prSet presAssocID="{B1CCB384-E85D-4157-9DBA-222F46A0D7F0}" presName="thickLine" presStyleLbl="alignNode1" presStyleIdx="1" presStyleCnt="5"/>
      <dgm:spPr/>
    </dgm:pt>
    <dgm:pt modelId="{611B69F5-6B21-495B-8540-B35BED5BD0C8}" type="pres">
      <dgm:prSet presAssocID="{B1CCB384-E85D-4157-9DBA-222F46A0D7F0}" presName="horz1" presStyleCnt="0"/>
      <dgm:spPr/>
    </dgm:pt>
    <dgm:pt modelId="{1543532B-24E8-4BCC-B222-A798461E94DD}" type="pres">
      <dgm:prSet presAssocID="{B1CCB384-E85D-4157-9DBA-222F46A0D7F0}" presName="tx1" presStyleLbl="revTx" presStyleIdx="1" presStyleCnt="5"/>
      <dgm:spPr/>
    </dgm:pt>
    <dgm:pt modelId="{2F59032A-1676-4C9F-92D9-068EC7437E60}" type="pres">
      <dgm:prSet presAssocID="{B1CCB384-E85D-4157-9DBA-222F46A0D7F0}" presName="vert1" presStyleCnt="0"/>
      <dgm:spPr/>
    </dgm:pt>
    <dgm:pt modelId="{BA918FE0-CC9E-4EB5-B330-1AF5477E6819}" type="pres">
      <dgm:prSet presAssocID="{10DF1A6F-8F62-4F0D-A4F1-BB8781B80639}" presName="thickLine" presStyleLbl="alignNode1" presStyleIdx="2" presStyleCnt="5"/>
      <dgm:spPr/>
    </dgm:pt>
    <dgm:pt modelId="{685745F0-3129-4EBF-9FC5-6CCC86EC8212}" type="pres">
      <dgm:prSet presAssocID="{10DF1A6F-8F62-4F0D-A4F1-BB8781B80639}" presName="horz1" presStyleCnt="0"/>
      <dgm:spPr/>
    </dgm:pt>
    <dgm:pt modelId="{CC874868-009D-45A9-AD0C-2152F28CE84D}" type="pres">
      <dgm:prSet presAssocID="{10DF1A6F-8F62-4F0D-A4F1-BB8781B80639}" presName="tx1" presStyleLbl="revTx" presStyleIdx="2" presStyleCnt="5"/>
      <dgm:spPr/>
    </dgm:pt>
    <dgm:pt modelId="{B3DDE574-A359-4A3B-A877-1A96FDCB99DF}" type="pres">
      <dgm:prSet presAssocID="{10DF1A6F-8F62-4F0D-A4F1-BB8781B80639}" presName="vert1" presStyleCnt="0"/>
      <dgm:spPr/>
    </dgm:pt>
    <dgm:pt modelId="{66A65487-C3DB-49E7-95A1-68DB63781AA1}" type="pres">
      <dgm:prSet presAssocID="{E6875B6C-9286-49ED-BDB8-CB8D4F8824D5}" presName="thickLine" presStyleLbl="alignNode1" presStyleIdx="3" presStyleCnt="5"/>
      <dgm:spPr/>
    </dgm:pt>
    <dgm:pt modelId="{770460D7-AD97-4F64-9212-C00FEEE1FC70}" type="pres">
      <dgm:prSet presAssocID="{E6875B6C-9286-49ED-BDB8-CB8D4F8824D5}" presName="horz1" presStyleCnt="0"/>
      <dgm:spPr/>
    </dgm:pt>
    <dgm:pt modelId="{64A07EE1-D2DD-483D-AB17-46EC6F445BFF}" type="pres">
      <dgm:prSet presAssocID="{E6875B6C-9286-49ED-BDB8-CB8D4F8824D5}" presName="tx1" presStyleLbl="revTx" presStyleIdx="3" presStyleCnt="5"/>
      <dgm:spPr/>
    </dgm:pt>
    <dgm:pt modelId="{BA9819CF-457D-42FD-8DC2-75ED3ACF74B4}" type="pres">
      <dgm:prSet presAssocID="{E6875B6C-9286-49ED-BDB8-CB8D4F8824D5}" presName="vert1" presStyleCnt="0"/>
      <dgm:spPr/>
    </dgm:pt>
    <dgm:pt modelId="{EBD5E8C6-2D67-476A-935D-DDD7282B3A53}" type="pres">
      <dgm:prSet presAssocID="{9034FF0F-D37A-4BAA-BCD0-4978423A911D}" presName="thickLine" presStyleLbl="alignNode1" presStyleIdx="4" presStyleCnt="5"/>
      <dgm:spPr/>
    </dgm:pt>
    <dgm:pt modelId="{028D22DA-B2AE-470F-B5F0-B2A1755BC55E}" type="pres">
      <dgm:prSet presAssocID="{9034FF0F-D37A-4BAA-BCD0-4978423A911D}" presName="horz1" presStyleCnt="0"/>
      <dgm:spPr/>
    </dgm:pt>
    <dgm:pt modelId="{CEE77780-C2AF-486D-A061-AD0A528E02F0}" type="pres">
      <dgm:prSet presAssocID="{9034FF0F-D37A-4BAA-BCD0-4978423A911D}" presName="tx1" presStyleLbl="revTx" presStyleIdx="4" presStyleCnt="5"/>
      <dgm:spPr/>
    </dgm:pt>
    <dgm:pt modelId="{9C31D229-220A-4179-BC7A-E263C23C4019}" type="pres">
      <dgm:prSet presAssocID="{9034FF0F-D37A-4BAA-BCD0-4978423A911D}" presName="vert1" presStyleCnt="0"/>
      <dgm:spPr/>
    </dgm:pt>
  </dgm:ptLst>
  <dgm:cxnLst>
    <dgm:cxn modelId="{0BB3400E-8BEA-406B-B604-270780E6113C}" srcId="{9B778B16-BE4B-47A9-B93D-DF4145F80078}" destId="{3A26F251-0CA3-421F-A460-325F31914377}" srcOrd="0" destOrd="0" parTransId="{F9FBE155-18FA-4DB7-AAF2-6A08017AFD69}" sibTransId="{C3407ED2-DD91-4A24-B05A-0BCC9914349F}"/>
    <dgm:cxn modelId="{78793838-442B-4259-B089-6DA705027D86}" srcId="{9B778B16-BE4B-47A9-B93D-DF4145F80078}" destId="{E6875B6C-9286-49ED-BDB8-CB8D4F8824D5}" srcOrd="3" destOrd="0" parTransId="{4E22FFF2-EE15-4F3B-AE69-8B76776E3360}" sibTransId="{5B97FA6C-A45E-4C9F-A5F0-FAEBA697CCD1}"/>
    <dgm:cxn modelId="{9B24533B-2CCD-4D1A-8007-951AA4F3D797}" type="presOf" srcId="{9B778B16-BE4B-47A9-B93D-DF4145F80078}" destId="{F5F79453-BBFA-4E15-9B35-07C16513B35E}" srcOrd="0" destOrd="0" presId="urn:microsoft.com/office/officeart/2008/layout/LinedList"/>
    <dgm:cxn modelId="{BFD9BC62-1052-4D4E-AF12-04A368E84DC5}" type="presOf" srcId="{10DF1A6F-8F62-4F0D-A4F1-BB8781B80639}" destId="{CC874868-009D-45A9-AD0C-2152F28CE84D}" srcOrd="0" destOrd="0" presId="urn:microsoft.com/office/officeart/2008/layout/LinedList"/>
    <dgm:cxn modelId="{128F544C-43BD-494E-A84C-40F7395D1AB8}" type="presOf" srcId="{B1CCB384-E85D-4157-9DBA-222F46A0D7F0}" destId="{1543532B-24E8-4BCC-B222-A798461E94DD}" srcOrd="0" destOrd="0" presId="urn:microsoft.com/office/officeart/2008/layout/LinedList"/>
    <dgm:cxn modelId="{98D6FBA9-FCC9-4907-9C1D-023CC7AFD578}" type="presOf" srcId="{9034FF0F-D37A-4BAA-BCD0-4978423A911D}" destId="{CEE77780-C2AF-486D-A061-AD0A528E02F0}" srcOrd="0" destOrd="0" presId="urn:microsoft.com/office/officeart/2008/layout/LinedList"/>
    <dgm:cxn modelId="{98575DB0-9F51-4D4D-AA35-34EA3527C7D1}" srcId="{9B778B16-BE4B-47A9-B93D-DF4145F80078}" destId="{10DF1A6F-8F62-4F0D-A4F1-BB8781B80639}" srcOrd="2" destOrd="0" parTransId="{E619F7D7-37AC-4A71-8681-5ABD6FF9C448}" sibTransId="{AA099129-AB25-4C05-A68E-21B48DBAA5FC}"/>
    <dgm:cxn modelId="{4E7852D5-3152-416A-8D15-008604C05F5C}" type="presOf" srcId="{3A26F251-0CA3-421F-A460-325F31914377}" destId="{9F5F047E-A14D-4EA1-8C65-8C8FE732C8A7}" srcOrd="0" destOrd="0" presId="urn:microsoft.com/office/officeart/2008/layout/LinedList"/>
    <dgm:cxn modelId="{A9E074E3-0038-4361-9108-DAC675BCF0AE}" srcId="{9B778B16-BE4B-47A9-B93D-DF4145F80078}" destId="{B1CCB384-E85D-4157-9DBA-222F46A0D7F0}" srcOrd="1" destOrd="0" parTransId="{9093B4D5-663A-4B9F-8A72-98146DF9C75B}" sibTransId="{357C8C72-63D2-4FB6-AF56-D3467C31A65A}"/>
    <dgm:cxn modelId="{C3070BE9-E2DB-4A86-85E8-4B18C85FA104}" srcId="{9B778B16-BE4B-47A9-B93D-DF4145F80078}" destId="{9034FF0F-D37A-4BAA-BCD0-4978423A911D}" srcOrd="4" destOrd="0" parTransId="{AB8787BF-02CD-4A89-B6AB-6B914692186E}" sibTransId="{2B5D01B0-8709-470A-A2CD-A66132576592}"/>
    <dgm:cxn modelId="{403366F3-FA4E-4EAA-BA14-7728E2EE3087}" type="presOf" srcId="{E6875B6C-9286-49ED-BDB8-CB8D4F8824D5}" destId="{64A07EE1-D2DD-483D-AB17-46EC6F445BFF}" srcOrd="0" destOrd="0" presId="urn:microsoft.com/office/officeart/2008/layout/LinedList"/>
    <dgm:cxn modelId="{056BF567-0F8C-4D0F-B45B-4954A1C14E66}" type="presParOf" srcId="{F5F79453-BBFA-4E15-9B35-07C16513B35E}" destId="{7EC5C859-5055-4449-87C4-F7DC67B0104D}" srcOrd="0" destOrd="0" presId="urn:microsoft.com/office/officeart/2008/layout/LinedList"/>
    <dgm:cxn modelId="{2A21A30B-3584-43D3-AA20-AC346E08FEB8}" type="presParOf" srcId="{F5F79453-BBFA-4E15-9B35-07C16513B35E}" destId="{136226E1-8BCD-4F66-8001-655FC24EB9D2}" srcOrd="1" destOrd="0" presId="urn:microsoft.com/office/officeart/2008/layout/LinedList"/>
    <dgm:cxn modelId="{1456061A-FD4E-484A-A375-8C833C190311}" type="presParOf" srcId="{136226E1-8BCD-4F66-8001-655FC24EB9D2}" destId="{9F5F047E-A14D-4EA1-8C65-8C8FE732C8A7}" srcOrd="0" destOrd="0" presId="urn:microsoft.com/office/officeart/2008/layout/LinedList"/>
    <dgm:cxn modelId="{AD35866A-EAC5-44AD-A08E-29FCCCE7FB41}" type="presParOf" srcId="{136226E1-8BCD-4F66-8001-655FC24EB9D2}" destId="{0C27240B-8FEC-418F-BCDB-17EAF0286773}" srcOrd="1" destOrd="0" presId="urn:microsoft.com/office/officeart/2008/layout/LinedList"/>
    <dgm:cxn modelId="{BBA73D7E-3E5F-4F21-A82B-3256B5BF2D87}" type="presParOf" srcId="{F5F79453-BBFA-4E15-9B35-07C16513B35E}" destId="{C3CCF1E6-8DEA-4337-82D2-7280AEC2282E}" srcOrd="2" destOrd="0" presId="urn:microsoft.com/office/officeart/2008/layout/LinedList"/>
    <dgm:cxn modelId="{6B157200-11E1-4890-BB47-DFE9DE0C2427}" type="presParOf" srcId="{F5F79453-BBFA-4E15-9B35-07C16513B35E}" destId="{611B69F5-6B21-495B-8540-B35BED5BD0C8}" srcOrd="3" destOrd="0" presId="urn:microsoft.com/office/officeart/2008/layout/LinedList"/>
    <dgm:cxn modelId="{8E226F83-6DD6-4E34-B7A1-9A384092660D}" type="presParOf" srcId="{611B69F5-6B21-495B-8540-B35BED5BD0C8}" destId="{1543532B-24E8-4BCC-B222-A798461E94DD}" srcOrd="0" destOrd="0" presId="urn:microsoft.com/office/officeart/2008/layout/LinedList"/>
    <dgm:cxn modelId="{CD68A249-AE11-4A09-9CFD-89C22F44DE7C}" type="presParOf" srcId="{611B69F5-6B21-495B-8540-B35BED5BD0C8}" destId="{2F59032A-1676-4C9F-92D9-068EC7437E60}" srcOrd="1" destOrd="0" presId="urn:microsoft.com/office/officeart/2008/layout/LinedList"/>
    <dgm:cxn modelId="{01962A46-2115-4AD6-99A3-72BB31965837}" type="presParOf" srcId="{F5F79453-BBFA-4E15-9B35-07C16513B35E}" destId="{BA918FE0-CC9E-4EB5-B330-1AF5477E6819}" srcOrd="4" destOrd="0" presId="urn:microsoft.com/office/officeart/2008/layout/LinedList"/>
    <dgm:cxn modelId="{B7D590D6-5567-4D03-8B72-F383D52C5E93}" type="presParOf" srcId="{F5F79453-BBFA-4E15-9B35-07C16513B35E}" destId="{685745F0-3129-4EBF-9FC5-6CCC86EC8212}" srcOrd="5" destOrd="0" presId="urn:microsoft.com/office/officeart/2008/layout/LinedList"/>
    <dgm:cxn modelId="{14C5BC0D-34AD-4D47-8EA3-EBF89CA78A25}" type="presParOf" srcId="{685745F0-3129-4EBF-9FC5-6CCC86EC8212}" destId="{CC874868-009D-45A9-AD0C-2152F28CE84D}" srcOrd="0" destOrd="0" presId="urn:microsoft.com/office/officeart/2008/layout/LinedList"/>
    <dgm:cxn modelId="{C09F3EF0-01D5-4E10-841F-BECD863C8987}" type="presParOf" srcId="{685745F0-3129-4EBF-9FC5-6CCC86EC8212}" destId="{B3DDE574-A359-4A3B-A877-1A96FDCB99DF}" srcOrd="1" destOrd="0" presId="urn:microsoft.com/office/officeart/2008/layout/LinedList"/>
    <dgm:cxn modelId="{6CC99B74-9859-4C38-B6C5-92216E969D69}" type="presParOf" srcId="{F5F79453-BBFA-4E15-9B35-07C16513B35E}" destId="{66A65487-C3DB-49E7-95A1-68DB63781AA1}" srcOrd="6" destOrd="0" presId="urn:microsoft.com/office/officeart/2008/layout/LinedList"/>
    <dgm:cxn modelId="{5BD717ED-7168-47FE-A42A-5102E89B0A43}" type="presParOf" srcId="{F5F79453-BBFA-4E15-9B35-07C16513B35E}" destId="{770460D7-AD97-4F64-9212-C00FEEE1FC70}" srcOrd="7" destOrd="0" presId="urn:microsoft.com/office/officeart/2008/layout/LinedList"/>
    <dgm:cxn modelId="{D8DB8C96-2E6E-41F4-9ECE-5E2AA459BDB4}" type="presParOf" srcId="{770460D7-AD97-4F64-9212-C00FEEE1FC70}" destId="{64A07EE1-D2DD-483D-AB17-46EC6F445BFF}" srcOrd="0" destOrd="0" presId="urn:microsoft.com/office/officeart/2008/layout/LinedList"/>
    <dgm:cxn modelId="{B2A51969-6529-40A0-B7D9-F5AFEAB4FD75}" type="presParOf" srcId="{770460D7-AD97-4F64-9212-C00FEEE1FC70}" destId="{BA9819CF-457D-42FD-8DC2-75ED3ACF74B4}" srcOrd="1" destOrd="0" presId="urn:microsoft.com/office/officeart/2008/layout/LinedList"/>
    <dgm:cxn modelId="{8ED2B160-6772-4422-BAD4-596648E7DF79}" type="presParOf" srcId="{F5F79453-BBFA-4E15-9B35-07C16513B35E}" destId="{EBD5E8C6-2D67-476A-935D-DDD7282B3A53}" srcOrd="8" destOrd="0" presId="urn:microsoft.com/office/officeart/2008/layout/LinedList"/>
    <dgm:cxn modelId="{CE923C63-08BD-4D00-B371-7A7D096DE6BF}" type="presParOf" srcId="{F5F79453-BBFA-4E15-9B35-07C16513B35E}" destId="{028D22DA-B2AE-470F-B5F0-B2A1755BC55E}" srcOrd="9" destOrd="0" presId="urn:microsoft.com/office/officeart/2008/layout/LinedList"/>
    <dgm:cxn modelId="{022334D0-9CA8-4371-870B-74A3B18178E0}" type="presParOf" srcId="{028D22DA-B2AE-470F-B5F0-B2A1755BC55E}" destId="{CEE77780-C2AF-486D-A061-AD0A528E02F0}" srcOrd="0" destOrd="0" presId="urn:microsoft.com/office/officeart/2008/layout/LinedList"/>
    <dgm:cxn modelId="{7DAED897-302E-4830-867C-DA2E6BD7ED31}" type="presParOf" srcId="{028D22DA-B2AE-470F-B5F0-B2A1755BC55E}" destId="{9C31D229-220A-4179-BC7A-E263C23C40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505818-65CD-405C-A132-A7F3F8CB9C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B87119E-7F21-4353-9E90-9E035585C167}">
      <dgm:prSet/>
      <dgm:spPr/>
      <dgm:t>
        <a:bodyPr/>
        <a:lstStyle/>
        <a:p>
          <a:r>
            <a:rPr lang="en-US"/>
            <a:t>Mệnh đề X tuyển với mệnh đề Y (ký hiệu X </a:t>
          </a:r>
          <a:r>
            <a:rPr lang="en-US">
              <a:sym typeface="Symbol" panose="05050102010706020507" pitchFamily="18" charset="2"/>
            </a:rPr>
            <a:t></a:t>
          </a:r>
          <a:r>
            <a:rPr lang="en-US"/>
            <a:t> Y) là mệnh đề được định nghĩa như sau: </a:t>
          </a:r>
        </a:p>
      </dgm:t>
    </dgm:pt>
    <dgm:pt modelId="{C14FA6D7-1817-479B-9372-BB646FCECC1B}" type="parTrans" cxnId="{6372DE57-3451-487E-9AC8-E15857A3CDE0}">
      <dgm:prSet/>
      <dgm:spPr/>
      <dgm:t>
        <a:bodyPr/>
        <a:lstStyle/>
        <a:p>
          <a:endParaRPr lang="en-US"/>
        </a:p>
      </dgm:t>
    </dgm:pt>
    <dgm:pt modelId="{AFE04B03-4E56-49B5-8DD2-EE3A81D6BC49}" type="sibTrans" cxnId="{6372DE57-3451-487E-9AC8-E15857A3CDE0}">
      <dgm:prSet/>
      <dgm:spPr/>
      <dgm:t>
        <a:bodyPr/>
        <a:lstStyle/>
        <a:p>
          <a:endParaRPr lang="en-US"/>
        </a:p>
      </dgm:t>
    </dgm:pt>
    <dgm:pt modelId="{BA34A22F-2125-46ED-A4E3-B0058229E5A0}">
      <dgm:prSet/>
      <dgm:spPr/>
      <dgm:t>
        <a:bodyPr/>
        <a:lstStyle/>
        <a:p>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 </a:t>
          </a:r>
          <a:r>
            <a:rPr lang="en-US" dirty="0" err="1"/>
            <a:t>khi</a:t>
          </a:r>
          <a:r>
            <a:rPr lang="en-US" dirty="0"/>
            <a:t> </a:t>
          </a:r>
          <a:r>
            <a:rPr lang="en-US" dirty="0" err="1"/>
            <a:t>và</a:t>
          </a:r>
          <a:r>
            <a:rPr lang="en-US" dirty="0"/>
            <a:t> </a:t>
          </a:r>
          <a:r>
            <a:rPr lang="en-US" dirty="0" err="1"/>
            <a:t>chỉ</a:t>
          </a:r>
          <a:r>
            <a:rPr lang="en-US" dirty="0"/>
            <a:t> </a:t>
          </a:r>
          <a:r>
            <a:rPr lang="en-US" dirty="0" err="1"/>
            <a:t>khi</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mệnh</a:t>
          </a:r>
          <a:r>
            <a:rPr lang="en-US" dirty="0"/>
            <a:t> </a:t>
          </a:r>
          <a:r>
            <a:rPr lang="en-US" dirty="0" err="1"/>
            <a:t>đề</a:t>
          </a:r>
          <a:r>
            <a:rPr lang="en-US" dirty="0"/>
            <a:t> X, Y </a:t>
          </a:r>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 </a:t>
          </a:r>
        </a:p>
      </dgm:t>
    </dgm:pt>
    <dgm:pt modelId="{FD9C50EC-4268-4E63-B225-CD6E55F47A63}" type="parTrans" cxnId="{99F01E18-738D-4EBE-850C-3320A7C08F81}">
      <dgm:prSet/>
      <dgm:spPr/>
      <dgm:t>
        <a:bodyPr/>
        <a:lstStyle/>
        <a:p>
          <a:endParaRPr lang="en-US"/>
        </a:p>
      </dgm:t>
    </dgm:pt>
    <dgm:pt modelId="{7EB584F4-8D20-451F-BC1D-CB08856612E3}" type="sibTrans" cxnId="{99F01E18-738D-4EBE-850C-3320A7C08F81}">
      <dgm:prSet/>
      <dgm:spPr/>
      <dgm:t>
        <a:bodyPr/>
        <a:lstStyle/>
        <a:p>
          <a:endParaRPr lang="en-US"/>
        </a:p>
      </dgm:t>
    </dgm:pt>
    <dgm:pt modelId="{AAF4F9A1-4DE1-4881-95B4-D8E08E8AD9A9}">
      <dgm:prSet/>
      <dgm:spPr/>
      <dgm:t>
        <a:bodyPr/>
        <a:lstStyle/>
        <a:p>
          <a:r>
            <a:rPr lang="en-US" dirty="0" err="1"/>
            <a:t>Nhận</a:t>
          </a:r>
          <a:r>
            <a:rPr lang="en-US" dirty="0"/>
            <a:t> </a:t>
          </a:r>
          <a:r>
            <a:rPr lang="en-US" dirty="0" err="1"/>
            <a:t>giá</a:t>
          </a:r>
          <a:r>
            <a:rPr lang="en-US" dirty="0"/>
            <a:t> </a:t>
          </a:r>
          <a:r>
            <a:rPr lang="en-US" dirty="0" err="1"/>
            <a:t>trị</a:t>
          </a:r>
          <a:r>
            <a:rPr lang="en-US" dirty="0"/>
            <a:t> </a:t>
          </a:r>
          <a:r>
            <a:rPr lang="en-US" dirty="0" err="1"/>
            <a:t>sai</a:t>
          </a:r>
          <a:r>
            <a:rPr lang="en-US" dirty="0"/>
            <a:t> </a:t>
          </a:r>
          <a:r>
            <a:rPr lang="en-US" dirty="0" err="1"/>
            <a:t>khi</a:t>
          </a:r>
          <a:r>
            <a:rPr lang="en-US" dirty="0"/>
            <a:t> </a:t>
          </a:r>
          <a:r>
            <a:rPr lang="en-US" dirty="0" err="1"/>
            <a:t>và</a:t>
          </a:r>
          <a:r>
            <a:rPr lang="en-US" dirty="0"/>
            <a:t> </a:t>
          </a:r>
          <a:r>
            <a:rPr lang="en-US" dirty="0" err="1"/>
            <a:t>chỉ</a:t>
          </a:r>
          <a:r>
            <a:rPr lang="en-US" dirty="0"/>
            <a:t> </a:t>
          </a:r>
          <a:r>
            <a:rPr lang="en-US" dirty="0" err="1"/>
            <a:t>khi</a:t>
          </a:r>
          <a:r>
            <a:rPr lang="en-US" dirty="0"/>
            <a:t> </a:t>
          </a:r>
          <a:r>
            <a:rPr lang="en-US" dirty="0" err="1"/>
            <a:t>cả</a:t>
          </a:r>
          <a:r>
            <a:rPr lang="en-US" dirty="0"/>
            <a:t> X, Y </a:t>
          </a:r>
          <a:r>
            <a:rPr lang="en-US" dirty="0" err="1"/>
            <a:t>đều</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sai</a:t>
          </a:r>
          <a:r>
            <a:rPr lang="en-US" dirty="0"/>
            <a:t>.</a:t>
          </a:r>
        </a:p>
      </dgm:t>
    </dgm:pt>
    <dgm:pt modelId="{5342E22E-7D4A-4EE5-AA31-5BB368C9E415}" type="parTrans" cxnId="{757C1311-26F8-4070-BFC9-79912EC7F80A}">
      <dgm:prSet/>
      <dgm:spPr/>
      <dgm:t>
        <a:bodyPr/>
        <a:lstStyle/>
        <a:p>
          <a:endParaRPr lang="en-US"/>
        </a:p>
      </dgm:t>
    </dgm:pt>
    <dgm:pt modelId="{D7AF19E9-9756-4678-B02B-3B4B2416344F}" type="sibTrans" cxnId="{757C1311-26F8-4070-BFC9-79912EC7F80A}">
      <dgm:prSet/>
      <dgm:spPr/>
      <dgm:t>
        <a:bodyPr/>
        <a:lstStyle/>
        <a:p>
          <a:endParaRPr lang="en-US"/>
        </a:p>
      </dgm:t>
    </dgm:pt>
    <dgm:pt modelId="{F9E19146-6336-4D59-A6F6-B075348E53AB}">
      <dgm:prSet/>
      <dgm:spPr/>
      <dgm:t>
        <a:bodyPr/>
        <a:lstStyle/>
        <a:p>
          <a:r>
            <a:rPr lang="en-US"/>
            <a:t>Lập bảng chân trị</a:t>
          </a:r>
        </a:p>
      </dgm:t>
    </dgm:pt>
    <dgm:pt modelId="{E3CF35A1-854E-49E5-BE48-C84DF781BC5D}" type="parTrans" cxnId="{99CC4727-6BEF-4C2B-82EF-D91F8E9DA0CA}">
      <dgm:prSet/>
      <dgm:spPr/>
      <dgm:t>
        <a:bodyPr/>
        <a:lstStyle/>
        <a:p>
          <a:endParaRPr lang="en-US"/>
        </a:p>
      </dgm:t>
    </dgm:pt>
    <dgm:pt modelId="{F94B02F0-1E17-49F8-9100-1B1F0381FDE9}" type="sibTrans" cxnId="{99CC4727-6BEF-4C2B-82EF-D91F8E9DA0CA}">
      <dgm:prSet/>
      <dgm:spPr/>
      <dgm:t>
        <a:bodyPr/>
        <a:lstStyle/>
        <a:p>
          <a:endParaRPr lang="en-US"/>
        </a:p>
      </dgm:t>
    </dgm:pt>
    <dgm:pt modelId="{1D965BD5-07AA-4025-B4BB-BDD8271FB4DB}" type="pres">
      <dgm:prSet presAssocID="{4B505818-65CD-405C-A132-A7F3F8CB9C24}" presName="linear" presStyleCnt="0">
        <dgm:presLayoutVars>
          <dgm:animLvl val="lvl"/>
          <dgm:resizeHandles val="exact"/>
        </dgm:presLayoutVars>
      </dgm:prSet>
      <dgm:spPr/>
    </dgm:pt>
    <dgm:pt modelId="{A21FE177-51CE-4F8F-8E90-C93C81214115}" type="pres">
      <dgm:prSet presAssocID="{CB87119E-7F21-4353-9E90-9E035585C167}" presName="parentText" presStyleLbl="node1" presStyleIdx="0" presStyleCnt="2">
        <dgm:presLayoutVars>
          <dgm:chMax val="0"/>
          <dgm:bulletEnabled val="1"/>
        </dgm:presLayoutVars>
      </dgm:prSet>
      <dgm:spPr/>
    </dgm:pt>
    <dgm:pt modelId="{6B69D9FC-3D83-4016-A3BB-FA28B867EB28}" type="pres">
      <dgm:prSet presAssocID="{CB87119E-7F21-4353-9E90-9E035585C167}" presName="childText" presStyleLbl="revTx" presStyleIdx="0" presStyleCnt="1">
        <dgm:presLayoutVars>
          <dgm:bulletEnabled val="1"/>
        </dgm:presLayoutVars>
      </dgm:prSet>
      <dgm:spPr/>
    </dgm:pt>
    <dgm:pt modelId="{C57465B6-D24F-4B08-9191-95F4E9F128C4}" type="pres">
      <dgm:prSet presAssocID="{F9E19146-6336-4D59-A6F6-B075348E53AB}" presName="parentText" presStyleLbl="node1" presStyleIdx="1" presStyleCnt="2">
        <dgm:presLayoutVars>
          <dgm:chMax val="0"/>
          <dgm:bulletEnabled val="1"/>
        </dgm:presLayoutVars>
      </dgm:prSet>
      <dgm:spPr/>
    </dgm:pt>
  </dgm:ptLst>
  <dgm:cxnLst>
    <dgm:cxn modelId="{757C1311-26F8-4070-BFC9-79912EC7F80A}" srcId="{CB87119E-7F21-4353-9E90-9E035585C167}" destId="{AAF4F9A1-4DE1-4881-95B4-D8E08E8AD9A9}" srcOrd="1" destOrd="0" parTransId="{5342E22E-7D4A-4EE5-AA31-5BB368C9E415}" sibTransId="{D7AF19E9-9756-4678-B02B-3B4B2416344F}"/>
    <dgm:cxn modelId="{99F01E18-738D-4EBE-850C-3320A7C08F81}" srcId="{CB87119E-7F21-4353-9E90-9E035585C167}" destId="{BA34A22F-2125-46ED-A4E3-B0058229E5A0}" srcOrd="0" destOrd="0" parTransId="{FD9C50EC-4268-4E63-B225-CD6E55F47A63}" sibTransId="{7EB584F4-8D20-451F-BC1D-CB08856612E3}"/>
    <dgm:cxn modelId="{99CC4727-6BEF-4C2B-82EF-D91F8E9DA0CA}" srcId="{4B505818-65CD-405C-A132-A7F3F8CB9C24}" destId="{F9E19146-6336-4D59-A6F6-B075348E53AB}" srcOrd="1" destOrd="0" parTransId="{E3CF35A1-854E-49E5-BE48-C84DF781BC5D}" sibTransId="{F94B02F0-1E17-49F8-9100-1B1F0381FDE9}"/>
    <dgm:cxn modelId="{83538162-2938-45EA-B256-EFB17E7612B9}" type="presOf" srcId="{AAF4F9A1-4DE1-4881-95B4-D8E08E8AD9A9}" destId="{6B69D9FC-3D83-4016-A3BB-FA28B867EB28}" srcOrd="0" destOrd="1" presId="urn:microsoft.com/office/officeart/2005/8/layout/vList2"/>
    <dgm:cxn modelId="{B4059448-30C6-41A6-B293-7FDD0084189E}" type="presOf" srcId="{4B505818-65CD-405C-A132-A7F3F8CB9C24}" destId="{1D965BD5-07AA-4025-B4BB-BDD8271FB4DB}" srcOrd="0" destOrd="0" presId="urn:microsoft.com/office/officeart/2005/8/layout/vList2"/>
    <dgm:cxn modelId="{736ACD4B-61E3-451B-8E08-07CC88E12902}" type="presOf" srcId="{BA34A22F-2125-46ED-A4E3-B0058229E5A0}" destId="{6B69D9FC-3D83-4016-A3BB-FA28B867EB28}" srcOrd="0" destOrd="0" presId="urn:microsoft.com/office/officeart/2005/8/layout/vList2"/>
    <dgm:cxn modelId="{6372DE57-3451-487E-9AC8-E15857A3CDE0}" srcId="{4B505818-65CD-405C-A132-A7F3F8CB9C24}" destId="{CB87119E-7F21-4353-9E90-9E035585C167}" srcOrd="0" destOrd="0" parTransId="{C14FA6D7-1817-479B-9372-BB646FCECC1B}" sibTransId="{AFE04B03-4E56-49B5-8DD2-EE3A81D6BC49}"/>
    <dgm:cxn modelId="{6865105A-0254-469E-86AF-0AFFE40C99C0}" type="presOf" srcId="{CB87119E-7F21-4353-9E90-9E035585C167}" destId="{A21FE177-51CE-4F8F-8E90-C93C81214115}" srcOrd="0" destOrd="0" presId="urn:microsoft.com/office/officeart/2005/8/layout/vList2"/>
    <dgm:cxn modelId="{5DC9E3DB-D2E8-42F8-AA7C-7BAF90A3834B}" type="presOf" srcId="{F9E19146-6336-4D59-A6F6-B075348E53AB}" destId="{C57465B6-D24F-4B08-9191-95F4E9F128C4}" srcOrd="0" destOrd="0" presId="urn:microsoft.com/office/officeart/2005/8/layout/vList2"/>
    <dgm:cxn modelId="{3480214D-C064-4521-BC90-DABF432811C3}" type="presParOf" srcId="{1D965BD5-07AA-4025-B4BB-BDD8271FB4DB}" destId="{A21FE177-51CE-4F8F-8E90-C93C81214115}" srcOrd="0" destOrd="0" presId="urn:microsoft.com/office/officeart/2005/8/layout/vList2"/>
    <dgm:cxn modelId="{714AE578-E57E-457D-A644-8F748072C146}" type="presParOf" srcId="{1D965BD5-07AA-4025-B4BB-BDD8271FB4DB}" destId="{6B69D9FC-3D83-4016-A3BB-FA28B867EB28}" srcOrd="1" destOrd="0" presId="urn:microsoft.com/office/officeart/2005/8/layout/vList2"/>
    <dgm:cxn modelId="{6CA4517D-119F-45D9-89C3-9D7688ECF16F}" type="presParOf" srcId="{1D965BD5-07AA-4025-B4BB-BDD8271FB4DB}" destId="{C57465B6-D24F-4B08-9191-95F4E9F128C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517372-FA3E-48D4-8446-C227BB8140E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9E96F03-5C7B-43A0-A065-A4D8BAB79EBB}">
      <dgm:prSet/>
      <dgm:spPr/>
      <dgm:t>
        <a:bodyPr/>
        <a:lstStyle/>
        <a:p>
          <a:r>
            <a:rPr lang="en-US" dirty="0" err="1"/>
            <a:t>Mệnh</a:t>
          </a:r>
          <a:r>
            <a:rPr lang="en-US" dirty="0"/>
            <a:t> </a:t>
          </a:r>
          <a:r>
            <a:rPr lang="en-US" dirty="0" err="1"/>
            <a:t>đề</a:t>
          </a:r>
          <a:r>
            <a:rPr lang="en-US" dirty="0"/>
            <a:t> X </a:t>
          </a:r>
          <a:r>
            <a:rPr lang="en-US" dirty="0" err="1"/>
            <a:t>kéo</a:t>
          </a:r>
          <a:r>
            <a:rPr lang="en-US" dirty="0"/>
            <a:t> </a:t>
          </a:r>
          <a:r>
            <a:rPr lang="en-US" dirty="0" err="1"/>
            <a:t>theo</a:t>
          </a:r>
          <a:r>
            <a:rPr lang="en-US" dirty="0"/>
            <a:t> (</a:t>
          </a:r>
          <a:r>
            <a:rPr lang="en-US" dirty="0" err="1"/>
            <a:t>suy</a:t>
          </a:r>
          <a:r>
            <a:rPr lang="en-US" dirty="0"/>
            <a:t> ra) </a:t>
          </a:r>
          <a:r>
            <a:rPr lang="en-US" dirty="0" err="1"/>
            <a:t>mệnh</a:t>
          </a:r>
          <a:r>
            <a:rPr lang="en-US" dirty="0"/>
            <a:t> </a:t>
          </a:r>
          <a:r>
            <a:rPr lang="en-US" dirty="0" err="1"/>
            <a:t>đề</a:t>
          </a:r>
          <a:r>
            <a:rPr lang="en-US" dirty="0"/>
            <a:t> Y (</a:t>
          </a:r>
          <a:r>
            <a:rPr lang="en-US" dirty="0" err="1"/>
            <a:t>ký</a:t>
          </a:r>
          <a:r>
            <a:rPr lang="en-US" dirty="0"/>
            <a:t> </a:t>
          </a:r>
          <a:r>
            <a:rPr lang="en-US" dirty="0" err="1"/>
            <a:t>hiệu</a:t>
          </a:r>
          <a:r>
            <a:rPr lang="en-US" dirty="0"/>
            <a:t> X </a:t>
          </a:r>
          <a:r>
            <a:rPr lang="en-US" dirty="0">
              <a:sym typeface="Symbol" panose="05050102010706020507" pitchFamily="18" charset="2"/>
            </a:rPr>
            <a:t></a:t>
          </a:r>
          <a:r>
            <a:rPr lang="en-US" dirty="0"/>
            <a:t> Y):</a:t>
          </a:r>
        </a:p>
      </dgm:t>
    </dgm:pt>
    <dgm:pt modelId="{F42F5076-7D02-499D-B747-B61D20DEEEFF}" type="parTrans" cxnId="{DE9BE003-AAC2-4293-8D5B-AC5F8E4881E8}">
      <dgm:prSet/>
      <dgm:spPr/>
      <dgm:t>
        <a:bodyPr/>
        <a:lstStyle/>
        <a:p>
          <a:endParaRPr lang="en-US"/>
        </a:p>
      </dgm:t>
    </dgm:pt>
    <dgm:pt modelId="{CEA8CE92-6230-45FA-ACF5-14A52A7E0DC1}" type="sibTrans" cxnId="{DE9BE003-AAC2-4293-8D5B-AC5F8E4881E8}">
      <dgm:prSet/>
      <dgm:spPr/>
      <dgm:t>
        <a:bodyPr/>
        <a:lstStyle/>
        <a:p>
          <a:endParaRPr lang="en-US"/>
        </a:p>
      </dgm:t>
    </dgm:pt>
    <dgm:pt modelId="{5DB3A271-30F4-402C-B566-1C1C71C1327A}">
      <dgm:prSet/>
      <dgm:spPr/>
      <dgm:t>
        <a:bodyPr/>
        <a:lstStyle/>
        <a:p>
          <a:r>
            <a:rPr lang="en-US"/>
            <a:t>Nhận giá trị sai khi và chỉ khi mệnh đề X nhận giá trị đúng, Y nhận giá trị sai.</a:t>
          </a:r>
        </a:p>
      </dgm:t>
    </dgm:pt>
    <dgm:pt modelId="{4B07DA66-9820-4F5B-88BA-71FDAACDA708}" type="parTrans" cxnId="{1BEBD63F-B60A-44D0-B0C5-2EE657D5EC02}">
      <dgm:prSet/>
      <dgm:spPr/>
      <dgm:t>
        <a:bodyPr/>
        <a:lstStyle/>
        <a:p>
          <a:endParaRPr lang="en-US"/>
        </a:p>
      </dgm:t>
    </dgm:pt>
    <dgm:pt modelId="{EDD3D440-E35A-436C-9687-6A1BFDE31E60}" type="sibTrans" cxnId="{1BEBD63F-B60A-44D0-B0C5-2EE657D5EC02}">
      <dgm:prSet/>
      <dgm:spPr/>
      <dgm:t>
        <a:bodyPr/>
        <a:lstStyle/>
        <a:p>
          <a:endParaRPr lang="en-US"/>
        </a:p>
      </dgm:t>
    </dgm:pt>
    <dgm:pt modelId="{B166C837-2A20-4B03-BE6B-CFFEFFE8C726}">
      <dgm:prSet/>
      <dgm:spPr/>
      <dgm:t>
        <a:bodyPr/>
        <a:lstStyle/>
        <a:p>
          <a:r>
            <a:rPr lang="en-US"/>
            <a:t>Nhận giá trị đúng trong các trường hợp còn lại.</a:t>
          </a:r>
        </a:p>
      </dgm:t>
    </dgm:pt>
    <dgm:pt modelId="{9EB6A86A-B9A2-4061-B3E9-C20BFBF57361}" type="parTrans" cxnId="{98F8CEAB-0233-41D6-8316-D1F3541381DC}">
      <dgm:prSet/>
      <dgm:spPr/>
      <dgm:t>
        <a:bodyPr/>
        <a:lstStyle/>
        <a:p>
          <a:endParaRPr lang="en-US"/>
        </a:p>
      </dgm:t>
    </dgm:pt>
    <dgm:pt modelId="{4AE50C71-DE20-41BA-9A9B-C0E1C967E042}" type="sibTrans" cxnId="{98F8CEAB-0233-41D6-8316-D1F3541381DC}">
      <dgm:prSet/>
      <dgm:spPr/>
      <dgm:t>
        <a:bodyPr/>
        <a:lstStyle/>
        <a:p>
          <a:endParaRPr lang="en-US"/>
        </a:p>
      </dgm:t>
    </dgm:pt>
    <dgm:pt modelId="{91ADC1F3-09DD-4E16-88AC-E82909FCE761}">
      <dgm:prSet/>
      <dgm:spPr/>
      <dgm:t>
        <a:bodyPr/>
        <a:lstStyle/>
        <a:p>
          <a:r>
            <a:rPr lang="en-US"/>
            <a:t>Lập bảng chân trị?</a:t>
          </a:r>
        </a:p>
      </dgm:t>
    </dgm:pt>
    <dgm:pt modelId="{ACF92F77-C86E-4226-88A9-B0BE825FA1F3}" type="parTrans" cxnId="{799EAC8C-5750-4465-BD30-19B5131F7067}">
      <dgm:prSet/>
      <dgm:spPr/>
      <dgm:t>
        <a:bodyPr/>
        <a:lstStyle/>
        <a:p>
          <a:endParaRPr lang="en-US"/>
        </a:p>
      </dgm:t>
    </dgm:pt>
    <dgm:pt modelId="{E341F9B8-7A98-4DE2-8566-C7545E96BEEF}" type="sibTrans" cxnId="{799EAC8C-5750-4465-BD30-19B5131F7067}">
      <dgm:prSet/>
      <dgm:spPr/>
      <dgm:t>
        <a:bodyPr/>
        <a:lstStyle/>
        <a:p>
          <a:endParaRPr lang="en-US"/>
        </a:p>
      </dgm:t>
    </dgm:pt>
    <dgm:pt modelId="{DD9A7D2E-6C91-4868-A46B-EEF9EFC782B2}" type="pres">
      <dgm:prSet presAssocID="{4A517372-FA3E-48D4-8446-C227BB8140E9}" presName="hierChild1" presStyleCnt="0">
        <dgm:presLayoutVars>
          <dgm:orgChart val="1"/>
          <dgm:chPref val="1"/>
          <dgm:dir/>
          <dgm:animOne val="branch"/>
          <dgm:animLvl val="lvl"/>
          <dgm:resizeHandles/>
        </dgm:presLayoutVars>
      </dgm:prSet>
      <dgm:spPr/>
    </dgm:pt>
    <dgm:pt modelId="{6EBEC1DF-8DFC-4A98-A975-80DF788B4779}" type="pres">
      <dgm:prSet presAssocID="{49E96F03-5C7B-43A0-A065-A4D8BAB79EBB}" presName="hierRoot1" presStyleCnt="0">
        <dgm:presLayoutVars>
          <dgm:hierBranch val="init"/>
        </dgm:presLayoutVars>
      </dgm:prSet>
      <dgm:spPr/>
    </dgm:pt>
    <dgm:pt modelId="{BC00CF05-E80E-48EE-A68B-D250B20EEA82}" type="pres">
      <dgm:prSet presAssocID="{49E96F03-5C7B-43A0-A065-A4D8BAB79EBB}" presName="rootComposite1" presStyleCnt="0"/>
      <dgm:spPr/>
    </dgm:pt>
    <dgm:pt modelId="{E6D53232-7E98-4B68-9AF2-53768BDA72E9}" type="pres">
      <dgm:prSet presAssocID="{49E96F03-5C7B-43A0-A065-A4D8BAB79EBB}" presName="rootText1" presStyleLbl="node0" presStyleIdx="0" presStyleCnt="2" custScaleX="144122">
        <dgm:presLayoutVars>
          <dgm:chPref val="3"/>
        </dgm:presLayoutVars>
      </dgm:prSet>
      <dgm:spPr/>
    </dgm:pt>
    <dgm:pt modelId="{862336BF-ED36-4131-B0DA-CAB07A19A207}" type="pres">
      <dgm:prSet presAssocID="{49E96F03-5C7B-43A0-A065-A4D8BAB79EBB}" presName="rootConnector1" presStyleLbl="node1" presStyleIdx="0" presStyleCnt="0"/>
      <dgm:spPr/>
    </dgm:pt>
    <dgm:pt modelId="{ACCF5D08-7722-44A4-B418-77E9D202461B}" type="pres">
      <dgm:prSet presAssocID="{49E96F03-5C7B-43A0-A065-A4D8BAB79EBB}" presName="hierChild2" presStyleCnt="0"/>
      <dgm:spPr/>
    </dgm:pt>
    <dgm:pt modelId="{A83213C7-DD2D-4600-8B27-57674BED1585}" type="pres">
      <dgm:prSet presAssocID="{4B07DA66-9820-4F5B-88BA-71FDAACDA708}" presName="Name37" presStyleLbl="parChTrans1D2" presStyleIdx="0" presStyleCnt="2"/>
      <dgm:spPr/>
    </dgm:pt>
    <dgm:pt modelId="{F748942B-247F-4407-B8F7-4C2FAF0FDFE0}" type="pres">
      <dgm:prSet presAssocID="{5DB3A271-30F4-402C-B566-1C1C71C1327A}" presName="hierRoot2" presStyleCnt="0">
        <dgm:presLayoutVars>
          <dgm:hierBranch val="init"/>
        </dgm:presLayoutVars>
      </dgm:prSet>
      <dgm:spPr/>
    </dgm:pt>
    <dgm:pt modelId="{F1884BFB-546E-4F95-BC2B-57E0300C2B1C}" type="pres">
      <dgm:prSet presAssocID="{5DB3A271-30F4-402C-B566-1C1C71C1327A}" presName="rootComposite" presStyleCnt="0"/>
      <dgm:spPr/>
    </dgm:pt>
    <dgm:pt modelId="{57CBF555-7702-404F-87AC-F082DB4F12EA}" type="pres">
      <dgm:prSet presAssocID="{5DB3A271-30F4-402C-B566-1C1C71C1327A}" presName="rootText" presStyleLbl="node2" presStyleIdx="0" presStyleCnt="2">
        <dgm:presLayoutVars>
          <dgm:chPref val="3"/>
        </dgm:presLayoutVars>
      </dgm:prSet>
      <dgm:spPr/>
    </dgm:pt>
    <dgm:pt modelId="{16603BA0-F1A6-4255-8332-EE733B21D12C}" type="pres">
      <dgm:prSet presAssocID="{5DB3A271-30F4-402C-B566-1C1C71C1327A}" presName="rootConnector" presStyleLbl="node2" presStyleIdx="0" presStyleCnt="2"/>
      <dgm:spPr/>
    </dgm:pt>
    <dgm:pt modelId="{89BA167C-3F64-4483-A497-2B168A3E1A99}" type="pres">
      <dgm:prSet presAssocID="{5DB3A271-30F4-402C-B566-1C1C71C1327A}" presName="hierChild4" presStyleCnt="0"/>
      <dgm:spPr/>
    </dgm:pt>
    <dgm:pt modelId="{F20EC672-8ED3-46ED-9CF5-ECB8B831AE03}" type="pres">
      <dgm:prSet presAssocID="{5DB3A271-30F4-402C-B566-1C1C71C1327A}" presName="hierChild5" presStyleCnt="0"/>
      <dgm:spPr/>
    </dgm:pt>
    <dgm:pt modelId="{93460A7F-C95C-4EB0-AC38-E340C8D6A4A0}" type="pres">
      <dgm:prSet presAssocID="{9EB6A86A-B9A2-4061-B3E9-C20BFBF57361}" presName="Name37" presStyleLbl="parChTrans1D2" presStyleIdx="1" presStyleCnt="2"/>
      <dgm:spPr/>
    </dgm:pt>
    <dgm:pt modelId="{3F94B935-554E-4560-9EBB-6FA1DC7DD665}" type="pres">
      <dgm:prSet presAssocID="{B166C837-2A20-4B03-BE6B-CFFEFFE8C726}" presName="hierRoot2" presStyleCnt="0">
        <dgm:presLayoutVars>
          <dgm:hierBranch val="init"/>
        </dgm:presLayoutVars>
      </dgm:prSet>
      <dgm:spPr/>
    </dgm:pt>
    <dgm:pt modelId="{9B47D4B9-9F02-4509-A572-AC12CDDF60BB}" type="pres">
      <dgm:prSet presAssocID="{B166C837-2A20-4B03-BE6B-CFFEFFE8C726}" presName="rootComposite" presStyleCnt="0"/>
      <dgm:spPr/>
    </dgm:pt>
    <dgm:pt modelId="{EDBADE21-F342-4F3B-B877-DECE79D26EE2}" type="pres">
      <dgm:prSet presAssocID="{B166C837-2A20-4B03-BE6B-CFFEFFE8C726}" presName="rootText" presStyleLbl="node2" presStyleIdx="1" presStyleCnt="2">
        <dgm:presLayoutVars>
          <dgm:chPref val="3"/>
        </dgm:presLayoutVars>
      </dgm:prSet>
      <dgm:spPr/>
    </dgm:pt>
    <dgm:pt modelId="{583DF151-5F49-4639-AACA-5E3D722ACC5E}" type="pres">
      <dgm:prSet presAssocID="{B166C837-2A20-4B03-BE6B-CFFEFFE8C726}" presName="rootConnector" presStyleLbl="node2" presStyleIdx="1" presStyleCnt="2"/>
      <dgm:spPr/>
    </dgm:pt>
    <dgm:pt modelId="{6950F519-7582-4FBC-BB79-7A6CABED5C99}" type="pres">
      <dgm:prSet presAssocID="{B166C837-2A20-4B03-BE6B-CFFEFFE8C726}" presName="hierChild4" presStyleCnt="0"/>
      <dgm:spPr/>
    </dgm:pt>
    <dgm:pt modelId="{1A56C44B-D667-4B98-9C83-EC2472B48B2A}" type="pres">
      <dgm:prSet presAssocID="{B166C837-2A20-4B03-BE6B-CFFEFFE8C726}" presName="hierChild5" presStyleCnt="0"/>
      <dgm:spPr/>
    </dgm:pt>
    <dgm:pt modelId="{75CA2359-9807-48F5-B2F0-B5DE8B90E34B}" type="pres">
      <dgm:prSet presAssocID="{49E96F03-5C7B-43A0-A065-A4D8BAB79EBB}" presName="hierChild3" presStyleCnt="0"/>
      <dgm:spPr/>
    </dgm:pt>
    <dgm:pt modelId="{3BA17974-B525-44B1-9D88-5346C617EB2B}" type="pres">
      <dgm:prSet presAssocID="{91ADC1F3-09DD-4E16-88AC-E82909FCE761}" presName="hierRoot1" presStyleCnt="0">
        <dgm:presLayoutVars>
          <dgm:hierBranch val="init"/>
        </dgm:presLayoutVars>
      </dgm:prSet>
      <dgm:spPr/>
    </dgm:pt>
    <dgm:pt modelId="{7F381376-2F45-495B-A645-177DAA77DA66}" type="pres">
      <dgm:prSet presAssocID="{91ADC1F3-09DD-4E16-88AC-E82909FCE761}" presName="rootComposite1" presStyleCnt="0"/>
      <dgm:spPr/>
    </dgm:pt>
    <dgm:pt modelId="{0AB04044-03A7-490C-BEDF-DF06CE4E18B1}" type="pres">
      <dgm:prSet presAssocID="{91ADC1F3-09DD-4E16-88AC-E82909FCE761}" presName="rootText1" presStyleLbl="node0" presStyleIdx="1" presStyleCnt="2">
        <dgm:presLayoutVars>
          <dgm:chPref val="3"/>
        </dgm:presLayoutVars>
      </dgm:prSet>
      <dgm:spPr/>
    </dgm:pt>
    <dgm:pt modelId="{97669CF1-4146-4409-832E-7644E91274E7}" type="pres">
      <dgm:prSet presAssocID="{91ADC1F3-09DD-4E16-88AC-E82909FCE761}" presName="rootConnector1" presStyleLbl="node1" presStyleIdx="0" presStyleCnt="0"/>
      <dgm:spPr/>
    </dgm:pt>
    <dgm:pt modelId="{F021FEEE-5AD0-4017-9EBC-56457EB4B3ED}" type="pres">
      <dgm:prSet presAssocID="{91ADC1F3-09DD-4E16-88AC-E82909FCE761}" presName="hierChild2" presStyleCnt="0"/>
      <dgm:spPr/>
    </dgm:pt>
    <dgm:pt modelId="{4093B889-4DC3-4392-B5AF-1994C764F882}" type="pres">
      <dgm:prSet presAssocID="{91ADC1F3-09DD-4E16-88AC-E82909FCE761}" presName="hierChild3" presStyleCnt="0"/>
      <dgm:spPr/>
    </dgm:pt>
  </dgm:ptLst>
  <dgm:cxnLst>
    <dgm:cxn modelId="{DE9BE003-AAC2-4293-8D5B-AC5F8E4881E8}" srcId="{4A517372-FA3E-48D4-8446-C227BB8140E9}" destId="{49E96F03-5C7B-43A0-A065-A4D8BAB79EBB}" srcOrd="0" destOrd="0" parTransId="{F42F5076-7D02-499D-B747-B61D20DEEEFF}" sibTransId="{CEA8CE92-6230-45FA-ACF5-14A52A7E0DC1}"/>
    <dgm:cxn modelId="{1DBC2404-61C9-49C7-8CE4-279EE2E91950}" type="presOf" srcId="{4A517372-FA3E-48D4-8446-C227BB8140E9}" destId="{DD9A7D2E-6C91-4868-A46B-EEF9EFC782B2}" srcOrd="0" destOrd="0" presId="urn:microsoft.com/office/officeart/2005/8/layout/orgChart1"/>
    <dgm:cxn modelId="{781F9506-D207-40EE-A524-649079A03EF8}" type="presOf" srcId="{B166C837-2A20-4B03-BE6B-CFFEFFE8C726}" destId="{583DF151-5F49-4639-AACA-5E3D722ACC5E}" srcOrd="1" destOrd="0" presId="urn:microsoft.com/office/officeart/2005/8/layout/orgChart1"/>
    <dgm:cxn modelId="{1BEBD63F-B60A-44D0-B0C5-2EE657D5EC02}" srcId="{49E96F03-5C7B-43A0-A065-A4D8BAB79EBB}" destId="{5DB3A271-30F4-402C-B566-1C1C71C1327A}" srcOrd="0" destOrd="0" parTransId="{4B07DA66-9820-4F5B-88BA-71FDAACDA708}" sibTransId="{EDD3D440-E35A-436C-9687-6A1BFDE31E60}"/>
    <dgm:cxn modelId="{F8F9FE43-E9BB-4C0A-8795-D33CC0B0BF25}" type="presOf" srcId="{5DB3A271-30F4-402C-B566-1C1C71C1327A}" destId="{16603BA0-F1A6-4255-8332-EE733B21D12C}" srcOrd="1" destOrd="0" presId="urn:microsoft.com/office/officeart/2005/8/layout/orgChart1"/>
    <dgm:cxn modelId="{4AF1DD51-DE8F-4B20-87EF-50812192303A}" type="presOf" srcId="{9EB6A86A-B9A2-4061-B3E9-C20BFBF57361}" destId="{93460A7F-C95C-4EB0-AC38-E340C8D6A4A0}" srcOrd="0" destOrd="0" presId="urn:microsoft.com/office/officeart/2005/8/layout/orgChart1"/>
    <dgm:cxn modelId="{C25F1F52-13CD-4B39-B330-CCE615EA5DEB}" type="presOf" srcId="{91ADC1F3-09DD-4E16-88AC-E82909FCE761}" destId="{0AB04044-03A7-490C-BEDF-DF06CE4E18B1}" srcOrd="0" destOrd="0" presId="urn:microsoft.com/office/officeart/2005/8/layout/orgChart1"/>
    <dgm:cxn modelId="{799EAC8C-5750-4465-BD30-19B5131F7067}" srcId="{4A517372-FA3E-48D4-8446-C227BB8140E9}" destId="{91ADC1F3-09DD-4E16-88AC-E82909FCE761}" srcOrd="1" destOrd="0" parTransId="{ACF92F77-C86E-4226-88A9-B0BE825FA1F3}" sibTransId="{E341F9B8-7A98-4DE2-8566-C7545E96BEEF}"/>
    <dgm:cxn modelId="{F0D95A8D-5F9B-44A9-913D-428ECBD241BC}" type="presOf" srcId="{B166C837-2A20-4B03-BE6B-CFFEFFE8C726}" destId="{EDBADE21-F342-4F3B-B877-DECE79D26EE2}" srcOrd="0" destOrd="0" presId="urn:microsoft.com/office/officeart/2005/8/layout/orgChart1"/>
    <dgm:cxn modelId="{A9F46EA6-CD51-4EA1-89B2-97908DD3948D}" type="presOf" srcId="{5DB3A271-30F4-402C-B566-1C1C71C1327A}" destId="{57CBF555-7702-404F-87AC-F082DB4F12EA}" srcOrd="0" destOrd="0" presId="urn:microsoft.com/office/officeart/2005/8/layout/orgChart1"/>
    <dgm:cxn modelId="{98F8CEAB-0233-41D6-8316-D1F3541381DC}" srcId="{49E96F03-5C7B-43A0-A065-A4D8BAB79EBB}" destId="{B166C837-2A20-4B03-BE6B-CFFEFFE8C726}" srcOrd="1" destOrd="0" parTransId="{9EB6A86A-B9A2-4061-B3E9-C20BFBF57361}" sibTransId="{4AE50C71-DE20-41BA-9A9B-C0E1C967E042}"/>
    <dgm:cxn modelId="{1DC859AE-8F84-42EF-A118-C13E689A9404}" type="presOf" srcId="{4B07DA66-9820-4F5B-88BA-71FDAACDA708}" destId="{A83213C7-DD2D-4600-8B27-57674BED1585}" srcOrd="0" destOrd="0" presId="urn:microsoft.com/office/officeart/2005/8/layout/orgChart1"/>
    <dgm:cxn modelId="{8D70D5B1-7BAB-4CBD-BE43-60719D95290D}" type="presOf" srcId="{49E96F03-5C7B-43A0-A065-A4D8BAB79EBB}" destId="{E6D53232-7E98-4B68-9AF2-53768BDA72E9}" srcOrd="0" destOrd="0" presId="urn:microsoft.com/office/officeart/2005/8/layout/orgChart1"/>
    <dgm:cxn modelId="{DBF318C1-B471-45D5-AB88-27B98846BFDF}" type="presOf" srcId="{49E96F03-5C7B-43A0-A065-A4D8BAB79EBB}" destId="{862336BF-ED36-4131-B0DA-CAB07A19A207}" srcOrd="1" destOrd="0" presId="urn:microsoft.com/office/officeart/2005/8/layout/orgChart1"/>
    <dgm:cxn modelId="{3915DCC4-B690-47CE-A953-39AF9527B962}" type="presOf" srcId="{91ADC1F3-09DD-4E16-88AC-E82909FCE761}" destId="{97669CF1-4146-4409-832E-7644E91274E7}" srcOrd="1" destOrd="0" presId="urn:microsoft.com/office/officeart/2005/8/layout/orgChart1"/>
    <dgm:cxn modelId="{80BDA5C2-AB5A-464E-8EF8-5780FA4ADC7A}" type="presParOf" srcId="{DD9A7D2E-6C91-4868-A46B-EEF9EFC782B2}" destId="{6EBEC1DF-8DFC-4A98-A975-80DF788B4779}" srcOrd="0" destOrd="0" presId="urn:microsoft.com/office/officeart/2005/8/layout/orgChart1"/>
    <dgm:cxn modelId="{EB5287E3-7FC0-46A1-98F9-594313C55D1B}" type="presParOf" srcId="{6EBEC1DF-8DFC-4A98-A975-80DF788B4779}" destId="{BC00CF05-E80E-48EE-A68B-D250B20EEA82}" srcOrd="0" destOrd="0" presId="urn:microsoft.com/office/officeart/2005/8/layout/orgChart1"/>
    <dgm:cxn modelId="{4C89A104-502F-44F4-A868-17DB9122DA62}" type="presParOf" srcId="{BC00CF05-E80E-48EE-A68B-D250B20EEA82}" destId="{E6D53232-7E98-4B68-9AF2-53768BDA72E9}" srcOrd="0" destOrd="0" presId="urn:microsoft.com/office/officeart/2005/8/layout/orgChart1"/>
    <dgm:cxn modelId="{64E6A4FD-720D-4689-BE9D-60FE8ABC1025}" type="presParOf" srcId="{BC00CF05-E80E-48EE-A68B-D250B20EEA82}" destId="{862336BF-ED36-4131-B0DA-CAB07A19A207}" srcOrd="1" destOrd="0" presId="urn:microsoft.com/office/officeart/2005/8/layout/orgChart1"/>
    <dgm:cxn modelId="{A050EE8A-8066-4D2C-9407-08AEAD360C80}" type="presParOf" srcId="{6EBEC1DF-8DFC-4A98-A975-80DF788B4779}" destId="{ACCF5D08-7722-44A4-B418-77E9D202461B}" srcOrd="1" destOrd="0" presId="urn:microsoft.com/office/officeart/2005/8/layout/orgChart1"/>
    <dgm:cxn modelId="{560F5DB5-7EDE-44AE-8DF9-272775C739A0}" type="presParOf" srcId="{ACCF5D08-7722-44A4-B418-77E9D202461B}" destId="{A83213C7-DD2D-4600-8B27-57674BED1585}" srcOrd="0" destOrd="0" presId="urn:microsoft.com/office/officeart/2005/8/layout/orgChart1"/>
    <dgm:cxn modelId="{F453FD3F-9FBD-4A6E-BCA8-894E4C5A126D}" type="presParOf" srcId="{ACCF5D08-7722-44A4-B418-77E9D202461B}" destId="{F748942B-247F-4407-B8F7-4C2FAF0FDFE0}" srcOrd="1" destOrd="0" presId="urn:microsoft.com/office/officeart/2005/8/layout/orgChart1"/>
    <dgm:cxn modelId="{02654584-3A26-48EB-9186-1D64148B59A1}" type="presParOf" srcId="{F748942B-247F-4407-B8F7-4C2FAF0FDFE0}" destId="{F1884BFB-546E-4F95-BC2B-57E0300C2B1C}" srcOrd="0" destOrd="0" presId="urn:microsoft.com/office/officeart/2005/8/layout/orgChart1"/>
    <dgm:cxn modelId="{0E599CBE-49C6-4F99-84B8-1C4A156B2A32}" type="presParOf" srcId="{F1884BFB-546E-4F95-BC2B-57E0300C2B1C}" destId="{57CBF555-7702-404F-87AC-F082DB4F12EA}" srcOrd="0" destOrd="0" presId="urn:microsoft.com/office/officeart/2005/8/layout/orgChart1"/>
    <dgm:cxn modelId="{8F44B285-936C-4F84-A6A7-DF2AD3386E9F}" type="presParOf" srcId="{F1884BFB-546E-4F95-BC2B-57E0300C2B1C}" destId="{16603BA0-F1A6-4255-8332-EE733B21D12C}" srcOrd="1" destOrd="0" presId="urn:microsoft.com/office/officeart/2005/8/layout/orgChart1"/>
    <dgm:cxn modelId="{989213D3-0BD1-469D-A453-ED60E7328DB8}" type="presParOf" srcId="{F748942B-247F-4407-B8F7-4C2FAF0FDFE0}" destId="{89BA167C-3F64-4483-A497-2B168A3E1A99}" srcOrd="1" destOrd="0" presId="urn:microsoft.com/office/officeart/2005/8/layout/orgChart1"/>
    <dgm:cxn modelId="{17B6EF71-8047-4A36-B2DA-3CB301145832}" type="presParOf" srcId="{F748942B-247F-4407-B8F7-4C2FAF0FDFE0}" destId="{F20EC672-8ED3-46ED-9CF5-ECB8B831AE03}" srcOrd="2" destOrd="0" presId="urn:microsoft.com/office/officeart/2005/8/layout/orgChart1"/>
    <dgm:cxn modelId="{8A9B83F7-6247-4479-BC8D-26E29EC4A731}" type="presParOf" srcId="{ACCF5D08-7722-44A4-B418-77E9D202461B}" destId="{93460A7F-C95C-4EB0-AC38-E340C8D6A4A0}" srcOrd="2" destOrd="0" presId="urn:microsoft.com/office/officeart/2005/8/layout/orgChart1"/>
    <dgm:cxn modelId="{D93F633E-6D40-4D62-947C-5B035EAD0C51}" type="presParOf" srcId="{ACCF5D08-7722-44A4-B418-77E9D202461B}" destId="{3F94B935-554E-4560-9EBB-6FA1DC7DD665}" srcOrd="3" destOrd="0" presId="urn:microsoft.com/office/officeart/2005/8/layout/orgChart1"/>
    <dgm:cxn modelId="{F5E267EC-0C06-4ECB-AABD-9620EEA1BE4B}" type="presParOf" srcId="{3F94B935-554E-4560-9EBB-6FA1DC7DD665}" destId="{9B47D4B9-9F02-4509-A572-AC12CDDF60BB}" srcOrd="0" destOrd="0" presId="urn:microsoft.com/office/officeart/2005/8/layout/orgChart1"/>
    <dgm:cxn modelId="{B9C479CC-8996-41C0-94A6-399D3B704626}" type="presParOf" srcId="{9B47D4B9-9F02-4509-A572-AC12CDDF60BB}" destId="{EDBADE21-F342-4F3B-B877-DECE79D26EE2}" srcOrd="0" destOrd="0" presId="urn:microsoft.com/office/officeart/2005/8/layout/orgChart1"/>
    <dgm:cxn modelId="{BB4D26EC-FDCE-4A6F-BD06-646EE0B0B696}" type="presParOf" srcId="{9B47D4B9-9F02-4509-A572-AC12CDDF60BB}" destId="{583DF151-5F49-4639-AACA-5E3D722ACC5E}" srcOrd="1" destOrd="0" presId="urn:microsoft.com/office/officeart/2005/8/layout/orgChart1"/>
    <dgm:cxn modelId="{F6379611-9652-4F80-8389-CEB6A979C80B}" type="presParOf" srcId="{3F94B935-554E-4560-9EBB-6FA1DC7DD665}" destId="{6950F519-7582-4FBC-BB79-7A6CABED5C99}" srcOrd="1" destOrd="0" presId="urn:microsoft.com/office/officeart/2005/8/layout/orgChart1"/>
    <dgm:cxn modelId="{DF13F0B8-9C4C-4146-B1F7-C1CF929A8BA3}" type="presParOf" srcId="{3F94B935-554E-4560-9EBB-6FA1DC7DD665}" destId="{1A56C44B-D667-4B98-9C83-EC2472B48B2A}" srcOrd="2" destOrd="0" presId="urn:microsoft.com/office/officeart/2005/8/layout/orgChart1"/>
    <dgm:cxn modelId="{3A5528AC-1573-47D3-8950-5BE242733DDA}" type="presParOf" srcId="{6EBEC1DF-8DFC-4A98-A975-80DF788B4779}" destId="{75CA2359-9807-48F5-B2F0-B5DE8B90E34B}" srcOrd="2" destOrd="0" presId="urn:microsoft.com/office/officeart/2005/8/layout/orgChart1"/>
    <dgm:cxn modelId="{9DAE64CA-E9A9-4FD9-8E7D-57331EE1ADCE}" type="presParOf" srcId="{DD9A7D2E-6C91-4868-A46B-EEF9EFC782B2}" destId="{3BA17974-B525-44B1-9D88-5346C617EB2B}" srcOrd="1" destOrd="0" presId="urn:microsoft.com/office/officeart/2005/8/layout/orgChart1"/>
    <dgm:cxn modelId="{64A6EF26-13BD-4F96-9F62-A09C929E8A78}" type="presParOf" srcId="{3BA17974-B525-44B1-9D88-5346C617EB2B}" destId="{7F381376-2F45-495B-A645-177DAA77DA66}" srcOrd="0" destOrd="0" presId="urn:microsoft.com/office/officeart/2005/8/layout/orgChart1"/>
    <dgm:cxn modelId="{100938E1-E3F6-42C7-B31B-1F13D87AEAE1}" type="presParOf" srcId="{7F381376-2F45-495B-A645-177DAA77DA66}" destId="{0AB04044-03A7-490C-BEDF-DF06CE4E18B1}" srcOrd="0" destOrd="0" presId="urn:microsoft.com/office/officeart/2005/8/layout/orgChart1"/>
    <dgm:cxn modelId="{07EF3A73-F6F8-4F9F-B228-DB54AAA8052F}" type="presParOf" srcId="{7F381376-2F45-495B-A645-177DAA77DA66}" destId="{97669CF1-4146-4409-832E-7644E91274E7}" srcOrd="1" destOrd="0" presId="urn:microsoft.com/office/officeart/2005/8/layout/orgChart1"/>
    <dgm:cxn modelId="{FCBEA4CF-9751-43C2-B86D-391D91F70049}" type="presParOf" srcId="{3BA17974-B525-44B1-9D88-5346C617EB2B}" destId="{F021FEEE-5AD0-4017-9EBC-56457EB4B3ED}" srcOrd="1" destOrd="0" presId="urn:microsoft.com/office/officeart/2005/8/layout/orgChart1"/>
    <dgm:cxn modelId="{FD630E67-B89B-43A3-94DA-2423A251D80E}" type="presParOf" srcId="{3BA17974-B525-44B1-9D88-5346C617EB2B}" destId="{4093B889-4DC3-4392-B5AF-1994C764F88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C7C23F-A448-4F2A-9F25-B90ECE9FD11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475978F-1266-4CC6-8A60-F7083CA1291B}">
      <dgm:prSet/>
      <dgm:spPr/>
      <dgm:t>
        <a:bodyPr/>
        <a:lstStyle/>
        <a:p>
          <a:r>
            <a:rPr lang="en-US" dirty="0" err="1"/>
            <a:t>Chứng</a:t>
          </a:r>
          <a:r>
            <a:rPr lang="en-US" dirty="0"/>
            <a:t> </a:t>
          </a:r>
          <a:r>
            <a:rPr lang="en-US" dirty="0" err="1"/>
            <a:t>minh</a:t>
          </a:r>
          <a:r>
            <a:rPr lang="en-US" dirty="0"/>
            <a:t> </a:t>
          </a:r>
          <a:r>
            <a:rPr lang="en-US" dirty="0" err="1"/>
            <a:t>hai</a:t>
          </a:r>
          <a:r>
            <a:rPr lang="en-US" dirty="0"/>
            <a:t> </a:t>
          </a:r>
          <a:r>
            <a:rPr lang="en-US" dirty="0" err="1"/>
            <a:t>biểu</a:t>
          </a:r>
          <a:r>
            <a:rPr lang="en-US" dirty="0"/>
            <a:t> </a:t>
          </a:r>
          <a:r>
            <a:rPr lang="en-US" dirty="0" err="1"/>
            <a:t>thức</a:t>
          </a:r>
          <a:r>
            <a:rPr lang="en-US" dirty="0"/>
            <a:t> E </a:t>
          </a:r>
          <a:r>
            <a:rPr lang="en-US" dirty="0" err="1"/>
            <a:t>và</a:t>
          </a:r>
          <a:r>
            <a:rPr lang="en-US" dirty="0"/>
            <a:t> F </a:t>
          </a:r>
          <a:r>
            <a:rPr lang="en-US" dirty="0" err="1"/>
            <a:t>tương</a:t>
          </a:r>
          <a:r>
            <a:rPr lang="en-US" dirty="0"/>
            <a:t> </a:t>
          </a:r>
          <a:r>
            <a:rPr lang="en-US" dirty="0" err="1"/>
            <a:t>đương</a:t>
          </a:r>
          <a:r>
            <a:rPr lang="en-US" dirty="0"/>
            <a:t>:</a:t>
          </a:r>
        </a:p>
        <a:p>
          <a:r>
            <a:rPr lang="en-US" dirty="0">
              <a:sym typeface="Wingdings" panose="05000000000000000000" pitchFamily="2" charset="2"/>
            </a:rPr>
            <a:t></a:t>
          </a:r>
          <a:r>
            <a:rPr lang="en-US" dirty="0"/>
            <a:t> </a:t>
          </a:r>
          <a:r>
            <a:rPr lang="en-US" dirty="0" err="1"/>
            <a:t>Chứng</a:t>
          </a:r>
          <a:r>
            <a:rPr lang="en-US" dirty="0"/>
            <a:t> </a:t>
          </a:r>
          <a:r>
            <a:rPr lang="en-US" dirty="0" err="1"/>
            <a:t>minh</a:t>
          </a:r>
          <a:r>
            <a:rPr lang="en-US" dirty="0"/>
            <a:t> E </a:t>
          </a:r>
          <a:r>
            <a:rPr lang="en-US" dirty="0" err="1"/>
            <a:t>và</a:t>
          </a:r>
          <a:r>
            <a:rPr lang="en-US" dirty="0"/>
            <a:t> F </a:t>
          </a:r>
          <a:r>
            <a:rPr lang="en-US" dirty="0" err="1"/>
            <a:t>cùng</a:t>
          </a:r>
          <a:r>
            <a:rPr lang="en-US" dirty="0"/>
            <a:t> </a:t>
          </a:r>
          <a:r>
            <a:rPr lang="en-US" dirty="0" err="1"/>
            <a:t>chân</a:t>
          </a:r>
          <a:r>
            <a:rPr lang="en-US" dirty="0"/>
            <a:t> </a:t>
          </a:r>
          <a:r>
            <a:rPr lang="en-US" dirty="0" err="1"/>
            <a:t>trị</a:t>
          </a:r>
          <a:r>
            <a:rPr lang="en-US" dirty="0"/>
            <a:t> </a:t>
          </a:r>
          <a:r>
            <a:rPr lang="en-US" dirty="0" err="1"/>
            <a:t>trong</a:t>
          </a:r>
          <a:r>
            <a:rPr lang="en-US" dirty="0"/>
            <a:t> </a:t>
          </a:r>
          <a:r>
            <a:rPr lang="en-US" dirty="0" err="1"/>
            <a:t>mọi</a:t>
          </a:r>
          <a:r>
            <a:rPr lang="en-US" dirty="0"/>
            <a:t> </a:t>
          </a:r>
          <a:r>
            <a:rPr lang="en-US" dirty="0" err="1"/>
            <a:t>trường</a:t>
          </a:r>
          <a:r>
            <a:rPr lang="en-US" dirty="0"/>
            <a:t> </a:t>
          </a:r>
          <a:r>
            <a:rPr lang="en-US" dirty="0" err="1"/>
            <a:t>hợp</a:t>
          </a:r>
          <a:r>
            <a:rPr lang="en-US" dirty="0"/>
            <a:t>.</a:t>
          </a:r>
        </a:p>
        <a:p>
          <a:r>
            <a:rPr lang="en-US" dirty="0">
              <a:sym typeface="Wingdings" panose="05000000000000000000" pitchFamily="2" charset="2"/>
            </a:rPr>
            <a:t> </a:t>
          </a:r>
          <a:r>
            <a:rPr lang="en-US" dirty="0" err="1">
              <a:sym typeface="Wingdings" panose="05000000000000000000" pitchFamily="2" charset="2"/>
            </a:rPr>
            <a:t>C</a:t>
          </a:r>
          <a:r>
            <a:rPr lang="en-US" dirty="0" err="1"/>
            <a:t>hứng</a:t>
          </a:r>
          <a:r>
            <a:rPr lang="en-US" dirty="0"/>
            <a:t> </a:t>
          </a:r>
          <a:r>
            <a:rPr lang="en-US" dirty="0" err="1"/>
            <a:t>minh</a:t>
          </a:r>
          <a:r>
            <a:rPr lang="en-US" dirty="0"/>
            <a:t> E</a:t>
          </a:r>
          <a:r>
            <a:rPr lang="en-US" dirty="0">
              <a:sym typeface="Symbol" panose="05050102010706020507" pitchFamily="18" charset="2"/>
            </a:rPr>
            <a:t></a:t>
          </a:r>
          <a:r>
            <a:rPr lang="en-US" dirty="0"/>
            <a:t>F </a:t>
          </a:r>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a:t>
          </a:r>
        </a:p>
      </dgm:t>
    </dgm:pt>
    <dgm:pt modelId="{55DC0E66-30D8-470A-A8C6-240D1E778CC3}" type="parTrans" cxnId="{35C8A21F-44D9-4155-8C84-0C561CCCDCC5}">
      <dgm:prSet/>
      <dgm:spPr/>
      <dgm:t>
        <a:bodyPr/>
        <a:lstStyle/>
        <a:p>
          <a:endParaRPr lang="en-US"/>
        </a:p>
      </dgm:t>
    </dgm:pt>
    <dgm:pt modelId="{32A9B9FF-4433-408E-BBEB-D7082364DB7E}" type="sibTrans" cxnId="{35C8A21F-44D9-4155-8C84-0C561CCCDCC5}">
      <dgm:prSet phldrT="01"/>
      <dgm:spPr/>
      <dgm:t>
        <a:bodyPr/>
        <a:lstStyle/>
        <a:p>
          <a:endParaRPr lang="en-US" dirty="0"/>
        </a:p>
      </dgm:t>
    </dgm:pt>
    <dgm:pt modelId="{21C4DB7D-A9B1-4CBE-922B-23F50199A4BD}">
      <dgm:prSet/>
      <dgm:spPr/>
      <dgm:t>
        <a:bodyPr/>
        <a:lstStyle/>
        <a:p>
          <a:r>
            <a:rPr lang="en-US" dirty="0" err="1"/>
            <a:t>Biểu</a:t>
          </a:r>
          <a:r>
            <a:rPr lang="en-US" dirty="0"/>
            <a:t> </a:t>
          </a:r>
          <a:r>
            <a:rPr lang="en-US" dirty="0" err="1"/>
            <a:t>thức</a:t>
          </a:r>
          <a:r>
            <a:rPr lang="en-US" dirty="0"/>
            <a:t> </a:t>
          </a:r>
          <a:r>
            <a:rPr lang="en-US" dirty="0" err="1"/>
            <a:t>hằng</a:t>
          </a:r>
          <a:r>
            <a:rPr lang="en-US" dirty="0"/>
            <a:t> </a:t>
          </a:r>
          <a:r>
            <a:rPr lang="en-US" dirty="0" err="1"/>
            <a:t>đúng</a:t>
          </a:r>
          <a:r>
            <a:rPr lang="en-US" dirty="0"/>
            <a:t>: </a:t>
          </a:r>
          <a:r>
            <a:rPr lang="en-US" dirty="0" err="1"/>
            <a:t>Biểu</a:t>
          </a:r>
          <a:r>
            <a:rPr lang="en-US" dirty="0"/>
            <a:t> </a:t>
          </a:r>
          <a:r>
            <a:rPr lang="en-US" dirty="0" err="1"/>
            <a:t>thức</a:t>
          </a:r>
          <a:r>
            <a:rPr lang="en-US" dirty="0"/>
            <a:t> E </a:t>
          </a:r>
          <a:r>
            <a:rPr lang="en-US" dirty="0" err="1"/>
            <a:t>được</a:t>
          </a:r>
          <a:r>
            <a:rPr lang="en-US" dirty="0"/>
            <a:t> </a:t>
          </a:r>
          <a:r>
            <a:rPr lang="en-US" dirty="0" err="1"/>
            <a:t>gọi</a:t>
          </a:r>
          <a:r>
            <a:rPr lang="en-US" dirty="0"/>
            <a:t> </a:t>
          </a:r>
          <a:r>
            <a:rPr lang="en-US" dirty="0" err="1"/>
            <a:t>là</a:t>
          </a:r>
          <a:r>
            <a:rPr lang="en-US" dirty="0"/>
            <a:t> </a:t>
          </a:r>
          <a:r>
            <a:rPr lang="en-US" dirty="0" err="1"/>
            <a:t>hằng</a:t>
          </a:r>
          <a:r>
            <a:rPr lang="en-US" dirty="0"/>
            <a:t> </a:t>
          </a:r>
          <a:r>
            <a:rPr lang="en-US" dirty="0" err="1"/>
            <a:t>đúng</a:t>
          </a:r>
          <a:r>
            <a:rPr lang="en-US" dirty="0"/>
            <a:t> </a:t>
          </a:r>
          <a:r>
            <a:rPr lang="en-US" dirty="0" err="1"/>
            <a:t>nếu</a:t>
          </a:r>
          <a:r>
            <a:rPr lang="en-US" dirty="0"/>
            <a:t> E </a:t>
          </a:r>
          <a:r>
            <a:rPr lang="en-US" dirty="0" err="1"/>
            <a:t>luôn</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 (E </a:t>
          </a:r>
          <a:r>
            <a:rPr lang="en-US" dirty="0">
              <a:sym typeface="Symbol" panose="05050102010706020507" pitchFamily="18" charset="2"/>
            </a:rPr>
            <a:t></a:t>
          </a:r>
          <a:r>
            <a:rPr lang="en-US" dirty="0"/>
            <a:t> 1).</a:t>
          </a:r>
        </a:p>
      </dgm:t>
    </dgm:pt>
    <dgm:pt modelId="{8320C648-F6E3-4420-9D14-288B5CEF3087}" type="parTrans" cxnId="{87BD22F2-C269-456B-8557-908E51CB2E83}">
      <dgm:prSet/>
      <dgm:spPr/>
      <dgm:t>
        <a:bodyPr/>
        <a:lstStyle/>
        <a:p>
          <a:endParaRPr lang="en-US"/>
        </a:p>
      </dgm:t>
    </dgm:pt>
    <dgm:pt modelId="{17CA3EB1-F10A-414A-BB07-23D8DBBFEE4F}" type="sibTrans" cxnId="{87BD22F2-C269-456B-8557-908E51CB2E83}">
      <dgm:prSet phldrT="02"/>
      <dgm:spPr/>
      <dgm:t>
        <a:bodyPr/>
        <a:lstStyle/>
        <a:p>
          <a:endParaRPr lang="en-US"/>
        </a:p>
      </dgm:t>
    </dgm:pt>
    <dgm:pt modelId="{98E41324-A743-4851-BCCD-1590C71D9146}">
      <dgm:prSet/>
      <dgm:spPr>
        <a:solidFill>
          <a:schemeClr val="accent2">
            <a:lumMod val="60000"/>
            <a:lumOff val="40000"/>
          </a:schemeClr>
        </a:solidFill>
      </dgm:spPr>
      <dgm:t>
        <a:bodyPr/>
        <a:lstStyle/>
        <a:p>
          <a:r>
            <a:rPr lang="en-US" dirty="0" err="1"/>
            <a:t>Biểu</a:t>
          </a:r>
          <a:r>
            <a:rPr lang="en-US" dirty="0"/>
            <a:t> </a:t>
          </a:r>
          <a:r>
            <a:rPr lang="en-US" dirty="0" err="1"/>
            <a:t>thức</a:t>
          </a:r>
          <a:r>
            <a:rPr lang="en-US" dirty="0"/>
            <a:t> </a:t>
          </a:r>
          <a:r>
            <a:rPr lang="en-US" dirty="0" err="1"/>
            <a:t>hằng</a:t>
          </a:r>
          <a:r>
            <a:rPr lang="en-US" dirty="0"/>
            <a:t> </a:t>
          </a:r>
          <a:r>
            <a:rPr lang="en-US" dirty="0" err="1"/>
            <a:t>sai</a:t>
          </a:r>
          <a:r>
            <a:rPr lang="en-US" dirty="0"/>
            <a:t>: </a:t>
          </a:r>
          <a:r>
            <a:rPr lang="en-US" dirty="0" err="1"/>
            <a:t>Biểu</a:t>
          </a:r>
          <a:r>
            <a:rPr lang="en-US" dirty="0"/>
            <a:t> </a:t>
          </a:r>
          <a:r>
            <a:rPr lang="en-US" dirty="0" err="1"/>
            <a:t>thức</a:t>
          </a:r>
          <a:r>
            <a:rPr lang="en-US" dirty="0"/>
            <a:t> E </a:t>
          </a:r>
          <a:r>
            <a:rPr lang="en-US" dirty="0" err="1"/>
            <a:t>được</a:t>
          </a:r>
          <a:r>
            <a:rPr lang="en-US" dirty="0"/>
            <a:t> </a:t>
          </a:r>
          <a:r>
            <a:rPr lang="en-US" dirty="0" err="1"/>
            <a:t>gọi</a:t>
          </a:r>
          <a:r>
            <a:rPr lang="en-US" dirty="0"/>
            <a:t> </a:t>
          </a:r>
          <a:r>
            <a:rPr lang="en-US" dirty="0" err="1"/>
            <a:t>là</a:t>
          </a:r>
          <a:r>
            <a:rPr lang="en-US" dirty="0"/>
            <a:t> </a:t>
          </a:r>
          <a:r>
            <a:rPr lang="en-US" dirty="0" err="1"/>
            <a:t>hằng</a:t>
          </a:r>
          <a:r>
            <a:rPr lang="en-US" dirty="0"/>
            <a:t> </a:t>
          </a:r>
          <a:r>
            <a:rPr lang="en-US" dirty="0" err="1"/>
            <a:t>sai</a:t>
          </a:r>
          <a:r>
            <a:rPr lang="en-US" dirty="0"/>
            <a:t> </a:t>
          </a:r>
          <a:r>
            <a:rPr lang="en-US" dirty="0" err="1"/>
            <a:t>nếu</a:t>
          </a:r>
          <a:r>
            <a:rPr lang="en-US" dirty="0"/>
            <a:t> E </a:t>
          </a:r>
          <a:r>
            <a:rPr lang="en-US" dirty="0" err="1"/>
            <a:t>luôn</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sai</a:t>
          </a:r>
          <a:r>
            <a:rPr lang="en-US" dirty="0"/>
            <a:t> (E </a:t>
          </a:r>
          <a:r>
            <a:rPr lang="en-US" dirty="0">
              <a:sym typeface="Symbol" panose="05050102010706020507" pitchFamily="18" charset="2"/>
            </a:rPr>
            <a:t></a:t>
          </a:r>
          <a:r>
            <a:rPr lang="en-US" dirty="0"/>
            <a:t> 0).</a:t>
          </a:r>
        </a:p>
      </dgm:t>
    </dgm:pt>
    <dgm:pt modelId="{69EEE669-9C12-4E81-87F5-861A144D375E}" type="parTrans" cxnId="{1AB3AA1B-8723-4FE3-9334-74C8998CD824}">
      <dgm:prSet/>
      <dgm:spPr/>
      <dgm:t>
        <a:bodyPr/>
        <a:lstStyle/>
        <a:p>
          <a:endParaRPr lang="en-US"/>
        </a:p>
      </dgm:t>
    </dgm:pt>
    <dgm:pt modelId="{D9EA1DFA-72D9-462D-8D99-1A94AEDD9C06}" type="sibTrans" cxnId="{1AB3AA1B-8723-4FE3-9334-74C8998CD824}">
      <dgm:prSet phldrT="03"/>
      <dgm:spPr/>
      <dgm:t>
        <a:bodyPr/>
        <a:lstStyle/>
        <a:p>
          <a:endParaRPr lang="en-US"/>
        </a:p>
      </dgm:t>
    </dgm:pt>
    <dgm:pt modelId="{1595399A-41CB-4C53-AB1C-B6448838F8B8}" type="pres">
      <dgm:prSet presAssocID="{AAC7C23F-A448-4F2A-9F25-B90ECE9FD112}" presName="linear" presStyleCnt="0">
        <dgm:presLayoutVars>
          <dgm:animLvl val="lvl"/>
          <dgm:resizeHandles val="exact"/>
        </dgm:presLayoutVars>
      </dgm:prSet>
      <dgm:spPr/>
    </dgm:pt>
    <dgm:pt modelId="{7493B0EA-32A1-43BD-A670-D227F6F5AB46}" type="pres">
      <dgm:prSet presAssocID="{2475978F-1266-4CC6-8A60-F7083CA1291B}" presName="parentText" presStyleLbl="node1" presStyleIdx="0" presStyleCnt="3">
        <dgm:presLayoutVars>
          <dgm:chMax val="0"/>
          <dgm:bulletEnabled val="1"/>
        </dgm:presLayoutVars>
      </dgm:prSet>
      <dgm:spPr/>
    </dgm:pt>
    <dgm:pt modelId="{69487999-7244-49B1-B9DD-71CDA12F148A}" type="pres">
      <dgm:prSet presAssocID="{32A9B9FF-4433-408E-BBEB-D7082364DB7E}" presName="spacer" presStyleCnt="0"/>
      <dgm:spPr/>
    </dgm:pt>
    <dgm:pt modelId="{1542EF4A-8EC7-4731-8463-772F4437B125}" type="pres">
      <dgm:prSet presAssocID="{21C4DB7D-A9B1-4CBE-922B-23F50199A4BD}" presName="parentText" presStyleLbl="node1" presStyleIdx="1" presStyleCnt="3">
        <dgm:presLayoutVars>
          <dgm:chMax val="0"/>
          <dgm:bulletEnabled val="1"/>
        </dgm:presLayoutVars>
      </dgm:prSet>
      <dgm:spPr/>
    </dgm:pt>
    <dgm:pt modelId="{3438D2F4-7C83-4727-B03F-B087F28F99AD}" type="pres">
      <dgm:prSet presAssocID="{17CA3EB1-F10A-414A-BB07-23D8DBBFEE4F}" presName="spacer" presStyleCnt="0"/>
      <dgm:spPr/>
    </dgm:pt>
    <dgm:pt modelId="{A1664D2C-0BED-4E10-9EE4-F3CA3D9BEDAB}" type="pres">
      <dgm:prSet presAssocID="{98E41324-A743-4851-BCCD-1590C71D9146}" presName="parentText" presStyleLbl="node1" presStyleIdx="2" presStyleCnt="3">
        <dgm:presLayoutVars>
          <dgm:chMax val="0"/>
          <dgm:bulletEnabled val="1"/>
        </dgm:presLayoutVars>
      </dgm:prSet>
      <dgm:spPr/>
    </dgm:pt>
  </dgm:ptLst>
  <dgm:cxnLst>
    <dgm:cxn modelId="{1AB3AA1B-8723-4FE3-9334-74C8998CD824}" srcId="{AAC7C23F-A448-4F2A-9F25-B90ECE9FD112}" destId="{98E41324-A743-4851-BCCD-1590C71D9146}" srcOrd="2" destOrd="0" parTransId="{69EEE669-9C12-4E81-87F5-861A144D375E}" sibTransId="{D9EA1DFA-72D9-462D-8D99-1A94AEDD9C06}"/>
    <dgm:cxn modelId="{35C8A21F-44D9-4155-8C84-0C561CCCDCC5}" srcId="{AAC7C23F-A448-4F2A-9F25-B90ECE9FD112}" destId="{2475978F-1266-4CC6-8A60-F7083CA1291B}" srcOrd="0" destOrd="0" parTransId="{55DC0E66-30D8-470A-A8C6-240D1E778CC3}" sibTransId="{32A9B9FF-4433-408E-BBEB-D7082364DB7E}"/>
    <dgm:cxn modelId="{CF64A791-E25C-4381-95DA-6CEEC097CC82}" type="presOf" srcId="{AAC7C23F-A448-4F2A-9F25-B90ECE9FD112}" destId="{1595399A-41CB-4C53-AB1C-B6448838F8B8}" srcOrd="0" destOrd="0" presId="urn:microsoft.com/office/officeart/2005/8/layout/vList2"/>
    <dgm:cxn modelId="{30390DAE-89E6-4677-A558-DC6810BE80A3}" type="presOf" srcId="{2475978F-1266-4CC6-8A60-F7083CA1291B}" destId="{7493B0EA-32A1-43BD-A670-D227F6F5AB46}" srcOrd="0" destOrd="0" presId="urn:microsoft.com/office/officeart/2005/8/layout/vList2"/>
    <dgm:cxn modelId="{463B07D2-5449-49E7-9DC9-D888423CFC71}" type="presOf" srcId="{21C4DB7D-A9B1-4CBE-922B-23F50199A4BD}" destId="{1542EF4A-8EC7-4731-8463-772F4437B125}" srcOrd="0" destOrd="0" presId="urn:microsoft.com/office/officeart/2005/8/layout/vList2"/>
    <dgm:cxn modelId="{87BD22F2-C269-456B-8557-908E51CB2E83}" srcId="{AAC7C23F-A448-4F2A-9F25-B90ECE9FD112}" destId="{21C4DB7D-A9B1-4CBE-922B-23F50199A4BD}" srcOrd="1" destOrd="0" parTransId="{8320C648-F6E3-4420-9D14-288B5CEF3087}" sibTransId="{17CA3EB1-F10A-414A-BB07-23D8DBBFEE4F}"/>
    <dgm:cxn modelId="{3C90B4FB-049D-44C8-8BA3-8F6C4FBD811B}" type="presOf" srcId="{98E41324-A743-4851-BCCD-1590C71D9146}" destId="{A1664D2C-0BED-4E10-9EE4-F3CA3D9BEDAB}" srcOrd="0" destOrd="0" presId="urn:microsoft.com/office/officeart/2005/8/layout/vList2"/>
    <dgm:cxn modelId="{E8D31245-3856-4218-9791-BDAF91B6E757}" type="presParOf" srcId="{1595399A-41CB-4C53-AB1C-B6448838F8B8}" destId="{7493B0EA-32A1-43BD-A670-D227F6F5AB46}" srcOrd="0" destOrd="0" presId="urn:microsoft.com/office/officeart/2005/8/layout/vList2"/>
    <dgm:cxn modelId="{37A47C59-689C-4E15-9A3A-6B1673DE1204}" type="presParOf" srcId="{1595399A-41CB-4C53-AB1C-B6448838F8B8}" destId="{69487999-7244-49B1-B9DD-71CDA12F148A}" srcOrd="1" destOrd="0" presId="urn:microsoft.com/office/officeart/2005/8/layout/vList2"/>
    <dgm:cxn modelId="{3DD49275-9843-425F-A140-CCBFFD689D59}" type="presParOf" srcId="{1595399A-41CB-4C53-AB1C-B6448838F8B8}" destId="{1542EF4A-8EC7-4731-8463-772F4437B125}" srcOrd="2" destOrd="0" presId="urn:microsoft.com/office/officeart/2005/8/layout/vList2"/>
    <dgm:cxn modelId="{A3511FAC-189C-4F47-805C-0F19817633A7}" type="presParOf" srcId="{1595399A-41CB-4C53-AB1C-B6448838F8B8}" destId="{3438D2F4-7C83-4727-B03F-B087F28F99AD}" srcOrd="3" destOrd="0" presId="urn:microsoft.com/office/officeart/2005/8/layout/vList2"/>
    <dgm:cxn modelId="{860BA017-CDFC-45B2-9ED5-9DA056FB33A8}" type="presParOf" srcId="{1595399A-41CB-4C53-AB1C-B6448838F8B8}" destId="{A1664D2C-0BED-4E10-9EE4-F3CA3D9BEDA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1E354E-EB42-40BA-9970-5F2928277DD9}"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376ED12E-25BA-4ACC-A86F-B33F607BF8B7}">
      <dgm:prSet/>
      <dgm:spPr/>
      <dgm:t>
        <a:bodyPr/>
        <a:lstStyle/>
        <a:p>
          <a:pPr algn="l"/>
          <a:r>
            <a:rPr lang="en-US" dirty="0" err="1"/>
            <a:t>Giả</a:t>
          </a:r>
          <a:r>
            <a:rPr lang="en-US" dirty="0"/>
            <a:t> </a:t>
          </a:r>
          <a:r>
            <a:rPr lang="en-US" dirty="0" err="1"/>
            <a:t>sử</a:t>
          </a:r>
          <a:r>
            <a:rPr lang="en-US" dirty="0"/>
            <a:t> A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chứa</a:t>
          </a:r>
          <a:r>
            <a:rPr lang="en-US" dirty="0"/>
            <a:t> </a:t>
          </a:r>
          <a:r>
            <a:rPr lang="en-US" dirty="0" err="1"/>
            <a:t>mệnh</a:t>
          </a:r>
          <a:r>
            <a:rPr lang="en-US" dirty="0"/>
            <a:t> </a:t>
          </a:r>
          <a:r>
            <a:rPr lang="en-US" dirty="0" err="1"/>
            <a:t>đề</a:t>
          </a:r>
          <a:r>
            <a:rPr lang="en-US" dirty="0"/>
            <a:t> </a:t>
          </a:r>
          <a:r>
            <a:rPr lang="en-US" dirty="0" err="1"/>
            <a:t>sơ</a:t>
          </a:r>
          <a:r>
            <a:rPr lang="en-US" dirty="0"/>
            <a:t> </a:t>
          </a:r>
          <a:r>
            <a:rPr lang="en-US" dirty="0" err="1"/>
            <a:t>cấp</a:t>
          </a:r>
          <a:r>
            <a:rPr lang="en-US" dirty="0"/>
            <a:t> X, </a:t>
          </a:r>
          <a:r>
            <a:rPr lang="en-US" dirty="0" err="1"/>
            <a:t>tạo</a:t>
          </a:r>
          <a:r>
            <a:rPr lang="en-US" dirty="0"/>
            <a:t> </a:t>
          </a:r>
          <a:r>
            <a:rPr lang="en-US" dirty="0" err="1"/>
            <a:t>biểu</a:t>
          </a:r>
          <a:r>
            <a:rPr lang="en-US" dirty="0"/>
            <a:t> </a:t>
          </a:r>
          <a:r>
            <a:rPr lang="en-US" dirty="0" err="1"/>
            <a:t>thức</a:t>
          </a:r>
          <a:r>
            <a:rPr lang="en-US" dirty="0"/>
            <a:t> B </a:t>
          </a:r>
          <a:r>
            <a:rPr lang="en-US" dirty="0" err="1"/>
            <a:t>bằng</a:t>
          </a:r>
          <a:r>
            <a:rPr lang="en-US" dirty="0"/>
            <a:t> </a:t>
          </a:r>
          <a:r>
            <a:rPr lang="en-US" dirty="0" err="1"/>
            <a:t>cách</a:t>
          </a:r>
          <a:r>
            <a:rPr lang="en-US" dirty="0"/>
            <a:t> </a:t>
          </a:r>
          <a:r>
            <a:rPr lang="en-US" dirty="0" err="1"/>
            <a:t>thay</a:t>
          </a:r>
          <a:r>
            <a:rPr lang="en-US" dirty="0"/>
            <a:t> X </a:t>
          </a:r>
          <a:r>
            <a:rPr lang="en-US" dirty="0" err="1"/>
            <a:t>bởi</a:t>
          </a:r>
          <a:r>
            <a:rPr lang="en-US" dirty="0"/>
            <a:t> </a:t>
          </a:r>
          <a:r>
            <a:rPr lang="en-US" dirty="0" err="1"/>
            <a:t>một</a:t>
          </a:r>
          <a:r>
            <a:rPr lang="en-US" dirty="0"/>
            <a:t> </a:t>
          </a:r>
          <a:r>
            <a:rPr lang="en-US" dirty="0" err="1"/>
            <a:t>biểu</a:t>
          </a:r>
          <a:r>
            <a:rPr lang="en-US" dirty="0"/>
            <a:t> </a:t>
          </a:r>
          <a:r>
            <a:rPr lang="en-US" dirty="0" err="1"/>
            <a:t>thức</a:t>
          </a:r>
          <a:r>
            <a:rPr lang="en-US" dirty="0"/>
            <a:t> E </a:t>
          </a:r>
          <a:r>
            <a:rPr lang="en-US" dirty="0" err="1"/>
            <a:t>nào</a:t>
          </a:r>
          <a:r>
            <a:rPr lang="en-US" dirty="0"/>
            <a:t> </a:t>
          </a:r>
          <a:r>
            <a:rPr lang="en-US" dirty="0" err="1"/>
            <a:t>đó</a:t>
          </a:r>
          <a:r>
            <a:rPr lang="en-US" dirty="0"/>
            <a:t> ta </a:t>
          </a:r>
          <a:r>
            <a:rPr lang="en-US" dirty="0" err="1"/>
            <a:t>có</a:t>
          </a:r>
          <a:r>
            <a:rPr lang="en-US" dirty="0"/>
            <a:t>: A </a:t>
          </a:r>
          <a:r>
            <a:rPr lang="en-US" dirty="0">
              <a:sym typeface="Symbol" panose="05050102010706020507" pitchFamily="18" charset="2"/>
            </a:rPr>
            <a:t></a:t>
          </a:r>
          <a:r>
            <a:rPr lang="en-US" dirty="0"/>
            <a:t> B</a:t>
          </a:r>
        </a:p>
      </dgm:t>
    </dgm:pt>
    <dgm:pt modelId="{B85E2773-68A2-45B1-ADE6-34C3A621AEFF}" type="parTrans" cxnId="{5EDA65A4-6CE0-45D0-8CC5-9A2C67789538}">
      <dgm:prSet/>
      <dgm:spPr/>
      <dgm:t>
        <a:bodyPr/>
        <a:lstStyle/>
        <a:p>
          <a:endParaRPr lang="en-US"/>
        </a:p>
      </dgm:t>
    </dgm:pt>
    <dgm:pt modelId="{42848BBC-078C-4E0C-B328-C43A76167290}" type="sibTrans" cxnId="{5EDA65A4-6CE0-45D0-8CC5-9A2C67789538}">
      <dgm:prSet/>
      <dgm:spPr/>
      <dgm:t>
        <a:bodyPr/>
        <a:lstStyle/>
        <a:p>
          <a:endParaRPr lang="en-US"/>
        </a:p>
      </dgm:t>
    </dgm:pt>
    <mc:AlternateContent xmlns:mc="http://schemas.openxmlformats.org/markup-compatibility/2006">
      <mc:Choice xmlns:a14="http://schemas.microsoft.com/office/drawing/2010/main" Requires="a14">
        <dgm:pt modelId="{A1DB3907-570B-4E8B-AFE1-FDABFD57A7CE}">
          <dgm:prSet/>
          <dgm:spPr/>
          <dgm:t>
            <a:bodyPr/>
            <a:lstStyle/>
            <a:p>
              <a:pPr algn="l"/>
              <a:r>
                <a:rPr lang="en-US" dirty="0" err="1"/>
                <a:t>Ví</a:t>
              </a:r>
              <a:r>
                <a:rPr lang="en-US" dirty="0"/>
                <a:t> </a:t>
              </a:r>
              <a:r>
                <a:rPr lang="en-US" dirty="0" err="1"/>
                <a:t>dụ</a:t>
              </a:r>
              <a:r>
                <a:rPr lang="en-US" dirty="0"/>
                <a:t>: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𝑝</m:t>
                  </m:r>
                  <m:r>
                    <a:rPr lang="en-US" i="1" dirty="0" err="1">
                      <a:latin typeface="Cambria Math" panose="02040503050406030204" pitchFamily="18" charset="0"/>
                      <a:sym typeface="Symbol" panose="05050102010706020507" pitchFamily="18" charset="2"/>
                    </a:rPr>
                    <m:t></m:t>
                  </m:r>
                  <m:r>
                    <a:rPr lang="en-US" i="1" dirty="0" err="1">
                      <a:latin typeface="Cambria Math" panose="02040503050406030204" pitchFamily="18" charset="0"/>
                    </a:rPr>
                    <m:t>𝑞</m:t>
                  </m:r>
                  <m:r>
                    <a:rPr lang="en-US" i="1" dirty="0">
                      <a:latin typeface="Cambria Math" panose="02040503050406030204" pitchFamily="18" charset="0"/>
                    </a:rPr>
                    <m:t>)</m:t>
                  </m:r>
                  <m:r>
                    <a:rPr lang="en-US" i="1" dirty="0">
                      <a:latin typeface="Cambria Math" panose="02040503050406030204" pitchFamily="18" charset="0"/>
                      <a:sym typeface="Symbol" panose="05050102010706020507" pitchFamily="18" charset="2"/>
                    </a:rPr>
                    <m:t></m:t>
                  </m:r>
                  <m:r>
                    <a:rPr lang="en-US" i="1" dirty="0">
                      <a:latin typeface="Cambria Math" panose="02040503050406030204" pitchFamily="18" charset="0"/>
                    </a:rPr>
                    <m:t>𝑝</m:t>
                  </m:r>
                  <m:r>
                    <a:rPr lang="en-US" i="1" dirty="0">
                      <a:latin typeface="Cambria Math" panose="02040503050406030204" pitchFamily="18" charset="0"/>
                    </a:rPr>
                    <m:t>)</m:t>
                  </m:r>
                </m:oMath>
              </a14:m>
              <a:r>
                <a:rPr lang="en-US" dirty="0">
                  <a:sym typeface="Symbol" panose="05050102010706020507" pitchFamily="18" charset="2"/>
                </a:rPr>
                <a:t></a:t>
              </a:r>
              <a14:m>
                <m:oMath xmlns:m="http://schemas.openxmlformats.org/officeDocument/2006/math">
                  <m:r>
                    <a:rPr lang="en-US" i="1" dirty="0">
                      <a:latin typeface="Cambria Math" panose="02040503050406030204" pitchFamily="18" charset="0"/>
                    </a:rPr>
                    <m:t>𝑞</m:t>
                  </m:r>
                </m:oMath>
              </a14:m>
              <a:r>
                <a:rPr lang="en-US" dirty="0"/>
                <a:t> </a:t>
              </a:r>
              <a:r>
                <a:rPr lang="en-US" dirty="0" err="1"/>
                <a:t>là</a:t>
              </a:r>
              <a:r>
                <a:rPr lang="en-US" dirty="0"/>
                <a:t> </a:t>
              </a:r>
              <a:r>
                <a:rPr lang="en-US" dirty="0" err="1"/>
                <a:t>hằng</a:t>
              </a:r>
              <a:r>
                <a:rPr lang="en-US" dirty="0"/>
                <a:t> </a:t>
              </a:r>
              <a:r>
                <a:rPr lang="en-US" dirty="0" err="1"/>
                <a:t>đúng</a:t>
              </a:r>
              <a:endParaRPr lang="en-US" dirty="0"/>
            </a:p>
            <a:p>
              <a:pPr algn="l"/>
              <a:r>
                <a:rPr lang="en-US" dirty="0" err="1"/>
                <a:t>Thay</a:t>
              </a:r>
              <a:r>
                <a:rPr lang="en-US" dirty="0"/>
                <a:t> </a:t>
              </a:r>
              <a14:m>
                <m:oMath xmlns:m="http://schemas.openxmlformats.org/officeDocument/2006/math">
                  <m:r>
                    <a:rPr lang="en-US" i="1" dirty="0" smtClean="0">
                      <a:latin typeface="Cambria Math" panose="02040503050406030204" pitchFamily="18" charset="0"/>
                    </a:rPr>
                    <m:t>𝑞</m:t>
                  </m:r>
                </m:oMath>
              </a14:m>
              <a:r>
                <a:rPr lang="en-US" dirty="0"/>
                <a:t> </a:t>
              </a:r>
              <a:r>
                <a:rPr lang="en-US" dirty="0" err="1"/>
                <a:t>bằng</a:t>
              </a:r>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sym typeface="Symbol" panose="05050102010706020507" pitchFamily="18" charset="2"/>
                    </a:rPr>
                    <m:t></m:t>
                  </m:r>
                  <m:r>
                    <a:rPr lang="en-US" i="1" dirty="0" smtClean="0">
                      <a:latin typeface="Cambria Math" panose="02040503050406030204" pitchFamily="18" charset="0"/>
                    </a:rPr>
                    <m:t>𝑌</m:t>
                  </m:r>
                  <m:r>
                    <a:rPr lang="en-US" i="1" dirty="0" smtClean="0">
                      <a:latin typeface="Cambria Math" panose="02040503050406030204" pitchFamily="18" charset="0"/>
                    </a:rPr>
                    <m:t>)</m:t>
                  </m:r>
                </m:oMath>
              </a14:m>
              <a:r>
                <a:rPr lang="en-US" dirty="0"/>
                <a:t> ta </a:t>
              </a:r>
              <a:r>
                <a:rPr lang="en-US" dirty="0" err="1"/>
                <a:t>được</a:t>
              </a:r>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sym typeface="Symbol" panose="05050102010706020507" pitchFamily="18" charset="2"/>
                    </a:rPr>
                    <m:t></m:t>
                  </m:r>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rPr>
                    <m:t>)</m:t>
                  </m:r>
                </m:oMath>
              </a14:m>
              <a:r>
                <a:rPr lang="en-US" dirty="0">
                  <a:sym typeface="Symbol" panose="05050102010706020507" pitchFamily="18" charset="2"/>
                </a:rPr>
                <a:t></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 </m:t>
                  </m:r>
                </m:oMath>
              </a14:m>
              <a:r>
                <a:rPr lang="en-US" dirty="0" err="1"/>
                <a:t>cũng</a:t>
              </a:r>
              <a:r>
                <a:rPr lang="en-US" dirty="0"/>
                <a:t> </a:t>
              </a:r>
              <a:r>
                <a:rPr lang="en-US" dirty="0" err="1"/>
                <a:t>là</a:t>
              </a:r>
              <a:r>
                <a:rPr lang="en-US" dirty="0"/>
                <a:t> </a:t>
              </a:r>
              <a:r>
                <a:rPr lang="en-US" dirty="0" err="1"/>
                <a:t>hằng</a:t>
              </a:r>
              <a:r>
                <a:rPr lang="en-US" dirty="0"/>
                <a:t> </a:t>
              </a:r>
              <a:r>
                <a:rPr lang="en-US" dirty="0" err="1"/>
                <a:t>đúng</a:t>
              </a:r>
              <a:endParaRPr lang="en-US" dirty="0"/>
            </a:p>
          </dgm:t>
        </dgm:pt>
      </mc:Choice>
      <mc:Fallback>
        <dgm:pt modelId="{A1DB3907-570B-4E8B-AFE1-FDABFD57A7CE}">
          <dgm:prSet/>
          <dgm:spPr/>
          <dgm:t>
            <a:bodyPr/>
            <a:lstStyle/>
            <a:p>
              <a:pPr algn="l"/>
              <a:r>
                <a:rPr lang="en-US" dirty="0" err="1"/>
                <a:t>Ví</a:t>
              </a:r>
              <a:r>
                <a:rPr lang="en-US" dirty="0"/>
                <a:t> </a:t>
              </a:r>
              <a:r>
                <a:rPr lang="en-US" dirty="0" err="1"/>
                <a:t>dụ</a:t>
              </a:r>
              <a:r>
                <a:rPr lang="en-US" dirty="0"/>
                <a:t>: </a:t>
              </a:r>
              <a:r>
                <a:rPr lang="en-US" i="0" dirty="0">
                  <a:latin typeface="Cambria Math" panose="02040503050406030204" pitchFamily="18" charset="0"/>
                </a:rPr>
                <a:t>((</a:t>
              </a:r>
              <a:r>
                <a:rPr lang="en-US" i="0" dirty="0" err="1">
                  <a:latin typeface="Cambria Math" panose="02040503050406030204" pitchFamily="18" charset="0"/>
                </a:rPr>
                <a:t>𝑝</a:t>
              </a:r>
              <a:r>
                <a:rPr lang="en-US" i="0" dirty="0" err="1">
                  <a:latin typeface="Cambria Math" panose="02040503050406030204" pitchFamily="18" charset="0"/>
                  <a:sym typeface="Symbol" panose="05050102010706020507" pitchFamily="18" charset="2"/>
                </a:rPr>
                <a:t></a:t>
              </a:r>
              <a:r>
                <a:rPr lang="en-US" i="0" dirty="0" err="1">
                  <a:latin typeface="Cambria Math" panose="02040503050406030204" pitchFamily="18" charset="0"/>
                </a:rPr>
                <a:t>𝑞</a:t>
              </a:r>
              <a:r>
                <a:rPr lang="en-US" i="0" dirty="0">
                  <a:latin typeface="Cambria Math" panose="02040503050406030204" pitchFamily="18" charset="0"/>
                </a:rPr>
                <a:t>)</a:t>
              </a:r>
              <a:r>
                <a:rPr lang="en-US" i="0" dirty="0">
                  <a:latin typeface="Cambria Math" panose="02040503050406030204" pitchFamily="18" charset="0"/>
                  <a:sym typeface="Symbol" panose="05050102010706020507" pitchFamily="18" charset="2"/>
                </a:rPr>
                <a:t></a:t>
              </a:r>
              <a:r>
                <a:rPr lang="en-US" i="0" dirty="0">
                  <a:latin typeface="Cambria Math" panose="02040503050406030204" pitchFamily="18" charset="0"/>
                </a:rPr>
                <a:t>𝑝)</a:t>
              </a:r>
              <a:r>
                <a:rPr lang="en-US" dirty="0">
                  <a:sym typeface="Symbol" panose="05050102010706020507" pitchFamily="18" charset="2"/>
                </a:rPr>
                <a:t></a:t>
              </a:r>
              <a:r>
                <a:rPr lang="en-US" i="0" dirty="0">
                  <a:latin typeface="Cambria Math" panose="02040503050406030204" pitchFamily="18" charset="0"/>
                </a:rPr>
                <a:t>𝑞</a:t>
              </a:r>
              <a:r>
                <a:rPr lang="en-US" dirty="0"/>
                <a:t> </a:t>
              </a:r>
              <a:r>
                <a:rPr lang="en-US" dirty="0" err="1"/>
                <a:t>là</a:t>
              </a:r>
              <a:r>
                <a:rPr lang="en-US" dirty="0"/>
                <a:t> </a:t>
              </a:r>
              <a:r>
                <a:rPr lang="en-US" dirty="0" err="1"/>
                <a:t>hằng</a:t>
              </a:r>
              <a:r>
                <a:rPr lang="en-US" dirty="0"/>
                <a:t> </a:t>
              </a:r>
              <a:r>
                <a:rPr lang="en-US" dirty="0" err="1"/>
                <a:t>đúng</a:t>
              </a:r>
              <a:endParaRPr lang="en-US" dirty="0"/>
            </a:p>
            <a:p>
              <a:pPr algn="l"/>
              <a:r>
                <a:rPr lang="en-US" dirty="0" err="1"/>
                <a:t>Thay</a:t>
              </a:r>
              <a:r>
                <a:rPr lang="en-US" dirty="0"/>
                <a:t> </a:t>
              </a:r>
              <a:r>
                <a:rPr lang="en-US" i="0" dirty="0">
                  <a:latin typeface="Cambria Math" panose="02040503050406030204" pitchFamily="18" charset="0"/>
                </a:rPr>
                <a:t>𝑞</a:t>
              </a:r>
              <a:r>
                <a:rPr lang="en-US" dirty="0"/>
                <a:t> </a:t>
              </a:r>
              <a:r>
                <a:rPr lang="en-US" dirty="0" err="1"/>
                <a:t>bằng</a:t>
              </a:r>
              <a:r>
                <a:rPr lang="en-US" dirty="0"/>
                <a:t> </a:t>
              </a:r>
              <a:r>
                <a:rPr lang="en-US" i="0" dirty="0">
                  <a:latin typeface="Cambria Math" panose="02040503050406030204" pitchFamily="18" charset="0"/>
                </a:rPr>
                <a:t>(𝑋</a:t>
              </a:r>
              <a:r>
                <a:rPr lang="en-US" i="0" dirty="0">
                  <a:latin typeface="Cambria Math" panose="02040503050406030204" pitchFamily="18" charset="0"/>
                  <a:sym typeface="Symbol" panose="05050102010706020507" pitchFamily="18" charset="2"/>
                </a:rPr>
                <a:t></a:t>
              </a:r>
              <a:r>
                <a:rPr lang="en-US" i="0" dirty="0">
                  <a:latin typeface="Cambria Math" panose="02040503050406030204" pitchFamily="18" charset="0"/>
                </a:rPr>
                <a:t>𝑌)</a:t>
              </a:r>
              <a:r>
                <a:rPr lang="en-US" dirty="0"/>
                <a:t> ta </a:t>
              </a:r>
              <a:r>
                <a:rPr lang="en-US" dirty="0" err="1"/>
                <a:t>được</a:t>
              </a:r>
              <a:r>
                <a:rPr lang="en-US" dirty="0"/>
                <a:t> </a:t>
              </a:r>
              <a:r>
                <a:rPr lang="en-US" i="0" dirty="0">
                  <a:latin typeface="Cambria Math" panose="02040503050406030204" pitchFamily="18" charset="0"/>
                </a:rPr>
                <a:t>((𝑝</a:t>
              </a:r>
              <a:r>
                <a:rPr lang="en-US" i="0" dirty="0">
                  <a:latin typeface="Cambria Math" panose="02040503050406030204" pitchFamily="18" charset="0"/>
                  <a:sym typeface="Symbol" panose="05050102010706020507" pitchFamily="18" charset="2"/>
                </a:rPr>
                <a:t></a:t>
              </a:r>
              <a:r>
                <a:rPr lang="en-US" i="0" dirty="0">
                  <a:latin typeface="Cambria Math" panose="02040503050406030204" pitchFamily="18" charset="0"/>
                </a:rPr>
                <a:t> (𝑋 </a:t>
              </a:r>
              <a:r>
                <a:rPr lang="en-US" i="0" dirty="0">
                  <a:latin typeface="Cambria Math" panose="02040503050406030204" pitchFamily="18" charset="0"/>
                  <a:sym typeface="Symbol" panose="05050102010706020507" pitchFamily="18" charset="2"/>
                </a:rPr>
                <a:t></a:t>
              </a:r>
              <a:r>
                <a:rPr lang="en-US" i="0" dirty="0">
                  <a:latin typeface="Cambria Math" panose="02040503050406030204" pitchFamily="18" charset="0"/>
                </a:rPr>
                <a:t> 𝑌))</a:t>
              </a:r>
              <a:r>
                <a:rPr lang="en-US" i="0" dirty="0">
                  <a:latin typeface="Cambria Math" panose="02040503050406030204" pitchFamily="18" charset="0"/>
                  <a:sym typeface="Symbol" panose="05050102010706020507" pitchFamily="18" charset="2"/>
                </a:rPr>
                <a:t></a:t>
              </a:r>
              <a:r>
                <a:rPr lang="en-US" i="0" dirty="0">
                  <a:latin typeface="Cambria Math" panose="02040503050406030204" pitchFamily="18" charset="0"/>
                </a:rPr>
                <a:t>𝑝)</a:t>
              </a:r>
              <a:r>
                <a:rPr lang="en-US" dirty="0">
                  <a:sym typeface="Symbol" panose="05050102010706020507" pitchFamily="18" charset="2"/>
                </a:rPr>
                <a:t></a:t>
              </a:r>
              <a:r>
                <a:rPr lang="en-US" i="0" dirty="0">
                  <a:latin typeface="Cambria Math" panose="02040503050406030204" pitchFamily="18" charset="0"/>
                </a:rPr>
                <a:t>(𝑋 </a:t>
              </a:r>
              <a:r>
                <a:rPr lang="en-US" i="0" dirty="0">
                  <a:latin typeface="Cambria Math" panose="02040503050406030204" pitchFamily="18" charset="0"/>
                  <a:sym typeface="Symbol" panose="05050102010706020507" pitchFamily="18" charset="2"/>
                </a:rPr>
                <a:t></a:t>
              </a:r>
              <a:r>
                <a:rPr lang="en-US" i="0" dirty="0">
                  <a:latin typeface="Cambria Math" panose="02040503050406030204" pitchFamily="18" charset="0"/>
                </a:rPr>
                <a:t> 𝑌) </a:t>
              </a:r>
              <a:r>
                <a:rPr lang="en-US" dirty="0" err="1"/>
                <a:t>cũng</a:t>
              </a:r>
              <a:r>
                <a:rPr lang="en-US" dirty="0"/>
                <a:t> </a:t>
              </a:r>
              <a:r>
                <a:rPr lang="en-US" dirty="0" err="1"/>
                <a:t>là</a:t>
              </a:r>
              <a:r>
                <a:rPr lang="en-US" dirty="0"/>
                <a:t> </a:t>
              </a:r>
              <a:r>
                <a:rPr lang="en-US" dirty="0" err="1"/>
                <a:t>hằng</a:t>
              </a:r>
              <a:r>
                <a:rPr lang="en-US" dirty="0"/>
                <a:t> </a:t>
              </a:r>
              <a:r>
                <a:rPr lang="en-US" dirty="0" err="1"/>
                <a:t>đúng</a:t>
              </a:r>
              <a:endParaRPr lang="en-US" dirty="0"/>
            </a:p>
          </dgm:t>
        </dgm:pt>
      </mc:Fallback>
    </mc:AlternateContent>
    <dgm:pt modelId="{D88441F1-3BAF-43E5-B8C7-57AD988BF613}" type="parTrans" cxnId="{2EBB3277-8DB7-4C5C-ABFA-384C1190C677}">
      <dgm:prSet/>
      <dgm:spPr/>
      <dgm:t>
        <a:bodyPr/>
        <a:lstStyle/>
        <a:p>
          <a:endParaRPr lang="en-US"/>
        </a:p>
      </dgm:t>
    </dgm:pt>
    <dgm:pt modelId="{063851CE-E28F-44C6-9CD8-A67376919C13}" type="sibTrans" cxnId="{2EBB3277-8DB7-4C5C-ABFA-384C1190C677}">
      <dgm:prSet/>
      <dgm:spPr/>
      <dgm:t>
        <a:bodyPr/>
        <a:lstStyle/>
        <a:p>
          <a:endParaRPr lang="en-US"/>
        </a:p>
      </dgm:t>
    </dgm:pt>
    <dgm:pt modelId="{AEC07559-2F7E-40C2-B2E0-51035F399012}" type="pres">
      <dgm:prSet presAssocID="{EA1E354E-EB42-40BA-9970-5F2928277DD9}" presName="Name0" presStyleCnt="0">
        <dgm:presLayoutVars>
          <dgm:dir/>
          <dgm:resizeHandles val="exact"/>
        </dgm:presLayoutVars>
      </dgm:prSet>
      <dgm:spPr/>
    </dgm:pt>
    <dgm:pt modelId="{4BD8825D-E638-4F5D-9516-C4B362E638ED}" type="pres">
      <dgm:prSet presAssocID="{376ED12E-25BA-4ACC-A86F-B33F607BF8B7}" presName="node" presStyleLbl="node1" presStyleIdx="0" presStyleCnt="2">
        <dgm:presLayoutVars>
          <dgm:bulletEnabled val="1"/>
        </dgm:presLayoutVars>
      </dgm:prSet>
      <dgm:spPr/>
    </dgm:pt>
    <dgm:pt modelId="{08E7D2F5-685E-4694-B22A-B4E8BE6B4BE8}" type="pres">
      <dgm:prSet presAssocID="{42848BBC-078C-4E0C-B328-C43A76167290}" presName="sibTrans" presStyleLbl="sibTrans2D1" presStyleIdx="0" presStyleCnt="1"/>
      <dgm:spPr/>
    </dgm:pt>
    <dgm:pt modelId="{C8D6C944-4514-4DCD-98CA-ED7A531FA4D7}" type="pres">
      <dgm:prSet presAssocID="{42848BBC-078C-4E0C-B328-C43A76167290}" presName="connectorText" presStyleLbl="sibTrans2D1" presStyleIdx="0" presStyleCnt="1"/>
      <dgm:spPr/>
    </dgm:pt>
    <dgm:pt modelId="{5F614D29-6D40-4710-A104-86B66DD01CAD}" type="pres">
      <dgm:prSet presAssocID="{A1DB3907-570B-4E8B-AFE1-FDABFD57A7CE}" presName="node" presStyleLbl="node1" presStyleIdx="1" presStyleCnt="2">
        <dgm:presLayoutVars>
          <dgm:bulletEnabled val="1"/>
        </dgm:presLayoutVars>
      </dgm:prSet>
      <dgm:spPr/>
    </dgm:pt>
  </dgm:ptLst>
  <dgm:cxnLst>
    <dgm:cxn modelId="{95BDC727-0542-4109-BDE4-7BC30BD37A8D}" type="presOf" srcId="{42848BBC-078C-4E0C-B328-C43A76167290}" destId="{08E7D2F5-685E-4694-B22A-B4E8BE6B4BE8}" srcOrd="0" destOrd="0" presId="urn:microsoft.com/office/officeart/2005/8/layout/process1"/>
    <dgm:cxn modelId="{2EBB3277-8DB7-4C5C-ABFA-384C1190C677}" srcId="{EA1E354E-EB42-40BA-9970-5F2928277DD9}" destId="{A1DB3907-570B-4E8B-AFE1-FDABFD57A7CE}" srcOrd="1" destOrd="0" parTransId="{D88441F1-3BAF-43E5-B8C7-57AD988BF613}" sibTransId="{063851CE-E28F-44C6-9CD8-A67376919C13}"/>
    <dgm:cxn modelId="{FF091558-BAFC-467D-A8A3-DB635D08DCF7}" type="presOf" srcId="{42848BBC-078C-4E0C-B328-C43A76167290}" destId="{C8D6C944-4514-4DCD-98CA-ED7A531FA4D7}" srcOrd="1" destOrd="0" presId="urn:microsoft.com/office/officeart/2005/8/layout/process1"/>
    <dgm:cxn modelId="{545DB17A-9777-40DD-A7FD-641F280A403E}" type="presOf" srcId="{EA1E354E-EB42-40BA-9970-5F2928277DD9}" destId="{AEC07559-2F7E-40C2-B2E0-51035F399012}" srcOrd="0" destOrd="0" presId="urn:microsoft.com/office/officeart/2005/8/layout/process1"/>
    <dgm:cxn modelId="{5EDA65A4-6CE0-45D0-8CC5-9A2C67789538}" srcId="{EA1E354E-EB42-40BA-9970-5F2928277DD9}" destId="{376ED12E-25BA-4ACC-A86F-B33F607BF8B7}" srcOrd="0" destOrd="0" parTransId="{B85E2773-68A2-45B1-ADE6-34C3A621AEFF}" sibTransId="{42848BBC-078C-4E0C-B328-C43A76167290}"/>
    <dgm:cxn modelId="{F1E7B9BF-D83E-4153-AFBB-688D81BA6151}" type="presOf" srcId="{A1DB3907-570B-4E8B-AFE1-FDABFD57A7CE}" destId="{5F614D29-6D40-4710-A104-86B66DD01CAD}" srcOrd="0" destOrd="0" presId="urn:microsoft.com/office/officeart/2005/8/layout/process1"/>
    <dgm:cxn modelId="{B0E48BEC-DCE1-41C0-96C4-722FA815CCC4}" type="presOf" srcId="{376ED12E-25BA-4ACC-A86F-B33F607BF8B7}" destId="{4BD8825D-E638-4F5D-9516-C4B362E638ED}" srcOrd="0" destOrd="0" presId="urn:microsoft.com/office/officeart/2005/8/layout/process1"/>
    <dgm:cxn modelId="{53E598F1-5003-4869-99D0-C2C9E305CA63}" type="presParOf" srcId="{AEC07559-2F7E-40C2-B2E0-51035F399012}" destId="{4BD8825D-E638-4F5D-9516-C4B362E638ED}" srcOrd="0" destOrd="0" presId="urn:microsoft.com/office/officeart/2005/8/layout/process1"/>
    <dgm:cxn modelId="{1752A8D2-7EB1-4B3E-905B-8FCD3A50BE56}" type="presParOf" srcId="{AEC07559-2F7E-40C2-B2E0-51035F399012}" destId="{08E7D2F5-685E-4694-B22A-B4E8BE6B4BE8}" srcOrd="1" destOrd="0" presId="urn:microsoft.com/office/officeart/2005/8/layout/process1"/>
    <dgm:cxn modelId="{61D31067-46B7-49E6-9B4B-A5FA9928938B}" type="presParOf" srcId="{08E7D2F5-685E-4694-B22A-B4E8BE6B4BE8}" destId="{C8D6C944-4514-4DCD-98CA-ED7A531FA4D7}" srcOrd="0" destOrd="0" presId="urn:microsoft.com/office/officeart/2005/8/layout/process1"/>
    <dgm:cxn modelId="{B1F98FB2-0B25-49D9-B94E-AE8211D3F57A}" type="presParOf" srcId="{AEC07559-2F7E-40C2-B2E0-51035F399012}" destId="{5F614D29-6D40-4710-A104-86B66DD01CA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1E354E-EB42-40BA-9970-5F2928277DD9}"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376ED12E-25BA-4ACC-A86F-B33F607BF8B7}">
      <dgm:prSet/>
      <dgm:spPr/>
      <dgm:t>
        <a:bodyPr/>
        <a:lstStyle/>
        <a:p>
          <a:pPr algn="l"/>
          <a:r>
            <a:rPr lang="en-US" dirty="0" err="1"/>
            <a:t>Giả</a:t>
          </a:r>
          <a:r>
            <a:rPr lang="en-US" dirty="0"/>
            <a:t> </a:t>
          </a:r>
          <a:r>
            <a:rPr lang="en-US" dirty="0" err="1"/>
            <a:t>sử</a:t>
          </a:r>
          <a:r>
            <a:rPr lang="en-US" dirty="0"/>
            <a:t> A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chứa</a:t>
          </a:r>
          <a:r>
            <a:rPr lang="en-US" dirty="0"/>
            <a:t> </a:t>
          </a:r>
          <a:r>
            <a:rPr lang="en-US" dirty="0" err="1"/>
            <a:t>mệnh</a:t>
          </a:r>
          <a:r>
            <a:rPr lang="en-US" dirty="0"/>
            <a:t> </a:t>
          </a:r>
          <a:r>
            <a:rPr lang="en-US" dirty="0" err="1"/>
            <a:t>đề</a:t>
          </a:r>
          <a:r>
            <a:rPr lang="en-US" dirty="0"/>
            <a:t> </a:t>
          </a:r>
          <a:r>
            <a:rPr lang="en-US" dirty="0" err="1"/>
            <a:t>sơ</a:t>
          </a:r>
          <a:r>
            <a:rPr lang="en-US" dirty="0"/>
            <a:t> </a:t>
          </a:r>
          <a:r>
            <a:rPr lang="en-US" dirty="0" err="1"/>
            <a:t>cấp</a:t>
          </a:r>
          <a:r>
            <a:rPr lang="en-US" dirty="0"/>
            <a:t> X, </a:t>
          </a:r>
          <a:r>
            <a:rPr lang="en-US" dirty="0" err="1"/>
            <a:t>tạo</a:t>
          </a:r>
          <a:r>
            <a:rPr lang="en-US" dirty="0"/>
            <a:t> </a:t>
          </a:r>
          <a:r>
            <a:rPr lang="en-US" dirty="0" err="1"/>
            <a:t>biểu</a:t>
          </a:r>
          <a:r>
            <a:rPr lang="en-US" dirty="0"/>
            <a:t> </a:t>
          </a:r>
          <a:r>
            <a:rPr lang="en-US" dirty="0" err="1"/>
            <a:t>thức</a:t>
          </a:r>
          <a:r>
            <a:rPr lang="en-US" dirty="0"/>
            <a:t> B </a:t>
          </a:r>
          <a:r>
            <a:rPr lang="en-US" dirty="0" err="1"/>
            <a:t>bằng</a:t>
          </a:r>
          <a:r>
            <a:rPr lang="en-US" dirty="0"/>
            <a:t> </a:t>
          </a:r>
          <a:r>
            <a:rPr lang="en-US" dirty="0" err="1"/>
            <a:t>cách</a:t>
          </a:r>
          <a:r>
            <a:rPr lang="en-US" dirty="0"/>
            <a:t> </a:t>
          </a:r>
          <a:r>
            <a:rPr lang="en-US" dirty="0" err="1"/>
            <a:t>thay</a:t>
          </a:r>
          <a:r>
            <a:rPr lang="en-US" dirty="0"/>
            <a:t> X </a:t>
          </a:r>
          <a:r>
            <a:rPr lang="en-US" dirty="0" err="1"/>
            <a:t>bởi</a:t>
          </a:r>
          <a:r>
            <a:rPr lang="en-US" dirty="0"/>
            <a:t> </a:t>
          </a:r>
          <a:r>
            <a:rPr lang="en-US" dirty="0" err="1"/>
            <a:t>một</a:t>
          </a:r>
          <a:r>
            <a:rPr lang="en-US" dirty="0"/>
            <a:t> </a:t>
          </a:r>
          <a:r>
            <a:rPr lang="en-US" dirty="0" err="1"/>
            <a:t>biểu</a:t>
          </a:r>
          <a:r>
            <a:rPr lang="en-US" dirty="0"/>
            <a:t> </a:t>
          </a:r>
          <a:r>
            <a:rPr lang="en-US" dirty="0" err="1"/>
            <a:t>thức</a:t>
          </a:r>
          <a:r>
            <a:rPr lang="en-US" dirty="0"/>
            <a:t> E </a:t>
          </a:r>
          <a:r>
            <a:rPr lang="en-US" dirty="0" err="1"/>
            <a:t>nào</a:t>
          </a:r>
          <a:r>
            <a:rPr lang="en-US" dirty="0"/>
            <a:t> </a:t>
          </a:r>
          <a:r>
            <a:rPr lang="en-US" dirty="0" err="1"/>
            <a:t>đó</a:t>
          </a:r>
          <a:r>
            <a:rPr lang="en-US" dirty="0"/>
            <a:t> ta </a:t>
          </a:r>
          <a:r>
            <a:rPr lang="en-US" dirty="0" err="1"/>
            <a:t>có</a:t>
          </a:r>
          <a:r>
            <a:rPr lang="en-US" dirty="0"/>
            <a:t>: A </a:t>
          </a:r>
          <a:r>
            <a:rPr lang="en-US" dirty="0">
              <a:sym typeface="Symbol" panose="05050102010706020507" pitchFamily="18" charset="2"/>
            </a:rPr>
            <a:t></a:t>
          </a:r>
          <a:r>
            <a:rPr lang="en-US" dirty="0"/>
            <a:t> B</a:t>
          </a:r>
        </a:p>
      </dgm:t>
    </dgm:pt>
    <dgm:pt modelId="{B85E2773-68A2-45B1-ADE6-34C3A621AEFF}" type="parTrans" cxnId="{5EDA65A4-6CE0-45D0-8CC5-9A2C67789538}">
      <dgm:prSet/>
      <dgm:spPr/>
      <dgm:t>
        <a:bodyPr/>
        <a:lstStyle/>
        <a:p>
          <a:endParaRPr lang="en-US"/>
        </a:p>
      </dgm:t>
    </dgm:pt>
    <dgm:pt modelId="{42848BBC-078C-4E0C-B328-C43A76167290}" type="sibTrans" cxnId="{5EDA65A4-6CE0-45D0-8CC5-9A2C67789538}">
      <dgm:prSet/>
      <dgm:spPr/>
      <dgm:t>
        <a:bodyPr/>
        <a:lstStyle/>
        <a:p>
          <a:endParaRPr lang="en-US"/>
        </a:p>
      </dgm:t>
    </dgm:pt>
    <dgm:pt modelId="{A1DB3907-570B-4E8B-AFE1-FDABFD57A7CE}">
      <dgm:prSet/>
      <dgm:spPr>
        <a:blipFill>
          <a:blip xmlns:r="http://schemas.openxmlformats.org/officeDocument/2006/relationships" r:embed="rId1"/>
          <a:stretch>
            <a:fillRect l="-139"/>
          </a:stretch>
        </a:blipFill>
      </dgm:spPr>
      <dgm:t>
        <a:bodyPr/>
        <a:lstStyle/>
        <a:p>
          <a:r>
            <a:rPr lang="en-CA">
              <a:noFill/>
            </a:rPr>
            <a:t> </a:t>
          </a:r>
        </a:p>
      </dgm:t>
    </dgm:pt>
    <dgm:pt modelId="{D88441F1-3BAF-43E5-B8C7-57AD988BF613}" type="parTrans" cxnId="{2EBB3277-8DB7-4C5C-ABFA-384C1190C677}">
      <dgm:prSet/>
      <dgm:spPr/>
      <dgm:t>
        <a:bodyPr/>
        <a:lstStyle/>
        <a:p>
          <a:endParaRPr lang="en-US"/>
        </a:p>
      </dgm:t>
    </dgm:pt>
    <dgm:pt modelId="{063851CE-E28F-44C6-9CD8-A67376919C13}" type="sibTrans" cxnId="{2EBB3277-8DB7-4C5C-ABFA-384C1190C677}">
      <dgm:prSet/>
      <dgm:spPr/>
      <dgm:t>
        <a:bodyPr/>
        <a:lstStyle/>
        <a:p>
          <a:endParaRPr lang="en-US"/>
        </a:p>
      </dgm:t>
    </dgm:pt>
    <dgm:pt modelId="{AEC07559-2F7E-40C2-B2E0-51035F399012}" type="pres">
      <dgm:prSet presAssocID="{EA1E354E-EB42-40BA-9970-5F2928277DD9}" presName="Name0" presStyleCnt="0">
        <dgm:presLayoutVars>
          <dgm:dir/>
          <dgm:resizeHandles val="exact"/>
        </dgm:presLayoutVars>
      </dgm:prSet>
      <dgm:spPr/>
    </dgm:pt>
    <dgm:pt modelId="{4BD8825D-E638-4F5D-9516-C4B362E638ED}" type="pres">
      <dgm:prSet presAssocID="{376ED12E-25BA-4ACC-A86F-B33F607BF8B7}" presName="node" presStyleLbl="node1" presStyleIdx="0" presStyleCnt="2">
        <dgm:presLayoutVars>
          <dgm:bulletEnabled val="1"/>
        </dgm:presLayoutVars>
      </dgm:prSet>
      <dgm:spPr/>
    </dgm:pt>
    <dgm:pt modelId="{08E7D2F5-685E-4694-B22A-B4E8BE6B4BE8}" type="pres">
      <dgm:prSet presAssocID="{42848BBC-078C-4E0C-B328-C43A76167290}" presName="sibTrans" presStyleLbl="sibTrans2D1" presStyleIdx="0" presStyleCnt="1"/>
      <dgm:spPr/>
    </dgm:pt>
    <dgm:pt modelId="{C8D6C944-4514-4DCD-98CA-ED7A531FA4D7}" type="pres">
      <dgm:prSet presAssocID="{42848BBC-078C-4E0C-B328-C43A76167290}" presName="connectorText" presStyleLbl="sibTrans2D1" presStyleIdx="0" presStyleCnt="1"/>
      <dgm:spPr/>
    </dgm:pt>
    <dgm:pt modelId="{5F614D29-6D40-4710-A104-86B66DD01CAD}" type="pres">
      <dgm:prSet presAssocID="{A1DB3907-570B-4E8B-AFE1-FDABFD57A7CE}" presName="node" presStyleLbl="node1" presStyleIdx="1" presStyleCnt="2">
        <dgm:presLayoutVars>
          <dgm:bulletEnabled val="1"/>
        </dgm:presLayoutVars>
      </dgm:prSet>
      <dgm:spPr/>
    </dgm:pt>
  </dgm:ptLst>
  <dgm:cxnLst>
    <dgm:cxn modelId="{95BDC727-0542-4109-BDE4-7BC30BD37A8D}" type="presOf" srcId="{42848BBC-078C-4E0C-B328-C43A76167290}" destId="{08E7D2F5-685E-4694-B22A-B4E8BE6B4BE8}" srcOrd="0" destOrd="0" presId="urn:microsoft.com/office/officeart/2005/8/layout/process1"/>
    <dgm:cxn modelId="{2EBB3277-8DB7-4C5C-ABFA-384C1190C677}" srcId="{EA1E354E-EB42-40BA-9970-5F2928277DD9}" destId="{A1DB3907-570B-4E8B-AFE1-FDABFD57A7CE}" srcOrd="1" destOrd="0" parTransId="{D88441F1-3BAF-43E5-B8C7-57AD988BF613}" sibTransId="{063851CE-E28F-44C6-9CD8-A67376919C13}"/>
    <dgm:cxn modelId="{FF091558-BAFC-467D-A8A3-DB635D08DCF7}" type="presOf" srcId="{42848BBC-078C-4E0C-B328-C43A76167290}" destId="{C8D6C944-4514-4DCD-98CA-ED7A531FA4D7}" srcOrd="1" destOrd="0" presId="urn:microsoft.com/office/officeart/2005/8/layout/process1"/>
    <dgm:cxn modelId="{545DB17A-9777-40DD-A7FD-641F280A403E}" type="presOf" srcId="{EA1E354E-EB42-40BA-9970-5F2928277DD9}" destId="{AEC07559-2F7E-40C2-B2E0-51035F399012}" srcOrd="0" destOrd="0" presId="urn:microsoft.com/office/officeart/2005/8/layout/process1"/>
    <dgm:cxn modelId="{5EDA65A4-6CE0-45D0-8CC5-9A2C67789538}" srcId="{EA1E354E-EB42-40BA-9970-5F2928277DD9}" destId="{376ED12E-25BA-4ACC-A86F-B33F607BF8B7}" srcOrd="0" destOrd="0" parTransId="{B85E2773-68A2-45B1-ADE6-34C3A621AEFF}" sibTransId="{42848BBC-078C-4E0C-B328-C43A76167290}"/>
    <dgm:cxn modelId="{F1E7B9BF-D83E-4153-AFBB-688D81BA6151}" type="presOf" srcId="{A1DB3907-570B-4E8B-AFE1-FDABFD57A7CE}" destId="{5F614D29-6D40-4710-A104-86B66DD01CAD}" srcOrd="0" destOrd="0" presId="urn:microsoft.com/office/officeart/2005/8/layout/process1"/>
    <dgm:cxn modelId="{B0E48BEC-DCE1-41C0-96C4-722FA815CCC4}" type="presOf" srcId="{376ED12E-25BA-4ACC-A86F-B33F607BF8B7}" destId="{4BD8825D-E638-4F5D-9516-C4B362E638ED}" srcOrd="0" destOrd="0" presId="urn:microsoft.com/office/officeart/2005/8/layout/process1"/>
    <dgm:cxn modelId="{53E598F1-5003-4869-99D0-C2C9E305CA63}" type="presParOf" srcId="{AEC07559-2F7E-40C2-B2E0-51035F399012}" destId="{4BD8825D-E638-4F5D-9516-C4B362E638ED}" srcOrd="0" destOrd="0" presId="urn:microsoft.com/office/officeart/2005/8/layout/process1"/>
    <dgm:cxn modelId="{1752A8D2-7EB1-4B3E-905B-8FCD3A50BE56}" type="presParOf" srcId="{AEC07559-2F7E-40C2-B2E0-51035F399012}" destId="{08E7D2F5-685E-4694-B22A-B4E8BE6B4BE8}" srcOrd="1" destOrd="0" presId="urn:microsoft.com/office/officeart/2005/8/layout/process1"/>
    <dgm:cxn modelId="{61D31067-46B7-49E6-9B4B-A5FA9928938B}" type="presParOf" srcId="{08E7D2F5-685E-4694-B22A-B4E8BE6B4BE8}" destId="{C8D6C944-4514-4DCD-98CA-ED7A531FA4D7}" srcOrd="0" destOrd="0" presId="urn:microsoft.com/office/officeart/2005/8/layout/process1"/>
    <dgm:cxn modelId="{B1F98FB2-0B25-49D9-B94E-AE8211D3F57A}" type="presParOf" srcId="{AEC07559-2F7E-40C2-B2E0-51035F399012}" destId="{5F614D29-6D40-4710-A104-86B66DD01CA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CD8C9B-1E0F-4264-9780-E0CD6AE4D9FF}"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5AB3834-8163-47E2-B181-A4D3F19091C8}">
      <dgm:prSet/>
      <dgm:spPr/>
      <dgm:t>
        <a:bodyPr/>
        <a:lstStyle/>
        <a:p>
          <a:r>
            <a:rPr lang="en-US" dirty="0"/>
            <a:t>Input: 	</a:t>
          </a:r>
          <a:r>
            <a:rPr lang="en-US" dirty="0" err="1"/>
            <a:t>Biểu</a:t>
          </a:r>
          <a:r>
            <a:rPr lang="en-US" dirty="0"/>
            <a:t> </a:t>
          </a:r>
          <a:r>
            <a:rPr lang="en-US" dirty="0" err="1"/>
            <a:t>thức</a:t>
          </a:r>
          <a:r>
            <a:rPr lang="en-US" dirty="0"/>
            <a:t> A</a:t>
          </a:r>
        </a:p>
      </dgm:t>
    </dgm:pt>
    <dgm:pt modelId="{6D95BB2B-614C-4198-9B23-C18C59A9F5D4}" type="parTrans" cxnId="{F5804C2C-7D73-4896-9904-A441E371311B}">
      <dgm:prSet/>
      <dgm:spPr/>
      <dgm:t>
        <a:bodyPr/>
        <a:lstStyle/>
        <a:p>
          <a:endParaRPr lang="en-US"/>
        </a:p>
      </dgm:t>
    </dgm:pt>
    <dgm:pt modelId="{A1BCC94D-357E-4F49-9DD5-ACD5FBD0915F}" type="sibTrans" cxnId="{F5804C2C-7D73-4896-9904-A441E371311B}">
      <dgm:prSet/>
      <dgm:spPr/>
      <dgm:t>
        <a:bodyPr/>
        <a:lstStyle/>
        <a:p>
          <a:endParaRPr lang="en-US"/>
        </a:p>
      </dgm:t>
    </dgm:pt>
    <dgm:pt modelId="{551EB14D-205C-45B7-8644-35A8A53A64F9}">
      <dgm:prSet/>
      <dgm:spPr/>
      <dgm:t>
        <a:bodyPr/>
        <a:lstStyle/>
        <a:p>
          <a:r>
            <a:rPr lang="en-US"/>
            <a:t>Bước 1: Khử phép toán kéo theo (</a:t>
          </a:r>
          <a:r>
            <a:rPr lang="en-US">
              <a:sym typeface="Symbol" panose="05050102010706020507" pitchFamily="18" charset="2"/>
            </a:rPr>
            <a:t></a:t>
          </a:r>
          <a:r>
            <a:rPr lang="en-US"/>
            <a:t>) trong A bằng cách áp dụng X</a:t>
          </a:r>
          <a:r>
            <a:rPr lang="en-US">
              <a:sym typeface="Symbol" panose="05050102010706020507" pitchFamily="18" charset="2"/>
            </a:rPr>
            <a:t></a:t>
          </a:r>
          <a:r>
            <a:rPr lang="en-US"/>
            <a:t>Y </a:t>
          </a:r>
          <a:r>
            <a:rPr lang="en-US">
              <a:sym typeface="Symbol" panose="05050102010706020507" pitchFamily="18" charset="2"/>
            </a:rPr>
            <a:t></a:t>
          </a:r>
          <a:r>
            <a:rPr lang="en-US"/>
            <a:t> </a:t>
          </a:r>
          <a:r>
            <a:rPr lang="en-US">
              <a:sym typeface="Symbol" panose="05050102010706020507" pitchFamily="18" charset="2"/>
            </a:rPr>
            <a:t></a:t>
          </a:r>
          <a:r>
            <a:rPr lang="en-US"/>
            <a:t>X</a:t>
          </a:r>
          <a:r>
            <a:rPr lang="en-US">
              <a:sym typeface="Symbol" panose="05050102010706020507" pitchFamily="18" charset="2"/>
            </a:rPr>
            <a:t></a:t>
          </a:r>
          <a:r>
            <a:rPr lang="en-US"/>
            <a:t>Y</a:t>
          </a:r>
        </a:p>
      </dgm:t>
    </dgm:pt>
    <dgm:pt modelId="{BCBEEA6F-A3CF-4B4C-868E-B91D1A000034}" type="parTrans" cxnId="{EEE3A230-7B4B-4CDA-93AC-BAAE0A585C1A}">
      <dgm:prSet/>
      <dgm:spPr/>
      <dgm:t>
        <a:bodyPr/>
        <a:lstStyle/>
        <a:p>
          <a:endParaRPr lang="en-US"/>
        </a:p>
      </dgm:t>
    </dgm:pt>
    <dgm:pt modelId="{79273857-3FF6-40E4-892F-8329F42AD787}" type="sibTrans" cxnId="{EEE3A230-7B4B-4CDA-93AC-BAAE0A585C1A}">
      <dgm:prSet/>
      <dgm:spPr/>
      <dgm:t>
        <a:bodyPr/>
        <a:lstStyle/>
        <a:p>
          <a:endParaRPr lang="en-US"/>
        </a:p>
      </dgm:t>
    </dgm:pt>
    <dgm:pt modelId="{0E99DF5D-9F86-49E1-954B-498D177E596A}">
      <dgm:prSet/>
      <dgm:spPr/>
      <dgm:t>
        <a:bodyPr/>
        <a:lstStyle/>
        <a:p>
          <a:r>
            <a:rPr lang="en-US"/>
            <a:t>Bước 2: Đưa phép toán phủ định về trực tiếp liên quan đến từng mệnh đề sơ cấp bằng cách áp dụng </a:t>
          </a:r>
          <a:r>
            <a:rPr lang="en-US">
              <a:sym typeface="Symbol" panose="05050102010706020507" pitchFamily="18" charset="2"/>
            </a:rPr>
            <a:t></a:t>
          </a:r>
          <a:r>
            <a:rPr lang="en-US"/>
            <a:t>(A </a:t>
          </a:r>
          <a:r>
            <a:rPr lang="en-US">
              <a:sym typeface="Symbol" panose="05050102010706020507" pitchFamily="18" charset="2"/>
            </a:rPr>
            <a:t></a:t>
          </a:r>
          <a:r>
            <a:rPr lang="en-US"/>
            <a:t> B) </a:t>
          </a:r>
          <a:r>
            <a:rPr lang="en-US">
              <a:sym typeface="Symbol" panose="05050102010706020507" pitchFamily="18" charset="2"/>
            </a:rPr>
            <a:t></a:t>
          </a:r>
          <a:r>
            <a:rPr lang="en-US"/>
            <a:t> (</a:t>
          </a:r>
          <a:r>
            <a:rPr lang="en-US">
              <a:sym typeface="Symbol" panose="05050102010706020507" pitchFamily="18" charset="2"/>
            </a:rPr>
            <a:t></a:t>
          </a:r>
          <a:r>
            <a:rPr lang="en-US"/>
            <a:t>A </a:t>
          </a:r>
          <a:r>
            <a:rPr lang="en-US">
              <a:sym typeface="Symbol" panose="05050102010706020507" pitchFamily="18" charset="2"/>
            </a:rPr>
            <a:t></a:t>
          </a:r>
          <a:r>
            <a:rPr lang="en-US"/>
            <a:t>B) hoặc </a:t>
          </a:r>
          <a:r>
            <a:rPr lang="en-US">
              <a:sym typeface="Symbol" panose="05050102010706020507" pitchFamily="18" charset="2"/>
            </a:rPr>
            <a:t></a:t>
          </a:r>
          <a:r>
            <a:rPr lang="en-US"/>
            <a:t>(A </a:t>
          </a:r>
          <a:r>
            <a:rPr lang="en-US">
              <a:sym typeface="Symbol" panose="05050102010706020507" pitchFamily="18" charset="2"/>
            </a:rPr>
            <a:t></a:t>
          </a:r>
          <a:r>
            <a:rPr lang="en-US"/>
            <a:t> B) </a:t>
          </a:r>
          <a:r>
            <a:rPr lang="en-US">
              <a:sym typeface="Symbol" panose="05050102010706020507" pitchFamily="18" charset="2"/>
            </a:rPr>
            <a:t></a:t>
          </a:r>
          <a:r>
            <a:rPr lang="en-US"/>
            <a:t> (</a:t>
          </a:r>
          <a:r>
            <a:rPr lang="en-US">
              <a:sym typeface="Symbol" panose="05050102010706020507" pitchFamily="18" charset="2"/>
            </a:rPr>
            <a:t></a:t>
          </a:r>
          <a:r>
            <a:rPr lang="en-US"/>
            <a:t>A </a:t>
          </a:r>
          <a:r>
            <a:rPr lang="en-US">
              <a:sym typeface="Symbol" panose="05050102010706020507" pitchFamily="18" charset="2"/>
            </a:rPr>
            <a:t></a:t>
          </a:r>
          <a:r>
            <a:rPr lang="en-US"/>
            <a:t>B) </a:t>
          </a:r>
        </a:p>
      </dgm:t>
    </dgm:pt>
    <dgm:pt modelId="{9C0FE5D3-3DFE-4AB2-BA06-C070FD465A82}" type="parTrans" cxnId="{2075B112-2AD0-4635-B33D-3824C2CDE9CF}">
      <dgm:prSet/>
      <dgm:spPr/>
      <dgm:t>
        <a:bodyPr/>
        <a:lstStyle/>
        <a:p>
          <a:endParaRPr lang="en-US"/>
        </a:p>
      </dgm:t>
    </dgm:pt>
    <dgm:pt modelId="{BA66EFE3-62FA-412F-B2F8-8FC62B5836F3}" type="sibTrans" cxnId="{2075B112-2AD0-4635-B33D-3824C2CDE9CF}">
      <dgm:prSet/>
      <dgm:spPr/>
      <dgm:t>
        <a:bodyPr/>
        <a:lstStyle/>
        <a:p>
          <a:endParaRPr lang="en-US"/>
        </a:p>
      </dgm:t>
    </dgm:pt>
    <dgm:pt modelId="{0FBC0735-3186-4D35-A440-FE0AE993C369}">
      <dgm:prSet/>
      <dgm:spPr/>
      <dgm:t>
        <a:bodyPr/>
        <a:lstStyle/>
        <a:p>
          <a:r>
            <a:rPr lang="en-US"/>
            <a:t>Bước 3: Đưa về dạng chuẩn tắc hội bằng cách áp dụng X</a:t>
          </a:r>
          <a:r>
            <a:rPr lang="en-US">
              <a:sym typeface="Symbol" panose="05050102010706020507" pitchFamily="18" charset="2"/>
            </a:rPr>
            <a:t></a:t>
          </a:r>
          <a:r>
            <a:rPr lang="en-US"/>
            <a:t>(Y</a:t>
          </a:r>
          <a:r>
            <a:rPr lang="en-US">
              <a:sym typeface="Symbol" panose="05050102010706020507" pitchFamily="18" charset="2"/>
            </a:rPr>
            <a:t></a:t>
          </a:r>
          <a:r>
            <a:rPr lang="en-US"/>
            <a:t>Z) </a:t>
          </a:r>
          <a:r>
            <a:rPr lang="en-US">
              <a:sym typeface="Symbol" panose="05050102010706020507" pitchFamily="18" charset="2"/>
            </a:rPr>
            <a:t></a:t>
          </a:r>
          <a:r>
            <a:rPr lang="en-US"/>
            <a:t> (X</a:t>
          </a:r>
          <a:r>
            <a:rPr lang="en-US">
              <a:sym typeface="Symbol" panose="05050102010706020507" pitchFamily="18" charset="2"/>
            </a:rPr>
            <a:t></a:t>
          </a:r>
          <a:r>
            <a:rPr lang="en-US"/>
            <a:t>Y)</a:t>
          </a:r>
          <a:r>
            <a:rPr lang="en-US">
              <a:sym typeface="Symbol" panose="05050102010706020507" pitchFamily="18" charset="2"/>
            </a:rPr>
            <a:t></a:t>
          </a:r>
          <a:r>
            <a:rPr lang="en-US"/>
            <a:t>(X</a:t>
          </a:r>
          <a:r>
            <a:rPr lang="en-US">
              <a:sym typeface="Symbol" panose="05050102010706020507" pitchFamily="18" charset="2"/>
            </a:rPr>
            <a:t></a:t>
          </a:r>
          <a:r>
            <a:rPr lang="en-US"/>
            <a:t>Z)</a:t>
          </a:r>
        </a:p>
      </dgm:t>
    </dgm:pt>
    <dgm:pt modelId="{C0BE5FB7-CCD6-45B8-AD09-C7D68FCA4A13}" type="parTrans" cxnId="{E5DEB8CE-DAA6-496F-BCAE-E179380D28A0}">
      <dgm:prSet/>
      <dgm:spPr/>
      <dgm:t>
        <a:bodyPr/>
        <a:lstStyle/>
        <a:p>
          <a:endParaRPr lang="en-US"/>
        </a:p>
      </dgm:t>
    </dgm:pt>
    <dgm:pt modelId="{139799DF-FFDD-4EB7-8994-8D09074E1F73}" type="sibTrans" cxnId="{E5DEB8CE-DAA6-496F-BCAE-E179380D28A0}">
      <dgm:prSet/>
      <dgm:spPr/>
      <dgm:t>
        <a:bodyPr/>
        <a:lstStyle/>
        <a:p>
          <a:endParaRPr lang="en-US"/>
        </a:p>
      </dgm:t>
    </dgm:pt>
    <dgm:pt modelId="{9BF1415E-DAAE-4F28-9BD2-59E220162509}">
      <dgm:prSet/>
      <dgm:spPr/>
      <dgm:t>
        <a:bodyPr/>
        <a:lstStyle/>
        <a:p>
          <a:r>
            <a:rPr lang="en-US"/>
            <a:t>Bước 4: Kiểm tra điều kiện và kết luận</a:t>
          </a:r>
        </a:p>
      </dgm:t>
    </dgm:pt>
    <dgm:pt modelId="{A15755E4-21A4-4DED-96CD-DB7E2AC151D4}" type="parTrans" cxnId="{6E0F7632-042A-40B3-8640-EC0D67AFF276}">
      <dgm:prSet/>
      <dgm:spPr/>
      <dgm:t>
        <a:bodyPr/>
        <a:lstStyle/>
        <a:p>
          <a:endParaRPr lang="en-US"/>
        </a:p>
      </dgm:t>
    </dgm:pt>
    <dgm:pt modelId="{921B8C3B-8FF6-4B3E-B634-5F3A0B6458FA}" type="sibTrans" cxnId="{6E0F7632-042A-40B3-8640-EC0D67AFF276}">
      <dgm:prSet/>
      <dgm:spPr/>
      <dgm:t>
        <a:bodyPr/>
        <a:lstStyle/>
        <a:p>
          <a:endParaRPr lang="en-US"/>
        </a:p>
      </dgm:t>
    </dgm:pt>
    <dgm:pt modelId="{64A934DF-1DB3-40B9-9923-ED720C85A70A}">
      <dgm:prSet/>
      <dgm:spPr/>
      <dgm:t>
        <a:bodyPr/>
        <a:lstStyle/>
        <a:p>
          <a:r>
            <a:rPr lang="en-US" dirty="0" err="1"/>
            <a:t>Nếu</a:t>
          </a:r>
          <a:r>
            <a:rPr lang="en-US" dirty="0"/>
            <a:t> </a:t>
          </a:r>
          <a:r>
            <a:rPr lang="en-US" dirty="0" err="1"/>
            <a:t>mỗi</a:t>
          </a:r>
          <a:r>
            <a:rPr lang="en-US" dirty="0"/>
            <a:t> </a:t>
          </a:r>
          <a:r>
            <a:rPr lang="en-US" dirty="0" err="1"/>
            <a:t>tuyển</a:t>
          </a:r>
          <a:r>
            <a:rPr lang="en-US" dirty="0"/>
            <a:t> </a:t>
          </a:r>
          <a:r>
            <a:rPr lang="en-US" dirty="0" err="1"/>
            <a:t>sơ</a:t>
          </a:r>
          <a:r>
            <a:rPr lang="en-US" dirty="0"/>
            <a:t> </a:t>
          </a:r>
          <a:r>
            <a:rPr lang="en-US" dirty="0" err="1"/>
            <a:t>cấp</a:t>
          </a:r>
          <a:r>
            <a:rPr lang="en-US" dirty="0"/>
            <a:t> </a:t>
          </a:r>
          <a:r>
            <a:rPr lang="en-US" dirty="0" err="1"/>
            <a:t>đều</a:t>
          </a:r>
          <a:r>
            <a:rPr lang="en-US" dirty="0"/>
            <a:t> </a:t>
          </a:r>
          <a:r>
            <a:rPr lang="en-US" dirty="0" err="1"/>
            <a:t>chứa</a:t>
          </a:r>
          <a:r>
            <a:rPr lang="en-US" dirty="0"/>
            <a:t> </a:t>
          </a:r>
          <a:r>
            <a:rPr lang="en-US" dirty="0" err="1"/>
            <a:t>mệnh</a:t>
          </a:r>
          <a:r>
            <a:rPr lang="en-US" dirty="0"/>
            <a:t> </a:t>
          </a:r>
          <a:r>
            <a:rPr lang="en-US" dirty="0" err="1"/>
            <a:t>đề</a:t>
          </a:r>
          <a:r>
            <a:rPr lang="en-US" dirty="0"/>
            <a:t> </a:t>
          </a:r>
          <a:r>
            <a:rPr lang="en-US" dirty="0" err="1"/>
            <a:t>sơ</a:t>
          </a:r>
          <a:r>
            <a:rPr lang="en-US" dirty="0"/>
            <a:t> </a:t>
          </a:r>
          <a:r>
            <a:rPr lang="en-US" dirty="0" err="1"/>
            <a:t>cấp</a:t>
          </a:r>
          <a:r>
            <a:rPr lang="en-US" dirty="0"/>
            <a:t> </a:t>
          </a:r>
          <a:r>
            <a:rPr lang="en-US" dirty="0" err="1"/>
            <a:t>và</a:t>
          </a:r>
          <a:r>
            <a:rPr lang="en-US" dirty="0"/>
            <a:t> </a:t>
          </a:r>
          <a:r>
            <a:rPr lang="en-US" dirty="0" err="1"/>
            <a:t>phủ</a:t>
          </a:r>
          <a:r>
            <a:rPr lang="en-US" dirty="0"/>
            <a:t> </a:t>
          </a:r>
          <a:r>
            <a:rPr lang="en-US" dirty="0" err="1"/>
            <a:t>định</a:t>
          </a:r>
          <a:r>
            <a:rPr lang="en-US" dirty="0"/>
            <a:t> </a:t>
          </a:r>
          <a:r>
            <a:rPr lang="en-US" dirty="0" err="1"/>
            <a:t>của</a:t>
          </a:r>
          <a:r>
            <a:rPr lang="en-US" dirty="0"/>
            <a:t> </a:t>
          </a:r>
          <a:r>
            <a:rPr lang="en-US" dirty="0" err="1"/>
            <a:t>nó</a:t>
          </a:r>
          <a:r>
            <a:rPr lang="en-US" dirty="0"/>
            <a:t> </a:t>
          </a:r>
          <a:r>
            <a:rPr lang="en-US" dirty="0">
              <a:sym typeface="Wingdings" panose="05000000000000000000" pitchFamily="2" charset="2"/>
            </a:rPr>
            <a:t></a:t>
          </a:r>
          <a:r>
            <a:rPr lang="en-US" dirty="0"/>
            <a:t> </a:t>
          </a:r>
          <a:r>
            <a:rPr lang="en-US" dirty="0" err="1"/>
            <a:t>Hằng</a:t>
          </a:r>
          <a:r>
            <a:rPr lang="en-US" dirty="0"/>
            <a:t> </a:t>
          </a:r>
          <a:r>
            <a:rPr lang="en-US" dirty="0" err="1"/>
            <a:t>đúng</a:t>
          </a:r>
          <a:endParaRPr lang="en-US" dirty="0"/>
        </a:p>
      </dgm:t>
    </dgm:pt>
    <dgm:pt modelId="{428EE66E-21A4-442D-837B-6AB37DFAF409}" type="parTrans" cxnId="{BC3A2BF8-ED38-4919-BD19-4BC8A81A02C1}">
      <dgm:prSet/>
      <dgm:spPr/>
      <dgm:t>
        <a:bodyPr/>
        <a:lstStyle/>
        <a:p>
          <a:endParaRPr lang="en-US"/>
        </a:p>
      </dgm:t>
    </dgm:pt>
    <dgm:pt modelId="{5F4085FC-504A-4C7D-8E89-11280DDC484B}" type="sibTrans" cxnId="{BC3A2BF8-ED38-4919-BD19-4BC8A81A02C1}">
      <dgm:prSet/>
      <dgm:spPr/>
      <dgm:t>
        <a:bodyPr/>
        <a:lstStyle/>
        <a:p>
          <a:endParaRPr lang="en-US"/>
        </a:p>
      </dgm:t>
    </dgm:pt>
    <dgm:pt modelId="{418D61C6-5FDE-4CDB-A256-F557851CEEC1}">
      <dgm:prSet/>
      <dgm:spPr/>
      <dgm:t>
        <a:bodyPr/>
        <a:lstStyle/>
        <a:p>
          <a:r>
            <a:rPr lang="en-US"/>
            <a:t>Output:	Dạng chuẩn tắc hội, A là hằng đúng?</a:t>
          </a:r>
          <a:endParaRPr lang="en-US" dirty="0"/>
        </a:p>
      </dgm:t>
    </dgm:pt>
    <dgm:pt modelId="{CC9E7697-C1A5-4E7A-8B78-A65854FF9BCC}" type="parTrans" cxnId="{801095A8-1A58-4571-A975-9123E0E83971}">
      <dgm:prSet/>
      <dgm:spPr/>
      <dgm:t>
        <a:bodyPr/>
        <a:lstStyle/>
        <a:p>
          <a:endParaRPr lang="en-CA"/>
        </a:p>
      </dgm:t>
    </dgm:pt>
    <dgm:pt modelId="{E0C4F3C7-8A24-419A-BA62-D12CEE01B602}" type="sibTrans" cxnId="{801095A8-1A58-4571-A975-9123E0E83971}">
      <dgm:prSet/>
      <dgm:spPr/>
      <dgm:t>
        <a:bodyPr/>
        <a:lstStyle/>
        <a:p>
          <a:endParaRPr lang="en-CA"/>
        </a:p>
      </dgm:t>
    </dgm:pt>
    <dgm:pt modelId="{90F0FA41-4B35-444C-BCDB-63590C65EE86}" type="pres">
      <dgm:prSet presAssocID="{76CD8C9B-1E0F-4264-9780-E0CD6AE4D9FF}" presName="Name0" presStyleCnt="0">
        <dgm:presLayoutVars>
          <dgm:dir/>
          <dgm:resizeHandles val="exact"/>
        </dgm:presLayoutVars>
      </dgm:prSet>
      <dgm:spPr/>
    </dgm:pt>
    <dgm:pt modelId="{EFE23ED2-3029-472C-A4F9-EBCE7EC8278F}" type="pres">
      <dgm:prSet presAssocID="{B5AB3834-8163-47E2-B181-A4D3F19091C8}" presName="node" presStyleLbl="node1" presStyleIdx="0" presStyleCnt="7">
        <dgm:presLayoutVars>
          <dgm:bulletEnabled val="1"/>
        </dgm:presLayoutVars>
      </dgm:prSet>
      <dgm:spPr/>
    </dgm:pt>
    <dgm:pt modelId="{D66C3383-1B21-472A-AD36-168A930373E2}" type="pres">
      <dgm:prSet presAssocID="{A1BCC94D-357E-4F49-9DD5-ACD5FBD0915F}" presName="sibTrans" presStyleLbl="sibTrans1D1" presStyleIdx="0" presStyleCnt="6"/>
      <dgm:spPr/>
    </dgm:pt>
    <dgm:pt modelId="{C8EE978F-4F0F-4727-94EF-95EDC15C713B}" type="pres">
      <dgm:prSet presAssocID="{A1BCC94D-357E-4F49-9DD5-ACD5FBD0915F}" presName="connectorText" presStyleLbl="sibTrans1D1" presStyleIdx="0" presStyleCnt="6"/>
      <dgm:spPr/>
    </dgm:pt>
    <dgm:pt modelId="{4CB1AE27-AC1F-4746-8F90-C8D11A3CA2C3}" type="pres">
      <dgm:prSet presAssocID="{551EB14D-205C-45B7-8644-35A8A53A64F9}" presName="node" presStyleLbl="node1" presStyleIdx="1" presStyleCnt="7">
        <dgm:presLayoutVars>
          <dgm:bulletEnabled val="1"/>
        </dgm:presLayoutVars>
      </dgm:prSet>
      <dgm:spPr/>
    </dgm:pt>
    <dgm:pt modelId="{799553C0-D713-4E62-95D6-8C0AFCD6986A}" type="pres">
      <dgm:prSet presAssocID="{79273857-3FF6-40E4-892F-8329F42AD787}" presName="sibTrans" presStyleLbl="sibTrans1D1" presStyleIdx="1" presStyleCnt="6"/>
      <dgm:spPr/>
    </dgm:pt>
    <dgm:pt modelId="{A6753898-83C0-4658-B44B-3F8E675B4E67}" type="pres">
      <dgm:prSet presAssocID="{79273857-3FF6-40E4-892F-8329F42AD787}" presName="connectorText" presStyleLbl="sibTrans1D1" presStyleIdx="1" presStyleCnt="6"/>
      <dgm:spPr/>
    </dgm:pt>
    <dgm:pt modelId="{7E551658-FD68-461A-A12F-64865ECCCCFB}" type="pres">
      <dgm:prSet presAssocID="{0E99DF5D-9F86-49E1-954B-498D177E596A}" presName="node" presStyleLbl="node1" presStyleIdx="2" presStyleCnt="7">
        <dgm:presLayoutVars>
          <dgm:bulletEnabled val="1"/>
        </dgm:presLayoutVars>
      </dgm:prSet>
      <dgm:spPr/>
    </dgm:pt>
    <dgm:pt modelId="{A6BEAA5E-5CDE-4829-809B-2EA7F1D8419D}" type="pres">
      <dgm:prSet presAssocID="{BA66EFE3-62FA-412F-B2F8-8FC62B5836F3}" presName="sibTrans" presStyleLbl="sibTrans1D1" presStyleIdx="2" presStyleCnt="6"/>
      <dgm:spPr/>
    </dgm:pt>
    <dgm:pt modelId="{F0AF461F-7FB8-4EC7-BAC3-FA190368175B}" type="pres">
      <dgm:prSet presAssocID="{BA66EFE3-62FA-412F-B2F8-8FC62B5836F3}" presName="connectorText" presStyleLbl="sibTrans1D1" presStyleIdx="2" presStyleCnt="6"/>
      <dgm:spPr/>
    </dgm:pt>
    <dgm:pt modelId="{BCB1FA81-A50D-4CF3-9823-E2E26DCB03F0}" type="pres">
      <dgm:prSet presAssocID="{0FBC0735-3186-4D35-A440-FE0AE993C369}" presName="node" presStyleLbl="node1" presStyleIdx="3" presStyleCnt="7">
        <dgm:presLayoutVars>
          <dgm:bulletEnabled val="1"/>
        </dgm:presLayoutVars>
      </dgm:prSet>
      <dgm:spPr/>
    </dgm:pt>
    <dgm:pt modelId="{D54B707E-221B-4739-A6C8-D9ACBBB848C8}" type="pres">
      <dgm:prSet presAssocID="{139799DF-FFDD-4EB7-8994-8D09074E1F73}" presName="sibTrans" presStyleLbl="sibTrans1D1" presStyleIdx="3" presStyleCnt="6"/>
      <dgm:spPr/>
    </dgm:pt>
    <dgm:pt modelId="{FFFCCDF6-5B57-47A5-84A0-EF7C8645C99A}" type="pres">
      <dgm:prSet presAssocID="{139799DF-FFDD-4EB7-8994-8D09074E1F73}" presName="connectorText" presStyleLbl="sibTrans1D1" presStyleIdx="3" presStyleCnt="6"/>
      <dgm:spPr/>
    </dgm:pt>
    <dgm:pt modelId="{FDC17A61-E504-4900-B428-81AC691FE540}" type="pres">
      <dgm:prSet presAssocID="{9BF1415E-DAAE-4F28-9BD2-59E220162509}" presName="node" presStyleLbl="node1" presStyleIdx="4" presStyleCnt="7">
        <dgm:presLayoutVars>
          <dgm:bulletEnabled val="1"/>
        </dgm:presLayoutVars>
      </dgm:prSet>
      <dgm:spPr/>
    </dgm:pt>
    <dgm:pt modelId="{9B564081-6552-4DC0-AAFC-40BA20B3A7B2}" type="pres">
      <dgm:prSet presAssocID="{921B8C3B-8FF6-4B3E-B634-5F3A0B6458FA}" presName="sibTrans" presStyleLbl="sibTrans1D1" presStyleIdx="4" presStyleCnt="6"/>
      <dgm:spPr/>
    </dgm:pt>
    <dgm:pt modelId="{ABDB68E1-E434-4C0B-B1AC-76EF2A934BB0}" type="pres">
      <dgm:prSet presAssocID="{921B8C3B-8FF6-4B3E-B634-5F3A0B6458FA}" presName="connectorText" presStyleLbl="sibTrans1D1" presStyleIdx="4" presStyleCnt="6"/>
      <dgm:spPr/>
    </dgm:pt>
    <dgm:pt modelId="{58201781-AD20-4A1D-BA8F-74D8ECEAA214}" type="pres">
      <dgm:prSet presAssocID="{64A934DF-1DB3-40B9-9923-ED720C85A70A}" presName="node" presStyleLbl="node1" presStyleIdx="5" presStyleCnt="7">
        <dgm:presLayoutVars>
          <dgm:bulletEnabled val="1"/>
        </dgm:presLayoutVars>
      </dgm:prSet>
      <dgm:spPr/>
    </dgm:pt>
    <dgm:pt modelId="{AB3AEDCF-47DF-410A-BD7A-1CC9B64FB48A}" type="pres">
      <dgm:prSet presAssocID="{5F4085FC-504A-4C7D-8E89-11280DDC484B}" presName="sibTrans" presStyleLbl="sibTrans1D1" presStyleIdx="5" presStyleCnt="6"/>
      <dgm:spPr/>
    </dgm:pt>
    <dgm:pt modelId="{A35E87CC-AA6B-49A2-A803-B16E731400F4}" type="pres">
      <dgm:prSet presAssocID="{5F4085FC-504A-4C7D-8E89-11280DDC484B}" presName="connectorText" presStyleLbl="sibTrans1D1" presStyleIdx="5" presStyleCnt="6"/>
      <dgm:spPr/>
    </dgm:pt>
    <dgm:pt modelId="{DC027026-3996-4A77-8219-BCB0073AD4C4}" type="pres">
      <dgm:prSet presAssocID="{418D61C6-5FDE-4CDB-A256-F557851CEEC1}" presName="node" presStyleLbl="node1" presStyleIdx="6" presStyleCnt="7">
        <dgm:presLayoutVars>
          <dgm:bulletEnabled val="1"/>
        </dgm:presLayoutVars>
      </dgm:prSet>
      <dgm:spPr/>
    </dgm:pt>
  </dgm:ptLst>
  <dgm:cxnLst>
    <dgm:cxn modelId="{2075B112-2AD0-4635-B33D-3824C2CDE9CF}" srcId="{76CD8C9B-1E0F-4264-9780-E0CD6AE4D9FF}" destId="{0E99DF5D-9F86-49E1-954B-498D177E596A}" srcOrd="2" destOrd="0" parTransId="{9C0FE5D3-3DFE-4AB2-BA06-C070FD465A82}" sibTransId="{BA66EFE3-62FA-412F-B2F8-8FC62B5836F3}"/>
    <dgm:cxn modelId="{723E381F-16DD-4F7F-9989-36759B8684F7}" type="presOf" srcId="{921B8C3B-8FF6-4B3E-B634-5F3A0B6458FA}" destId="{ABDB68E1-E434-4C0B-B1AC-76EF2A934BB0}" srcOrd="1" destOrd="0" presId="urn:microsoft.com/office/officeart/2016/7/layout/RepeatingBendingProcessNew"/>
    <dgm:cxn modelId="{F5804C2C-7D73-4896-9904-A441E371311B}" srcId="{76CD8C9B-1E0F-4264-9780-E0CD6AE4D9FF}" destId="{B5AB3834-8163-47E2-B181-A4D3F19091C8}" srcOrd="0" destOrd="0" parTransId="{6D95BB2B-614C-4198-9B23-C18C59A9F5D4}" sibTransId="{A1BCC94D-357E-4F49-9DD5-ACD5FBD0915F}"/>
    <dgm:cxn modelId="{EEE3A230-7B4B-4CDA-93AC-BAAE0A585C1A}" srcId="{76CD8C9B-1E0F-4264-9780-E0CD6AE4D9FF}" destId="{551EB14D-205C-45B7-8644-35A8A53A64F9}" srcOrd="1" destOrd="0" parTransId="{BCBEEA6F-A3CF-4B4C-868E-B91D1A000034}" sibTransId="{79273857-3FF6-40E4-892F-8329F42AD787}"/>
    <dgm:cxn modelId="{025CBE31-2685-4E23-9115-8348DB2CA7DB}" type="presOf" srcId="{139799DF-FFDD-4EB7-8994-8D09074E1F73}" destId="{D54B707E-221B-4739-A6C8-D9ACBBB848C8}" srcOrd="0" destOrd="0" presId="urn:microsoft.com/office/officeart/2016/7/layout/RepeatingBendingProcessNew"/>
    <dgm:cxn modelId="{6E0F7632-042A-40B3-8640-EC0D67AFF276}" srcId="{76CD8C9B-1E0F-4264-9780-E0CD6AE4D9FF}" destId="{9BF1415E-DAAE-4F28-9BD2-59E220162509}" srcOrd="4" destOrd="0" parTransId="{A15755E4-21A4-4DED-96CD-DB7E2AC151D4}" sibTransId="{921B8C3B-8FF6-4B3E-B634-5F3A0B6458FA}"/>
    <dgm:cxn modelId="{1B5DE734-7840-4B11-9715-50D9FCD6C741}" type="presOf" srcId="{9BF1415E-DAAE-4F28-9BD2-59E220162509}" destId="{FDC17A61-E504-4900-B428-81AC691FE540}" srcOrd="0" destOrd="0" presId="urn:microsoft.com/office/officeart/2016/7/layout/RepeatingBendingProcessNew"/>
    <dgm:cxn modelId="{BAB6E937-A738-4E1E-BE9B-A5E6DBA08FAC}" type="presOf" srcId="{5F4085FC-504A-4C7D-8E89-11280DDC484B}" destId="{AB3AEDCF-47DF-410A-BD7A-1CC9B64FB48A}" srcOrd="0" destOrd="0" presId="urn:microsoft.com/office/officeart/2016/7/layout/RepeatingBendingProcessNew"/>
    <dgm:cxn modelId="{E674613A-68B0-433D-A6D9-5FD71ECC9D01}" type="presOf" srcId="{79273857-3FF6-40E4-892F-8329F42AD787}" destId="{799553C0-D713-4E62-95D6-8C0AFCD6986A}" srcOrd="0" destOrd="0" presId="urn:microsoft.com/office/officeart/2016/7/layout/RepeatingBendingProcessNew"/>
    <dgm:cxn modelId="{175B3060-86AC-4DE6-BD78-730F23DDD8A7}" type="presOf" srcId="{0FBC0735-3186-4D35-A440-FE0AE993C369}" destId="{BCB1FA81-A50D-4CF3-9823-E2E26DCB03F0}" srcOrd="0" destOrd="0" presId="urn:microsoft.com/office/officeart/2016/7/layout/RepeatingBendingProcessNew"/>
    <dgm:cxn modelId="{23EB5563-7FF2-48A2-81C7-1E7677C8EDE8}" type="presOf" srcId="{551EB14D-205C-45B7-8644-35A8A53A64F9}" destId="{4CB1AE27-AC1F-4746-8F90-C8D11A3CA2C3}" srcOrd="0" destOrd="0" presId="urn:microsoft.com/office/officeart/2016/7/layout/RepeatingBendingProcessNew"/>
    <dgm:cxn modelId="{02F20A6F-BB19-473D-818D-DA97FB0AE0DA}" type="presOf" srcId="{A1BCC94D-357E-4F49-9DD5-ACD5FBD0915F}" destId="{C8EE978F-4F0F-4727-94EF-95EDC15C713B}" srcOrd="1" destOrd="0" presId="urn:microsoft.com/office/officeart/2016/7/layout/RepeatingBendingProcessNew"/>
    <dgm:cxn modelId="{E129C574-D283-4DAD-A6AF-1325A7E810D8}" type="presOf" srcId="{418D61C6-5FDE-4CDB-A256-F557851CEEC1}" destId="{DC027026-3996-4A77-8219-BCB0073AD4C4}" srcOrd="0" destOrd="0" presId="urn:microsoft.com/office/officeart/2016/7/layout/RepeatingBendingProcessNew"/>
    <dgm:cxn modelId="{47282B5A-218F-4FAC-9AFF-FED7F0D01D06}" type="presOf" srcId="{BA66EFE3-62FA-412F-B2F8-8FC62B5836F3}" destId="{F0AF461F-7FB8-4EC7-BAC3-FA190368175B}" srcOrd="1" destOrd="0" presId="urn:microsoft.com/office/officeart/2016/7/layout/RepeatingBendingProcessNew"/>
    <dgm:cxn modelId="{4EED777A-3A0D-450F-84BD-E0042F3DD558}" type="presOf" srcId="{64A934DF-1DB3-40B9-9923-ED720C85A70A}" destId="{58201781-AD20-4A1D-BA8F-74D8ECEAA214}" srcOrd="0" destOrd="0" presId="urn:microsoft.com/office/officeart/2016/7/layout/RepeatingBendingProcessNew"/>
    <dgm:cxn modelId="{49CEE686-34EA-4193-A4DD-764BE149281D}" type="presOf" srcId="{0E99DF5D-9F86-49E1-954B-498D177E596A}" destId="{7E551658-FD68-461A-A12F-64865ECCCCFB}" srcOrd="0" destOrd="0" presId="urn:microsoft.com/office/officeart/2016/7/layout/RepeatingBendingProcessNew"/>
    <dgm:cxn modelId="{009FBF9B-5F0A-4101-8B09-B8DC6C64CA56}" type="presOf" srcId="{139799DF-FFDD-4EB7-8994-8D09074E1F73}" destId="{FFFCCDF6-5B57-47A5-84A0-EF7C8645C99A}" srcOrd="1" destOrd="0" presId="urn:microsoft.com/office/officeart/2016/7/layout/RepeatingBendingProcessNew"/>
    <dgm:cxn modelId="{801095A8-1A58-4571-A975-9123E0E83971}" srcId="{76CD8C9B-1E0F-4264-9780-E0CD6AE4D9FF}" destId="{418D61C6-5FDE-4CDB-A256-F557851CEEC1}" srcOrd="6" destOrd="0" parTransId="{CC9E7697-C1A5-4E7A-8B78-A65854FF9BCC}" sibTransId="{E0C4F3C7-8A24-419A-BA62-D12CEE01B602}"/>
    <dgm:cxn modelId="{D176F6BF-08A4-4BE1-A500-05FED6EA9FBB}" type="presOf" srcId="{76CD8C9B-1E0F-4264-9780-E0CD6AE4D9FF}" destId="{90F0FA41-4B35-444C-BCDB-63590C65EE86}" srcOrd="0" destOrd="0" presId="urn:microsoft.com/office/officeart/2016/7/layout/RepeatingBendingProcessNew"/>
    <dgm:cxn modelId="{E783DBC1-27E9-48DE-B111-08E560B9FD79}" type="presOf" srcId="{B5AB3834-8163-47E2-B181-A4D3F19091C8}" destId="{EFE23ED2-3029-472C-A4F9-EBCE7EC8278F}" srcOrd="0" destOrd="0" presId="urn:microsoft.com/office/officeart/2016/7/layout/RepeatingBendingProcessNew"/>
    <dgm:cxn modelId="{E5DEB8CE-DAA6-496F-BCAE-E179380D28A0}" srcId="{76CD8C9B-1E0F-4264-9780-E0CD6AE4D9FF}" destId="{0FBC0735-3186-4D35-A440-FE0AE993C369}" srcOrd="3" destOrd="0" parTransId="{C0BE5FB7-CCD6-45B8-AD09-C7D68FCA4A13}" sibTransId="{139799DF-FFDD-4EB7-8994-8D09074E1F73}"/>
    <dgm:cxn modelId="{DE39B7DB-E81A-4962-898A-8E5FA409D903}" type="presOf" srcId="{921B8C3B-8FF6-4B3E-B634-5F3A0B6458FA}" destId="{9B564081-6552-4DC0-AAFC-40BA20B3A7B2}" srcOrd="0" destOrd="0" presId="urn:microsoft.com/office/officeart/2016/7/layout/RepeatingBendingProcessNew"/>
    <dgm:cxn modelId="{094E29EA-7607-4015-A95D-40F5E364F4FA}" type="presOf" srcId="{A1BCC94D-357E-4F49-9DD5-ACD5FBD0915F}" destId="{D66C3383-1B21-472A-AD36-168A930373E2}" srcOrd="0" destOrd="0" presId="urn:microsoft.com/office/officeart/2016/7/layout/RepeatingBendingProcessNew"/>
    <dgm:cxn modelId="{9105FBEA-5E2F-49CA-AE23-03E2310BAC90}" type="presOf" srcId="{BA66EFE3-62FA-412F-B2F8-8FC62B5836F3}" destId="{A6BEAA5E-5CDE-4829-809B-2EA7F1D8419D}" srcOrd="0" destOrd="0" presId="urn:microsoft.com/office/officeart/2016/7/layout/RepeatingBendingProcessNew"/>
    <dgm:cxn modelId="{72AC98EC-C22D-4F67-8BF9-06A34895B3E4}" type="presOf" srcId="{5F4085FC-504A-4C7D-8E89-11280DDC484B}" destId="{A35E87CC-AA6B-49A2-A803-B16E731400F4}" srcOrd="1" destOrd="0" presId="urn:microsoft.com/office/officeart/2016/7/layout/RepeatingBendingProcessNew"/>
    <dgm:cxn modelId="{BC3A2BF8-ED38-4919-BD19-4BC8A81A02C1}" srcId="{76CD8C9B-1E0F-4264-9780-E0CD6AE4D9FF}" destId="{64A934DF-1DB3-40B9-9923-ED720C85A70A}" srcOrd="5" destOrd="0" parTransId="{428EE66E-21A4-442D-837B-6AB37DFAF409}" sibTransId="{5F4085FC-504A-4C7D-8E89-11280DDC484B}"/>
    <dgm:cxn modelId="{B1DF63FF-116E-43E6-A1E1-6572F3B9784A}" type="presOf" srcId="{79273857-3FF6-40E4-892F-8329F42AD787}" destId="{A6753898-83C0-4658-B44B-3F8E675B4E67}" srcOrd="1" destOrd="0" presId="urn:microsoft.com/office/officeart/2016/7/layout/RepeatingBendingProcessNew"/>
    <dgm:cxn modelId="{0FC80E42-9332-4E97-BA05-BEE51FF8DA86}" type="presParOf" srcId="{90F0FA41-4B35-444C-BCDB-63590C65EE86}" destId="{EFE23ED2-3029-472C-A4F9-EBCE7EC8278F}" srcOrd="0" destOrd="0" presId="urn:microsoft.com/office/officeart/2016/7/layout/RepeatingBendingProcessNew"/>
    <dgm:cxn modelId="{D1BFA587-4BF7-44A6-ADEC-004F3F59C81D}" type="presParOf" srcId="{90F0FA41-4B35-444C-BCDB-63590C65EE86}" destId="{D66C3383-1B21-472A-AD36-168A930373E2}" srcOrd="1" destOrd="0" presId="urn:microsoft.com/office/officeart/2016/7/layout/RepeatingBendingProcessNew"/>
    <dgm:cxn modelId="{BB1B25CD-B14E-43A3-B071-F4ECCF1137EA}" type="presParOf" srcId="{D66C3383-1B21-472A-AD36-168A930373E2}" destId="{C8EE978F-4F0F-4727-94EF-95EDC15C713B}" srcOrd="0" destOrd="0" presId="urn:microsoft.com/office/officeart/2016/7/layout/RepeatingBendingProcessNew"/>
    <dgm:cxn modelId="{405FC053-EA60-40AD-844C-70D45A3E2752}" type="presParOf" srcId="{90F0FA41-4B35-444C-BCDB-63590C65EE86}" destId="{4CB1AE27-AC1F-4746-8F90-C8D11A3CA2C3}" srcOrd="2" destOrd="0" presId="urn:microsoft.com/office/officeart/2016/7/layout/RepeatingBendingProcessNew"/>
    <dgm:cxn modelId="{8D9D8A1C-4B5C-49F1-AD6E-86FD7A11DBFA}" type="presParOf" srcId="{90F0FA41-4B35-444C-BCDB-63590C65EE86}" destId="{799553C0-D713-4E62-95D6-8C0AFCD6986A}" srcOrd="3" destOrd="0" presId="urn:microsoft.com/office/officeart/2016/7/layout/RepeatingBendingProcessNew"/>
    <dgm:cxn modelId="{FC6017DB-025A-47CB-9793-DC2C31E1E2F4}" type="presParOf" srcId="{799553C0-D713-4E62-95D6-8C0AFCD6986A}" destId="{A6753898-83C0-4658-B44B-3F8E675B4E67}" srcOrd="0" destOrd="0" presId="urn:microsoft.com/office/officeart/2016/7/layout/RepeatingBendingProcessNew"/>
    <dgm:cxn modelId="{A3ADD576-4412-46ED-946E-737CE96C5B5B}" type="presParOf" srcId="{90F0FA41-4B35-444C-BCDB-63590C65EE86}" destId="{7E551658-FD68-461A-A12F-64865ECCCCFB}" srcOrd="4" destOrd="0" presId="urn:microsoft.com/office/officeart/2016/7/layout/RepeatingBendingProcessNew"/>
    <dgm:cxn modelId="{71D3E117-8908-455E-BB9A-B305F65B725B}" type="presParOf" srcId="{90F0FA41-4B35-444C-BCDB-63590C65EE86}" destId="{A6BEAA5E-5CDE-4829-809B-2EA7F1D8419D}" srcOrd="5" destOrd="0" presId="urn:microsoft.com/office/officeart/2016/7/layout/RepeatingBendingProcessNew"/>
    <dgm:cxn modelId="{802211C9-2943-4FD3-974B-B78B9BD28958}" type="presParOf" srcId="{A6BEAA5E-5CDE-4829-809B-2EA7F1D8419D}" destId="{F0AF461F-7FB8-4EC7-BAC3-FA190368175B}" srcOrd="0" destOrd="0" presId="urn:microsoft.com/office/officeart/2016/7/layout/RepeatingBendingProcessNew"/>
    <dgm:cxn modelId="{332A58F4-220E-48E7-8831-E7E77630EFF7}" type="presParOf" srcId="{90F0FA41-4B35-444C-BCDB-63590C65EE86}" destId="{BCB1FA81-A50D-4CF3-9823-E2E26DCB03F0}" srcOrd="6" destOrd="0" presId="urn:microsoft.com/office/officeart/2016/7/layout/RepeatingBendingProcessNew"/>
    <dgm:cxn modelId="{2B822D96-25C0-47BF-AA77-B9C5924F5BC0}" type="presParOf" srcId="{90F0FA41-4B35-444C-BCDB-63590C65EE86}" destId="{D54B707E-221B-4739-A6C8-D9ACBBB848C8}" srcOrd="7" destOrd="0" presId="urn:microsoft.com/office/officeart/2016/7/layout/RepeatingBendingProcessNew"/>
    <dgm:cxn modelId="{6BEF1DCC-7702-40A0-A14D-99A7F2FB0382}" type="presParOf" srcId="{D54B707E-221B-4739-A6C8-D9ACBBB848C8}" destId="{FFFCCDF6-5B57-47A5-84A0-EF7C8645C99A}" srcOrd="0" destOrd="0" presId="urn:microsoft.com/office/officeart/2016/7/layout/RepeatingBendingProcessNew"/>
    <dgm:cxn modelId="{A14DCD40-04D0-4255-958A-22642EAC0051}" type="presParOf" srcId="{90F0FA41-4B35-444C-BCDB-63590C65EE86}" destId="{FDC17A61-E504-4900-B428-81AC691FE540}" srcOrd="8" destOrd="0" presId="urn:microsoft.com/office/officeart/2016/7/layout/RepeatingBendingProcessNew"/>
    <dgm:cxn modelId="{9BC2D059-E560-4B29-AC13-60A4D089626C}" type="presParOf" srcId="{90F0FA41-4B35-444C-BCDB-63590C65EE86}" destId="{9B564081-6552-4DC0-AAFC-40BA20B3A7B2}" srcOrd="9" destOrd="0" presId="urn:microsoft.com/office/officeart/2016/7/layout/RepeatingBendingProcessNew"/>
    <dgm:cxn modelId="{A2E2E726-593A-429E-B4A8-882072DB0552}" type="presParOf" srcId="{9B564081-6552-4DC0-AAFC-40BA20B3A7B2}" destId="{ABDB68E1-E434-4C0B-B1AC-76EF2A934BB0}" srcOrd="0" destOrd="0" presId="urn:microsoft.com/office/officeart/2016/7/layout/RepeatingBendingProcessNew"/>
    <dgm:cxn modelId="{6FA97F9A-8848-49C6-B53D-324E4FD9195C}" type="presParOf" srcId="{90F0FA41-4B35-444C-BCDB-63590C65EE86}" destId="{58201781-AD20-4A1D-BA8F-74D8ECEAA214}" srcOrd="10" destOrd="0" presId="urn:microsoft.com/office/officeart/2016/7/layout/RepeatingBendingProcessNew"/>
    <dgm:cxn modelId="{AF03B540-92D2-4944-BAE2-586BB55A7EDF}" type="presParOf" srcId="{90F0FA41-4B35-444C-BCDB-63590C65EE86}" destId="{AB3AEDCF-47DF-410A-BD7A-1CC9B64FB48A}" srcOrd="11" destOrd="0" presId="urn:microsoft.com/office/officeart/2016/7/layout/RepeatingBendingProcessNew"/>
    <dgm:cxn modelId="{203A7960-C76E-453C-A7A2-CDDCB4DF267B}" type="presParOf" srcId="{AB3AEDCF-47DF-410A-BD7A-1CC9B64FB48A}" destId="{A35E87CC-AA6B-49A2-A803-B16E731400F4}" srcOrd="0" destOrd="0" presId="urn:microsoft.com/office/officeart/2016/7/layout/RepeatingBendingProcessNew"/>
    <dgm:cxn modelId="{FAA6BE55-CAF6-4051-98AA-2F0F0FD6B0E2}" type="presParOf" srcId="{90F0FA41-4B35-444C-BCDB-63590C65EE86}" destId="{DC027026-3996-4A77-8219-BCB0073AD4C4}"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50C7-04C1-4CA5-B80E-5F523989AE7E}">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Logic mệnh đề</a:t>
          </a:r>
        </a:p>
      </dsp:txBody>
      <dsp:txXfrm>
        <a:off x="0" y="39687"/>
        <a:ext cx="3286125" cy="1971675"/>
      </dsp:txXfrm>
    </dsp:sp>
    <dsp:sp modelId="{F147177A-1360-40DC-A258-8020388E4189}">
      <dsp:nvSpPr>
        <dsp:cNvPr id="0" name=""/>
        <dsp:cNvSpPr/>
      </dsp:nvSpPr>
      <dsp:spPr>
        <a:xfrm>
          <a:off x="3614737" y="39687"/>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Các phép toán mệnh đề</a:t>
          </a:r>
        </a:p>
      </dsp:txBody>
      <dsp:txXfrm>
        <a:off x="3614737" y="39687"/>
        <a:ext cx="3286125" cy="1971675"/>
      </dsp:txXfrm>
    </dsp:sp>
    <dsp:sp modelId="{F59E3CB5-A7EB-4CFA-A7A8-5F6DED6F9139}">
      <dsp:nvSpPr>
        <dsp:cNvPr id="0" name=""/>
        <dsp:cNvSpPr/>
      </dsp:nvSpPr>
      <dsp:spPr>
        <a:xfrm>
          <a:off x="7229475" y="39687"/>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Biểu thức logic</a:t>
          </a:r>
        </a:p>
      </dsp:txBody>
      <dsp:txXfrm>
        <a:off x="7229475" y="39687"/>
        <a:ext cx="3286125" cy="1971675"/>
      </dsp:txXfrm>
    </dsp:sp>
    <dsp:sp modelId="{E93F3DFD-6B18-4488-ADEE-DB3016DF4892}">
      <dsp:nvSpPr>
        <dsp:cNvPr id="0" name=""/>
        <dsp:cNvSpPr/>
      </dsp:nvSpPr>
      <dsp:spPr>
        <a:xfrm>
          <a:off x="0"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Các luật logic</a:t>
          </a:r>
        </a:p>
      </dsp:txBody>
      <dsp:txXfrm>
        <a:off x="0" y="2339975"/>
        <a:ext cx="3286125" cy="1971675"/>
      </dsp:txXfrm>
    </dsp:sp>
    <dsp:sp modelId="{8EF542BB-739B-4C96-97A8-C33EAF020967}">
      <dsp:nvSpPr>
        <dsp:cNvPr id="0" name=""/>
        <dsp:cNvSpPr/>
      </dsp:nvSpPr>
      <dsp:spPr>
        <a:xfrm>
          <a:off x="3614737"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Logic vị từ</a:t>
          </a:r>
        </a:p>
      </dsp:txBody>
      <dsp:txXfrm>
        <a:off x="3614737" y="2339975"/>
        <a:ext cx="3286125" cy="1971675"/>
      </dsp:txXfrm>
    </dsp:sp>
    <dsp:sp modelId="{B57DDBED-C87B-4654-BE30-6AC161A54D99}">
      <dsp:nvSpPr>
        <dsp:cNvPr id="0" name=""/>
        <dsp:cNvSpPr/>
      </dsp:nvSpPr>
      <dsp:spPr>
        <a:xfrm>
          <a:off x="7229475" y="2339975"/>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Lượng từ</a:t>
          </a:r>
        </a:p>
      </dsp:txBody>
      <dsp:txXfrm>
        <a:off x="7229475" y="2339975"/>
        <a:ext cx="3286125" cy="19716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0D4F0-7C4A-41F7-917E-9763965A414D}">
      <dsp:nvSpPr>
        <dsp:cNvPr id="0" name=""/>
        <dsp:cNvSpPr/>
      </dsp:nvSpPr>
      <dsp:spPr>
        <a:xfrm>
          <a:off x="0" y="106263"/>
          <a:ext cx="6735443" cy="12991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Trong hệ thống toán học bao gồm các tiên đề (được giả định là đúng), ta có thể suy ra được các định lý (một định lý là một khẳng định được chứng minh là đúng).</a:t>
          </a:r>
        </a:p>
      </dsp:txBody>
      <dsp:txXfrm>
        <a:off x="63419" y="169682"/>
        <a:ext cx="6608605" cy="1172300"/>
      </dsp:txXfrm>
    </dsp:sp>
    <dsp:sp modelId="{5D408E51-3D3B-45BB-9787-BAC6BF8E77F5}">
      <dsp:nvSpPr>
        <dsp:cNvPr id="0" name=""/>
        <dsp:cNvSpPr/>
      </dsp:nvSpPr>
      <dsp:spPr>
        <a:xfrm>
          <a:off x="0" y="1457242"/>
          <a:ext cx="6735443" cy="1299138"/>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Logic là một công cụ phục vụ cho việc phân tích các chứng minh.</a:t>
          </a:r>
        </a:p>
      </dsp:txBody>
      <dsp:txXfrm>
        <a:off x="63419" y="1520661"/>
        <a:ext cx="6608605" cy="1172300"/>
      </dsp:txXfrm>
    </dsp:sp>
    <dsp:sp modelId="{DF17B435-21DB-4973-937C-F94821AF7012}">
      <dsp:nvSpPr>
        <dsp:cNvPr id="0" name=""/>
        <dsp:cNvSpPr/>
      </dsp:nvSpPr>
      <dsp:spPr>
        <a:xfrm>
          <a:off x="0" y="2808221"/>
          <a:ext cx="6735443" cy="1299138"/>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Một chứng minh bao gồm nhiều bước suy luận mà ở mỗi bước ta đi đến (hay suy ra) một khẳng định mới từ những khẳng định đã biết.</a:t>
          </a:r>
        </a:p>
      </dsp:txBody>
      <dsp:txXfrm>
        <a:off x="63419" y="2871640"/>
        <a:ext cx="6608605" cy="1172300"/>
      </dsp:txXfrm>
    </dsp:sp>
    <dsp:sp modelId="{F3C0595B-4E8E-41CB-96BD-393291E051C4}">
      <dsp:nvSpPr>
        <dsp:cNvPr id="0" name=""/>
        <dsp:cNvSpPr/>
      </dsp:nvSpPr>
      <dsp:spPr>
        <a:xfrm>
          <a:off x="0" y="4159199"/>
          <a:ext cx="6735443" cy="1299138"/>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Trong toán học, ta thường gặp dạng suy diễn sau: nếu A</a:t>
          </a:r>
          <a:r>
            <a:rPr lang="en-US" sz="1800" kern="1200" baseline="-25000"/>
            <a:t>1</a:t>
          </a:r>
          <a:r>
            <a:rPr lang="en-US" sz="1800" kern="1200"/>
            <a:t> và A</a:t>
          </a:r>
          <a:r>
            <a:rPr lang="en-US" sz="1800" kern="1200" baseline="-25000"/>
            <a:t>2</a:t>
          </a:r>
          <a:r>
            <a:rPr lang="en-US" sz="1800" kern="1200"/>
            <a:t> và … và A</a:t>
          </a:r>
          <a:r>
            <a:rPr lang="en-US" sz="1800" kern="1200" baseline="-25000"/>
            <a:t>n</a:t>
          </a:r>
          <a:r>
            <a:rPr lang="en-US" sz="1800" kern="1200"/>
            <a:t> thì B. Dạng suy luận này là hợp lý (chấp nhận là đúng) khi (A</a:t>
          </a:r>
          <a:r>
            <a:rPr lang="en-US" sz="1800" kern="1200" baseline="-25000"/>
            <a:t>1</a:t>
          </a:r>
          <a:r>
            <a:rPr lang="en-US" sz="1800" kern="1200"/>
            <a:t> </a:t>
          </a:r>
          <a:r>
            <a:rPr lang="en-US" sz="1800" kern="1200">
              <a:sym typeface="Symbol" panose="05050102010706020507" pitchFamily="18" charset="2"/>
            </a:rPr>
            <a:t></a:t>
          </a:r>
          <a:r>
            <a:rPr lang="en-US" sz="1800" kern="1200"/>
            <a:t> A</a:t>
          </a:r>
          <a:r>
            <a:rPr lang="en-US" sz="1800" kern="1200" baseline="-25000"/>
            <a:t>2</a:t>
          </a:r>
          <a:r>
            <a:rPr lang="en-US" sz="1800" kern="1200"/>
            <a:t> </a:t>
          </a:r>
          <a:r>
            <a:rPr lang="en-US" sz="1800" kern="1200">
              <a:sym typeface="Symbol" panose="05050102010706020507" pitchFamily="18" charset="2"/>
            </a:rPr>
            <a:t></a:t>
          </a:r>
          <a:r>
            <a:rPr lang="en-US" sz="1800" kern="1200"/>
            <a:t> … </a:t>
          </a:r>
          <a:r>
            <a:rPr lang="en-US" sz="1800" kern="1200">
              <a:sym typeface="Symbol" panose="05050102010706020507" pitchFamily="18" charset="2"/>
            </a:rPr>
            <a:t></a:t>
          </a:r>
          <a:r>
            <a:rPr lang="en-US" sz="1800" kern="1200"/>
            <a:t> A</a:t>
          </a:r>
          <a:r>
            <a:rPr lang="en-US" sz="1800" kern="1200" baseline="-25000"/>
            <a:t>n</a:t>
          </a:r>
          <a:r>
            <a:rPr lang="en-US" sz="1800" kern="1200"/>
            <a:t>) </a:t>
          </a:r>
          <a:r>
            <a:rPr lang="en-US" sz="1800" kern="1200">
              <a:sym typeface="Symbol" panose="05050102010706020507" pitchFamily="18" charset="2"/>
            </a:rPr>
            <a:t></a:t>
          </a:r>
          <a:r>
            <a:rPr lang="en-US" sz="1800" kern="1200"/>
            <a:t> B là hằng đúng [A</a:t>
          </a:r>
          <a:r>
            <a:rPr lang="en-US" sz="1800" kern="1200" baseline="-25000"/>
            <a:t>1</a:t>
          </a:r>
          <a:r>
            <a:rPr lang="en-US" sz="1800" kern="1200"/>
            <a:t> </a:t>
          </a:r>
          <a:r>
            <a:rPr lang="en-US" sz="1800" kern="1200">
              <a:sym typeface="Symbol" panose="05050102010706020507" pitchFamily="18" charset="2"/>
            </a:rPr>
            <a:t></a:t>
          </a:r>
          <a:r>
            <a:rPr lang="en-US" sz="1800" kern="1200"/>
            <a:t> A</a:t>
          </a:r>
          <a:r>
            <a:rPr lang="en-US" sz="1800" kern="1200" baseline="-25000"/>
            <a:t>2</a:t>
          </a:r>
          <a:r>
            <a:rPr lang="en-US" sz="1800" kern="1200"/>
            <a:t> </a:t>
          </a:r>
          <a:r>
            <a:rPr lang="en-US" sz="1800" kern="1200">
              <a:sym typeface="Symbol" panose="05050102010706020507" pitchFamily="18" charset="2"/>
            </a:rPr>
            <a:t></a:t>
          </a:r>
          <a:r>
            <a:rPr lang="en-US" sz="1800" kern="1200"/>
            <a:t> … </a:t>
          </a:r>
          <a:r>
            <a:rPr lang="en-US" sz="1800" kern="1200">
              <a:sym typeface="Symbol" panose="05050102010706020507" pitchFamily="18" charset="2"/>
            </a:rPr>
            <a:t></a:t>
          </a:r>
          <a:r>
            <a:rPr lang="en-US" sz="1800" kern="1200"/>
            <a:t> A</a:t>
          </a:r>
          <a:r>
            <a:rPr lang="en-US" sz="1800" kern="1200" baseline="-25000"/>
            <a:t>n </a:t>
          </a:r>
          <a:r>
            <a:rPr lang="en-US" sz="1800" kern="1200"/>
            <a:t>là giả thiết (tiên đề), B là kết luận (hệ quả logic của giả thiết)].</a:t>
          </a:r>
        </a:p>
      </dsp:txBody>
      <dsp:txXfrm>
        <a:off x="63419" y="4222618"/>
        <a:ext cx="6608605" cy="11723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F0D66-4F4B-4660-823A-AAC492B1C877}">
      <dsp:nvSpPr>
        <dsp:cNvPr id="0" name=""/>
        <dsp:cNvSpPr/>
      </dsp:nvSpPr>
      <dsp:spPr>
        <a:xfrm>
          <a:off x="0" y="4522536"/>
          <a:ext cx="6364224" cy="9894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Các mệnh đề thường được ký hiệu bởi chữ X, Y, Z (có thể có chỉ số đi kèm), cũng gọi là biến mệnh đề.</a:t>
          </a:r>
        </a:p>
      </dsp:txBody>
      <dsp:txXfrm>
        <a:off x="0" y="4522536"/>
        <a:ext cx="6364224" cy="989420"/>
      </dsp:txXfrm>
    </dsp:sp>
    <dsp:sp modelId="{5A15D827-5DC5-4F3C-AE7C-974EE6C6EC88}">
      <dsp:nvSpPr>
        <dsp:cNvPr id="0" name=""/>
        <dsp:cNvSpPr/>
      </dsp:nvSpPr>
      <dsp:spPr>
        <a:xfrm rot="10800000">
          <a:off x="0" y="3015649"/>
          <a:ext cx="6364224" cy="1521728"/>
        </a:xfrm>
        <a:prstGeom prst="upArrowCallout">
          <a:avLst/>
        </a:prstGeom>
        <a:solidFill>
          <a:schemeClr val="accent2">
            <a:hueOff val="-386529"/>
            <a:satOff val="-2962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Các vị từ thường được ký hiệu bởi chữ P, F, Q, R (có thể có chỉ số đi kèm), cũng gọi là biến vị từ.</a:t>
          </a:r>
        </a:p>
      </dsp:txBody>
      <dsp:txXfrm rot="10800000">
        <a:off x="0" y="3015649"/>
        <a:ext cx="6364224" cy="988773"/>
      </dsp:txXfrm>
    </dsp:sp>
    <dsp:sp modelId="{8CC9C7E4-EF87-4B35-8C50-2B3844159A0B}">
      <dsp:nvSpPr>
        <dsp:cNvPr id="0" name=""/>
        <dsp:cNvSpPr/>
      </dsp:nvSpPr>
      <dsp:spPr>
        <a:xfrm rot="10800000">
          <a:off x="0" y="1508761"/>
          <a:ext cx="6364224" cy="1521728"/>
        </a:xfrm>
        <a:prstGeom prst="upArrowCallout">
          <a:avLst/>
        </a:prstGeom>
        <a:solidFill>
          <a:schemeClr val="accent2">
            <a:hueOff val="-773057"/>
            <a:satOff val="-59259"/>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Biểu thức P(x</a:t>
          </a:r>
          <a:r>
            <a:rPr lang="en-US" sz="1700" kern="1200" baseline="-25000"/>
            <a:t>1</a:t>
          </a:r>
          <a:r>
            <a:rPr lang="en-US" sz="1700" kern="1200"/>
            <a:t>, x</a:t>
          </a:r>
          <a:r>
            <a:rPr lang="en-US" sz="1700" kern="1200" baseline="-25000"/>
            <a:t>2</a:t>
          </a:r>
          <a:r>
            <a:rPr lang="en-US" sz="1700" kern="1200"/>
            <a:t>,…,x</a:t>
          </a:r>
          <a:r>
            <a:rPr lang="en-US" sz="1700" kern="1200" baseline="-25000"/>
            <a:t>n</a:t>
          </a:r>
          <a:r>
            <a:rPr lang="en-US" sz="1700" kern="1200"/>
            <a:t>) gọi là vị từ xác định trên tập </a:t>
          </a:r>
          <a:r>
            <a:rPr lang="en-US" sz="1700" kern="1200">
              <a:sym typeface="Symbol" panose="05050102010706020507" pitchFamily="18" charset="2"/>
            </a:rPr>
            <a:t></a:t>
          </a:r>
          <a:r>
            <a:rPr lang="en-US" sz="1700" kern="1200" baseline="30000"/>
            <a:t>n</a:t>
          </a:r>
          <a:r>
            <a:rPr lang="en-US" sz="1700" kern="1200"/>
            <a:t>= </a:t>
          </a:r>
          <a:r>
            <a:rPr lang="en-US" sz="1700" kern="1200">
              <a:sym typeface="Symbol" panose="05050102010706020507" pitchFamily="18" charset="2"/>
            </a:rPr>
            <a:t></a:t>
          </a:r>
          <a:r>
            <a:rPr lang="en-US" sz="1700" kern="1200" baseline="-25000"/>
            <a:t>1</a:t>
          </a:r>
          <a:r>
            <a:rPr lang="en-US" sz="1700" kern="1200"/>
            <a:t>× </a:t>
          </a:r>
          <a:r>
            <a:rPr lang="en-US" sz="1700" kern="1200">
              <a:sym typeface="Symbol" panose="05050102010706020507" pitchFamily="18" charset="2"/>
            </a:rPr>
            <a:t></a:t>
          </a:r>
          <a:r>
            <a:rPr lang="en-US" sz="1700" kern="1200" baseline="-25000"/>
            <a:t>2</a:t>
          </a:r>
          <a:r>
            <a:rPr lang="en-US" sz="1700" kern="1200"/>
            <a:t>×… ×</a:t>
          </a:r>
          <a:r>
            <a:rPr lang="en-US" sz="1700" kern="1200">
              <a:sym typeface="Symbol" panose="05050102010706020507" pitchFamily="18" charset="2"/>
            </a:rPr>
            <a:t></a:t>
          </a:r>
          <a:r>
            <a:rPr lang="en-US" sz="1700" kern="1200" baseline="-25000"/>
            <a:t>n</a:t>
          </a:r>
          <a:r>
            <a:rPr lang="en-US" sz="1700" kern="1200"/>
            <a:t>, nếu thay x</a:t>
          </a:r>
          <a:r>
            <a:rPr lang="en-US" sz="1700" kern="1200" baseline="-25000"/>
            <a:t>i</a:t>
          </a:r>
          <a:r>
            <a:rPr lang="en-US" sz="1700" kern="1200"/>
            <a:t> bởi phần tử bất kỳ của trường </a:t>
          </a:r>
          <a:r>
            <a:rPr lang="en-US" sz="1700" kern="1200">
              <a:sym typeface="Symbol" panose="05050102010706020507" pitchFamily="18" charset="2"/>
            </a:rPr>
            <a:t></a:t>
          </a:r>
          <a:r>
            <a:rPr lang="en-US" sz="1700" kern="1200" baseline="-25000"/>
            <a:t>i</a:t>
          </a:r>
          <a:r>
            <a:rPr lang="en-US" sz="1700" kern="1200"/>
            <a:t> thì ta được mệnh đề xác định trên </a:t>
          </a:r>
          <a:r>
            <a:rPr lang="en-US" sz="1700" kern="1200">
              <a:sym typeface="Symbol" panose="05050102010706020507" pitchFamily="18" charset="2"/>
            </a:rPr>
            <a:t></a:t>
          </a:r>
          <a:r>
            <a:rPr lang="en-US" sz="1700" kern="1200" baseline="30000"/>
            <a:t>n</a:t>
          </a:r>
          <a:r>
            <a:rPr lang="en-US" sz="1700" kern="1200"/>
            <a:t> . Khi đó P(x</a:t>
          </a:r>
          <a:r>
            <a:rPr lang="en-US" sz="1700" kern="1200" baseline="-25000"/>
            <a:t>1</a:t>
          </a:r>
          <a:r>
            <a:rPr lang="en-US" sz="1700" kern="1200"/>
            <a:t>, x</a:t>
          </a:r>
          <a:r>
            <a:rPr lang="en-US" sz="1700" kern="1200" baseline="-25000"/>
            <a:t>2</a:t>
          </a:r>
          <a:r>
            <a:rPr lang="en-US" sz="1700" kern="1200"/>
            <a:t>,…,x</a:t>
          </a:r>
          <a:r>
            <a:rPr lang="en-US" sz="1700" kern="1200" baseline="-25000"/>
            <a:t>n</a:t>
          </a:r>
          <a:r>
            <a:rPr lang="en-US" sz="1700" kern="1200"/>
            <a:t>) gọi là vị từ n ngôi.</a:t>
          </a:r>
        </a:p>
      </dsp:txBody>
      <dsp:txXfrm rot="10800000">
        <a:off x="0" y="1508761"/>
        <a:ext cx="6364224" cy="988773"/>
      </dsp:txXfrm>
    </dsp:sp>
    <dsp:sp modelId="{14401C6E-82A2-4825-9CD8-0DDDA317E007}">
      <dsp:nvSpPr>
        <dsp:cNvPr id="0" name=""/>
        <dsp:cNvSpPr/>
      </dsp:nvSpPr>
      <dsp:spPr>
        <a:xfrm rot="10800000">
          <a:off x="0" y="1874"/>
          <a:ext cx="6364224" cy="1521728"/>
        </a:xfrm>
        <a:prstGeom prst="upArrowCallout">
          <a:avLst/>
        </a:prstGeom>
        <a:solidFill>
          <a:schemeClr val="accent2">
            <a:hueOff val="-1159586"/>
            <a:satOff val="-88888"/>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Để nói lên quan hệ giữa các phần tử của trường </a:t>
          </a:r>
          <a:r>
            <a:rPr lang="en-US" sz="1700" kern="1200">
              <a:sym typeface="Symbol" panose="05050102010706020507" pitchFamily="18" charset="2"/>
            </a:rPr>
            <a:t></a:t>
          </a:r>
          <a:r>
            <a:rPr lang="en-US" sz="1700" kern="1200"/>
            <a:t>, người ta cần đưa vào vị từ nhiều ngôi.</a:t>
          </a:r>
        </a:p>
      </dsp:txBody>
      <dsp:txXfrm rot="10800000">
        <a:off x="0" y="1874"/>
        <a:ext cx="6364224" cy="98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37D14-5DEE-4D65-8343-7E35B112F1D2}">
      <dsp:nvSpPr>
        <dsp:cNvPr id="0" name=""/>
        <dsp:cNvSpPr/>
      </dsp:nvSpPr>
      <dsp:spPr>
        <a:xfrm>
          <a:off x="2641679" y="4408110"/>
          <a:ext cx="527768" cy="567351"/>
        </a:xfrm>
        <a:custGeom>
          <a:avLst/>
          <a:gdLst/>
          <a:ahLst/>
          <a:cxnLst/>
          <a:rect l="0" t="0" r="0" b="0"/>
          <a:pathLst>
            <a:path>
              <a:moveTo>
                <a:pt x="0" y="0"/>
              </a:moveTo>
              <a:lnTo>
                <a:pt x="263884" y="0"/>
              </a:lnTo>
              <a:lnTo>
                <a:pt x="263884" y="567351"/>
              </a:lnTo>
              <a:lnTo>
                <a:pt x="527768" y="56735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00466D-B07C-4843-8CEC-AA58D2EB59A0}">
      <dsp:nvSpPr>
        <dsp:cNvPr id="0" name=""/>
        <dsp:cNvSpPr/>
      </dsp:nvSpPr>
      <dsp:spPr>
        <a:xfrm>
          <a:off x="2641679" y="3840759"/>
          <a:ext cx="527768" cy="567351"/>
        </a:xfrm>
        <a:custGeom>
          <a:avLst/>
          <a:gdLst/>
          <a:ahLst/>
          <a:cxnLst/>
          <a:rect l="0" t="0" r="0" b="0"/>
          <a:pathLst>
            <a:path>
              <a:moveTo>
                <a:pt x="0" y="567351"/>
              </a:moveTo>
              <a:lnTo>
                <a:pt x="263884" y="567351"/>
              </a:lnTo>
              <a:lnTo>
                <a:pt x="263884" y="0"/>
              </a:lnTo>
              <a:lnTo>
                <a:pt x="52776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C52BDA-CF3D-4392-B92B-50A8FBACE654}">
      <dsp:nvSpPr>
        <dsp:cNvPr id="0" name=""/>
        <dsp:cNvSpPr/>
      </dsp:nvSpPr>
      <dsp:spPr>
        <a:xfrm>
          <a:off x="2837" y="300334"/>
          <a:ext cx="2638842" cy="804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t>Mệnh</a:t>
          </a:r>
          <a:r>
            <a:rPr lang="en-US" sz="1600" kern="1200" dirty="0"/>
            <a:t> </a:t>
          </a:r>
          <a:r>
            <a:rPr lang="en-US" sz="1600" kern="1200" dirty="0" err="1"/>
            <a:t>đề</a:t>
          </a:r>
          <a:r>
            <a:rPr lang="en-US" sz="1600" kern="1200" dirty="0"/>
            <a:t> </a:t>
          </a:r>
          <a:r>
            <a:rPr lang="en-US" sz="1600" kern="1200" dirty="0" err="1"/>
            <a:t>là</a:t>
          </a:r>
          <a:r>
            <a:rPr lang="en-US" sz="1600" kern="1200" dirty="0"/>
            <a:t> </a:t>
          </a:r>
          <a:r>
            <a:rPr lang="en-US" sz="1600" kern="1200" dirty="0" err="1"/>
            <a:t>một</a:t>
          </a:r>
          <a:r>
            <a:rPr lang="en-US" sz="1600" kern="1200" dirty="0"/>
            <a:t> </a:t>
          </a:r>
          <a:r>
            <a:rPr lang="en-US" sz="1600" kern="1200" dirty="0" err="1"/>
            <a:t>phát</a:t>
          </a:r>
          <a:r>
            <a:rPr lang="en-US" sz="1600" kern="1200" dirty="0"/>
            <a:t> </a:t>
          </a:r>
          <a:r>
            <a:rPr lang="en-US" sz="1600" kern="1200" dirty="0" err="1"/>
            <a:t>biểu</a:t>
          </a:r>
          <a:r>
            <a:rPr lang="en-US" sz="1600" kern="1200" dirty="0"/>
            <a:t> </a:t>
          </a:r>
          <a:r>
            <a:rPr lang="en-US" sz="1600" kern="1200" dirty="0" err="1"/>
            <a:t>xác</a:t>
          </a:r>
          <a:r>
            <a:rPr lang="en-US" sz="1600" kern="1200" dirty="0"/>
            <a:t> </a:t>
          </a:r>
          <a:r>
            <a:rPr lang="en-US" sz="1600" kern="1200" dirty="0" err="1"/>
            <a:t>định</a:t>
          </a:r>
          <a:r>
            <a:rPr lang="en-US" sz="1600" kern="1200" dirty="0"/>
            <a:t> </a:t>
          </a:r>
          <a:r>
            <a:rPr lang="en-US" sz="1600" kern="1200" dirty="0" err="1"/>
            <a:t>được</a:t>
          </a:r>
          <a:r>
            <a:rPr lang="en-US" sz="1600" kern="1200" dirty="0"/>
            <a:t> </a:t>
          </a:r>
          <a:r>
            <a:rPr lang="en-US" sz="1600" kern="1200" dirty="0" err="1"/>
            <a:t>rõ</a:t>
          </a:r>
          <a:r>
            <a:rPr lang="en-US" sz="1600" kern="1200" dirty="0"/>
            <a:t> </a:t>
          </a:r>
          <a:r>
            <a:rPr lang="en-US" sz="1600" kern="1200" dirty="0" err="1"/>
            <a:t>tính</a:t>
          </a:r>
          <a:r>
            <a:rPr lang="en-US" sz="1600" kern="1200" dirty="0"/>
            <a:t> </a:t>
          </a:r>
          <a:r>
            <a:rPr lang="en-US" sz="1600" kern="1200" dirty="0" err="1"/>
            <a:t>đúng</a:t>
          </a:r>
          <a:r>
            <a:rPr lang="en-US" sz="1600" kern="1200" dirty="0"/>
            <a:t> </a:t>
          </a:r>
          <a:r>
            <a:rPr lang="en-US" sz="1600" kern="1200" dirty="0" err="1"/>
            <a:t>sai</a:t>
          </a:r>
          <a:r>
            <a:rPr lang="en-US" sz="1600" kern="1200" dirty="0"/>
            <a:t>.</a:t>
          </a:r>
        </a:p>
      </dsp:txBody>
      <dsp:txXfrm>
        <a:off x="2837" y="300334"/>
        <a:ext cx="2638842" cy="804846"/>
      </dsp:txXfrm>
    </dsp:sp>
    <dsp:sp modelId="{1343DB31-D06D-418C-8370-DDED1775A93E}">
      <dsp:nvSpPr>
        <dsp:cNvPr id="0" name=""/>
        <dsp:cNvSpPr/>
      </dsp:nvSpPr>
      <dsp:spPr>
        <a:xfrm>
          <a:off x="2837" y="1435036"/>
          <a:ext cx="2638842" cy="804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Ký hiệu X, Y, Z,… (có thể đi kèm với chỉ số)</a:t>
          </a:r>
        </a:p>
      </dsp:txBody>
      <dsp:txXfrm>
        <a:off x="2837" y="1435036"/>
        <a:ext cx="2638842" cy="804846"/>
      </dsp:txXfrm>
    </dsp:sp>
    <dsp:sp modelId="{44CF7A8F-1B4E-4B02-9EF9-086B8BDCD344}">
      <dsp:nvSpPr>
        <dsp:cNvPr id="0" name=""/>
        <dsp:cNvSpPr/>
      </dsp:nvSpPr>
      <dsp:spPr>
        <a:xfrm>
          <a:off x="2837" y="2569738"/>
          <a:ext cx="2638842" cy="1106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t>Tính</a:t>
          </a:r>
          <a:r>
            <a:rPr lang="en-US" sz="1600" kern="1200" dirty="0"/>
            <a:t> </a:t>
          </a:r>
          <a:r>
            <a:rPr lang="en-US" sz="1600" kern="1200" dirty="0" err="1"/>
            <a:t>đúng</a:t>
          </a:r>
          <a:r>
            <a:rPr lang="en-US" sz="1600" kern="1200" dirty="0"/>
            <a:t> </a:t>
          </a:r>
          <a:r>
            <a:rPr lang="en-US" sz="1600" kern="1200" dirty="0" err="1"/>
            <a:t>sai</a:t>
          </a:r>
          <a:r>
            <a:rPr lang="en-US" sz="1600" kern="1200" dirty="0"/>
            <a:t> </a:t>
          </a:r>
          <a:r>
            <a:rPr lang="en-US" sz="1600" kern="1200" dirty="0" err="1"/>
            <a:t>được</a:t>
          </a:r>
          <a:r>
            <a:rPr lang="en-US" sz="1600" kern="1200" dirty="0"/>
            <a:t> </a:t>
          </a:r>
          <a:r>
            <a:rPr lang="en-US" sz="1600" kern="1200" dirty="0" err="1"/>
            <a:t>gọi</a:t>
          </a:r>
          <a:r>
            <a:rPr lang="en-US" sz="1600" kern="1200" dirty="0"/>
            <a:t> </a:t>
          </a:r>
          <a:r>
            <a:rPr lang="en-US" sz="1600" kern="1200" dirty="0" err="1"/>
            <a:t>là</a:t>
          </a:r>
          <a:r>
            <a:rPr lang="en-US" sz="1600" kern="1200" dirty="0"/>
            <a:t> </a:t>
          </a:r>
          <a:r>
            <a:rPr lang="en-US" sz="1600" kern="1200" dirty="0" err="1"/>
            <a:t>chân</a:t>
          </a:r>
          <a:r>
            <a:rPr lang="en-US" sz="1600" kern="1200" dirty="0"/>
            <a:t> </a:t>
          </a:r>
          <a:r>
            <a:rPr lang="en-US" sz="1600" kern="1200" dirty="0" err="1"/>
            <a:t>trị</a:t>
          </a:r>
          <a:r>
            <a:rPr lang="en-US" sz="1600" kern="1200" dirty="0"/>
            <a:t> </a:t>
          </a:r>
          <a:r>
            <a:rPr lang="en-US" sz="1600" kern="1200" dirty="0" err="1"/>
            <a:t>của</a:t>
          </a:r>
          <a:r>
            <a:rPr lang="en-US" sz="1600" kern="1200" dirty="0"/>
            <a:t> </a:t>
          </a:r>
          <a:r>
            <a:rPr lang="en-US" sz="1600" kern="1200" dirty="0" err="1"/>
            <a:t>mệnh</a:t>
          </a:r>
          <a:r>
            <a:rPr lang="en-US" sz="1600" kern="1200" dirty="0"/>
            <a:t> </a:t>
          </a:r>
          <a:r>
            <a:rPr lang="en-US" sz="1600" kern="1200" dirty="0" err="1"/>
            <a:t>đề</a:t>
          </a:r>
          <a:r>
            <a:rPr lang="en-US" sz="1600" kern="1200" dirty="0"/>
            <a:t>: </a:t>
          </a:r>
        </a:p>
        <a:p>
          <a:pPr marL="0" lvl="0" indent="0" algn="ctr" defTabSz="711200">
            <a:lnSpc>
              <a:spcPct val="90000"/>
            </a:lnSpc>
            <a:spcBef>
              <a:spcPct val="0"/>
            </a:spcBef>
            <a:spcAft>
              <a:spcPct val="35000"/>
            </a:spcAft>
            <a:buNone/>
          </a:pPr>
          <a:r>
            <a:rPr lang="en-US" sz="1600" kern="1200" dirty="0" err="1"/>
            <a:t>đúng</a:t>
          </a:r>
          <a:r>
            <a:rPr lang="en-US" sz="1600" kern="1200" dirty="0"/>
            <a:t> (True, T, 1)</a:t>
          </a:r>
        </a:p>
        <a:p>
          <a:pPr marL="0" lvl="0" indent="0" algn="ctr" defTabSz="711200">
            <a:lnSpc>
              <a:spcPct val="90000"/>
            </a:lnSpc>
            <a:spcBef>
              <a:spcPct val="0"/>
            </a:spcBef>
            <a:spcAft>
              <a:spcPct val="35000"/>
            </a:spcAft>
            <a:buNone/>
          </a:pPr>
          <a:r>
            <a:rPr lang="en-US" sz="1600" kern="1200" dirty="0" err="1"/>
            <a:t>sai</a:t>
          </a:r>
          <a:r>
            <a:rPr lang="en-US" sz="1600" kern="1200" dirty="0"/>
            <a:t> (False, F, 0).</a:t>
          </a:r>
        </a:p>
      </dsp:txBody>
      <dsp:txXfrm>
        <a:off x="2837" y="2569738"/>
        <a:ext cx="2638842" cy="1106093"/>
      </dsp:txXfrm>
    </dsp:sp>
    <dsp:sp modelId="{3F230B43-4103-4296-A9EF-F984119116F2}">
      <dsp:nvSpPr>
        <dsp:cNvPr id="0" name=""/>
        <dsp:cNvSpPr/>
      </dsp:nvSpPr>
      <dsp:spPr>
        <a:xfrm>
          <a:off x="2837" y="4005686"/>
          <a:ext cx="2638842" cy="8048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Ví dụ: </a:t>
          </a:r>
        </a:p>
      </dsp:txBody>
      <dsp:txXfrm>
        <a:off x="2837" y="4005686"/>
        <a:ext cx="2638842" cy="804846"/>
      </dsp:txXfrm>
    </dsp:sp>
    <dsp:sp modelId="{C2525857-BFB3-46A1-A1D6-0847AE5C1F5C}">
      <dsp:nvSpPr>
        <dsp:cNvPr id="0" name=""/>
        <dsp:cNvSpPr/>
      </dsp:nvSpPr>
      <dsp:spPr>
        <a:xfrm>
          <a:off x="3169448" y="3438335"/>
          <a:ext cx="2638842" cy="8048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A=“19 </a:t>
          </a:r>
          <a:r>
            <a:rPr lang="en-US" sz="1600" kern="1200" dirty="0" err="1"/>
            <a:t>là</a:t>
          </a:r>
          <a:r>
            <a:rPr lang="en-US" sz="1600" kern="1200" dirty="0"/>
            <a:t> </a:t>
          </a:r>
          <a:r>
            <a:rPr lang="en-US" sz="1600" kern="1200" dirty="0" err="1"/>
            <a:t>số</a:t>
          </a:r>
          <a:r>
            <a:rPr lang="en-US" sz="1600" kern="1200" dirty="0"/>
            <a:t> </a:t>
          </a:r>
          <a:r>
            <a:rPr lang="en-US" sz="1600" kern="1200" dirty="0" err="1"/>
            <a:t>nguyên</a:t>
          </a:r>
          <a:r>
            <a:rPr lang="en-US" sz="1600" kern="1200" dirty="0"/>
            <a:t> </a:t>
          </a:r>
          <a:r>
            <a:rPr lang="en-US" sz="1600" kern="1200" dirty="0" err="1"/>
            <a:t>tố</a:t>
          </a:r>
          <a:r>
            <a:rPr lang="en-US" sz="1600" kern="1200" dirty="0"/>
            <a:t>” </a:t>
          </a:r>
          <a:r>
            <a:rPr lang="en-US" sz="1600" kern="1200" dirty="0">
              <a:sym typeface="Wingdings" panose="05000000000000000000" pitchFamily="2" charset="2"/>
            </a:rPr>
            <a:t></a:t>
          </a:r>
          <a:r>
            <a:rPr lang="en-US" sz="1600" kern="1200" dirty="0"/>
            <a:t> </a:t>
          </a:r>
        </a:p>
        <a:p>
          <a:pPr marL="0" lvl="0" indent="0" algn="ctr" defTabSz="711200">
            <a:lnSpc>
              <a:spcPct val="90000"/>
            </a:lnSpc>
            <a:spcBef>
              <a:spcPct val="0"/>
            </a:spcBef>
            <a:spcAft>
              <a:spcPct val="35000"/>
            </a:spcAft>
            <a:buNone/>
          </a:pPr>
          <a:r>
            <a:rPr lang="en-US" sz="1600" kern="1200" dirty="0" err="1"/>
            <a:t>đúng</a:t>
          </a:r>
          <a:r>
            <a:rPr lang="en-US" sz="1600" kern="1200" dirty="0"/>
            <a:t> (True, T, 1)</a:t>
          </a:r>
        </a:p>
      </dsp:txBody>
      <dsp:txXfrm>
        <a:off x="3169448" y="3438335"/>
        <a:ext cx="2638842" cy="804846"/>
      </dsp:txXfrm>
    </dsp:sp>
    <dsp:sp modelId="{50DE8B1C-31FA-4D53-B607-7CB328151B53}">
      <dsp:nvSpPr>
        <dsp:cNvPr id="0" name=""/>
        <dsp:cNvSpPr/>
      </dsp:nvSpPr>
      <dsp:spPr>
        <a:xfrm>
          <a:off x="3169448" y="4573037"/>
          <a:ext cx="2638842" cy="8048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B=“8 </a:t>
          </a:r>
          <a:r>
            <a:rPr lang="en-US" sz="1600" kern="1200" dirty="0" err="1"/>
            <a:t>lớn</a:t>
          </a:r>
          <a:r>
            <a:rPr lang="en-US" sz="1600" kern="1200" dirty="0"/>
            <a:t> </a:t>
          </a:r>
          <a:r>
            <a:rPr lang="en-US" sz="1600" kern="1200" dirty="0" err="1"/>
            <a:t>hơn</a:t>
          </a:r>
          <a:r>
            <a:rPr lang="en-US" sz="1600" kern="1200" dirty="0"/>
            <a:t> 10” </a:t>
          </a:r>
          <a:r>
            <a:rPr lang="en-US" sz="1600" kern="1200" dirty="0">
              <a:sym typeface="Wingdings" panose="05000000000000000000" pitchFamily="2" charset="2"/>
            </a:rPr>
            <a:t></a:t>
          </a:r>
          <a:r>
            <a:rPr lang="en-US" sz="1600" kern="1200" dirty="0"/>
            <a:t> </a:t>
          </a:r>
        </a:p>
        <a:p>
          <a:pPr marL="0" lvl="0" indent="0" algn="ctr" defTabSz="711200">
            <a:lnSpc>
              <a:spcPct val="90000"/>
            </a:lnSpc>
            <a:spcBef>
              <a:spcPct val="0"/>
            </a:spcBef>
            <a:spcAft>
              <a:spcPct val="35000"/>
            </a:spcAft>
            <a:buNone/>
          </a:pPr>
          <a:r>
            <a:rPr lang="en-US" sz="1600" kern="1200" dirty="0" err="1"/>
            <a:t>sai</a:t>
          </a:r>
          <a:r>
            <a:rPr lang="en-US" sz="1600" kern="1200" dirty="0"/>
            <a:t> (False, F, 0)</a:t>
          </a:r>
        </a:p>
      </dsp:txBody>
      <dsp:txXfrm>
        <a:off x="3169448" y="4573037"/>
        <a:ext cx="2638842" cy="804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5C859-5055-4449-87C4-F7DC67B0104D}">
      <dsp:nvSpPr>
        <dsp:cNvPr id="0" name=""/>
        <dsp:cNvSpPr/>
      </dsp:nvSpPr>
      <dsp:spPr>
        <a:xfrm>
          <a:off x="0" y="596"/>
          <a:ext cx="52577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5F047E-A14D-4EA1-8C65-8C8FE732C8A7}">
      <dsp:nvSpPr>
        <dsp:cNvPr id="0" name=""/>
        <dsp:cNvSpPr/>
      </dsp:nvSpPr>
      <dsp:spPr>
        <a:xfrm>
          <a:off x="0" y="596"/>
          <a:ext cx="5257798" cy="977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Phép tuyển</a:t>
          </a:r>
        </a:p>
      </dsp:txBody>
      <dsp:txXfrm>
        <a:off x="0" y="596"/>
        <a:ext cx="5257798" cy="977631"/>
      </dsp:txXfrm>
    </dsp:sp>
    <dsp:sp modelId="{C3CCF1E6-8DEA-4337-82D2-7280AEC2282E}">
      <dsp:nvSpPr>
        <dsp:cNvPr id="0" name=""/>
        <dsp:cNvSpPr/>
      </dsp:nvSpPr>
      <dsp:spPr>
        <a:xfrm>
          <a:off x="0" y="978228"/>
          <a:ext cx="52577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43532B-24E8-4BCC-B222-A798461E94DD}">
      <dsp:nvSpPr>
        <dsp:cNvPr id="0" name=""/>
        <dsp:cNvSpPr/>
      </dsp:nvSpPr>
      <dsp:spPr>
        <a:xfrm>
          <a:off x="0" y="978228"/>
          <a:ext cx="5257798" cy="977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Phép hội</a:t>
          </a:r>
        </a:p>
      </dsp:txBody>
      <dsp:txXfrm>
        <a:off x="0" y="978228"/>
        <a:ext cx="5257798" cy="977631"/>
      </dsp:txXfrm>
    </dsp:sp>
    <dsp:sp modelId="{BA918FE0-CC9E-4EB5-B330-1AF5477E6819}">
      <dsp:nvSpPr>
        <dsp:cNvPr id="0" name=""/>
        <dsp:cNvSpPr/>
      </dsp:nvSpPr>
      <dsp:spPr>
        <a:xfrm>
          <a:off x="0" y="1955859"/>
          <a:ext cx="52577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874868-009D-45A9-AD0C-2152F28CE84D}">
      <dsp:nvSpPr>
        <dsp:cNvPr id="0" name=""/>
        <dsp:cNvSpPr/>
      </dsp:nvSpPr>
      <dsp:spPr>
        <a:xfrm>
          <a:off x="0" y="1955859"/>
          <a:ext cx="5257798" cy="977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Phép phủ định</a:t>
          </a:r>
        </a:p>
      </dsp:txBody>
      <dsp:txXfrm>
        <a:off x="0" y="1955859"/>
        <a:ext cx="5257798" cy="977631"/>
      </dsp:txXfrm>
    </dsp:sp>
    <dsp:sp modelId="{66A65487-C3DB-49E7-95A1-68DB63781AA1}">
      <dsp:nvSpPr>
        <dsp:cNvPr id="0" name=""/>
        <dsp:cNvSpPr/>
      </dsp:nvSpPr>
      <dsp:spPr>
        <a:xfrm>
          <a:off x="0" y="2933490"/>
          <a:ext cx="52577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A07EE1-D2DD-483D-AB17-46EC6F445BFF}">
      <dsp:nvSpPr>
        <dsp:cNvPr id="0" name=""/>
        <dsp:cNvSpPr/>
      </dsp:nvSpPr>
      <dsp:spPr>
        <a:xfrm>
          <a:off x="0" y="2933490"/>
          <a:ext cx="5257798" cy="977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Phép kéo theo</a:t>
          </a:r>
        </a:p>
      </dsp:txBody>
      <dsp:txXfrm>
        <a:off x="0" y="2933490"/>
        <a:ext cx="5257798" cy="977631"/>
      </dsp:txXfrm>
    </dsp:sp>
    <dsp:sp modelId="{EBD5E8C6-2D67-476A-935D-DDD7282B3A53}">
      <dsp:nvSpPr>
        <dsp:cNvPr id="0" name=""/>
        <dsp:cNvSpPr/>
      </dsp:nvSpPr>
      <dsp:spPr>
        <a:xfrm>
          <a:off x="0" y="3911121"/>
          <a:ext cx="52577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E77780-C2AF-486D-A061-AD0A528E02F0}">
      <dsp:nvSpPr>
        <dsp:cNvPr id="0" name=""/>
        <dsp:cNvSpPr/>
      </dsp:nvSpPr>
      <dsp:spPr>
        <a:xfrm>
          <a:off x="0" y="3911121"/>
          <a:ext cx="5257798" cy="977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Kéo theo hai chiều</a:t>
          </a:r>
        </a:p>
      </dsp:txBody>
      <dsp:txXfrm>
        <a:off x="0" y="3911121"/>
        <a:ext cx="5257798" cy="9776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FE177-51CE-4F8F-8E90-C93C81214115}">
      <dsp:nvSpPr>
        <dsp:cNvPr id="0" name=""/>
        <dsp:cNvSpPr/>
      </dsp:nvSpPr>
      <dsp:spPr>
        <a:xfrm>
          <a:off x="0" y="2641"/>
          <a:ext cx="5393361" cy="1516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Mệnh đề X tuyển với mệnh đề Y (ký hiệu X </a:t>
          </a:r>
          <a:r>
            <a:rPr lang="en-US" sz="2700" kern="1200">
              <a:sym typeface="Symbol" panose="05050102010706020507" pitchFamily="18" charset="2"/>
            </a:rPr>
            <a:t></a:t>
          </a:r>
          <a:r>
            <a:rPr lang="en-US" sz="2700" kern="1200"/>
            <a:t> Y) là mệnh đề được định nghĩa như sau: </a:t>
          </a:r>
        </a:p>
      </dsp:txBody>
      <dsp:txXfrm>
        <a:off x="74021" y="76662"/>
        <a:ext cx="5245319" cy="1368278"/>
      </dsp:txXfrm>
    </dsp:sp>
    <dsp:sp modelId="{6B69D9FC-3D83-4016-A3BB-FA28B867EB28}">
      <dsp:nvSpPr>
        <dsp:cNvPr id="0" name=""/>
        <dsp:cNvSpPr/>
      </dsp:nvSpPr>
      <dsp:spPr>
        <a:xfrm>
          <a:off x="0" y="1518961"/>
          <a:ext cx="5393361"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Nhận</a:t>
          </a:r>
          <a:r>
            <a:rPr lang="en-US" sz="2100" kern="1200" dirty="0"/>
            <a:t> </a:t>
          </a:r>
          <a:r>
            <a:rPr lang="en-US" sz="2100" kern="1200" dirty="0" err="1"/>
            <a:t>giá</a:t>
          </a:r>
          <a:r>
            <a:rPr lang="en-US" sz="2100" kern="1200" dirty="0"/>
            <a:t> </a:t>
          </a:r>
          <a:r>
            <a:rPr lang="en-US" sz="2100" kern="1200" dirty="0" err="1"/>
            <a:t>trị</a:t>
          </a:r>
          <a:r>
            <a:rPr lang="en-US" sz="2100" kern="1200" dirty="0"/>
            <a:t> </a:t>
          </a:r>
          <a:r>
            <a:rPr lang="en-US" sz="2100" kern="1200" dirty="0" err="1"/>
            <a:t>đúng</a:t>
          </a:r>
          <a:r>
            <a:rPr lang="en-US" sz="2100" kern="1200" dirty="0"/>
            <a:t> </a:t>
          </a:r>
          <a:r>
            <a:rPr lang="en-US" sz="2100" kern="1200" dirty="0" err="1"/>
            <a:t>khi</a:t>
          </a:r>
          <a:r>
            <a:rPr lang="en-US" sz="2100" kern="1200" dirty="0"/>
            <a:t> </a:t>
          </a:r>
          <a:r>
            <a:rPr lang="en-US" sz="2100" kern="1200" dirty="0" err="1"/>
            <a:t>và</a:t>
          </a:r>
          <a:r>
            <a:rPr lang="en-US" sz="2100" kern="1200" dirty="0"/>
            <a:t> </a:t>
          </a:r>
          <a:r>
            <a:rPr lang="en-US" sz="2100" kern="1200" dirty="0" err="1"/>
            <a:t>chỉ</a:t>
          </a:r>
          <a:r>
            <a:rPr lang="en-US" sz="2100" kern="1200" dirty="0"/>
            <a:t> </a:t>
          </a:r>
          <a:r>
            <a:rPr lang="en-US" sz="2100" kern="1200" dirty="0" err="1"/>
            <a:t>khi</a:t>
          </a:r>
          <a:r>
            <a:rPr lang="en-US" sz="2100" kern="1200" dirty="0"/>
            <a:t> </a:t>
          </a:r>
          <a:r>
            <a:rPr lang="en-US" sz="2100" kern="1200" dirty="0" err="1"/>
            <a:t>ít</a:t>
          </a:r>
          <a:r>
            <a:rPr lang="en-US" sz="2100" kern="1200" dirty="0"/>
            <a:t> </a:t>
          </a:r>
          <a:r>
            <a:rPr lang="en-US" sz="2100" kern="1200" dirty="0" err="1"/>
            <a:t>nhất</a:t>
          </a:r>
          <a:r>
            <a:rPr lang="en-US" sz="2100" kern="1200" dirty="0"/>
            <a:t> </a:t>
          </a:r>
          <a:r>
            <a:rPr lang="en-US" sz="2100" kern="1200" dirty="0" err="1"/>
            <a:t>một</a:t>
          </a:r>
          <a:r>
            <a:rPr lang="en-US" sz="2100" kern="1200" dirty="0"/>
            <a:t> </a:t>
          </a:r>
          <a:r>
            <a:rPr lang="en-US" sz="2100" kern="1200" dirty="0" err="1"/>
            <a:t>trong</a:t>
          </a:r>
          <a:r>
            <a:rPr lang="en-US" sz="2100" kern="1200" dirty="0"/>
            <a:t> </a:t>
          </a:r>
          <a:r>
            <a:rPr lang="en-US" sz="2100" kern="1200" dirty="0" err="1"/>
            <a:t>hai</a:t>
          </a:r>
          <a:r>
            <a:rPr lang="en-US" sz="2100" kern="1200" dirty="0"/>
            <a:t> </a:t>
          </a:r>
          <a:r>
            <a:rPr lang="en-US" sz="2100" kern="1200" dirty="0" err="1"/>
            <a:t>mệnh</a:t>
          </a:r>
          <a:r>
            <a:rPr lang="en-US" sz="2100" kern="1200" dirty="0"/>
            <a:t> </a:t>
          </a:r>
          <a:r>
            <a:rPr lang="en-US" sz="2100" kern="1200" dirty="0" err="1"/>
            <a:t>đề</a:t>
          </a:r>
          <a:r>
            <a:rPr lang="en-US" sz="2100" kern="1200" dirty="0"/>
            <a:t> X, Y </a:t>
          </a:r>
          <a:r>
            <a:rPr lang="en-US" sz="2100" kern="1200" dirty="0" err="1"/>
            <a:t>nhận</a:t>
          </a:r>
          <a:r>
            <a:rPr lang="en-US" sz="2100" kern="1200" dirty="0"/>
            <a:t> </a:t>
          </a:r>
          <a:r>
            <a:rPr lang="en-US" sz="2100" kern="1200" dirty="0" err="1"/>
            <a:t>giá</a:t>
          </a:r>
          <a:r>
            <a:rPr lang="en-US" sz="2100" kern="1200" dirty="0"/>
            <a:t> </a:t>
          </a:r>
          <a:r>
            <a:rPr lang="en-US" sz="2100" kern="1200" dirty="0" err="1"/>
            <a:t>trị</a:t>
          </a:r>
          <a:r>
            <a:rPr lang="en-US" sz="2100" kern="1200" dirty="0"/>
            <a:t> </a:t>
          </a:r>
          <a:r>
            <a:rPr lang="en-US" sz="2100" kern="1200" dirty="0" err="1"/>
            <a:t>đúng</a:t>
          </a:r>
          <a:r>
            <a:rPr lang="en-US" sz="2100" kern="1200" dirty="0"/>
            <a:t>. </a:t>
          </a:r>
        </a:p>
        <a:p>
          <a:pPr marL="228600" lvl="1" indent="-228600" algn="l" defTabSz="933450">
            <a:lnSpc>
              <a:spcPct val="90000"/>
            </a:lnSpc>
            <a:spcBef>
              <a:spcPct val="0"/>
            </a:spcBef>
            <a:spcAft>
              <a:spcPct val="20000"/>
            </a:spcAft>
            <a:buChar char="•"/>
          </a:pPr>
          <a:r>
            <a:rPr lang="en-US" sz="2100" kern="1200" dirty="0" err="1"/>
            <a:t>Nhận</a:t>
          </a:r>
          <a:r>
            <a:rPr lang="en-US" sz="2100" kern="1200" dirty="0"/>
            <a:t> </a:t>
          </a:r>
          <a:r>
            <a:rPr lang="en-US" sz="2100" kern="1200" dirty="0" err="1"/>
            <a:t>giá</a:t>
          </a:r>
          <a:r>
            <a:rPr lang="en-US" sz="2100" kern="1200" dirty="0"/>
            <a:t> </a:t>
          </a:r>
          <a:r>
            <a:rPr lang="en-US" sz="2100" kern="1200" dirty="0" err="1"/>
            <a:t>trị</a:t>
          </a:r>
          <a:r>
            <a:rPr lang="en-US" sz="2100" kern="1200" dirty="0"/>
            <a:t> </a:t>
          </a:r>
          <a:r>
            <a:rPr lang="en-US" sz="2100" kern="1200" dirty="0" err="1"/>
            <a:t>sai</a:t>
          </a:r>
          <a:r>
            <a:rPr lang="en-US" sz="2100" kern="1200" dirty="0"/>
            <a:t> </a:t>
          </a:r>
          <a:r>
            <a:rPr lang="en-US" sz="2100" kern="1200" dirty="0" err="1"/>
            <a:t>khi</a:t>
          </a:r>
          <a:r>
            <a:rPr lang="en-US" sz="2100" kern="1200" dirty="0"/>
            <a:t> </a:t>
          </a:r>
          <a:r>
            <a:rPr lang="en-US" sz="2100" kern="1200" dirty="0" err="1"/>
            <a:t>và</a:t>
          </a:r>
          <a:r>
            <a:rPr lang="en-US" sz="2100" kern="1200" dirty="0"/>
            <a:t> </a:t>
          </a:r>
          <a:r>
            <a:rPr lang="en-US" sz="2100" kern="1200" dirty="0" err="1"/>
            <a:t>chỉ</a:t>
          </a:r>
          <a:r>
            <a:rPr lang="en-US" sz="2100" kern="1200" dirty="0"/>
            <a:t> </a:t>
          </a:r>
          <a:r>
            <a:rPr lang="en-US" sz="2100" kern="1200" dirty="0" err="1"/>
            <a:t>khi</a:t>
          </a:r>
          <a:r>
            <a:rPr lang="en-US" sz="2100" kern="1200" dirty="0"/>
            <a:t> </a:t>
          </a:r>
          <a:r>
            <a:rPr lang="en-US" sz="2100" kern="1200" dirty="0" err="1"/>
            <a:t>cả</a:t>
          </a:r>
          <a:r>
            <a:rPr lang="en-US" sz="2100" kern="1200" dirty="0"/>
            <a:t> X, Y </a:t>
          </a:r>
          <a:r>
            <a:rPr lang="en-US" sz="2100" kern="1200" dirty="0" err="1"/>
            <a:t>đều</a:t>
          </a:r>
          <a:r>
            <a:rPr lang="en-US" sz="2100" kern="1200" dirty="0"/>
            <a:t> </a:t>
          </a:r>
          <a:r>
            <a:rPr lang="en-US" sz="2100" kern="1200" dirty="0" err="1"/>
            <a:t>nhận</a:t>
          </a:r>
          <a:r>
            <a:rPr lang="en-US" sz="2100" kern="1200" dirty="0"/>
            <a:t> </a:t>
          </a:r>
          <a:r>
            <a:rPr lang="en-US" sz="2100" kern="1200" dirty="0" err="1"/>
            <a:t>giá</a:t>
          </a:r>
          <a:r>
            <a:rPr lang="en-US" sz="2100" kern="1200" dirty="0"/>
            <a:t> </a:t>
          </a:r>
          <a:r>
            <a:rPr lang="en-US" sz="2100" kern="1200" dirty="0" err="1"/>
            <a:t>trị</a:t>
          </a:r>
          <a:r>
            <a:rPr lang="en-US" sz="2100" kern="1200" dirty="0"/>
            <a:t> </a:t>
          </a:r>
          <a:r>
            <a:rPr lang="en-US" sz="2100" kern="1200" dirty="0" err="1"/>
            <a:t>sai</a:t>
          </a:r>
          <a:r>
            <a:rPr lang="en-US" sz="2100" kern="1200" dirty="0"/>
            <a:t>.</a:t>
          </a:r>
        </a:p>
      </dsp:txBody>
      <dsp:txXfrm>
        <a:off x="0" y="1518961"/>
        <a:ext cx="5393361" cy="1313414"/>
      </dsp:txXfrm>
    </dsp:sp>
    <dsp:sp modelId="{C57465B6-D24F-4B08-9191-95F4E9F128C4}">
      <dsp:nvSpPr>
        <dsp:cNvPr id="0" name=""/>
        <dsp:cNvSpPr/>
      </dsp:nvSpPr>
      <dsp:spPr>
        <a:xfrm>
          <a:off x="0" y="2832376"/>
          <a:ext cx="5393361" cy="1516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Lập bảng chân trị</a:t>
          </a:r>
        </a:p>
      </dsp:txBody>
      <dsp:txXfrm>
        <a:off x="74021" y="2906397"/>
        <a:ext cx="5245319" cy="13682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60A7F-C95C-4EB0-AC38-E340C8D6A4A0}">
      <dsp:nvSpPr>
        <dsp:cNvPr id="0" name=""/>
        <dsp:cNvSpPr/>
      </dsp:nvSpPr>
      <dsp:spPr>
        <a:xfrm>
          <a:off x="3829735" y="1812430"/>
          <a:ext cx="2092947" cy="726477"/>
        </a:xfrm>
        <a:custGeom>
          <a:avLst/>
          <a:gdLst/>
          <a:ahLst/>
          <a:cxnLst/>
          <a:rect l="0" t="0" r="0" b="0"/>
          <a:pathLst>
            <a:path>
              <a:moveTo>
                <a:pt x="0" y="0"/>
              </a:moveTo>
              <a:lnTo>
                <a:pt x="0" y="363238"/>
              </a:lnTo>
              <a:lnTo>
                <a:pt x="2092947" y="363238"/>
              </a:lnTo>
              <a:lnTo>
                <a:pt x="2092947" y="726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3213C7-DD2D-4600-8B27-57674BED1585}">
      <dsp:nvSpPr>
        <dsp:cNvPr id="0" name=""/>
        <dsp:cNvSpPr/>
      </dsp:nvSpPr>
      <dsp:spPr>
        <a:xfrm>
          <a:off x="1736788" y="1812430"/>
          <a:ext cx="2092947" cy="726477"/>
        </a:xfrm>
        <a:custGeom>
          <a:avLst/>
          <a:gdLst/>
          <a:ahLst/>
          <a:cxnLst/>
          <a:rect l="0" t="0" r="0" b="0"/>
          <a:pathLst>
            <a:path>
              <a:moveTo>
                <a:pt x="2092947" y="0"/>
              </a:moveTo>
              <a:lnTo>
                <a:pt x="2092947" y="363238"/>
              </a:lnTo>
              <a:lnTo>
                <a:pt x="0" y="363238"/>
              </a:lnTo>
              <a:lnTo>
                <a:pt x="0" y="7264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D53232-7E98-4B68-9AF2-53768BDA72E9}">
      <dsp:nvSpPr>
        <dsp:cNvPr id="0" name=""/>
        <dsp:cNvSpPr/>
      </dsp:nvSpPr>
      <dsp:spPr>
        <a:xfrm>
          <a:off x="1336845" y="82721"/>
          <a:ext cx="4985780" cy="17297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err="1"/>
            <a:t>Mệnh</a:t>
          </a:r>
          <a:r>
            <a:rPr lang="en-US" sz="3000" kern="1200" dirty="0"/>
            <a:t> </a:t>
          </a:r>
          <a:r>
            <a:rPr lang="en-US" sz="3000" kern="1200" dirty="0" err="1"/>
            <a:t>đề</a:t>
          </a:r>
          <a:r>
            <a:rPr lang="en-US" sz="3000" kern="1200" dirty="0"/>
            <a:t> X </a:t>
          </a:r>
          <a:r>
            <a:rPr lang="en-US" sz="3000" kern="1200" dirty="0" err="1"/>
            <a:t>kéo</a:t>
          </a:r>
          <a:r>
            <a:rPr lang="en-US" sz="3000" kern="1200" dirty="0"/>
            <a:t> </a:t>
          </a:r>
          <a:r>
            <a:rPr lang="en-US" sz="3000" kern="1200" dirty="0" err="1"/>
            <a:t>theo</a:t>
          </a:r>
          <a:r>
            <a:rPr lang="en-US" sz="3000" kern="1200" dirty="0"/>
            <a:t> (</a:t>
          </a:r>
          <a:r>
            <a:rPr lang="en-US" sz="3000" kern="1200" dirty="0" err="1"/>
            <a:t>suy</a:t>
          </a:r>
          <a:r>
            <a:rPr lang="en-US" sz="3000" kern="1200" dirty="0"/>
            <a:t> ra) </a:t>
          </a:r>
          <a:r>
            <a:rPr lang="en-US" sz="3000" kern="1200" dirty="0" err="1"/>
            <a:t>mệnh</a:t>
          </a:r>
          <a:r>
            <a:rPr lang="en-US" sz="3000" kern="1200" dirty="0"/>
            <a:t> </a:t>
          </a:r>
          <a:r>
            <a:rPr lang="en-US" sz="3000" kern="1200" dirty="0" err="1"/>
            <a:t>đề</a:t>
          </a:r>
          <a:r>
            <a:rPr lang="en-US" sz="3000" kern="1200" dirty="0"/>
            <a:t> Y (</a:t>
          </a:r>
          <a:r>
            <a:rPr lang="en-US" sz="3000" kern="1200" dirty="0" err="1"/>
            <a:t>ký</a:t>
          </a:r>
          <a:r>
            <a:rPr lang="en-US" sz="3000" kern="1200" dirty="0"/>
            <a:t> </a:t>
          </a:r>
          <a:r>
            <a:rPr lang="en-US" sz="3000" kern="1200" dirty="0" err="1"/>
            <a:t>hiệu</a:t>
          </a:r>
          <a:r>
            <a:rPr lang="en-US" sz="3000" kern="1200" dirty="0"/>
            <a:t> X </a:t>
          </a:r>
          <a:r>
            <a:rPr lang="en-US" sz="3000" kern="1200" dirty="0">
              <a:sym typeface="Symbol" panose="05050102010706020507" pitchFamily="18" charset="2"/>
            </a:rPr>
            <a:t></a:t>
          </a:r>
          <a:r>
            <a:rPr lang="en-US" sz="3000" kern="1200" dirty="0"/>
            <a:t> Y):</a:t>
          </a:r>
        </a:p>
      </dsp:txBody>
      <dsp:txXfrm>
        <a:off x="1336845" y="82721"/>
        <a:ext cx="4985780" cy="1729708"/>
      </dsp:txXfrm>
    </dsp:sp>
    <dsp:sp modelId="{57CBF555-7702-404F-87AC-F082DB4F12EA}">
      <dsp:nvSpPr>
        <dsp:cNvPr id="0" name=""/>
        <dsp:cNvSpPr/>
      </dsp:nvSpPr>
      <dsp:spPr>
        <a:xfrm>
          <a:off x="7079" y="2538907"/>
          <a:ext cx="3459416" cy="17297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Nhận giá trị sai khi và chỉ khi mệnh đề X nhận giá trị đúng, Y nhận giá trị sai.</a:t>
          </a:r>
        </a:p>
      </dsp:txBody>
      <dsp:txXfrm>
        <a:off x="7079" y="2538907"/>
        <a:ext cx="3459416" cy="1729708"/>
      </dsp:txXfrm>
    </dsp:sp>
    <dsp:sp modelId="{EDBADE21-F342-4F3B-B877-DECE79D26EE2}">
      <dsp:nvSpPr>
        <dsp:cNvPr id="0" name=""/>
        <dsp:cNvSpPr/>
      </dsp:nvSpPr>
      <dsp:spPr>
        <a:xfrm>
          <a:off x="4192974" y="2538907"/>
          <a:ext cx="3459416" cy="17297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Nhận giá trị đúng trong các trường hợp còn lại.</a:t>
          </a:r>
        </a:p>
      </dsp:txBody>
      <dsp:txXfrm>
        <a:off x="4192974" y="2538907"/>
        <a:ext cx="3459416" cy="1729708"/>
      </dsp:txXfrm>
    </dsp:sp>
    <dsp:sp modelId="{0AB04044-03A7-490C-BEDF-DF06CE4E18B1}">
      <dsp:nvSpPr>
        <dsp:cNvPr id="0" name=""/>
        <dsp:cNvSpPr/>
      </dsp:nvSpPr>
      <dsp:spPr>
        <a:xfrm>
          <a:off x="7049103" y="82721"/>
          <a:ext cx="3459416" cy="17297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Lập bảng chân trị?</a:t>
          </a:r>
        </a:p>
      </dsp:txBody>
      <dsp:txXfrm>
        <a:off x="7049103" y="82721"/>
        <a:ext cx="3459416" cy="17297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3B0EA-32A1-43BD-A670-D227F6F5AB46}">
      <dsp:nvSpPr>
        <dsp:cNvPr id="0" name=""/>
        <dsp:cNvSpPr/>
      </dsp:nvSpPr>
      <dsp:spPr>
        <a:xfrm>
          <a:off x="0" y="584231"/>
          <a:ext cx="6735443" cy="14250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Chứng</a:t>
          </a:r>
          <a:r>
            <a:rPr lang="en-US" sz="2100" kern="1200" dirty="0"/>
            <a:t> </a:t>
          </a:r>
          <a:r>
            <a:rPr lang="en-US" sz="2100" kern="1200" dirty="0" err="1"/>
            <a:t>minh</a:t>
          </a:r>
          <a:r>
            <a:rPr lang="en-US" sz="2100" kern="1200" dirty="0"/>
            <a:t> </a:t>
          </a:r>
          <a:r>
            <a:rPr lang="en-US" sz="2100" kern="1200" dirty="0" err="1"/>
            <a:t>hai</a:t>
          </a:r>
          <a:r>
            <a:rPr lang="en-US" sz="2100" kern="1200" dirty="0"/>
            <a:t> </a:t>
          </a:r>
          <a:r>
            <a:rPr lang="en-US" sz="2100" kern="1200" dirty="0" err="1"/>
            <a:t>biểu</a:t>
          </a:r>
          <a:r>
            <a:rPr lang="en-US" sz="2100" kern="1200" dirty="0"/>
            <a:t> </a:t>
          </a:r>
          <a:r>
            <a:rPr lang="en-US" sz="2100" kern="1200" dirty="0" err="1"/>
            <a:t>thức</a:t>
          </a:r>
          <a:r>
            <a:rPr lang="en-US" sz="2100" kern="1200" dirty="0"/>
            <a:t> E </a:t>
          </a:r>
          <a:r>
            <a:rPr lang="en-US" sz="2100" kern="1200" dirty="0" err="1"/>
            <a:t>và</a:t>
          </a:r>
          <a:r>
            <a:rPr lang="en-US" sz="2100" kern="1200" dirty="0"/>
            <a:t> F </a:t>
          </a:r>
          <a:r>
            <a:rPr lang="en-US" sz="2100" kern="1200" dirty="0" err="1"/>
            <a:t>tương</a:t>
          </a:r>
          <a:r>
            <a:rPr lang="en-US" sz="2100" kern="1200" dirty="0"/>
            <a:t> </a:t>
          </a:r>
          <a:r>
            <a:rPr lang="en-US" sz="2100" kern="1200" dirty="0" err="1"/>
            <a:t>đương</a:t>
          </a:r>
          <a:r>
            <a:rPr lang="en-US" sz="2100" kern="1200" dirty="0"/>
            <a:t>:</a:t>
          </a:r>
        </a:p>
        <a:p>
          <a:pPr marL="0" lvl="0" indent="0" algn="l" defTabSz="933450">
            <a:lnSpc>
              <a:spcPct val="90000"/>
            </a:lnSpc>
            <a:spcBef>
              <a:spcPct val="0"/>
            </a:spcBef>
            <a:spcAft>
              <a:spcPct val="35000"/>
            </a:spcAft>
            <a:buNone/>
          </a:pPr>
          <a:r>
            <a:rPr lang="en-US" sz="2100" kern="1200" dirty="0">
              <a:sym typeface="Wingdings" panose="05000000000000000000" pitchFamily="2" charset="2"/>
            </a:rPr>
            <a:t></a:t>
          </a:r>
          <a:r>
            <a:rPr lang="en-US" sz="2100" kern="1200" dirty="0"/>
            <a:t> </a:t>
          </a:r>
          <a:r>
            <a:rPr lang="en-US" sz="2100" kern="1200" dirty="0" err="1"/>
            <a:t>Chứng</a:t>
          </a:r>
          <a:r>
            <a:rPr lang="en-US" sz="2100" kern="1200" dirty="0"/>
            <a:t> </a:t>
          </a:r>
          <a:r>
            <a:rPr lang="en-US" sz="2100" kern="1200" dirty="0" err="1"/>
            <a:t>minh</a:t>
          </a:r>
          <a:r>
            <a:rPr lang="en-US" sz="2100" kern="1200" dirty="0"/>
            <a:t> E </a:t>
          </a:r>
          <a:r>
            <a:rPr lang="en-US" sz="2100" kern="1200" dirty="0" err="1"/>
            <a:t>và</a:t>
          </a:r>
          <a:r>
            <a:rPr lang="en-US" sz="2100" kern="1200" dirty="0"/>
            <a:t> F </a:t>
          </a:r>
          <a:r>
            <a:rPr lang="en-US" sz="2100" kern="1200" dirty="0" err="1"/>
            <a:t>cùng</a:t>
          </a:r>
          <a:r>
            <a:rPr lang="en-US" sz="2100" kern="1200" dirty="0"/>
            <a:t> </a:t>
          </a:r>
          <a:r>
            <a:rPr lang="en-US" sz="2100" kern="1200" dirty="0" err="1"/>
            <a:t>chân</a:t>
          </a:r>
          <a:r>
            <a:rPr lang="en-US" sz="2100" kern="1200" dirty="0"/>
            <a:t> </a:t>
          </a:r>
          <a:r>
            <a:rPr lang="en-US" sz="2100" kern="1200" dirty="0" err="1"/>
            <a:t>trị</a:t>
          </a:r>
          <a:r>
            <a:rPr lang="en-US" sz="2100" kern="1200" dirty="0"/>
            <a:t> </a:t>
          </a:r>
          <a:r>
            <a:rPr lang="en-US" sz="2100" kern="1200" dirty="0" err="1"/>
            <a:t>trong</a:t>
          </a:r>
          <a:r>
            <a:rPr lang="en-US" sz="2100" kern="1200" dirty="0"/>
            <a:t> </a:t>
          </a:r>
          <a:r>
            <a:rPr lang="en-US" sz="2100" kern="1200" dirty="0" err="1"/>
            <a:t>mọi</a:t>
          </a:r>
          <a:r>
            <a:rPr lang="en-US" sz="2100" kern="1200" dirty="0"/>
            <a:t> </a:t>
          </a:r>
          <a:r>
            <a:rPr lang="en-US" sz="2100" kern="1200" dirty="0" err="1"/>
            <a:t>trường</a:t>
          </a:r>
          <a:r>
            <a:rPr lang="en-US" sz="2100" kern="1200" dirty="0"/>
            <a:t> </a:t>
          </a:r>
          <a:r>
            <a:rPr lang="en-US" sz="2100" kern="1200" dirty="0" err="1"/>
            <a:t>hợp</a:t>
          </a:r>
          <a:r>
            <a:rPr lang="en-US" sz="2100" kern="1200" dirty="0"/>
            <a:t>.</a:t>
          </a:r>
        </a:p>
        <a:p>
          <a:pPr marL="0" lvl="0" indent="0" algn="l" defTabSz="933450">
            <a:lnSpc>
              <a:spcPct val="90000"/>
            </a:lnSpc>
            <a:spcBef>
              <a:spcPct val="0"/>
            </a:spcBef>
            <a:spcAft>
              <a:spcPct val="35000"/>
            </a:spcAft>
            <a:buNone/>
          </a:pPr>
          <a:r>
            <a:rPr lang="en-US" sz="2100" kern="1200" dirty="0">
              <a:sym typeface="Wingdings" panose="05000000000000000000" pitchFamily="2" charset="2"/>
            </a:rPr>
            <a:t> </a:t>
          </a:r>
          <a:r>
            <a:rPr lang="en-US" sz="2100" kern="1200" dirty="0" err="1">
              <a:sym typeface="Wingdings" panose="05000000000000000000" pitchFamily="2" charset="2"/>
            </a:rPr>
            <a:t>C</a:t>
          </a:r>
          <a:r>
            <a:rPr lang="en-US" sz="2100" kern="1200" dirty="0" err="1"/>
            <a:t>hứng</a:t>
          </a:r>
          <a:r>
            <a:rPr lang="en-US" sz="2100" kern="1200" dirty="0"/>
            <a:t> </a:t>
          </a:r>
          <a:r>
            <a:rPr lang="en-US" sz="2100" kern="1200" dirty="0" err="1"/>
            <a:t>minh</a:t>
          </a:r>
          <a:r>
            <a:rPr lang="en-US" sz="2100" kern="1200" dirty="0"/>
            <a:t> E</a:t>
          </a:r>
          <a:r>
            <a:rPr lang="en-US" sz="2100" kern="1200" dirty="0">
              <a:sym typeface="Symbol" panose="05050102010706020507" pitchFamily="18" charset="2"/>
            </a:rPr>
            <a:t></a:t>
          </a:r>
          <a:r>
            <a:rPr lang="en-US" sz="2100" kern="1200" dirty="0"/>
            <a:t>F </a:t>
          </a:r>
          <a:r>
            <a:rPr lang="en-US" sz="2100" kern="1200" dirty="0" err="1"/>
            <a:t>nhận</a:t>
          </a:r>
          <a:r>
            <a:rPr lang="en-US" sz="2100" kern="1200" dirty="0"/>
            <a:t> </a:t>
          </a:r>
          <a:r>
            <a:rPr lang="en-US" sz="2100" kern="1200" dirty="0" err="1"/>
            <a:t>giá</a:t>
          </a:r>
          <a:r>
            <a:rPr lang="en-US" sz="2100" kern="1200" dirty="0"/>
            <a:t> </a:t>
          </a:r>
          <a:r>
            <a:rPr lang="en-US" sz="2100" kern="1200" dirty="0" err="1"/>
            <a:t>trị</a:t>
          </a:r>
          <a:r>
            <a:rPr lang="en-US" sz="2100" kern="1200" dirty="0"/>
            <a:t> </a:t>
          </a:r>
          <a:r>
            <a:rPr lang="en-US" sz="2100" kern="1200" dirty="0" err="1"/>
            <a:t>đúng</a:t>
          </a:r>
          <a:r>
            <a:rPr lang="en-US" sz="2100" kern="1200" dirty="0"/>
            <a:t>.</a:t>
          </a:r>
        </a:p>
      </dsp:txBody>
      <dsp:txXfrm>
        <a:off x="69566" y="653797"/>
        <a:ext cx="6596311" cy="1285927"/>
      </dsp:txXfrm>
    </dsp:sp>
    <dsp:sp modelId="{1542EF4A-8EC7-4731-8463-772F4437B125}">
      <dsp:nvSpPr>
        <dsp:cNvPr id="0" name=""/>
        <dsp:cNvSpPr/>
      </dsp:nvSpPr>
      <dsp:spPr>
        <a:xfrm>
          <a:off x="0" y="2069770"/>
          <a:ext cx="6735443" cy="1425059"/>
        </a:xfrm>
        <a:prstGeom prst="roundRect">
          <a:avLst/>
        </a:prstGeom>
        <a:solidFill>
          <a:schemeClr val="accent2">
            <a:hueOff val="-579793"/>
            <a:satOff val="-4444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Biểu</a:t>
          </a:r>
          <a:r>
            <a:rPr lang="en-US" sz="2100" kern="1200" dirty="0"/>
            <a:t> </a:t>
          </a:r>
          <a:r>
            <a:rPr lang="en-US" sz="2100" kern="1200" dirty="0" err="1"/>
            <a:t>thức</a:t>
          </a:r>
          <a:r>
            <a:rPr lang="en-US" sz="2100" kern="1200" dirty="0"/>
            <a:t> </a:t>
          </a:r>
          <a:r>
            <a:rPr lang="en-US" sz="2100" kern="1200" dirty="0" err="1"/>
            <a:t>hằng</a:t>
          </a:r>
          <a:r>
            <a:rPr lang="en-US" sz="2100" kern="1200" dirty="0"/>
            <a:t> </a:t>
          </a:r>
          <a:r>
            <a:rPr lang="en-US" sz="2100" kern="1200" dirty="0" err="1"/>
            <a:t>đúng</a:t>
          </a:r>
          <a:r>
            <a:rPr lang="en-US" sz="2100" kern="1200" dirty="0"/>
            <a:t>: </a:t>
          </a:r>
          <a:r>
            <a:rPr lang="en-US" sz="2100" kern="1200" dirty="0" err="1"/>
            <a:t>Biểu</a:t>
          </a:r>
          <a:r>
            <a:rPr lang="en-US" sz="2100" kern="1200" dirty="0"/>
            <a:t> </a:t>
          </a:r>
          <a:r>
            <a:rPr lang="en-US" sz="2100" kern="1200" dirty="0" err="1"/>
            <a:t>thức</a:t>
          </a:r>
          <a:r>
            <a:rPr lang="en-US" sz="2100" kern="1200" dirty="0"/>
            <a:t> E </a:t>
          </a:r>
          <a:r>
            <a:rPr lang="en-US" sz="2100" kern="1200" dirty="0" err="1"/>
            <a:t>được</a:t>
          </a:r>
          <a:r>
            <a:rPr lang="en-US" sz="2100" kern="1200" dirty="0"/>
            <a:t> </a:t>
          </a:r>
          <a:r>
            <a:rPr lang="en-US" sz="2100" kern="1200" dirty="0" err="1"/>
            <a:t>gọi</a:t>
          </a:r>
          <a:r>
            <a:rPr lang="en-US" sz="2100" kern="1200" dirty="0"/>
            <a:t> </a:t>
          </a:r>
          <a:r>
            <a:rPr lang="en-US" sz="2100" kern="1200" dirty="0" err="1"/>
            <a:t>là</a:t>
          </a:r>
          <a:r>
            <a:rPr lang="en-US" sz="2100" kern="1200" dirty="0"/>
            <a:t> </a:t>
          </a:r>
          <a:r>
            <a:rPr lang="en-US" sz="2100" kern="1200" dirty="0" err="1"/>
            <a:t>hằng</a:t>
          </a:r>
          <a:r>
            <a:rPr lang="en-US" sz="2100" kern="1200" dirty="0"/>
            <a:t> </a:t>
          </a:r>
          <a:r>
            <a:rPr lang="en-US" sz="2100" kern="1200" dirty="0" err="1"/>
            <a:t>đúng</a:t>
          </a:r>
          <a:r>
            <a:rPr lang="en-US" sz="2100" kern="1200" dirty="0"/>
            <a:t> </a:t>
          </a:r>
          <a:r>
            <a:rPr lang="en-US" sz="2100" kern="1200" dirty="0" err="1"/>
            <a:t>nếu</a:t>
          </a:r>
          <a:r>
            <a:rPr lang="en-US" sz="2100" kern="1200" dirty="0"/>
            <a:t> E </a:t>
          </a:r>
          <a:r>
            <a:rPr lang="en-US" sz="2100" kern="1200" dirty="0" err="1"/>
            <a:t>luôn</a:t>
          </a:r>
          <a:r>
            <a:rPr lang="en-US" sz="2100" kern="1200" dirty="0"/>
            <a:t> </a:t>
          </a:r>
          <a:r>
            <a:rPr lang="en-US" sz="2100" kern="1200" dirty="0" err="1"/>
            <a:t>nhận</a:t>
          </a:r>
          <a:r>
            <a:rPr lang="en-US" sz="2100" kern="1200" dirty="0"/>
            <a:t> </a:t>
          </a:r>
          <a:r>
            <a:rPr lang="en-US" sz="2100" kern="1200" dirty="0" err="1"/>
            <a:t>giá</a:t>
          </a:r>
          <a:r>
            <a:rPr lang="en-US" sz="2100" kern="1200" dirty="0"/>
            <a:t> </a:t>
          </a:r>
          <a:r>
            <a:rPr lang="en-US" sz="2100" kern="1200" dirty="0" err="1"/>
            <a:t>trị</a:t>
          </a:r>
          <a:r>
            <a:rPr lang="en-US" sz="2100" kern="1200" dirty="0"/>
            <a:t> </a:t>
          </a:r>
          <a:r>
            <a:rPr lang="en-US" sz="2100" kern="1200" dirty="0" err="1"/>
            <a:t>đúng</a:t>
          </a:r>
          <a:r>
            <a:rPr lang="en-US" sz="2100" kern="1200" dirty="0"/>
            <a:t> (E </a:t>
          </a:r>
          <a:r>
            <a:rPr lang="en-US" sz="2100" kern="1200" dirty="0">
              <a:sym typeface="Symbol" panose="05050102010706020507" pitchFamily="18" charset="2"/>
            </a:rPr>
            <a:t></a:t>
          </a:r>
          <a:r>
            <a:rPr lang="en-US" sz="2100" kern="1200" dirty="0"/>
            <a:t> 1).</a:t>
          </a:r>
        </a:p>
      </dsp:txBody>
      <dsp:txXfrm>
        <a:off x="69566" y="2139336"/>
        <a:ext cx="6596311" cy="1285927"/>
      </dsp:txXfrm>
    </dsp:sp>
    <dsp:sp modelId="{A1664D2C-0BED-4E10-9EE4-F3CA3D9BEDAB}">
      <dsp:nvSpPr>
        <dsp:cNvPr id="0" name=""/>
        <dsp:cNvSpPr/>
      </dsp:nvSpPr>
      <dsp:spPr>
        <a:xfrm>
          <a:off x="0" y="3555311"/>
          <a:ext cx="6735443" cy="1425059"/>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Biểu</a:t>
          </a:r>
          <a:r>
            <a:rPr lang="en-US" sz="2100" kern="1200" dirty="0"/>
            <a:t> </a:t>
          </a:r>
          <a:r>
            <a:rPr lang="en-US" sz="2100" kern="1200" dirty="0" err="1"/>
            <a:t>thức</a:t>
          </a:r>
          <a:r>
            <a:rPr lang="en-US" sz="2100" kern="1200" dirty="0"/>
            <a:t> </a:t>
          </a:r>
          <a:r>
            <a:rPr lang="en-US" sz="2100" kern="1200" dirty="0" err="1"/>
            <a:t>hằng</a:t>
          </a:r>
          <a:r>
            <a:rPr lang="en-US" sz="2100" kern="1200" dirty="0"/>
            <a:t> </a:t>
          </a:r>
          <a:r>
            <a:rPr lang="en-US" sz="2100" kern="1200" dirty="0" err="1"/>
            <a:t>sai</a:t>
          </a:r>
          <a:r>
            <a:rPr lang="en-US" sz="2100" kern="1200" dirty="0"/>
            <a:t>: </a:t>
          </a:r>
          <a:r>
            <a:rPr lang="en-US" sz="2100" kern="1200" dirty="0" err="1"/>
            <a:t>Biểu</a:t>
          </a:r>
          <a:r>
            <a:rPr lang="en-US" sz="2100" kern="1200" dirty="0"/>
            <a:t> </a:t>
          </a:r>
          <a:r>
            <a:rPr lang="en-US" sz="2100" kern="1200" dirty="0" err="1"/>
            <a:t>thức</a:t>
          </a:r>
          <a:r>
            <a:rPr lang="en-US" sz="2100" kern="1200" dirty="0"/>
            <a:t> E </a:t>
          </a:r>
          <a:r>
            <a:rPr lang="en-US" sz="2100" kern="1200" dirty="0" err="1"/>
            <a:t>được</a:t>
          </a:r>
          <a:r>
            <a:rPr lang="en-US" sz="2100" kern="1200" dirty="0"/>
            <a:t> </a:t>
          </a:r>
          <a:r>
            <a:rPr lang="en-US" sz="2100" kern="1200" dirty="0" err="1"/>
            <a:t>gọi</a:t>
          </a:r>
          <a:r>
            <a:rPr lang="en-US" sz="2100" kern="1200" dirty="0"/>
            <a:t> </a:t>
          </a:r>
          <a:r>
            <a:rPr lang="en-US" sz="2100" kern="1200" dirty="0" err="1"/>
            <a:t>là</a:t>
          </a:r>
          <a:r>
            <a:rPr lang="en-US" sz="2100" kern="1200" dirty="0"/>
            <a:t> </a:t>
          </a:r>
          <a:r>
            <a:rPr lang="en-US" sz="2100" kern="1200" dirty="0" err="1"/>
            <a:t>hằng</a:t>
          </a:r>
          <a:r>
            <a:rPr lang="en-US" sz="2100" kern="1200" dirty="0"/>
            <a:t> </a:t>
          </a:r>
          <a:r>
            <a:rPr lang="en-US" sz="2100" kern="1200" dirty="0" err="1"/>
            <a:t>sai</a:t>
          </a:r>
          <a:r>
            <a:rPr lang="en-US" sz="2100" kern="1200" dirty="0"/>
            <a:t> </a:t>
          </a:r>
          <a:r>
            <a:rPr lang="en-US" sz="2100" kern="1200" dirty="0" err="1"/>
            <a:t>nếu</a:t>
          </a:r>
          <a:r>
            <a:rPr lang="en-US" sz="2100" kern="1200" dirty="0"/>
            <a:t> E </a:t>
          </a:r>
          <a:r>
            <a:rPr lang="en-US" sz="2100" kern="1200" dirty="0" err="1"/>
            <a:t>luôn</a:t>
          </a:r>
          <a:r>
            <a:rPr lang="en-US" sz="2100" kern="1200" dirty="0"/>
            <a:t> </a:t>
          </a:r>
          <a:r>
            <a:rPr lang="en-US" sz="2100" kern="1200" dirty="0" err="1"/>
            <a:t>nhận</a:t>
          </a:r>
          <a:r>
            <a:rPr lang="en-US" sz="2100" kern="1200" dirty="0"/>
            <a:t> </a:t>
          </a:r>
          <a:r>
            <a:rPr lang="en-US" sz="2100" kern="1200" dirty="0" err="1"/>
            <a:t>giá</a:t>
          </a:r>
          <a:r>
            <a:rPr lang="en-US" sz="2100" kern="1200" dirty="0"/>
            <a:t> </a:t>
          </a:r>
          <a:r>
            <a:rPr lang="en-US" sz="2100" kern="1200" dirty="0" err="1"/>
            <a:t>trị</a:t>
          </a:r>
          <a:r>
            <a:rPr lang="en-US" sz="2100" kern="1200" dirty="0"/>
            <a:t> </a:t>
          </a:r>
          <a:r>
            <a:rPr lang="en-US" sz="2100" kern="1200" dirty="0" err="1"/>
            <a:t>sai</a:t>
          </a:r>
          <a:r>
            <a:rPr lang="en-US" sz="2100" kern="1200" dirty="0"/>
            <a:t> (E </a:t>
          </a:r>
          <a:r>
            <a:rPr lang="en-US" sz="2100" kern="1200" dirty="0">
              <a:sym typeface="Symbol" panose="05050102010706020507" pitchFamily="18" charset="2"/>
            </a:rPr>
            <a:t></a:t>
          </a:r>
          <a:r>
            <a:rPr lang="en-US" sz="2100" kern="1200" dirty="0"/>
            <a:t> 0).</a:t>
          </a:r>
        </a:p>
      </dsp:txBody>
      <dsp:txXfrm>
        <a:off x="69566" y="3624877"/>
        <a:ext cx="6596311" cy="12859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8825D-E638-4F5D-9516-C4B362E638ED}">
      <dsp:nvSpPr>
        <dsp:cNvPr id="0" name=""/>
        <dsp:cNvSpPr/>
      </dsp:nvSpPr>
      <dsp:spPr>
        <a:xfrm>
          <a:off x="2053" y="660501"/>
          <a:ext cx="4379788" cy="262787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Giả</a:t>
          </a:r>
          <a:r>
            <a:rPr lang="en-US" sz="2200" kern="1200" dirty="0"/>
            <a:t> </a:t>
          </a:r>
          <a:r>
            <a:rPr lang="en-US" sz="2200" kern="1200" dirty="0" err="1"/>
            <a:t>sử</a:t>
          </a:r>
          <a:r>
            <a:rPr lang="en-US" sz="2200" kern="1200" dirty="0"/>
            <a:t> A </a:t>
          </a:r>
          <a:r>
            <a:rPr lang="en-US" sz="2200" kern="1200" dirty="0" err="1"/>
            <a:t>là</a:t>
          </a:r>
          <a:r>
            <a:rPr lang="en-US" sz="2200" kern="1200" dirty="0"/>
            <a:t> </a:t>
          </a:r>
          <a:r>
            <a:rPr lang="en-US" sz="2200" kern="1200" dirty="0" err="1"/>
            <a:t>một</a:t>
          </a:r>
          <a:r>
            <a:rPr lang="en-US" sz="2200" kern="1200" dirty="0"/>
            <a:t> </a:t>
          </a:r>
          <a:r>
            <a:rPr lang="en-US" sz="2200" kern="1200" dirty="0" err="1"/>
            <a:t>biểu</a:t>
          </a:r>
          <a:r>
            <a:rPr lang="en-US" sz="2200" kern="1200" dirty="0"/>
            <a:t> </a:t>
          </a:r>
          <a:r>
            <a:rPr lang="en-US" sz="2200" kern="1200" dirty="0" err="1"/>
            <a:t>thức</a:t>
          </a:r>
          <a:r>
            <a:rPr lang="en-US" sz="2200" kern="1200" dirty="0"/>
            <a:t> </a:t>
          </a:r>
          <a:r>
            <a:rPr lang="en-US" sz="2200" kern="1200" dirty="0" err="1"/>
            <a:t>chứa</a:t>
          </a:r>
          <a:r>
            <a:rPr lang="en-US" sz="2200" kern="1200" dirty="0"/>
            <a:t> </a:t>
          </a:r>
          <a:r>
            <a:rPr lang="en-US" sz="2200" kern="1200" dirty="0" err="1"/>
            <a:t>mệnh</a:t>
          </a:r>
          <a:r>
            <a:rPr lang="en-US" sz="2200" kern="1200" dirty="0"/>
            <a:t> </a:t>
          </a:r>
          <a:r>
            <a:rPr lang="en-US" sz="2200" kern="1200" dirty="0" err="1"/>
            <a:t>đề</a:t>
          </a:r>
          <a:r>
            <a:rPr lang="en-US" sz="2200" kern="1200" dirty="0"/>
            <a:t> </a:t>
          </a:r>
          <a:r>
            <a:rPr lang="en-US" sz="2200" kern="1200" dirty="0" err="1"/>
            <a:t>sơ</a:t>
          </a:r>
          <a:r>
            <a:rPr lang="en-US" sz="2200" kern="1200" dirty="0"/>
            <a:t> </a:t>
          </a:r>
          <a:r>
            <a:rPr lang="en-US" sz="2200" kern="1200" dirty="0" err="1"/>
            <a:t>cấp</a:t>
          </a:r>
          <a:r>
            <a:rPr lang="en-US" sz="2200" kern="1200" dirty="0"/>
            <a:t> X, </a:t>
          </a:r>
          <a:r>
            <a:rPr lang="en-US" sz="2200" kern="1200" dirty="0" err="1"/>
            <a:t>tạo</a:t>
          </a:r>
          <a:r>
            <a:rPr lang="en-US" sz="2200" kern="1200" dirty="0"/>
            <a:t> </a:t>
          </a:r>
          <a:r>
            <a:rPr lang="en-US" sz="2200" kern="1200" dirty="0" err="1"/>
            <a:t>biểu</a:t>
          </a:r>
          <a:r>
            <a:rPr lang="en-US" sz="2200" kern="1200" dirty="0"/>
            <a:t> </a:t>
          </a:r>
          <a:r>
            <a:rPr lang="en-US" sz="2200" kern="1200" dirty="0" err="1"/>
            <a:t>thức</a:t>
          </a:r>
          <a:r>
            <a:rPr lang="en-US" sz="2200" kern="1200" dirty="0"/>
            <a:t> B </a:t>
          </a:r>
          <a:r>
            <a:rPr lang="en-US" sz="2200" kern="1200" dirty="0" err="1"/>
            <a:t>bằng</a:t>
          </a:r>
          <a:r>
            <a:rPr lang="en-US" sz="2200" kern="1200" dirty="0"/>
            <a:t> </a:t>
          </a:r>
          <a:r>
            <a:rPr lang="en-US" sz="2200" kern="1200" dirty="0" err="1"/>
            <a:t>cách</a:t>
          </a:r>
          <a:r>
            <a:rPr lang="en-US" sz="2200" kern="1200" dirty="0"/>
            <a:t> </a:t>
          </a:r>
          <a:r>
            <a:rPr lang="en-US" sz="2200" kern="1200" dirty="0" err="1"/>
            <a:t>thay</a:t>
          </a:r>
          <a:r>
            <a:rPr lang="en-US" sz="2200" kern="1200" dirty="0"/>
            <a:t> X </a:t>
          </a:r>
          <a:r>
            <a:rPr lang="en-US" sz="2200" kern="1200" dirty="0" err="1"/>
            <a:t>bởi</a:t>
          </a:r>
          <a:r>
            <a:rPr lang="en-US" sz="2200" kern="1200" dirty="0"/>
            <a:t> </a:t>
          </a:r>
          <a:r>
            <a:rPr lang="en-US" sz="2200" kern="1200" dirty="0" err="1"/>
            <a:t>một</a:t>
          </a:r>
          <a:r>
            <a:rPr lang="en-US" sz="2200" kern="1200" dirty="0"/>
            <a:t> </a:t>
          </a:r>
          <a:r>
            <a:rPr lang="en-US" sz="2200" kern="1200" dirty="0" err="1"/>
            <a:t>biểu</a:t>
          </a:r>
          <a:r>
            <a:rPr lang="en-US" sz="2200" kern="1200" dirty="0"/>
            <a:t> </a:t>
          </a:r>
          <a:r>
            <a:rPr lang="en-US" sz="2200" kern="1200" dirty="0" err="1"/>
            <a:t>thức</a:t>
          </a:r>
          <a:r>
            <a:rPr lang="en-US" sz="2200" kern="1200" dirty="0"/>
            <a:t> E </a:t>
          </a:r>
          <a:r>
            <a:rPr lang="en-US" sz="2200" kern="1200" dirty="0" err="1"/>
            <a:t>nào</a:t>
          </a:r>
          <a:r>
            <a:rPr lang="en-US" sz="2200" kern="1200" dirty="0"/>
            <a:t> </a:t>
          </a:r>
          <a:r>
            <a:rPr lang="en-US" sz="2200" kern="1200" dirty="0" err="1"/>
            <a:t>đó</a:t>
          </a:r>
          <a:r>
            <a:rPr lang="en-US" sz="2200" kern="1200" dirty="0"/>
            <a:t> ta </a:t>
          </a:r>
          <a:r>
            <a:rPr lang="en-US" sz="2200" kern="1200" dirty="0" err="1"/>
            <a:t>có</a:t>
          </a:r>
          <a:r>
            <a:rPr lang="en-US" sz="2200" kern="1200" dirty="0"/>
            <a:t>: A </a:t>
          </a:r>
          <a:r>
            <a:rPr lang="en-US" sz="2200" kern="1200" dirty="0">
              <a:sym typeface="Symbol" panose="05050102010706020507" pitchFamily="18" charset="2"/>
            </a:rPr>
            <a:t></a:t>
          </a:r>
          <a:r>
            <a:rPr lang="en-US" sz="2200" kern="1200" dirty="0"/>
            <a:t> B</a:t>
          </a:r>
        </a:p>
      </dsp:txBody>
      <dsp:txXfrm>
        <a:off x="79021" y="737469"/>
        <a:ext cx="4225852" cy="2473937"/>
      </dsp:txXfrm>
    </dsp:sp>
    <dsp:sp modelId="{08E7D2F5-685E-4694-B22A-B4E8BE6B4BE8}">
      <dsp:nvSpPr>
        <dsp:cNvPr id="0" name=""/>
        <dsp:cNvSpPr/>
      </dsp:nvSpPr>
      <dsp:spPr>
        <a:xfrm>
          <a:off x="4819821" y="1431344"/>
          <a:ext cx="928515" cy="10861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19821" y="1648581"/>
        <a:ext cx="649961" cy="651713"/>
      </dsp:txXfrm>
    </dsp:sp>
    <dsp:sp modelId="{5F614D29-6D40-4710-A104-86B66DD01CAD}">
      <dsp:nvSpPr>
        <dsp:cNvPr id="0" name=""/>
        <dsp:cNvSpPr/>
      </dsp:nvSpPr>
      <dsp:spPr>
        <a:xfrm>
          <a:off x="6133757" y="660501"/>
          <a:ext cx="4379788" cy="2627873"/>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Ví</a:t>
          </a:r>
          <a:r>
            <a:rPr lang="en-US" sz="2200" kern="1200" dirty="0"/>
            <a:t> </a:t>
          </a:r>
          <a:r>
            <a:rPr lang="en-US" sz="2200" kern="1200" dirty="0" err="1"/>
            <a:t>dụ</a:t>
          </a:r>
          <a:r>
            <a:rPr lang="en-US" sz="2200" kern="1200" dirty="0"/>
            <a:t>: </a:t>
          </a:r>
          <a14:m xmlns:a14="http://schemas.microsoft.com/office/drawing/2010/main">
            <m:oMath xmlns:m="http://schemas.openxmlformats.org/officeDocument/2006/math">
              <m:r>
                <a:rPr lang="en-US" sz="2200" i="1" kern="1200" dirty="0" smtClean="0">
                  <a:latin typeface="Cambria Math" panose="02040503050406030204" pitchFamily="18" charset="0"/>
                </a:rPr>
                <m:t>((</m:t>
              </m:r>
              <m:r>
                <a:rPr lang="en-US" sz="2200" i="1" kern="1200" dirty="0" err="1">
                  <a:latin typeface="Cambria Math" panose="02040503050406030204" pitchFamily="18" charset="0"/>
                </a:rPr>
                <m:t>𝑝</m:t>
              </m:r>
              <m:r>
                <a:rPr lang="en-US" sz="2200" i="1" kern="1200" dirty="0" err="1">
                  <a:latin typeface="Cambria Math" panose="02040503050406030204" pitchFamily="18" charset="0"/>
                  <a:sym typeface="Symbol" panose="05050102010706020507" pitchFamily="18" charset="2"/>
                </a:rPr>
                <m:t></m:t>
              </m:r>
              <m:r>
                <a:rPr lang="en-US" sz="2200" i="1" kern="1200" dirty="0" err="1">
                  <a:latin typeface="Cambria Math" panose="02040503050406030204" pitchFamily="18" charset="0"/>
                </a:rPr>
                <m:t>𝑞</m:t>
              </m:r>
              <m:r>
                <a:rPr lang="en-US" sz="2200" i="1" kern="1200" dirty="0">
                  <a:latin typeface="Cambria Math" panose="02040503050406030204" pitchFamily="18" charset="0"/>
                </a:rPr>
                <m:t>)</m:t>
              </m:r>
              <m:r>
                <a:rPr lang="en-US" sz="2200" i="1" kern="1200" dirty="0">
                  <a:latin typeface="Cambria Math" panose="02040503050406030204" pitchFamily="18" charset="0"/>
                  <a:sym typeface="Symbol" panose="05050102010706020507" pitchFamily="18" charset="2"/>
                </a:rPr>
                <m:t></m:t>
              </m:r>
              <m:r>
                <a:rPr lang="en-US" sz="2200" i="1" kern="1200" dirty="0">
                  <a:latin typeface="Cambria Math" panose="02040503050406030204" pitchFamily="18" charset="0"/>
                </a:rPr>
                <m:t>𝑝</m:t>
              </m:r>
              <m:r>
                <a:rPr lang="en-US" sz="2200" i="1" kern="1200" dirty="0">
                  <a:latin typeface="Cambria Math" panose="02040503050406030204" pitchFamily="18" charset="0"/>
                </a:rPr>
                <m:t>)</m:t>
              </m:r>
            </m:oMath>
          </a14:m>
          <a:r>
            <a:rPr lang="en-US" sz="2200" kern="1200" dirty="0">
              <a:sym typeface="Symbol" panose="05050102010706020507" pitchFamily="18" charset="2"/>
            </a:rPr>
            <a:t></a:t>
          </a:r>
          <a14:m xmlns:a14="http://schemas.microsoft.com/office/drawing/2010/main">
            <m:oMath xmlns:m="http://schemas.openxmlformats.org/officeDocument/2006/math">
              <m:r>
                <a:rPr lang="en-US" sz="2200" i="1" kern="1200" dirty="0">
                  <a:latin typeface="Cambria Math" panose="02040503050406030204" pitchFamily="18" charset="0"/>
                </a:rPr>
                <m:t>𝑞</m:t>
              </m:r>
            </m:oMath>
          </a14:m>
          <a:r>
            <a:rPr lang="en-US" sz="2200" kern="1200" dirty="0"/>
            <a:t> </a:t>
          </a:r>
          <a:r>
            <a:rPr lang="en-US" sz="2200" kern="1200" dirty="0" err="1"/>
            <a:t>là</a:t>
          </a:r>
          <a:r>
            <a:rPr lang="en-US" sz="2200" kern="1200" dirty="0"/>
            <a:t> </a:t>
          </a:r>
          <a:r>
            <a:rPr lang="en-US" sz="2200" kern="1200" dirty="0" err="1"/>
            <a:t>hằng</a:t>
          </a:r>
          <a:r>
            <a:rPr lang="en-US" sz="2200" kern="1200" dirty="0"/>
            <a:t> </a:t>
          </a:r>
          <a:r>
            <a:rPr lang="en-US" sz="2200" kern="1200" dirty="0" err="1"/>
            <a:t>đúng</a:t>
          </a:r>
          <a:endParaRPr lang="en-US" sz="2200" kern="1200" dirty="0"/>
        </a:p>
        <a:p>
          <a:pPr marL="0" lvl="0" indent="0" algn="l" defTabSz="977900">
            <a:lnSpc>
              <a:spcPct val="90000"/>
            </a:lnSpc>
            <a:spcBef>
              <a:spcPct val="0"/>
            </a:spcBef>
            <a:spcAft>
              <a:spcPct val="35000"/>
            </a:spcAft>
            <a:buNone/>
          </a:pPr>
          <a:r>
            <a:rPr lang="en-US" sz="2200" kern="1200" dirty="0" err="1"/>
            <a:t>Thay</a:t>
          </a:r>
          <a:r>
            <a:rPr lang="en-US" sz="2200" kern="1200" dirty="0"/>
            <a:t> </a:t>
          </a:r>
          <a14:m xmlns:a14="http://schemas.microsoft.com/office/drawing/2010/main">
            <m:oMath xmlns:m="http://schemas.openxmlformats.org/officeDocument/2006/math">
              <m:r>
                <a:rPr lang="en-US" sz="2200" i="1" kern="1200" dirty="0" smtClean="0">
                  <a:latin typeface="Cambria Math" panose="02040503050406030204" pitchFamily="18" charset="0"/>
                </a:rPr>
                <m:t>𝑞</m:t>
              </m:r>
            </m:oMath>
          </a14:m>
          <a:r>
            <a:rPr lang="en-US" sz="2200" kern="1200" dirty="0"/>
            <a:t> </a:t>
          </a:r>
          <a:r>
            <a:rPr lang="en-US" sz="2200" kern="1200" dirty="0" err="1"/>
            <a:t>bằng</a:t>
          </a:r>
          <a:r>
            <a:rPr lang="en-US" sz="2200" kern="1200" dirty="0"/>
            <a:t> </a:t>
          </a:r>
          <a14:m xmlns:a14="http://schemas.microsoft.com/office/drawing/2010/main">
            <m:oMath xmlns:m="http://schemas.openxmlformats.org/officeDocument/2006/math">
              <m:r>
                <a:rPr lang="en-US" sz="2200" i="1" kern="1200" dirty="0" smtClean="0">
                  <a:latin typeface="Cambria Math" panose="02040503050406030204" pitchFamily="18" charset="0"/>
                </a:rPr>
                <m:t>(</m:t>
              </m:r>
              <m:r>
                <a:rPr lang="en-US" sz="2200" i="1" kern="1200" dirty="0" smtClean="0">
                  <a:latin typeface="Cambria Math" panose="02040503050406030204" pitchFamily="18" charset="0"/>
                </a:rPr>
                <m:t>𝑋</m:t>
              </m:r>
              <m:r>
                <a:rPr lang="en-US" sz="2200" i="1" kern="1200" dirty="0" smtClean="0">
                  <a:latin typeface="Cambria Math" panose="02040503050406030204" pitchFamily="18" charset="0"/>
                  <a:sym typeface="Symbol" panose="05050102010706020507" pitchFamily="18" charset="2"/>
                </a:rPr>
                <m:t></m:t>
              </m:r>
              <m:r>
                <a:rPr lang="en-US" sz="2200" i="1" kern="1200" dirty="0" smtClean="0">
                  <a:latin typeface="Cambria Math" panose="02040503050406030204" pitchFamily="18" charset="0"/>
                </a:rPr>
                <m:t>𝑌</m:t>
              </m:r>
              <m:r>
                <a:rPr lang="en-US" sz="2200" i="1" kern="1200" dirty="0" smtClean="0">
                  <a:latin typeface="Cambria Math" panose="02040503050406030204" pitchFamily="18" charset="0"/>
                </a:rPr>
                <m:t>)</m:t>
              </m:r>
            </m:oMath>
          </a14:m>
          <a:r>
            <a:rPr lang="en-US" sz="2200" kern="1200" dirty="0"/>
            <a:t> ta </a:t>
          </a:r>
          <a:r>
            <a:rPr lang="en-US" sz="2200" kern="1200" dirty="0" err="1"/>
            <a:t>được</a:t>
          </a:r>
          <a:r>
            <a:rPr lang="en-US" sz="2200" kern="1200" dirty="0"/>
            <a:t> </a:t>
          </a:r>
          <a14:m xmlns:a14="http://schemas.microsoft.com/office/drawing/2010/main">
            <m:oMath xmlns:m="http://schemas.openxmlformats.org/officeDocument/2006/math">
              <m:r>
                <a:rPr lang="en-US" sz="2200" i="1" kern="1200" dirty="0" smtClean="0">
                  <a:latin typeface="Cambria Math" panose="02040503050406030204" pitchFamily="18" charset="0"/>
                </a:rPr>
                <m:t>((</m:t>
              </m:r>
              <m:r>
                <a:rPr lang="en-US" sz="2200" i="1" kern="1200" dirty="0" smtClean="0">
                  <a:latin typeface="Cambria Math" panose="02040503050406030204" pitchFamily="18" charset="0"/>
                </a:rPr>
                <m:t>𝑝</m:t>
              </m:r>
              <m:r>
                <a:rPr lang="en-US" sz="2200" i="1" kern="1200" dirty="0" smtClean="0">
                  <a:latin typeface="Cambria Math" panose="02040503050406030204" pitchFamily="18" charset="0"/>
                  <a:sym typeface="Symbol" panose="05050102010706020507" pitchFamily="18" charset="2"/>
                </a:rPr>
                <m:t></m:t>
              </m:r>
              <m:r>
                <a:rPr lang="en-US" sz="2200" i="1" kern="1200" dirty="0" smtClean="0">
                  <a:latin typeface="Cambria Math" panose="02040503050406030204" pitchFamily="18" charset="0"/>
                </a:rPr>
                <m:t> (</m:t>
              </m:r>
              <m:r>
                <a:rPr lang="en-US" sz="2200" i="1" kern="1200" dirty="0" smtClean="0">
                  <a:latin typeface="Cambria Math" panose="02040503050406030204" pitchFamily="18" charset="0"/>
                </a:rPr>
                <m:t>𝑋</m:t>
              </m:r>
              <m:r>
                <a:rPr lang="en-US" sz="2200" i="1" kern="1200" dirty="0" smtClean="0">
                  <a:latin typeface="Cambria Math" panose="02040503050406030204" pitchFamily="18" charset="0"/>
                </a:rPr>
                <m:t>  </m:t>
              </m:r>
              <m:r>
                <a:rPr lang="en-US" sz="2200" i="1" kern="1200" dirty="0" smtClean="0">
                  <a:latin typeface="Cambria Math" panose="02040503050406030204" pitchFamily="18" charset="0"/>
                </a:rPr>
                <m:t>𝑌</m:t>
              </m:r>
              <m:r>
                <a:rPr lang="en-US" sz="2200" i="1" kern="1200" dirty="0" smtClean="0">
                  <a:latin typeface="Cambria Math" panose="02040503050406030204" pitchFamily="18" charset="0"/>
                </a:rPr>
                <m:t>))</m:t>
              </m:r>
              <m:r>
                <a:rPr lang="en-US" sz="2200" i="1" kern="1200" dirty="0" smtClean="0">
                  <a:latin typeface="Cambria Math" panose="02040503050406030204" pitchFamily="18" charset="0"/>
                </a:rPr>
                <m:t>𝑝</m:t>
              </m:r>
              <m:r>
                <a:rPr lang="en-US" sz="2200" i="1" kern="1200" dirty="0" smtClean="0">
                  <a:latin typeface="Cambria Math" panose="02040503050406030204" pitchFamily="18" charset="0"/>
                </a:rPr>
                <m:t>)</m:t>
              </m:r>
            </m:oMath>
          </a14:m>
          <a:r>
            <a:rPr lang="en-US" sz="2200" kern="1200" dirty="0">
              <a:sym typeface="Symbol" panose="05050102010706020507" pitchFamily="18" charset="2"/>
            </a:rPr>
            <a:t></a:t>
          </a:r>
          <a14:m xmlns:a14="http://schemas.microsoft.com/office/drawing/2010/main">
            <m:oMath xmlns:m="http://schemas.openxmlformats.org/officeDocument/2006/math">
              <m:r>
                <a:rPr lang="en-US" sz="2200" i="1" kern="1200" dirty="0" smtClean="0">
                  <a:latin typeface="Cambria Math" panose="02040503050406030204" pitchFamily="18" charset="0"/>
                </a:rPr>
                <m:t>(</m:t>
              </m:r>
              <m:r>
                <a:rPr lang="en-US" sz="2200" i="1" kern="1200" dirty="0" smtClean="0">
                  <a:latin typeface="Cambria Math" panose="02040503050406030204" pitchFamily="18" charset="0"/>
                </a:rPr>
                <m:t>𝑋</m:t>
              </m:r>
              <m:r>
                <a:rPr lang="en-US" sz="2200" i="1" kern="1200" dirty="0" smtClean="0">
                  <a:latin typeface="Cambria Math" panose="02040503050406030204" pitchFamily="18" charset="0"/>
                </a:rPr>
                <m:t>  </m:t>
              </m:r>
              <m:r>
                <a:rPr lang="en-US" sz="2200" i="1" kern="1200" dirty="0" smtClean="0">
                  <a:latin typeface="Cambria Math" panose="02040503050406030204" pitchFamily="18" charset="0"/>
                </a:rPr>
                <m:t>𝑌</m:t>
              </m:r>
              <m:r>
                <a:rPr lang="en-US" sz="2200" i="1" kern="1200" dirty="0" smtClean="0">
                  <a:latin typeface="Cambria Math" panose="02040503050406030204" pitchFamily="18" charset="0"/>
                </a:rPr>
                <m:t>) </m:t>
              </m:r>
            </m:oMath>
          </a14:m>
          <a:r>
            <a:rPr lang="en-US" sz="2200" kern="1200" dirty="0" err="1"/>
            <a:t>cũng</a:t>
          </a:r>
          <a:r>
            <a:rPr lang="en-US" sz="2200" kern="1200" dirty="0"/>
            <a:t> </a:t>
          </a:r>
          <a:r>
            <a:rPr lang="en-US" sz="2200" kern="1200" dirty="0" err="1"/>
            <a:t>là</a:t>
          </a:r>
          <a:r>
            <a:rPr lang="en-US" sz="2200" kern="1200" dirty="0"/>
            <a:t> </a:t>
          </a:r>
          <a:r>
            <a:rPr lang="en-US" sz="2200" kern="1200" dirty="0" err="1"/>
            <a:t>hằng</a:t>
          </a:r>
          <a:r>
            <a:rPr lang="en-US" sz="2200" kern="1200" dirty="0"/>
            <a:t> </a:t>
          </a:r>
          <a:r>
            <a:rPr lang="en-US" sz="2200" kern="1200" dirty="0" err="1"/>
            <a:t>đúng</a:t>
          </a:r>
          <a:endParaRPr lang="en-US" sz="2200" kern="1200" dirty="0"/>
        </a:p>
      </dsp:txBody>
      <dsp:txXfrm>
        <a:off x="6210725" y="737469"/>
        <a:ext cx="4225852" cy="24739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C3383-1B21-472A-AD36-168A930373E2}">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EFE23ED2-3029-472C-A4F9-EBCE7EC8278F}">
      <dsp:nvSpPr>
        <dsp:cNvPr id="0" name=""/>
        <dsp:cNvSpPr/>
      </dsp:nvSpPr>
      <dsp:spPr>
        <a:xfrm>
          <a:off x="2092" y="573182"/>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dirty="0"/>
            <a:t>Input: 	</a:t>
          </a:r>
          <a:r>
            <a:rPr lang="en-US" sz="1300" kern="1200" dirty="0" err="1"/>
            <a:t>Biểu</a:t>
          </a:r>
          <a:r>
            <a:rPr lang="en-US" sz="1300" kern="1200" dirty="0"/>
            <a:t> </a:t>
          </a:r>
          <a:r>
            <a:rPr lang="en-US" sz="1300" kern="1200" dirty="0" err="1"/>
            <a:t>thức</a:t>
          </a:r>
          <a:r>
            <a:rPr lang="en-US" sz="1300" kern="1200" dirty="0"/>
            <a:t> A</a:t>
          </a:r>
        </a:p>
      </dsp:txBody>
      <dsp:txXfrm>
        <a:off x="2092" y="573182"/>
        <a:ext cx="2241239" cy="1344743"/>
      </dsp:txXfrm>
    </dsp:sp>
    <dsp:sp modelId="{799553C0-D713-4E62-95D6-8C0AFCD6986A}">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4CB1AE27-AC1F-4746-8F90-C8D11A3CA2C3}">
      <dsp:nvSpPr>
        <dsp:cNvPr id="0" name=""/>
        <dsp:cNvSpPr/>
      </dsp:nvSpPr>
      <dsp:spPr>
        <a:xfrm>
          <a:off x="2758817" y="573182"/>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a:t>Bước 1: Khử phép toán kéo theo (</a:t>
          </a:r>
          <a:r>
            <a:rPr lang="en-US" sz="1300" kern="1200">
              <a:sym typeface="Symbol" panose="05050102010706020507" pitchFamily="18" charset="2"/>
            </a:rPr>
            <a:t></a:t>
          </a:r>
          <a:r>
            <a:rPr lang="en-US" sz="1300" kern="1200"/>
            <a:t>) trong A bằng cách áp dụng X</a:t>
          </a:r>
          <a:r>
            <a:rPr lang="en-US" sz="1300" kern="1200">
              <a:sym typeface="Symbol" panose="05050102010706020507" pitchFamily="18" charset="2"/>
            </a:rPr>
            <a:t></a:t>
          </a:r>
          <a:r>
            <a:rPr lang="en-US" sz="1300" kern="1200"/>
            <a:t>Y </a:t>
          </a:r>
          <a:r>
            <a:rPr lang="en-US" sz="1300" kern="1200">
              <a:sym typeface="Symbol" panose="05050102010706020507" pitchFamily="18" charset="2"/>
            </a:rPr>
            <a:t></a:t>
          </a:r>
          <a:r>
            <a:rPr lang="en-US" sz="1300" kern="1200"/>
            <a:t> </a:t>
          </a:r>
          <a:r>
            <a:rPr lang="en-US" sz="1300" kern="1200">
              <a:sym typeface="Symbol" panose="05050102010706020507" pitchFamily="18" charset="2"/>
            </a:rPr>
            <a:t></a:t>
          </a:r>
          <a:r>
            <a:rPr lang="en-US" sz="1300" kern="1200"/>
            <a:t>X</a:t>
          </a:r>
          <a:r>
            <a:rPr lang="en-US" sz="1300" kern="1200">
              <a:sym typeface="Symbol" panose="05050102010706020507" pitchFamily="18" charset="2"/>
            </a:rPr>
            <a:t></a:t>
          </a:r>
          <a:r>
            <a:rPr lang="en-US" sz="1300" kern="1200"/>
            <a:t>Y</a:t>
          </a:r>
        </a:p>
      </dsp:txBody>
      <dsp:txXfrm>
        <a:off x="2758817" y="573182"/>
        <a:ext cx="2241239" cy="1344743"/>
      </dsp:txXfrm>
    </dsp:sp>
    <dsp:sp modelId="{A6BEAA5E-5CDE-4829-809B-2EA7F1D8419D}">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7E551658-FD68-461A-A12F-64865ECCCCFB}">
      <dsp:nvSpPr>
        <dsp:cNvPr id="0" name=""/>
        <dsp:cNvSpPr/>
      </dsp:nvSpPr>
      <dsp:spPr>
        <a:xfrm>
          <a:off x="5515542" y="573182"/>
          <a:ext cx="2241239" cy="1344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a:t>Bước 2: Đưa phép toán phủ định về trực tiếp liên quan đến từng mệnh đề sơ cấp bằng cách áp dụng </a:t>
          </a:r>
          <a:r>
            <a:rPr lang="en-US" sz="1300" kern="1200">
              <a:sym typeface="Symbol" panose="05050102010706020507" pitchFamily="18" charset="2"/>
            </a:rPr>
            <a:t></a:t>
          </a:r>
          <a:r>
            <a:rPr lang="en-US" sz="1300" kern="1200"/>
            <a:t>(A </a:t>
          </a:r>
          <a:r>
            <a:rPr lang="en-US" sz="1300" kern="1200">
              <a:sym typeface="Symbol" panose="05050102010706020507" pitchFamily="18" charset="2"/>
            </a:rPr>
            <a:t></a:t>
          </a:r>
          <a:r>
            <a:rPr lang="en-US" sz="1300" kern="1200"/>
            <a:t> B) </a:t>
          </a:r>
          <a:r>
            <a:rPr lang="en-US" sz="1300" kern="1200">
              <a:sym typeface="Symbol" panose="05050102010706020507" pitchFamily="18" charset="2"/>
            </a:rPr>
            <a:t></a:t>
          </a:r>
          <a:r>
            <a:rPr lang="en-US" sz="1300" kern="1200"/>
            <a:t> (</a:t>
          </a:r>
          <a:r>
            <a:rPr lang="en-US" sz="1300" kern="1200">
              <a:sym typeface="Symbol" panose="05050102010706020507" pitchFamily="18" charset="2"/>
            </a:rPr>
            <a:t></a:t>
          </a:r>
          <a:r>
            <a:rPr lang="en-US" sz="1300" kern="1200"/>
            <a:t>A </a:t>
          </a:r>
          <a:r>
            <a:rPr lang="en-US" sz="1300" kern="1200">
              <a:sym typeface="Symbol" panose="05050102010706020507" pitchFamily="18" charset="2"/>
            </a:rPr>
            <a:t></a:t>
          </a:r>
          <a:r>
            <a:rPr lang="en-US" sz="1300" kern="1200"/>
            <a:t>B) hoặc </a:t>
          </a:r>
          <a:r>
            <a:rPr lang="en-US" sz="1300" kern="1200">
              <a:sym typeface="Symbol" panose="05050102010706020507" pitchFamily="18" charset="2"/>
            </a:rPr>
            <a:t></a:t>
          </a:r>
          <a:r>
            <a:rPr lang="en-US" sz="1300" kern="1200"/>
            <a:t>(A </a:t>
          </a:r>
          <a:r>
            <a:rPr lang="en-US" sz="1300" kern="1200">
              <a:sym typeface="Symbol" panose="05050102010706020507" pitchFamily="18" charset="2"/>
            </a:rPr>
            <a:t></a:t>
          </a:r>
          <a:r>
            <a:rPr lang="en-US" sz="1300" kern="1200"/>
            <a:t> B) </a:t>
          </a:r>
          <a:r>
            <a:rPr lang="en-US" sz="1300" kern="1200">
              <a:sym typeface="Symbol" panose="05050102010706020507" pitchFamily="18" charset="2"/>
            </a:rPr>
            <a:t></a:t>
          </a:r>
          <a:r>
            <a:rPr lang="en-US" sz="1300" kern="1200"/>
            <a:t> (</a:t>
          </a:r>
          <a:r>
            <a:rPr lang="en-US" sz="1300" kern="1200">
              <a:sym typeface="Symbol" panose="05050102010706020507" pitchFamily="18" charset="2"/>
            </a:rPr>
            <a:t></a:t>
          </a:r>
          <a:r>
            <a:rPr lang="en-US" sz="1300" kern="1200"/>
            <a:t>A </a:t>
          </a:r>
          <a:r>
            <a:rPr lang="en-US" sz="1300" kern="1200">
              <a:sym typeface="Symbol" panose="05050102010706020507" pitchFamily="18" charset="2"/>
            </a:rPr>
            <a:t></a:t>
          </a:r>
          <a:r>
            <a:rPr lang="en-US" sz="1300" kern="1200"/>
            <a:t>B) </a:t>
          </a:r>
        </a:p>
      </dsp:txBody>
      <dsp:txXfrm>
        <a:off x="5515542" y="573182"/>
        <a:ext cx="2241239" cy="1344743"/>
      </dsp:txXfrm>
    </dsp:sp>
    <dsp:sp modelId="{D54B707E-221B-4739-A6C8-D9ACBBB848C8}">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BCB1FA81-A50D-4CF3-9823-E2E26DCB03F0}">
      <dsp:nvSpPr>
        <dsp:cNvPr id="0" name=""/>
        <dsp:cNvSpPr/>
      </dsp:nvSpPr>
      <dsp:spPr>
        <a:xfrm>
          <a:off x="8272267"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a:t>Bước 3: Đưa về dạng chuẩn tắc hội bằng cách áp dụng X</a:t>
          </a:r>
          <a:r>
            <a:rPr lang="en-US" sz="1300" kern="1200">
              <a:sym typeface="Symbol" panose="05050102010706020507" pitchFamily="18" charset="2"/>
            </a:rPr>
            <a:t></a:t>
          </a:r>
          <a:r>
            <a:rPr lang="en-US" sz="1300" kern="1200"/>
            <a:t>(Y</a:t>
          </a:r>
          <a:r>
            <a:rPr lang="en-US" sz="1300" kern="1200">
              <a:sym typeface="Symbol" panose="05050102010706020507" pitchFamily="18" charset="2"/>
            </a:rPr>
            <a:t></a:t>
          </a:r>
          <a:r>
            <a:rPr lang="en-US" sz="1300" kern="1200"/>
            <a:t>Z) </a:t>
          </a:r>
          <a:r>
            <a:rPr lang="en-US" sz="1300" kern="1200">
              <a:sym typeface="Symbol" panose="05050102010706020507" pitchFamily="18" charset="2"/>
            </a:rPr>
            <a:t></a:t>
          </a:r>
          <a:r>
            <a:rPr lang="en-US" sz="1300" kern="1200"/>
            <a:t> (X</a:t>
          </a:r>
          <a:r>
            <a:rPr lang="en-US" sz="1300" kern="1200">
              <a:sym typeface="Symbol" panose="05050102010706020507" pitchFamily="18" charset="2"/>
            </a:rPr>
            <a:t></a:t>
          </a:r>
          <a:r>
            <a:rPr lang="en-US" sz="1300" kern="1200"/>
            <a:t>Y)</a:t>
          </a:r>
          <a:r>
            <a:rPr lang="en-US" sz="1300" kern="1200">
              <a:sym typeface="Symbol" panose="05050102010706020507" pitchFamily="18" charset="2"/>
            </a:rPr>
            <a:t></a:t>
          </a:r>
          <a:r>
            <a:rPr lang="en-US" sz="1300" kern="1200"/>
            <a:t>(X</a:t>
          </a:r>
          <a:r>
            <a:rPr lang="en-US" sz="1300" kern="1200">
              <a:sym typeface="Symbol" panose="05050102010706020507" pitchFamily="18" charset="2"/>
            </a:rPr>
            <a:t></a:t>
          </a:r>
          <a:r>
            <a:rPr lang="en-US" sz="1300" kern="1200"/>
            <a:t>Z)</a:t>
          </a:r>
        </a:p>
      </dsp:txBody>
      <dsp:txXfrm>
        <a:off x="8272267" y="573182"/>
        <a:ext cx="2241239" cy="1344743"/>
      </dsp:txXfrm>
    </dsp:sp>
    <dsp:sp modelId="{9B564081-6552-4DC0-AAFC-40BA20B3A7B2}">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FDC17A61-E504-4900-B428-81AC691FE540}">
      <dsp:nvSpPr>
        <dsp:cNvPr id="0" name=""/>
        <dsp:cNvSpPr/>
      </dsp:nvSpPr>
      <dsp:spPr>
        <a:xfrm>
          <a:off x="2092" y="2433411"/>
          <a:ext cx="2241239" cy="13447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a:t>Bước 4: Kiểm tra điều kiện và kết luận</a:t>
          </a:r>
        </a:p>
      </dsp:txBody>
      <dsp:txXfrm>
        <a:off x="2092" y="2433411"/>
        <a:ext cx="2241239" cy="1344743"/>
      </dsp:txXfrm>
    </dsp:sp>
    <dsp:sp modelId="{AB3AEDCF-47DF-410A-BD7A-1CC9B64FB48A}">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58201781-AD20-4A1D-BA8F-74D8ECEAA214}">
      <dsp:nvSpPr>
        <dsp:cNvPr id="0" name=""/>
        <dsp:cNvSpPr/>
      </dsp:nvSpPr>
      <dsp:spPr>
        <a:xfrm>
          <a:off x="2758817" y="2433411"/>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dirty="0" err="1"/>
            <a:t>Nếu</a:t>
          </a:r>
          <a:r>
            <a:rPr lang="en-US" sz="1300" kern="1200" dirty="0"/>
            <a:t> </a:t>
          </a:r>
          <a:r>
            <a:rPr lang="en-US" sz="1300" kern="1200" dirty="0" err="1"/>
            <a:t>mỗi</a:t>
          </a:r>
          <a:r>
            <a:rPr lang="en-US" sz="1300" kern="1200" dirty="0"/>
            <a:t> </a:t>
          </a:r>
          <a:r>
            <a:rPr lang="en-US" sz="1300" kern="1200" dirty="0" err="1"/>
            <a:t>tuyển</a:t>
          </a:r>
          <a:r>
            <a:rPr lang="en-US" sz="1300" kern="1200" dirty="0"/>
            <a:t> </a:t>
          </a:r>
          <a:r>
            <a:rPr lang="en-US" sz="1300" kern="1200" dirty="0" err="1"/>
            <a:t>sơ</a:t>
          </a:r>
          <a:r>
            <a:rPr lang="en-US" sz="1300" kern="1200" dirty="0"/>
            <a:t> </a:t>
          </a:r>
          <a:r>
            <a:rPr lang="en-US" sz="1300" kern="1200" dirty="0" err="1"/>
            <a:t>cấp</a:t>
          </a:r>
          <a:r>
            <a:rPr lang="en-US" sz="1300" kern="1200" dirty="0"/>
            <a:t> </a:t>
          </a:r>
          <a:r>
            <a:rPr lang="en-US" sz="1300" kern="1200" dirty="0" err="1"/>
            <a:t>đều</a:t>
          </a:r>
          <a:r>
            <a:rPr lang="en-US" sz="1300" kern="1200" dirty="0"/>
            <a:t> </a:t>
          </a:r>
          <a:r>
            <a:rPr lang="en-US" sz="1300" kern="1200" dirty="0" err="1"/>
            <a:t>chứa</a:t>
          </a:r>
          <a:r>
            <a:rPr lang="en-US" sz="1300" kern="1200" dirty="0"/>
            <a:t> </a:t>
          </a:r>
          <a:r>
            <a:rPr lang="en-US" sz="1300" kern="1200" dirty="0" err="1"/>
            <a:t>mệnh</a:t>
          </a:r>
          <a:r>
            <a:rPr lang="en-US" sz="1300" kern="1200" dirty="0"/>
            <a:t> </a:t>
          </a:r>
          <a:r>
            <a:rPr lang="en-US" sz="1300" kern="1200" dirty="0" err="1"/>
            <a:t>đề</a:t>
          </a:r>
          <a:r>
            <a:rPr lang="en-US" sz="1300" kern="1200" dirty="0"/>
            <a:t> </a:t>
          </a:r>
          <a:r>
            <a:rPr lang="en-US" sz="1300" kern="1200" dirty="0" err="1"/>
            <a:t>sơ</a:t>
          </a:r>
          <a:r>
            <a:rPr lang="en-US" sz="1300" kern="1200" dirty="0"/>
            <a:t> </a:t>
          </a:r>
          <a:r>
            <a:rPr lang="en-US" sz="1300" kern="1200" dirty="0" err="1"/>
            <a:t>cấp</a:t>
          </a:r>
          <a:r>
            <a:rPr lang="en-US" sz="1300" kern="1200" dirty="0"/>
            <a:t> </a:t>
          </a:r>
          <a:r>
            <a:rPr lang="en-US" sz="1300" kern="1200" dirty="0" err="1"/>
            <a:t>và</a:t>
          </a:r>
          <a:r>
            <a:rPr lang="en-US" sz="1300" kern="1200" dirty="0"/>
            <a:t> </a:t>
          </a:r>
          <a:r>
            <a:rPr lang="en-US" sz="1300" kern="1200" dirty="0" err="1"/>
            <a:t>phủ</a:t>
          </a:r>
          <a:r>
            <a:rPr lang="en-US" sz="1300" kern="1200" dirty="0"/>
            <a:t> </a:t>
          </a:r>
          <a:r>
            <a:rPr lang="en-US" sz="1300" kern="1200" dirty="0" err="1"/>
            <a:t>định</a:t>
          </a:r>
          <a:r>
            <a:rPr lang="en-US" sz="1300" kern="1200" dirty="0"/>
            <a:t> </a:t>
          </a:r>
          <a:r>
            <a:rPr lang="en-US" sz="1300" kern="1200" dirty="0" err="1"/>
            <a:t>của</a:t>
          </a:r>
          <a:r>
            <a:rPr lang="en-US" sz="1300" kern="1200" dirty="0"/>
            <a:t> </a:t>
          </a:r>
          <a:r>
            <a:rPr lang="en-US" sz="1300" kern="1200" dirty="0" err="1"/>
            <a:t>nó</a:t>
          </a:r>
          <a:r>
            <a:rPr lang="en-US" sz="1300" kern="1200" dirty="0"/>
            <a:t> </a:t>
          </a:r>
          <a:r>
            <a:rPr lang="en-US" sz="1300" kern="1200" dirty="0">
              <a:sym typeface="Wingdings" panose="05000000000000000000" pitchFamily="2" charset="2"/>
            </a:rPr>
            <a:t></a:t>
          </a:r>
          <a:r>
            <a:rPr lang="en-US" sz="1300" kern="1200" dirty="0"/>
            <a:t> </a:t>
          </a:r>
          <a:r>
            <a:rPr lang="en-US" sz="1300" kern="1200" dirty="0" err="1"/>
            <a:t>Hằng</a:t>
          </a:r>
          <a:r>
            <a:rPr lang="en-US" sz="1300" kern="1200" dirty="0"/>
            <a:t> </a:t>
          </a:r>
          <a:r>
            <a:rPr lang="en-US" sz="1300" kern="1200" dirty="0" err="1"/>
            <a:t>đúng</a:t>
          </a:r>
          <a:endParaRPr lang="en-US" sz="1300" kern="1200" dirty="0"/>
        </a:p>
      </dsp:txBody>
      <dsp:txXfrm>
        <a:off x="2758817" y="2433411"/>
        <a:ext cx="2241239" cy="1344743"/>
      </dsp:txXfrm>
    </dsp:sp>
    <dsp:sp modelId="{DC027026-3996-4A77-8219-BCB0073AD4C4}">
      <dsp:nvSpPr>
        <dsp:cNvPr id="0" name=""/>
        <dsp:cNvSpPr/>
      </dsp:nvSpPr>
      <dsp:spPr>
        <a:xfrm>
          <a:off x="5515542" y="2433411"/>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a:t>Output:	Dạng chuẩn tắc hội, A là hằng đúng?</a:t>
          </a:r>
          <a:endParaRPr lang="en-US" sz="1300" kern="1200" dirty="0"/>
        </a:p>
      </dsp:txBody>
      <dsp:txXfrm>
        <a:off x="5515542" y="2433411"/>
        <a:ext cx="2241239" cy="13447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C23C4-C962-40B9-B1A5-C4639122AEA2}">
      <dsp:nvSpPr>
        <dsp:cNvPr id="0" name=""/>
        <dsp:cNvSpPr/>
      </dsp:nvSpPr>
      <dsp:spPr>
        <a:xfrm>
          <a:off x="2329474" y="832405"/>
          <a:ext cx="505093" cy="91440"/>
        </a:xfrm>
        <a:custGeom>
          <a:avLst/>
          <a:gdLst/>
          <a:ahLst/>
          <a:cxnLst/>
          <a:rect l="0" t="0" r="0" b="0"/>
          <a:pathLst>
            <a:path>
              <a:moveTo>
                <a:pt x="0" y="45720"/>
              </a:moveTo>
              <a:lnTo>
                <a:pt x="50509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875447"/>
        <a:ext cx="26784" cy="5356"/>
      </dsp:txXfrm>
    </dsp:sp>
    <dsp:sp modelId="{B827D53A-63DF-426F-8E18-DF5868385BE8}">
      <dsp:nvSpPr>
        <dsp:cNvPr id="0" name=""/>
        <dsp:cNvSpPr/>
      </dsp:nvSpPr>
      <dsp:spPr>
        <a:xfrm>
          <a:off x="2174" y="179395"/>
          <a:ext cx="2329100" cy="13974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77850">
            <a:lnSpc>
              <a:spcPct val="90000"/>
            </a:lnSpc>
            <a:spcBef>
              <a:spcPct val="0"/>
            </a:spcBef>
            <a:spcAft>
              <a:spcPct val="35000"/>
            </a:spcAft>
            <a:buNone/>
          </a:pPr>
          <a:r>
            <a:rPr lang="en-US" sz="1300" kern="1200" dirty="0"/>
            <a:t>Input: </a:t>
          </a:r>
          <a:r>
            <a:rPr lang="en-US" sz="1300" kern="1200" dirty="0" err="1"/>
            <a:t>Biểu</a:t>
          </a:r>
          <a:r>
            <a:rPr lang="en-US" sz="1300" kern="1200" dirty="0"/>
            <a:t> </a:t>
          </a:r>
          <a:r>
            <a:rPr lang="en-US" sz="1300" kern="1200" dirty="0" err="1"/>
            <a:t>thức</a:t>
          </a:r>
          <a:r>
            <a:rPr lang="en-US" sz="1300" kern="1200" dirty="0"/>
            <a:t> A</a:t>
          </a:r>
        </a:p>
      </dsp:txBody>
      <dsp:txXfrm>
        <a:off x="2174" y="179395"/>
        <a:ext cx="2329100" cy="1397460"/>
      </dsp:txXfrm>
    </dsp:sp>
    <dsp:sp modelId="{9458414C-83AB-4F7C-B605-7AC8ECEB9FDB}">
      <dsp:nvSpPr>
        <dsp:cNvPr id="0" name=""/>
        <dsp:cNvSpPr/>
      </dsp:nvSpPr>
      <dsp:spPr>
        <a:xfrm>
          <a:off x="5194267" y="832405"/>
          <a:ext cx="505093" cy="91440"/>
        </a:xfrm>
        <a:custGeom>
          <a:avLst/>
          <a:gdLst/>
          <a:ahLst/>
          <a:cxnLst/>
          <a:rect l="0" t="0" r="0" b="0"/>
          <a:pathLst>
            <a:path>
              <a:moveTo>
                <a:pt x="0" y="45720"/>
              </a:moveTo>
              <a:lnTo>
                <a:pt x="50509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875447"/>
        <a:ext cx="26784" cy="5356"/>
      </dsp:txXfrm>
    </dsp:sp>
    <dsp:sp modelId="{BEC6A331-1FAC-40ED-8FC6-479C184B9C52}">
      <dsp:nvSpPr>
        <dsp:cNvPr id="0" name=""/>
        <dsp:cNvSpPr/>
      </dsp:nvSpPr>
      <dsp:spPr>
        <a:xfrm>
          <a:off x="2866967" y="179395"/>
          <a:ext cx="2329100" cy="13974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77850">
            <a:lnSpc>
              <a:spcPct val="90000"/>
            </a:lnSpc>
            <a:spcBef>
              <a:spcPct val="0"/>
            </a:spcBef>
            <a:spcAft>
              <a:spcPct val="35000"/>
            </a:spcAft>
            <a:buNone/>
          </a:pPr>
          <a:r>
            <a:rPr lang="en-US" sz="1300" kern="1200"/>
            <a:t>Bước 1: Khử phép toán kéo theo (</a:t>
          </a:r>
          <a:r>
            <a:rPr lang="en-US" sz="1300" kern="1200">
              <a:sym typeface="Symbol" panose="05050102010706020507" pitchFamily="18" charset="2"/>
            </a:rPr>
            <a:t></a:t>
          </a:r>
          <a:r>
            <a:rPr lang="en-US" sz="1300" kern="1200"/>
            <a:t>) trong A bằng cách áp dụng X</a:t>
          </a:r>
          <a:r>
            <a:rPr lang="en-US" sz="1300" kern="1200">
              <a:sym typeface="Symbol" panose="05050102010706020507" pitchFamily="18" charset="2"/>
            </a:rPr>
            <a:t></a:t>
          </a:r>
          <a:r>
            <a:rPr lang="en-US" sz="1300" kern="1200"/>
            <a:t>Y </a:t>
          </a:r>
          <a:r>
            <a:rPr lang="en-US" sz="1300" kern="1200">
              <a:sym typeface="Symbol" panose="05050102010706020507" pitchFamily="18" charset="2"/>
            </a:rPr>
            <a:t></a:t>
          </a:r>
          <a:r>
            <a:rPr lang="en-US" sz="1300" kern="1200"/>
            <a:t> </a:t>
          </a:r>
          <a:r>
            <a:rPr lang="en-US" sz="1300" kern="1200">
              <a:sym typeface="Symbol" panose="05050102010706020507" pitchFamily="18" charset="2"/>
            </a:rPr>
            <a:t></a:t>
          </a:r>
          <a:r>
            <a:rPr lang="en-US" sz="1300" kern="1200"/>
            <a:t>X</a:t>
          </a:r>
          <a:r>
            <a:rPr lang="en-US" sz="1300" kern="1200">
              <a:sym typeface="Symbol" panose="05050102010706020507" pitchFamily="18" charset="2"/>
            </a:rPr>
            <a:t></a:t>
          </a:r>
          <a:r>
            <a:rPr lang="en-US" sz="1300" kern="1200"/>
            <a:t>Y</a:t>
          </a:r>
        </a:p>
      </dsp:txBody>
      <dsp:txXfrm>
        <a:off x="2866967" y="179395"/>
        <a:ext cx="2329100" cy="1397460"/>
      </dsp:txXfrm>
    </dsp:sp>
    <dsp:sp modelId="{E7A82DD5-9E82-4F4A-8E86-797F6175D933}">
      <dsp:nvSpPr>
        <dsp:cNvPr id="0" name=""/>
        <dsp:cNvSpPr/>
      </dsp:nvSpPr>
      <dsp:spPr>
        <a:xfrm>
          <a:off x="8059061" y="832405"/>
          <a:ext cx="505093" cy="91440"/>
        </a:xfrm>
        <a:custGeom>
          <a:avLst/>
          <a:gdLst/>
          <a:ahLst/>
          <a:cxnLst/>
          <a:rect l="0" t="0" r="0" b="0"/>
          <a:pathLst>
            <a:path>
              <a:moveTo>
                <a:pt x="0" y="45720"/>
              </a:moveTo>
              <a:lnTo>
                <a:pt x="505093"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8215" y="875447"/>
        <a:ext cx="26784" cy="5356"/>
      </dsp:txXfrm>
    </dsp:sp>
    <dsp:sp modelId="{0E908D27-7EA7-43D1-BE23-6739F8C11459}">
      <dsp:nvSpPr>
        <dsp:cNvPr id="0" name=""/>
        <dsp:cNvSpPr/>
      </dsp:nvSpPr>
      <dsp:spPr>
        <a:xfrm>
          <a:off x="5731761" y="179395"/>
          <a:ext cx="2329100" cy="13974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77850">
            <a:lnSpc>
              <a:spcPct val="90000"/>
            </a:lnSpc>
            <a:spcBef>
              <a:spcPct val="0"/>
            </a:spcBef>
            <a:spcAft>
              <a:spcPct val="35000"/>
            </a:spcAft>
            <a:buNone/>
          </a:pPr>
          <a:r>
            <a:rPr lang="en-US" sz="1300" kern="1200" dirty="0" err="1"/>
            <a:t>Bước</a:t>
          </a:r>
          <a:r>
            <a:rPr lang="en-US" sz="1300" kern="1200" dirty="0"/>
            <a:t> 2: </a:t>
          </a:r>
          <a:r>
            <a:rPr lang="en-US" sz="1300" kern="1200" dirty="0" err="1"/>
            <a:t>Đưa</a:t>
          </a:r>
          <a:r>
            <a:rPr lang="en-US" sz="1300" kern="1200" dirty="0"/>
            <a:t> </a:t>
          </a:r>
          <a:r>
            <a:rPr lang="en-US" sz="1300" kern="1200" dirty="0" err="1"/>
            <a:t>phép</a:t>
          </a:r>
          <a:r>
            <a:rPr lang="en-US" sz="1300" kern="1200" dirty="0"/>
            <a:t> </a:t>
          </a:r>
          <a:r>
            <a:rPr lang="en-US" sz="1300" kern="1200" dirty="0" err="1"/>
            <a:t>toán</a:t>
          </a:r>
          <a:r>
            <a:rPr lang="en-US" sz="1300" kern="1200" dirty="0"/>
            <a:t> </a:t>
          </a:r>
          <a:r>
            <a:rPr lang="en-US" sz="1300" kern="1200" dirty="0" err="1"/>
            <a:t>phủ</a:t>
          </a:r>
          <a:r>
            <a:rPr lang="en-US" sz="1300" kern="1200" dirty="0"/>
            <a:t> </a:t>
          </a:r>
          <a:r>
            <a:rPr lang="en-US" sz="1300" kern="1200" dirty="0" err="1"/>
            <a:t>định</a:t>
          </a:r>
          <a:r>
            <a:rPr lang="en-US" sz="1300" kern="1200" dirty="0"/>
            <a:t> </a:t>
          </a:r>
          <a:r>
            <a:rPr lang="en-US" sz="1300" kern="1200" dirty="0" err="1"/>
            <a:t>về</a:t>
          </a:r>
          <a:r>
            <a:rPr lang="en-US" sz="1300" kern="1200" dirty="0"/>
            <a:t> </a:t>
          </a:r>
          <a:r>
            <a:rPr lang="en-US" sz="1300" kern="1200" dirty="0" err="1"/>
            <a:t>trực</a:t>
          </a:r>
          <a:r>
            <a:rPr lang="en-US" sz="1300" kern="1200" dirty="0"/>
            <a:t> </a:t>
          </a:r>
          <a:r>
            <a:rPr lang="en-US" sz="1300" kern="1200" dirty="0" err="1"/>
            <a:t>tiếp</a:t>
          </a:r>
          <a:r>
            <a:rPr lang="en-US" sz="1300" kern="1200" dirty="0"/>
            <a:t> </a:t>
          </a:r>
          <a:r>
            <a:rPr lang="en-US" sz="1300" kern="1200" dirty="0" err="1"/>
            <a:t>liên</a:t>
          </a:r>
          <a:r>
            <a:rPr lang="en-US" sz="1300" kern="1200" dirty="0"/>
            <a:t> </a:t>
          </a:r>
          <a:r>
            <a:rPr lang="en-US" sz="1300" kern="1200" dirty="0" err="1"/>
            <a:t>quan</a:t>
          </a:r>
          <a:r>
            <a:rPr lang="en-US" sz="1300" kern="1200" dirty="0"/>
            <a:t> </a:t>
          </a:r>
          <a:r>
            <a:rPr lang="en-US" sz="1300" kern="1200" dirty="0" err="1"/>
            <a:t>đến</a:t>
          </a:r>
          <a:r>
            <a:rPr lang="en-US" sz="1300" kern="1200" dirty="0"/>
            <a:t> </a:t>
          </a:r>
          <a:r>
            <a:rPr lang="en-US" sz="1300" kern="1200" dirty="0" err="1"/>
            <a:t>từng</a:t>
          </a:r>
          <a:r>
            <a:rPr lang="en-US" sz="1300" kern="1200" dirty="0"/>
            <a:t> </a:t>
          </a:r>
          <a:r>
            <a:rPr lang="en-US" sz="1300" kern="1200" dirty="0" err="1"/>
            <a:t>mệnh</a:t>
          </a:r>
          <a:r>
            <a:rPr lang="en-US" sz="1300" kern="1200" dirty="0"/>
            <a:t> </a:t>
          </a:r>
          <a:r>
            <a:rPr lang="en-US" sz="1300" kern="1200" dirty="0" err="1"/>
            <a:t>đề</a:t>
          </a:r>
          <a:r>
            <a:rPr lang="en-US" sz="1300" kern="1200" dirty="0"/>
            <a:t> </a:t>
          </a:r>
          <a:r>
            <a:rPr lang="en-US" sz="1300" kern="1200" dirty="0" err="1"/>
            <a:t>sơ</a:t>
          </a:r>
          <a:r>
            <a:rPr lang="en-US" sz="1300" kern="1200" dirty="0"/>
            <a:t> </a:t>
          </a:r>
          <a:r>
            <a:rPr lang="en-US" sz="1300" kern="1200" dirty="0" err="1"/>
            <a:t>cấp</a:t>
          </a:r>
          <a:r>
            <a:rPr lang="en-US" sz="1300" kern="1200" dirty="0"/>
            <a:t> </a:t>
          </a:r>
          <a:r>
            <a:rPr lang="en-US" sz="1300" kern="1200" dirty="0" err="1"/>
            <a:t>bằng</a:t>
          </a:r>
          <a:r>
            <a:rPr lang="en-US" sz="1300" kern="1200" dirty="0"/>
            <a:t> </a:t>
          </a:r>
          <a:r>
            <a:rPr lang="en-US" sz="1300" kern="1200" dirty="0" err="1"/>
            <a:t>cách</a:t>
          </a:r>
          <a:r>
            <a:rPr lang="en-US" sz="1300" kern="1200" dirty="0"/>
            <a:t> </a:t>
          </a:r>
          <a:r>
            <a:rPr lang="en-US" sz="1300" kern="1200" dirty="0" err="1"/>
            <a:t>áp</a:t>
          </a:r>
          <a:r>
            <a:rPr lang="en-US" sz="1300" kern="1200" dirty="0"/>
            <a:t> </a:t>
          </a:r>
          <a:r>
            <a:rPr lang="en-US" sz="1300" kern="1200" dirty="0" err="1"/>
            <a:t>dụng</a:t>
          </a:r>
          <a:r>
            <a:rPr lang="en-US" sz="1300" kern="1200" dirty="0"/>
            <a:t> </a:t>
          </a:r>
          <a:r>
            <a:rPr lang="en-US" sz="1300" kern="1200" dirty="0">
              <a:sym typeface="Symbol" panose="05050102010706020507" pitchFamily="18" charset="2"/>
            </a:rPr>
            <a:t></a:t>
          </a:r>
          <a:r>
            <a:rPr lang="en-US" sz="1300" kern="1200" dirty="0"/>
            <a:t>(A </a:t>
          </a:r>
          <a:r>
            <a:rPr lang="en-US" sz="1300" kern="1200" dirty="0">
              <a:sym typeface="Symbol" panose="05050102010706020507" pitchFamily="18" charset="2"/>
            </a:rPr>
            <a:t></a:t>
          </a:r>
          <a:r>
            <a:rPr lang="en-US" sz="1300" kern="1200" dirty="0"/>
            <a:t> B) </a:t>
          </a:r>
          <a:r>
            <a:rPr lang="en-US" sz="1300" kern="1200" dirty="0">
              <a:sym typeface="Symbol" panose="05050102010706020507" pitchFamily="18" charset="2"/>
            </a:rPr>
            <a:t></a:t>
          </a:r>
          <a:r>
            <a:rPr lang="en-US" sz="1300" kern="1200" dirty="0"/>
            <a:t> (</a:t>
          </a:r>
          <a:r>
            <a:rPr lang="en-US" sz="1300" kern="1200" dirty="0">
              <a:sym typeface="Symbol" panose="05050102010706020507" pitchFamily="18" charset="2"/>
            </a:rPr>
            <a:t></a:t>
          </a:r>
          <a:r>
            <a:rPr lang="en-US" sz="1300" kern="1200" dirty="0"/>
            <a:t>A </a:t>
          </a:r>
          <a:r>
            <a:rPr lang="en-US" sz="1300" kern="1200" dirty="0">
              <a:sym typeface="Symbol" panose="05050102010706020507" pitchFamily="18" charset="2"/>
            </a:rPr>
            <a:t></a:t>
          </a:r>
          <a:r>
            <a:rPr lang="en-US" sz="1300" kern="1200" dirty="0"/>
            <a:t>B) </a:t>
          </a:r>
          <a:r>
            <a:rPr lang="en-US" sz="1300" kern="1200" dirty="0" err="1"/>
            <a:t>hoặc</a:t>
          </a:r>
          <a:r>
            <a:rPr lang="en-US" sz="1300" kern="1200" dirty="0"/>
            <a:t> </a:t>
          </a:r>
          <a:r>
            <a:rPr lang="en-US" sz="1300" kern="1200" dirty="0">
              <a:sym typeface="Symbol" panose="05050102010706020507" pitchFamily="18" charset="2"/>
            </a:rPr>
            <a:t></a:t>
          </a:r>
          <a:r>
            <a:rPr lang="en-US" sz="1300" kern="1200" dirty="0"/>
            <a:t>(A </a:t>
          </a:r>
          <a:r>
            <a:rPr lang="en-US" sz="1300" kern="1200" dirty="0">
              <a:sym typeface="Symbol" panose="05050102010706020507" pitchFamily="18" charset="2"/>
            </a:rPr>
            <a:t></a:t>
          </a:r>
          <a:r>
            <a:rPr lang="en-US" sz="1300" kern="1200" dirty="0"/>
            <a:t> B) </a:t>
          </a:r>
          <a:r>
            <a:rPr lang="en-US" sz="1300" kern="1200" dirty="0">
              <a:sym typeface="Symbol" panose="05050102010706020507" pitchFamily="18" charset="2"/>
            </a:rPr>
            <a:t></a:t>
          </a:r>
          <a:r>
            <a:rPr lang="en-US" sz="1300" kern="1200" dirty="0"/>
            <a:t> (</a:t>
          </a:r>
          <a:r>
            <a:rPr lang="en-US" sz="1300" kern="1200" dirty="0">
              <a:sym typeface="Symbol" panose="05050102010706020507" pitchFamily="18" charset="2"/>
            </a:rPr>
            <a:t></a:t>
          </a:r>
          <a:r>
            <a:rPr lang="en-US" sz="1300" kern="1200" dirty="0"/>
            <a:t>A </a:t>
          </a:r>
          <a:r>
            <a:rPr lang="en-US" sz="1300" kern="1200" dirty="0">
              <a:sym typeface="Symbol" panose="05050102010706020507" pitchFamily="18" charset="2"/>
            </a:rPr>
            <a:t></a:t>
          </a:r>
          <a:r>
            <a:rPr lang="en-US" sz="1300" kern="1200" dirty="0"/>
            <a:t>B) </a:t>
          </a:r>
        </a:p>
      </dsp:txBody>
      <dsp:txXfrm>
        <a:off x="5731761" y="179395"/>
        <a:ext cx="2329100" cy="1397460"/>
      </dsp:txXfrm>
    </dsp:sp>
    <dsp:sp modelId="{151C7B68-80E0-49A0-8251-E57B501DE94F}">
      <dsp:nvSpPr>
        <dsp:cNvPr id="0" name=""/>
        <dsp:cNvSpPr/>
      </dsp:nvSpPr>
      <dsp:spPr>
        <a:xfrm>
          <a:off x="1166724" y="1575055"/>
          <a:ext cx="8594380" cy="505093"/>
        </a:xfrm>
        <a:custGeom>
          <a:avLst/>
          <a:gdLst/>
          <a:ahLst/>
          <a:cxnLst/>
          <a:rect l="0" t="0" r="0" b="0"/>
          <a:pathLst>
            <a:path>
              <a:moveTo>
                <a:pt x="8594380" y="0"/>
              </a:moveTo>
              <a:lnTo>
                <a:pt x="8594380" y="269646"/>
              </a:lnTo>
              <a:lnTo>
                <a:pt x="0" y="269646"/>
              </a:lnTo>
              <a:lnTo>
                <a:pt x="0" y="505093"/>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8638" y="1824924"/>
        <a:ext cx="430552" cy="5356"/>
      </dsp:txXfrm>
    </dsp:sp>
    <dsp:sp modelId="{D48DEA5F-36C6-408D-9304-1E1B3C0A2EFF}">
      <dsp:nvSpPr>
        <dsp:cNvPr id="0" name=""/>
        <dsp:cNvSpPr/>
      </dsp:nvSpPr>
      <dsp:spPr>
        <a:xfrm>
          <a:off x="8596554" y="179395"/>
          <a:ext cx="2329100" cy="13974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77850">
            <a:lnSpc>
              <a:spcPct val="90000"/>
            </a:lnSpc>
            <a:spcBef>
              <a:spcPct val="0"/>
            </a:spcBef>
            <a:spcAft>
              <a:spcPct val="35000"/>
            </a:spcAft>
            <a:buNone/>
          </a:pPr>
          <a:r>
            <a:rPr lang="en-US" sz="1300" kern="1200"/>
            <a:t>Bước 3: Đưa về dạng chuẩn tắc tuyển bằng cách áp dụng X</a:t>
          </a:r>
          <a:r>
            <a:rPr lang="en-US" sz="1300" kern="1200">
              <a:sym typeface="Symbol" panose="05050102010706020507" pitchFamily="18" charset="2"/>
            </a:rPr>
            <a:t></a:t>
          </a:r>
          <a:r>
            <a:rPr lang="en-US" sz="1300" kern="1200"/>
            <a:t>(Y</a:t>
          </a:r>
          <a:r>
            <a:rPr lang="en-US" sz="1300" kern="1200">
              <a:sym typeface="Symbol" panose="05050102010706020507" pitchFamily="18" charset="2"/>
            </a:rPr>
            <a:t></a:t>
          </a:r>
          <a:r>
            <a:rPr lang="en-US" sz="1300" kern="1200"/>
            <a:t>Z) </a:t>
          </a:r>
          <a:r>
            <a:rPr lang="en-US" sz="1300" kern="1200">
              <a:sym typeface="Symbol" panose="05050102010706020507" pitchFamily="18" charset="2"/>
            </a:rPr>
            <a:t></a:t>
          </a:r>
          <a:r>
            <a:rPr lang="en-US" sz="1300" kern="1200"/>
            <a:t> (X</a:t>
          </a:r>
          <a:r>
            <a:rPr lang="en-US" sz="1300" kern="1200">
              <a:sym typeface="Symbol" panose="05050102010706020507" pitchFamily="18" charset="2"/>
            </a:rPr>
            <a:t></a:t>
          </a:r>
          <a:r>
            <a:rPr lang="en-US" sz="1300" kern="1200"/>
            <a:t>Y)</a:t>
          </a:r>
          <a:r>
            <a:rPr lang="en-US" sz="1300" kern="1200">
              <a:sym typeface="Symbol" panose="05050102010706020507" pitchFamily="18" charset="2"/>
            </a:rPr>
            <a:t></a:t>
          </a:r>
          <a:r>
            <a:rPr lang="en-US" sz="1300" kern="1200"/>
            <a:t>(X</a:t>
          </a:r>
          <a:r>
            <a:rPr lang="en-US" sz="1300" kern="1200">
              <a:sym typeface="Symbol" panose="05050102010706020507" pitchFamily="18" charset="2"/>
            </a:rPr>
            <a:t></a:t>
          </a:r>
          <a:r>
            <a:rPr lang="en-US" sz="1300" kern="1200"/>
            <a:t>Z)</a:t>
          </a:r>
        </a:p>
      </dsp:txBody>
      <dsp:txXfrm>
        <a:off x="8596554" y="179395"/>
        <a:ext cx="2329100" cy="1397460"/>
      </dsp:txXfrm>
    </dsp:sp>
    <dsp:sp modelId="{986D382D-43E5-44B7-898D-0C1CBC78C04A}">
      <dsp:nvSpPr>
        <dsp:cNvPr id="0" name=""/>
        <dsp:cNvSpPr/>
      </dsp:nvSpPr>
      <dsp:spPr>
        <a:xfrm>
          <a:off x="2329474" y="2765559"/>
          <a:ext cx="505093" cy="91440"/>
        </a:xfrm>
        <a:custGeom>
          <a:avLst/>
          <a:gdLst/>
          <a:ahLst/>
          <a:cxnLst/>
          <a:rect l="0" t="0" r="0" b="0"/>
          <a:pathLst>
            <a:path>
              <a:moveTo>
                <a:pt x="0" y="45720"/>
              </a:moveTo>
              <a:lnTo>
                <a:pt x="505093"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2808600"/>
        <a:ext cx="26784" cy="5356"/>
      </dsp:txXfrm>
    </dsp:sp>
    <dsp:sp modelId="{522343D1-B24E-4B32-A1C0-B607C3CFACF1}">
      <dsp:nvSpPr>
        <dsp:cNvPr id="0" name=""/>
        <dsp:cNvSpPr/>
      </dsp:nvSpPr>
      <dsp:spPr>
        <a:xfrm>
          <a:off x="2174" y="2112549"/>
          <a:ext cx="2329100" cy="13974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77850">
            <a:lnSpc>
              <a:spcPct val="90000"/>
            </a:lnSpc>
            <a:spcBef>
              <a:spcPct val="0"/>
            </a:spcBef>
            <a:spcAft>
              <a:spcPct val="35000"/>
            </a:spcAft>
            <a:buNone/>
          </a:pPr>
          <a:r>
            <a:rPr lang="en-US" sz="1300" kern="1200"/>
            <a:t>Bước 4: Kiểm tra điều kiện và kết luận</a:t>
          </a:r>
        </a:p>
      </dsp:txBody>
      <dsp:txXfrm>
        <a:off x="2174" y="2112549"/>
        <a:ext cx="2329100" cy="1397460"/>
      </dsp:txXfrm>
    </dsp:sp>
    <dsp:sp modelId="{38EC5FEB-C978-460A-8C34-39F927D5F9E3}">
      <dsp:nvSpPr>
        <dsp:cNvPr id="0" name=""/>
        <dsp:cNvSpPr/>
      </dsp:nvSpPr>
      <dsp:spPr>
        <a:xfrm>
          <a:off x="5194267" y="2765559"/>
          <a:ext cx="505093" cy="91440"/>
        </a:xfrm>
        <a:custGeom>
          <a:avLst/>
          <a:gdLst/>
          <a:ahLst/>
          <a:cxnLst/>
          <a:rect l="0" t="0" r="0" b="0"/>
          <a:pathLst>
            <a:path>
              <a:moveTo>
                <a:pt x="0" y="45720"/>
              </a:moveTo>
              <a:lnTo>
                <a:pt x="50509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2808600"/>
        <a:ext cx="26784" cy="5356"/>
      </dsp:txXfrm>
    </dsp:sp>
    <dsp:sp modelId="{98003CC5-76AC-4388-B1B0-1EE302188A64}">
      <dsp:nvSpPr>
        <dsp:cNvPr id="0" name=""/>
        <dsp:cNvSpPr/>
      </dsp:nvSpPr>
      <dsp:spPr>
        <a:xfrm>
          <a:off x="2866967" y="2112549"/>
          <a:ext cx="2329100" cy="13974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77850">
            <a:lnSpc>
              <a:spcPct val="90000"/>
            </a:lnSpc>
            <a:spcBef>
              <a:spcPct val="0"/>
            </a:spcBef>
            <a:spcAft>
              <a:spcPct val="35000"/>
            </a:spcAft>
            <a:buNone/>
          </a:pPr>
          <a:r>
            <a:rPr lang="en-US" sz="1300" kern="1200" dirty="0" err="1"/>
            <a:t>Nếu</a:t>
          </a:r>
          <a:r>
            <a:rPr lang="en-US" sz="1300" kern="1200" dirty="0"/>
            <a:t> </a:t>
          </a:r>
          <a:r>
            <a:rPr lang="en-US" sz="1300" kern="1200" dirty="0" err="1"/>
            <a:t>mỗi</a:t>
          </a:r>
          <a:r>
            <a:rPr lang="en-US" sz="1300" kern="1200" dirty="0"/>
            <a:t> </a:t>
          </a:r>
          <a:r>
            <a:rPr lang="en-US" sz="1300" kern="1200" dirty="0" err="1"/>
            <a:t>hội</a:t>
          </a:r>
          <a:r>
            <a:rPr lang="en-US" sz="1300" kern="1200" dirty="0"/>
            <a:t> </a:t>
          </a:r>
          <a:r>
            <a:rPr lang="en-US" sz="1300" kern="1200" dirty="0" err="1"/>
            <a:t>sơ</a:t>
          </a:r>
          <a:r>
            <a:rPr lang="en-US" sz="1300" kern="1200" dirty="0"/>
            <a:t> </a:t>
          </a:r>
          <a:r>
            <a:rPr lang="en-US" sz="1300" kern="1200" dirty="0" err="1"/>
            <a:t>cấp</a:t>
          </a:r>
          <a:r>
            <a:rPr lang="en-US" sz="1300" kern="1200" dirty="0"/>
            <a:t> </a:t>
          </a:r>
          <a:r>
            <a:rPr lang="en-US" sz="1300" kern="1200" dirty="0" err="1"/>
            <a:t>đều</a:t>
          </a:r>
          <a:r>
            <a:rPr lang="en-US" sz="1300" kern="1200" dirty="0"/>
            <a:t> </a:t>
          </a:r>
          <a:r>
            <a:rPr lang="en-US" sz="1300" kern="1200" dirty="0" err="1"/>
            <a:t>chứa</a:t>
          </a:r>
          <a:r>
            <a:rPr lang="en-US" sz="1300" kern="1200" dirty="0"/>
            <a:t> </a:t>
          </a:r>
          <a:r>
            <a:rPr lang="en-US" sz="1300" kern="1200" dirty="0" err="1"/>
            <a:t>mệnh</a:t>
          </a:r>
          <a:r>
            <a:rPr lang="en-US" sz="1300" kern="1200" dirty="0"/>
            <a:t> </a:t>
          </a:r>
          <a:r>
            <a:rPr lang="en-US" sz="1300" kern="1200" dirty="0" err="1"/>
            <a:t>đề</a:t>
          </a:r>
          <a:r>
            <a:rPr lang="en-US" sz="1300" kern="1200" dirty="0"/>
            <a:t> </a:t>
          </a:r>
          <a:r>
            <a:rPr lang="en-US" sz="1300" kern="1200" dirty="0" err="1"/>
            <a:t>sơ</a:t>
          </a:r>
          <a:r>
            <a:rPr lang="en-US" sz="1300" kern="1200" dirty="0"/>
            <a:t> </a:t>
          </a:r>
          <a:r>
            <a:rPr lang="en-US" sz="1300" kern="1200" dirty="0" err="1"/>
            <a:t>cấp</a:t>
          </a:r>
          <a:r>
            <a:rPr lang="en-US" sz="1300" kern="1200" dirty="0"/>
            <a:t> </a:t>
          </a:r>
          <a:r>
            <a:rPr lang="en-US" sz="1300" kern="1200" dirty="0" err="1"/>
            <a:t>và</a:t>
          </a:r>
          <a:r>
            <a:rPr lang="en-US" sz="1300" kern="1200" dirty="0"/>
            <a:t> </a:t>
          </a:r>
          <a:r>
            <a:rPr lang="en-US" sz="1300" kern="1200" dirty="0" err="1"/>
            <a:t>phủ</a:t>
          </a:r>
          <a:r>
            <a:rPr lang="en-US" sz="1300" kern="1200" dirty="0"/>
            <a:t> </a:t>
          </a:r>
          <a:r>
            <a:rPr lang="en-US" sz="1300" kern="1200" dirty="0" err="1"/>
            <a:t>định</a:t>
          </a:r>
          <a:r>
            <a:rPr lang="en-US" sz="1300" kern="1200" dirty="0"/>
            <a:t> </a:t>
          </a:r>
          <a:r>
            <a:rPr lang="en-US" sz="1300" kern="1200" dirty="0" err="1"/>
            <a:t>của</a:t>
          </a:r>
          <a:r>
            <a:rPr lang="en-US" sz="1300" kern="1200" dirty="0"/>
            <a:t> </a:t>
          </a:r>
          <a:r>
            <a:rPr lang="en-US" sz="1300" kern="1200" dirty="0" err="1"/>
            <a:t>nó</a:t>
          </a:r>
          <a:r>
            <a:rPr lang="en-US" sz="1300" kern="1200" dirty="0"/>
            <a:t> </a:t>
          </a:r>
          <a:r>
            <a:rPr lang="en-US" sz="1300" kern="1200" dirty="0">
              <a:sym typeface="Wingdings" panose="05000000000000000000" pitchFamily="2" charset="2"/>
            </a:rPr>
            <a:t></a:t>
          </a:r>
          <a:r>
            <a:rPr lang="en-US" sz="1300" kern="1200" dirty="0"/>
            <a:t> </a:t>
          </a:r>
          <a:r>
            <a:rPr lang="en-US" sz="1300" kern="1200" dirty="0" err="1"/>
            <a:t>Hằng</a:t>
          </a:r>
          <a:r>
            <a:rPr lang="en-US" sz="1300" kern="1200" dirty="0"/>
            <a:t> </a:t>
          </a:r>
          <a:r>
            <a:rPr lang="en-US" sz="1300" kern="1200" dirty="0" err="1"/>
            <a:t>sai</a:t>
          </a:r>
          <a:endParaRPr lang="en-US" sz="1300" kern="1200" dirty="0"/>
        </a:p>
      </dsp:txBody>
      <dsp:txXfrm>
        <a:off x="2866967" y="2112549"/>
        <a:ext cx="2329100" cy="1397460"/>
      </dsp:txXfrm>
    </dsp:sp>
    <dsp:sp modelId="{2A12A06F-AA2B-4C63-BD18-1D0386917C77}">
      <dsp:nvSpPr>
        <dsp:cNvPr id="0" name=""/>
        <dsp:cNvSpPr/>
      </dsp:nvSpPr>
      <dsp:spPr>
        <a:xfrm>
          <a:off x="5731761" y="2112549"/>
          <a:ext cx="2329100" cy="13974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577850">
            <a:lnSpc>
              <a:spcPct val="90000"/>
            </a:lnSpc>
            <a:spcBef>
              <a:spcPct val="0"/>
            </a:spcBef>
            <a:spcAft>
              <a:spcPct val="35000"/>
            </a:spcAft>
            <a:buNone/>
          </a:pPr>
          <a:r>
            <a:rPr lang="en-US" sz="1300" kern="1200"/>
            <a:t>Output:	Dạng chuẩn tắc tuyển của A, A là hằng sai?</a:t>
          </a:r>
          <a:endParaRPr lang="en-US" sz="1300" kern="1200" dirty="0"/>
        </a:p>
      </dsp:txBody>
      <dsp:txXfrm>
        <a:off x="5731761" y="2112549"/>
        <a:ext cx="2329100" cy="13974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57D5BF-4B37-4BD0-BDFB-2F8915D47560}"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72161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7D5BF-4B37-4BD0-BDFB-2F8915D47560}"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331727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7D5BF-4B37-4BD0-BDFB-2F8915D47560}"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135195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7D5BF-4B37-4BD0-BDFB-2F8915D47560}"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132812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57D5BF-4B37-4BD0-BDFB-2F8915D47560}"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127127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57D5BF-4B37-4BD0-BDFB-2F8915D47560}"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211169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57D5BF-4B37-4BD0-BDFB-2F8915D47560}"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204512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7D5BF-4B37-4BD0-BDFB-2F8915D47560}"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363720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7D5BF-4B37-4BD0-BDFB-2F8915D47560}"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43135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57D5BF-4B37-4BD0-BDFB-2F8915D47560}"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314141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57D5BF-4B37-4BD0-BDFB-2F8915D47560}"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E0CDE-C6B8-405C-A055-25C59FA13534}" type="slidenum">
              <a:rPr lang="en-US" smtClean="0"/>
              <a:t>‹#›</a:t>
            </a:fld>
            <a:endParaRPr lang="en-US"/>
          </a:p>
        </p:txBody>
      </p:sp>
    </p:spTree>
    <p:extLst>
      <p:ext uri="{BB962C8B-B14F-4D97-AF65-F5344CB8AC3E}">
        <p14:creationId xmlns:p14="http://schemas.microsoft.com/office/powerpoint/2010/main" val="100115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7D5BF-4B37-4BD0-BDFB-2F8915D47560}" type="datetimeFigureOut">
              <a:rPr lang="en-US" smtClean="0"/>
              <a:t>9/20/2021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E0CDE-C6B8-405C-A055-25C59FA13534}" type="slidenum">
              <a:rPr lang="en-US" smtClean="0"/>
              <a:t>‹#›</a:t>
            </a:fld>
            <a:endParaRPr lang="en-US"/>
          </a:p>
        </p:txBody>
      </p:sp>
    </p:spTree>
    <p:extLst>
      <p:ext uri="{BB962C8B-B14F-4D97-AF65-F5344CB8AC3E}">
        <p14:creationId xmlns:p14="http://schemas.microsoft.com/office/powerpoint/2010/main" val="78576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8.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0E5FECD-C9FF-49B3-B1FD-6B2D855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874815" y="798703"/>
            <a:ext cx="5221185" cy="3072015"/>
          </a:xfrm>
        </p:spPr>
        <p:txBody>
          <a:bodyPr anchor="b">
            <a:normAutofit/>
          </a:bodyPr>
          <a:lstStyle/>
          <a:p>
            <a:r>
              <a:rPr lang="en-US" b="1" dirty="0" err="1">
                <a:solidFill>
                  <a:srgbClr val="FFFFFF"/>
                </a:solidFill>
              </a:rPr>
              <a:t>Toán</a:t>
            </a:r>
            <a:r>
              <a:rPr lang="en-US" b="1" dirty="0">
                <a:solidFill>
                  <a:srgbClr val="FFFFFF"/>
                </a:solidFill>
              </a:rPr>
              <a:t> </a:t>
            </a:r>
            <a:r>
              <a:rPr lang="en-US" b="1" dirty="0" err="1">
                <a:solidFill>
                  <a:srgbClr val="FFFFFF"/>
                </a:solidFill>
              </a:rPr>
              <a:t>rời</a:t>
            </a:r>
            <a:r>
              <a:rPr lang="en-US" b="1" dirty="0">
                <a:solidFill>
                  <a:srgbClr val="FFFFFF"/>
                </a:solidFill>
              </a:rPr>
              <a:t> </a:t>
            </a:r>
            <a:r>
              <a:rPr lang="en-US" b="1" dirty="0" err="1">
                <a:solidFill>
                  <a:srgbClr val="FFFFFF"/>
                </a:solidFill>
              </a:rPr>
              <a:t>rạc</a:t>
            </a:r>
            <a:r>
              <a:rPr lang="en-US" b="1" dirty="0">
                <a:solidFill>
                  <a:srgbClr val="FFFFFF"/>
                </a:solidFill>
              </a:rPr>
              <a:t>: Logic</a:t>
            </a:r>
          </a:p>
        </p:txBody>
      </p:sp>
      <p:sp>
        <p:nvSpPr>
          <p:cNvPr id="3" name="Subtitle 2"/>
          <p:cNvSpPr>
            <a:spLocks noGrp="1"/>
          </p:cNvSpPr>
          <p:nvPr>
            <p:ph type="subTitle" idx="1"/>
          </p:nvPr>
        </p:nvSpPr>
        <p:spPr>
          <a:xfrm>
            <a:off x="870148" y="3962792"/>
            <a:ext cx="5221185" cy="2102108"/>
          </a:xfrm>
        </p:spPr>
        <p:txBody>
          <a:bodyPr anchor="t">
            <a:normAutofit/>
          </a:bodyPr>
          <a:lstStyle/>
          <a:p>
            <a:r>
              <a:rPr lang="en-US" dirty="0" err="1">
                <a:solidFill>
                  <a:srgbClr val="FFFFFF"/>
                </a:solidFill>
              </a:rPr>
              <a:t>ThS</a:t>
            </a:r>
            <a:r>
              <a:rPr lang="en-US" dirty="0">
                <a:solidFill>
                  <a:srgbClr val="FFFFFF"/>
                </a:solidFill>
              </a:rPr>
              <a:t>. Phạm Hoàng Giang</a:t>
            </a:r>
          </a:p>
          <a:p>
            <a:endParaRPr lang="en-US" b="1" dirty="0">
              <a:solidFill>
                <a:srgbClr val="FFFFFF"/>
              </a:solidFill>
            </a:endParaRPr>
          </a:p>
        </p:txBody>
      </p:sp>
      <p:sp>
        <p:nvSpPr>
          <p:cNvPr id="54" name="Freeform: Shape 53">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Picture 2" descr="Logo, company name&#10;&#10;Description automatically generated">
            <a:extLst>
              <a:ext uri="{FF2B5EF4-FFF2-40B4-BE49-F238E27FC236}">
                <a16:creationId xmlns:a16="http://schemas.microsoft.com/office/drawing/2014/main" id="{B4F30CE8-7734-4534-A037-42DCA750B3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1243" y="1632188"/>
            <a:ext cx="4939504" cy="321067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Shape 57">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55470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b="1"/>
              <a:t>Biểu thức logic</a:t>
            </a:r>
            <a:endParaRPr lang="en-US" b="1" dirty="0"/>
          </a:p>
        </p:txBody>
      </p:sp>
      <p:sp>
        <p:nvSpPr>
          <p:cNvPr id="57" name="Freeform: Shape 5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393361" cy="4351338"/>
              </a:xfrm>
            </p:spPr>
            <p:txBody>
              <a:bodyPr>
                <a:normAutofit/>
              </a:bodyPr>
              <a:lstStyle/>
              <a:p>
                <a:r>
                  <a:rPr lang="en-US" sz="2000" dirty="0" err="1"/>
                  <a:t>Định</a:t>
                </a:r>
                <a:r>
                  <a:rPr lang="en-US" sz="2000" dirty="0"/>
                  <a:t> </a:t>
                </a:r>
                <a:r>
                  <a:rPr lang="en-US" sz="2000" dirty="0" err="1"/>
                  <a:t>nghĩa</a:t>
                </a:r>
                <a:r>
                  <a:rPr lang="en-US" sz="2000" dirty="0"/>
                  <a:t>:</a:t>
                </a:r>
              </a:p>
              <a:p>
                <a:pPr lvl="1">
                  <a:buFont typeface="Wingdings" panose="05000000000000000000" pitchFamily="2" charset="2"/>
                  <a:buChar char="Ø"/>
                </a:pPr>
                <a:r>
                  <a:rPr lang="en-US" sz="2000" dirty="0" err="1"/>
                  <a:t>Mỗi</a:t>
                </a:r>
                <a:r>
                  <a:rPr lang="en-US" sz="2000" dirty="0"/>
                  <a:t> </a:t>
                </a:r>
                <a:r>
                  <a:rPr lang="en-US" sz="2000" dirty="0" err="1"/>
                  <a:t>mệnh</a:t>
                </a:r>
                <a:r>
                  <a:rPr lang="en-US" sz="2000" dirty="0"/>
                  <a:t> </a:t>
                </a:r>
                <a:r>
                  <a:rPr lang="en-US" sz="2000" dirty="0" err="1"/>
                  <a:t>đề</a:t>
                </a:r>
                <a:r>
                  <a:rPr lang="en-US" sz="2000" dirty="0"/>
                  <a:t> (</a:t>
                </a:r>
                <a:r>
                  <a:rPr lang="en-US" sz="2000" dirty="0" err="1"/>
                  <a:t>ký</a:t>
                </a:r>
                <a:r>
                  <a:rPr lang="en-US" sz="2000" dirty="0"/>
                  <a:t> </a:t>
                </a:r>
                <a:r>
                  <a:rPr lang="en-US" sz="2000" dirty="0" err="1"/>
                  <a:t>hiệu</a:t>
                </a:r>
                <a:r>
                  <a:rPr lang="en-US" sz="2000" dirty="0"/>
                  <a:t> X, Y, Z,…) </a:t>
                </a:r>
                <a:r>
                  <a:rPr lang="en-US" sz="2000" dirty="0" err="1"/>
                  <a:t>là</a:t>
                </a:r>
                <a:r>
                  <a:rPr lang="en-US" sz="2000" dirty="0"/>
                  <a:t> </a:t>
                </a:r>
                <a:r>
                  <a:rPr lang="en-US" sz="2000" dirty="0" err="1"/>
                  <a:t>một</a:t>
                </a:r>
                <a:r>
                  <a:rPr lang="en-US" sz="2000" dirty="0"/>
                  <a:t> </a:t>
                </a:r>
                <a:r>
                  <a:rPr lang="en-US" sz="2000" dirty="0" err="1"/>
                  <a:t>biểu</a:t>
                </a:r>
                <a:r>
                  <a:rPr lang="en-US" sz="2000" dirty="0"/>
                  <a:t> </a:t>
                </a:r>
                <a:r>
                  <a:rPr lang="en-US" sz="2000" dirty="0" err="1"/>
                  <a:t>thức</a:t>
                </a:r>
                <a:r>
                  <a:rPr lang="en-US" sz="2000" dirty="0"/>
                  <a:t>;</a:t>
                </a:r>
              </a:p>
              <a:p>
                <a:pPr lvl="1">
                  <a:buFont typeface="Wingdings" panose="05000000000000000000" pitchFamily="2" charset="2"/>
                  <a:buChar char="Ø"/>
                </a:pPr>
                <a:r>
                  <a:rPr lang="en-US" sz="2000" dirty="0" err="1"/>
                  <a:t>Nếu</a:t>
                </a:r>
                <a:r>
                  <a:rPr lang="en-US" sz="2000" dirty="0"/>
                  <a:t> A </a:t>
                </a:r>
                <a:r>
                  <a:rPr lang="en-US" sz="2000" dirty="0" err="1"/>
                  <a:t>là</a:t>
                </a:r>
                <a:r>
                  <a:rPr lang="en-US" sz="2000" dirty="0"/>
                  <a:t> </a:t>
                </a:r>
                <a:r>
                  <a:rPr lang="en-US" sz="2000" dirty="0" err="1"/>
                  <a:t>một</a:t>
                </a:r>
                <a:r>
                  <a:rPr lang="en-US" sz="2000" dirty="0"/>
                  <a:t> </a:t>
                </a:r>
                <a:r>
                  <a:rPr lang="en-US" sz="2000" dirty="0" err="1"/>
                  <a:t>biểu</a:t>
                </a:r>
                <a:r>
                  <a:rPr lang="en-US" sz="2000" dirty="0"/>
                  <a:t> </a:t>
                </a:r>
                <a:r>
                  <a:rPr lang="en-US" sz="2000" dirty="0" err="1"/>
                  <a:t>thức</a:t>
                </a:r>
                <a:r>
                  <a:rPr lang="en-US" sz="2000" dirty="0"/>
                  <a:t> </a:t>
                </a:r>
                <a:r>
                  <a:rPr lang="en-US" sz="2000" dirty="0" err="1"/>
                  <a:t>thì</a:t>
                </a: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b="0" i="1">
                            <a:latin typeface="Cambria Math" panose="02040503050406030204" pitchFamily="18" charset="0"/>
                          </a:rPr>
                          <m:t>𝐴</m:t>
                        </m:r>
                      </m:e>
                    </m:acc>
                  </m:oMath>
                </a14:m>
                <a:r>
                  <a:rPr lang="en-US" sz="2000" dirty="0"/>
                  <a:t> </a:t>
                </a:r>
                <a:r>
                  <a:rPr lang="en-US" sz="2000" dirty="0" err="1"/>
                  <a:t>cũng</a:t>
                </a:r>
                <a:r>
                  <a:rPr lang="en-US" sz="2000" dirty="0"/>
                  <a:t> </a:t>
                </a:r>
                <a:r>
                  <a:rPr lang="en-US" sz="2000" dirty="0" err="1"/>
                  <a:t>là</a:t>
                </a:r>
                <a:r>
                  <a:rPr lang="en-US" sz="2000" dirty="0"/>
                  <a:t> </a:t>
                </a:r>
                <a:r>
                  <a:rPr lang="en-US" sz="2000" dirty="0" err="1"/>
                  <a:t>một</a:t>
                </a:r>
                <a:r>
                  <a:rPr lang="en-US" sz="2000" dirty="0"/>
                  <a:t> </a:t>
                </a:r>
                <a:r>
                  <a:rPr lang="en-US" sz="2000" dirty="0" err="1"/>
                  <a:t>biểu</a:t>
                </a:r>
                <a:r>
                  <a:rPr lang="en-US" sz="2000" dirty="0"/>
                  <a:t> </a:t>
                </a:r>
                <a:r>
                  <a:rPr lang="en-US" sz="2000" dirty="0" err="1"/>
                  <a:t>thức</a:t>
                </a:r>
                <a:r>
                  <a:rPr lang="en-US" sz="2000" dirty="0"/>
                  <a:t>;</a:t>
                </a:r>
              </a:p>
              <a:p>
                <a:pPr lvl="1">
                  <a:buFont typeface="Wingdings" panose="05000000000000000000" pitchFamily="2" charset="2"/>
                  <a:buChar char="Ø"/>
                </a:pPr>
                <a:r>
                  <a:rPr lang="en-US" sz="2000" dirty="0" err="1"/>
                  <a:t>Nếu</a:t>
                </a:r>
                <a:r>
                  <a:rPr lang="en-US" sz="2000" dirty="0"/>
                  <a:t> A, B </a:t>
                </a:r>
                <a:r>
                  <a:rPr lang="en-US" sz="2000" dirty="0" err="1"/>
                  <a:t>là</a:t>
                </a:r>
                <a:r>
                  <a:rPr lang="en-US" sz="2000" dirty="0"/>
                  <a:t> </a:t>
                </a:r>
                <a:r>
                  <a:rPr lang="en-US" sz="2000" dirty="0" err="1"/>
                  <a:t>một</a:t>
                </a:r>
                <a:r>
                  <a:rPr lang="en-US" sz="2000" dirty="0"/>
                  <a:t> </a:t>
                </a:r>
                <a:r>
                  <a:rPr lang="en-US" sz="2000" dirty="0" err="1"/>
                  <a:t>biểu</a:t>
                </a:r>
                <a:r>
                  <a:rPr lang="en-US" sz="2000" dirty="0"/>
                  <a:t> </a:t>
                </a:r>
                <a:r>
                  <a:rPr lang="en-US" sz="2000" dirty="0" err="1"/>
                  <a:t>thức</a:t>
                </a:r>
                <a:r>
                  <a:rPr lang="en-US" sz="2000" dirty="0"/>
                  <a:t> </a:t>
                </a:r>
                <a:r>
                  <a:rPr lang="en-US" sz="2000" dirty="0" err="1"/>
                  <a:t>thì</a:t>
                </a:r>
                <a:r>
                  <a:rPr lang="en-US" sz="2000" dirty="0"/>
                  <a:t> (A </a:t>
                </a:r>
                <a:r>
                  <a:rPr lang="en-US" sz="2000" dirty="0">
                    <a:sym typeface="Symbol" panose="05050102010706020507" pitchFamily="18" charset="2"/>
                  </a:rPr>
                  <a:t> B), (A  B), (A  B), (A  B) </a:t>
                </a:r>
                <a:r>
                  <a:rPr lang="en-US" sz="2000" dirty="0" err="1">
                    <a:sym typeface="Symbol" panose="05050102010706020507" pitchFamily="18" charset="2"/>
                  </a:rPr>
                  <a:t>cũng</a:t>
                </a:r>
                <a:r>
                  <a:rPr lang="en-US" sz="2000" dirty="0">
                    <a:sym typeface="Symbol" panose="05050102010706020507" pitchFamily="18" charset="2"/>
                  </a:rPr>
                  <a:t> </a:t>
                </a:r>
                <a:r>
                  <a:rPr lang="en-US" sz="2000" dirty="0" err="1">
                    <a:sym typeface="Symbol" panose="05050102010706020507" pitchFamily="18" charset="2"/>
                  </a:rPr>
                  <a:t>là</a:t>
                </a:r>
                <a:r>
                  <a:rPr lang="en-US" sz="2000" dirty="0">
                    <a:sym typeface="Symbol" panose="05050102010706020507" pitchFamily="18" charset="2"/>
                  </a:rPr>
                  <a:t> </a:t>
                </a:r>
                <a:r>
                  <a:rPr lang="en-US" sz="2000" dirty="0" err="1">
                    <a:sym typeface="Symbol" panose="05050102010706020507" pitchFamily="18" charset="2"/>
                  </a:rPr>
                  <a:t>một</a:t>
                </a:r>
                <a:r>
                  <a:rPr lang="en-US" sz="2000" dirty="0">
                    <a:sym typeface="Symbol" panose="05050102010706020507" pitchFamily="18" charset="2"/>
                  </a:rPr>
                  <a:t> </a:t>
                </a:r>
                <a:r>
                  <a:rPr lang="en-US" sz="2000" dirty="0" err="1">
                    <a:sym typeface="Symbol" panose="05050102010706020507" pitchFamily="18" charset="2"/>
                  </a:rPr>
                  <a:t>biểu</a:t>
                </a:r>
                <a:r>
                  <a:rPr lang="en-US" sz="2000" dirty="0">
                    <a:sym typeface="Symbol" panose="05050102010706020507" pitchFamily="18" charset="2"/>
                  </a:rPr>
                  <a:t> </a:t>
                </a:r>
                <a:r>
                  <a:rPr lang="en-US" sz="2000" dirty="0" err="1">
                    <a:sym typeface="Symbol" panose="05050102010706020507" pitchFamily="18" charset="2"/>
                  </a:rPr>
                  <a:t>thức</a:t>
                </a:r>
                <a:r>
                  <a:rPr lang="en-US" sz="2000" dirty="0">
                    <a:sym typeface="Symbol" panose="05050102010706020507" pitchFamily="18" charset="2"/>
                  </a:rPr>
                  <a:t>.</a:t>
                </a:r>
              </a:p>
              <a:p>
                <a:r>
                  <a:rPr lang="en-US" sz="2000" dirty="0" err="1">
                    <a:sym typeface="Symbol" panose="05050102010706020507" pitchFamily="18" charset="2"/>
                  </a:rPr>
                  <a:t>Bảng</a:t>
                </a:r>
                <a:r>
                  <a:rPr lang="en-US" sz="2000" dirty="0">
                    <a:sym typeface="Symbol" panose="05050102010706020507" pitchFamily="18" charset="2"/>
                  </a:rPr>
                  <a:t> </a:t>
                </a:r>
                <a:r>
                  <a:rPr lang="en-US" sz="2000" dirty="0" err="1">
                    <a:sym typeface="Symbol" panose="05050102010706020507" pitchFamily="18" charset="2"/>
                  </a:rPr>
                  <a:t>chân</a:t>
                </a:r>
                <a:r>
                  <a:rPr lang="en-US" sz="2000" dirty="0">
                    <a:sym typeface="Symbol" panose="05050102010706020507" pitchFamily="18" charset="2"/>
                  </a:rPr>
                  <a:t> </a:t>
                </a:r>
                <a:r>
                  <a:rPr lang="en-US" sz="2000" dirty="0" err="1">
                    <a:sym typeface="Symbol" panose="05050102010706020507" pitchFamily="18" charset="2"/>
                  </a:rPr>
                  <a:t>trị</a:t>
                </a:r>
                <a:r>
                  <a:rPr lang="en-US" sz="2000" dirty="0">
                    <a:sym typeface="Symbol" panose="05050102010706020507" pitchFamily="18" charset="2"/>
                  </a:rPr>
                  <a:t>: </a:t>
                </a:r>
                <a:r>
                  <a:rPr lang="en-US" sz="2000" dirty="0" err="1">
                    <a:sym typeface="Symbol" panose="05050102010706020507" pitchFamily="18" charset="2"/>
                  </a:rPr>
                  <a:t>là</a:t>
                </a:r>
                <a:r>
                  <a:rPr lang="en-US" sz="2000" dirty="0">
                    <a:sym typeface="Symbol" panose="05050102010706020507" pitchFamily="18" charset="2"/>
                  </a:rPr>
                  <a:t> </a:t>
                </a:r>
                <a:r>
                  <a:rPr lang="en-US" sz="2000" dirty="0" err="1">
                    <a:sym typeface="Symbol" panose="05050102010706020507" pitchFamily="18" charset="2"/>
                  </a:rPr>
                  <a:t>bảng</a:t>
                </a:r>
                <a:r>
                  <a:rPr lang="en-US" sz="2000" dirty="0">
                    <a:sym typeface="Symbol" panose="05050102010706020507" pitchFamily="18" charset="2"/>
                  </a:rPr>
                  <a:t> </a:t>
                </a:r>
                <a:r>
                  <a:rPr lang="en-US" sz="2000" dirty="0" err="1">
                    <a:sym typeface="Symbol" panose="05050102010706020507" pitchFamily="18" charset="2"/>
                  </a:rPr>
                  <a:t>tính</a:t>
                </a:r>
                <a:r>
                  <a:rPr lang="en-US" sz="2000" dirty="0">
                    <a:sym typeface="Symbol" panose="05050102010706020507" pitchFamily="18" charset="2"/>
                  </a:rPr>
                  <a:t> </a:t>
                </a:r>
                <a:r>
                  <a:rPr lang="en-US" sz="2000" dirty="0" err="1">
                    <a:sym typeface="Symbol" panose="05050102010706020507" pitchFamily="18" charset="2"/>
                  </a:rPr>
                  <a:t>toán</a:t>
                </a:r>
                <a:r>
                  <a:rPr lang="en-US" sz="2000" dirty="0">
                    <a:sym typeface="Symbol" panose="05050102010706020507" pitchFamily="18" charset="2"/>
                  </a:rPr>
                  <a:t> </a:t>
                </a:r>
                <a:r>
                  <a:rPr lang="en-US" sz="2000" dirty="0" err="1">
                    <a:sym typeface="Symbol" panose="05050102010706020507" pitchFamily="18" charset="2"/>
                  </a:rPr>
                  <a:t>chân</a:t>
                </a:r>
                <a:r>
                  <a:rPr lang="en-US" sz="2000" dirty="0">
                    <a:sym typeface="Symbol" panose="05050102010706020507" pitchFamily="18" charset="2"/>
                  </a:rPr>
                  <a:t> </a:t>
                </a:r>
                <a:r>
                  <a:rPr lang="en-US" sz="2000" dirty="0" err="1">
                    <a:sym typeface="Symbol" panose="05050102010706020507" pitchFamily="18" charset="2"/>
                  </a:rPr>
                  <a:t>trị</a:t>
                </a:r>
                <a:r>
                  <a:rPr lang="en-US" sz="2000" dirty="0">
                    <a:sym typeface="Symbol" panose="05050102010706020507" pitchFamily="18" charset="2"/>
                  </a:rPr>
                  <a:t> </a:t>
                </a:r>
                <a:r>
                  <a:rPr lang="en-US" sz="2000" dirty="0" err="1">
                    <a:sym typeface="Symbol" panose="05050102010706020507" pitchFamily="18" charset="2"/>
                  </a:rPr>
                  <a:t>của</a:t>
                </a:r>
                <a:r>
                  <a:rPr lang="en-US" sz="2000" dirty="0">
                    <a:sym typeface="Symbol" panose="05050102010706020507" pitchFamily="18" charset="2"/>
                  </a:rPr>
                  <a:t> </a:t>
                </a:r>
                <a:r>
                  <a:rPr lang="en-US" sz="2000" dirty="0" err="1">
                    <a:sym typeface="Symbol" panose="05050102010706020507" pitchFamily="18" charset="2"/>
                  </a:rPr>
                  <a:t>biểu</a:t>
                </a:r>
                <a:r>
                  <a:rPr lang="en-US" sz="2000" dirty="0">
                    <a:sym typeface="Symbol" panose="05050102010706020507" pitchFamily="18" charset="2"/>
                  </a:rPr>
                  <a:t> </a:t>
                </a:r>
                <a:r>
                  <a:rPr lang="en-US" sz="2000" dirty="0" err="1">
                    <a:sym typeface="Symbol" panose="05050102010706020507" pitchFamily="18" charset="2"/>
                  </a:rPr>
                  <a:t>thức</a:t>
                </a:r>
                <a:r>
                  <a:rPr lang="en-US" sz="2000" dirty="0">
                    <a:sym typeface="Symbol" panose="05050102010706020507" pitchFamily="18" charset="2"/>
                  </a:rPr>
                  <a:t> logic </a:t>
                </a:r>
                <a:r>
                  <a:rPr lang="en-US" sz="2000" dirty="0" err="1">
                    <a:sym typeface="Symbol" panose="05050102010706020507" pitchFamily="18" charset="2"/>
                  </a:rPr>
                  <a:t>theo</a:t>
                </a:r>
                <a:r>
                  <a:rPr lang="en-US" sz="2000" dirty="0">
                    <a:sym typeface="Symbol" panose="05050102010706020507" pitchFamily="18" charset="2"/>
                  </a:rPr>
                  <a:t> </a:t>
                </a:r>
                <a:r>
                  <a:rPr lang="en-US" sz="2000" dirty="0" err="1">
                    <a:sym typeface="Symbol" panose="05050102010706020507" pitchFamily="18" charset="2"/>
                  </a:rPr>
                  <a:t>từng</a:t>
                </a:r>
                <a:r>
                  <a:rPr lang="en-US" sz="2000" dirty="0">
                    <a:sym typeface="Symbol" panose="05050102010706020507" pitchFamily="18" charset="2"/>
                  </a:rPr>
                  <a:t> </a:t>
                </a:r>
                <a:r>
                  <a:rPr lang="en-US" sz="2000" dirty="0" err="1">
                    <a:sym typeface="Symbol" panose="05050102010706020507" pitchFamily="18" charset="2"/>
                  </a:rPr>
                  <a:t>bộ</a:t>
                </a:r>
                <a:r>
                  <a:rPr lang="en-US" sz="2000" dirty="0">
                    <a:sym typeface="Symbol" panose="05050102010706020507" pitchFamily="18" charset="2"/>
                  </a:rPr>
                  <a:t> </a:t>
                </a:r>
                <a:r>
                  <a:rPr lang="en-US" sz="2000" dirty="0" err="1">
                    <a:sym typeface="Symbol" panose="05050102010706020507" pitchFamily="18" charset="2"/>
                  </a:rPr>
                  <a:t>giá</a:t>
                </a:r>
                <a:r>
                  <a:rPr lang="en-US" sz="2000" dirty="0">
                    <a:sym typeface="Symbol" panose="05050102010706020507" pitchFamily="18" charset="2"/>
                  </a:rPr>
                  <a:t> </a:t>
                </a:r>
                <a:r>
                  <a:rPr lang="en-US" sz="2000" dirty="0" err="1">
                    <a:sym typeface="Symbol" panose="05050102010706020507" pitchFamily="18" charset="2"/>
                  </a:rPr>
                  <a:t>trị</a:t>
                </a:r>
                <a:r>
                  <a:rPr lang="en-US" sz="2000" dirty="0">
                    <a:sym typeface="Symbol" panose="05050102010706020507" pitchFamily="18" charset="2"/>
                  </a:rPr>
                  <a:t> </a:t>
                </a:r>
                <a:r>
                  <a:rPr lang="en-US" sz="2000" dirty="0" err="1">
                    <a:sym typeface="Symbol" panose="05050102010706020507" pitchFamily="18" charset="2"/>
                  </a:rPr>
                  <a:t>của</a:t>
                </a:r>
                <a:r>
                  <a:rPr lang="en-US" sz="2000" dirty="0">
                    <a:sym typeface="Symbol" panose="05050102010706020507" pitchFamily="18" charset="2"/>
                  </a:rPr>
                  <a:t> </a:t>
                </a:r>
                <a:r>
                  <a:rPr lang="en-US" sz="2000" dirty="0" err="1">
                    <a:sym typeface="Symbol" panose="05050102010706020507" pitchFamily="18" charset="2"/>
                  </a:rPr>
                  <a:t>từng</a:t>
                </a:r>
                <a:r>
                  <a:rPr lang="en-US" sz="2000" dirty="0">
                    <a:sym typeface="Symbol" panose="05050102010706020507" pitchFamily="18" charset="2"/>
                  </a:rPr>
                  <a:t> </a:t>
                </a:r>
                <a:r>
                  <a:rPr lang="en-US" sz="2000" dirty="0" err="1">
                    <a:sym typeface="Symbol" panose="05050102010706020507" pitchFamily="18" charset="2"/>
                  </a:rPr>
                  <a:t>biến</a:t>
                </a:r>
                <a:r>
                  <a:rPr lang="en-US" sz="2000" dirty="0">
                    <a:sym typeface="Symbol" panose="05050102010706020507" pitchFamily="18" charset="2"/>
                  </a:rPr>
                  <a:t> </a:t>
                </a:r>
                <a:r>
                  <a:rPr lang="en-US" sz="2000" dirty="0" err="1">
                    <a:sym typeface="Symbol" panose="05050102010706020507" pitchFamily="18" charset="2"/>
                  </a:rPr>
                  <a:t>tham</a:t>
                </a:r>
                <a:r>
                  <a:rPr lang="en-US" sz="2000" dirty="0">
                    <a:sym typeface="Symbol" panose="05050102010706020507" pitchFamily="18" charset="2"/>
                  </a:rPr>
                  <a:t> </a:t>
                </a:r>
                <a:r>
                  <a:rPr lang="en-US" sz="2000" dirty="0" err="1">
                    <a:sym typeface="Symbol" panose="05050102010706020507" pitchFamily="18" charset="2"/>
                  </a:rPr>
                  <a:t>gia</a:t>
                </a:r>
                <a:r>
                  <a:rPr lang="en-US" sz="2000" dirty="0">
                    <a:sym typeface="Symbol" panose="05050102010706020507" pitchFamily="18" charset="2"/>
                  </a:rPr>
                  <a:t> </a:t>
                </a:r>
                <a:r>
                  <a:rPr lang="en-US" sz="2000" dirty="0" err="1">
                    <a:sym typeface="Symbol" panose="05050102010706020507" pitchFamily="18" charset="2"/>
                  </a:rPr>
                  <a:t>trong</a:t>
                </a:r>
                <a:r>
                  <a:rPr lang="en-US" sz="2000" dirty="0">
                    <a:sym typeface="Symbol" panose="05050102010706020507" pitchFamily="18" charset="2"/>
                  </a:rPr>
                  <a:t> </a:t>
                </a:r>
                <a:r>
                  <a:rPr lang="en-US" sz="2000" dirty="0" err="1">
                    <a:sym typeface="Symbol" panose="05050102010706020507" pitchFamily="18" charset="2"/>
                  </a:rPr>
                  <a:t>biểu</a:t>
                </a:r>
                <a:r>
                  <a:rPr lang="en-US" sz="2000" dirty="0">
                    <a:sym typeface="Symbol" panose="05050102010706020507" pitchFamily="18" charset="2"/>
                  </a:rPr>
                  <a:t> </a:t>
                </a:r>
                <a:r>
                  <a:rPr lang="en-US" sz="2000" dirty="0" err="1">
                    <a:sym typeface="Symbol" panose="05050102010706020507" pitchFamily="18" charset="2"/>
                  </a:rPr>
                  <a:t>thức</a:t>
                </a:r>
                <a:r>
                  <a:rPr lang="en-US" sz="2000" dirty="0">
                    <a:sym typeface="Symbol" panose="05050102010706020507" pitchFamily="18" charset="2"/>
                  </a:rPr>
                  <a:t>.</a:t>
                </a:r>
              </a:p>
              <a:p>
                <a:r>
                  <a:rPr lang="en-US" sz="2000" dirty="0" err="1">
                    <a:sym typeface="Symbol" panose="05050102010706020507" pitchFamily="18" charset="2"/>
                  </a:rPr>
                  <a:t>Ví</a:t>
                </a:r>
                <a:r>
                  <a:rPr lang="en-US" sz="2000" dirty="0">
                    <a:sym typeface="Symbol" panose="05050102010706020507" pitchFamily="18" charset="2"/>
                  </a:rPr>
                  <a:t> </a:t>
                </a:r>
                <a:r>
                  <a:rPr lang="en-US" sz="2000" dirty="0" err="1">
                    <a:sym typeface="Symbol" panose="05050102010706020507" pitchFamily="18" charset="2"/>
                  </a:rPr>
                  <a:t>dụ</a:t>
                </a:r>
                <a:r>
                  <a:rPr lang="en-US" sz="2000" dirty="0">
                    <a:sym typeface="Symbol" panose="05050102010706020507" pitchFamily="18" charset="2"/>
                  </a:rPr>
                  <a:t> </a:t>
                </a:r>
                <a:r>
                  <a:rPr lang="en-US" sz="2000" dirty="0" err="1">
                    <a:sym typeface="Symbol" panose="05050102010706020507" pitchFamily="18" charset="2"/>
                  </a:rPr>
                  <a:t>lập</a:t>
                </a:r>
                <a:r>
                  <a:rPr lang="en-US" sz="2000" dirty="0">
                    <a:sym typeface="Symbol" panose="05050102010706020507" pitchFamily="18" charset="2"/>
                  </a:rPr>
                  <a:t> </a:t>
                </a:r>
                <a:r>
                  <a:rPr lang="en-US" sz="2000" dirty="0" err="1">
                    <a:sym typeface="Symbol" panose="05050102010706020507" pitchFamily="18" charset="2"/>
                  </a:rPr>
                  <a:t>bảng</a:t>
                </a:r>
                <a:r>
                  <a:rPr lang="en-US" sz="2000" dirty="0">
                    <a:sym typeface="Symbol" panose="05050102010706020507" pitchFamily="18" charset="2"/>
                  </a:rPr>
                  <a:t> </a:t>
                </a:r>
                <a:r>
                  <a:rPr lang="en-US" sz="2000" dirty="0" err="1">
                    <a:sym typeface="Symbol" panose="05050102010706020507" pitchFamily="18" charset="2"/>
                  </a:rPr>
                  <a:t>chân</a:t>
                </a:r>
                <a:r>
                  <a:rPr lang="en-US" sz="2000" dirty="0">
                    <a:sym typeface="Symbol" panose="05050102010706020507" pitchFamily="18" charset="2"/>
                  </a:rPr>
                  <a:t> </a:t>
                </a:r>
                <a:r>
                  <a:rPr lang="en-US" sz="2000" dirty="0" err="1">
                    <a:sym typeface="Symbol" panose="05050102010706020507" pitchFamily="18" charset="2"/>
                  </a:rPr>
                  <a:t>trị</a:t>
                </a:r>
                <a:r>
                  <a:rPr lang="en-US" sz="2000" dirty="0">
                    <a:sym typeface="Symbol" panose="05050102010706020507" pitchFamily="18" charset="2"/>
                  </a:rPr>
                  <a:t> </a:t>
                </a:r>
                <a:r>
                  <a:rPr lang="en-US" sz="2000" dirty="0" err="1">
                    <a:sym typeface="Symbol" panose="05050102010706020507" pitchFamily="18" charset="2"/>
                  </a:rPr>
                  <a:t>của</a:t>
                </a:r>
                <a:r>
                  <a:rPr lang="en-US" sz="2000" dirty="0">
                    <a:sym typeface="Symbol" panose="05050102010706020507" pitchFamily="18" charset="2"/>
                  </a:rPr>
                  <a:t> </a:t>
                </a:r>
                <a:r>
                  <a:rPr lang="en-US" sz="2000" dirty="0" err="1">
                    <a:sym typeface="Symbol" panose="05050102010706020507" pitchFamily="18" charset="2"/>
                  </a:rPr>
                  <a:t>biểu</a:t>
                </a:r>
                <a:r>
                  <a:rPr lang="en-US" sz="2000" dirty="0">
                    <a:sym typeface="Symbol" panose="05050102010706020507" pitchFamily="18" charset="2"/>
                  </a:rPr>
                  <a:t> </a:t>
                </a:r>
                <a:r>
                  <a:rPr lang="en-US" sz="2000" dirty="0" err="1">
                    <a:sym typeface="Symbol" panose="05050102010706020507" pitchFamily="18" charset="2"/>
                  </a:rPr>
                  <a:t>thức</a:t>
                </a:r>
                <a:r>
                  <a:rPr lang="en-US" sz="2000" dirty="0">
                    <a:sym typeface="Symbol" panose="05050102010706020507" pitchFamily="18" charset="2"/>
                  </a:rPr>
                  <a:t> </a:t>
                </a:r>
              </a:p>
              <a:p>
                <a:pPr marL="0" indent="0">
                  <a:buNone/>
                </a:pPr>
                <a:r>
                  <a:rPr lang="en-US" sz="2000" dirty="0">
                    <a:sym typeface="Symbol" panose="05050102010706020507" pitchFamily="18" charset="2"/>
                  </a:rPr>
                  <a:t>	X  (Y  Z)? </a:t>
                </a:r>
              </a:p>
              <a:p>
                <a:pPr marL="0" indent="0">
                  <a:buNone/>
                </a:pPr>
                <a:endParaRPr lang="en-US" sz="1500" dirty="0"/>
              </a:p>
              <a:p>
                <a:pPr>
                  <a:buFont typeface="Wingdings" panose="05000000000000000000" pitchFamily="2" charset="2"/>
                  <a:buChar char="Ø"/>
                </a:pPr>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393361" cy="4351338"/>
              </a:xfrm>
              <a:blipFill>
                <a:blip r:embed="rId2"/>
                <a:stretch>
                  <a:fillRect l="-1018" t="-1401" r="-226"/>
                </a:stretch>
              </a:blipFill>
            </p:spPr>
            <p:txBody>
              <a:bodyPr/>
              <a:lstStyle/>
              <a:p>
                <a:r>
                  <a:rPr lang="en-CA">
                    <a:noFill/>
                  </a:rPr>
                  <a:t> </a:t>
                </a:r>
              </a:p>
            </p:txBody>
          </p:sp>
        </mc:Fallback>
      </mc:AlternateContent>
      <p:sp>
        <p:nvSpPr>
          <p:cNvPr id="59" name="Oval 5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33" descr="Checkmark">
            <a:extLst>
              <a:ext uri="{FF2B5EF4-FFF2-40B4-BE49-F238E27FC236}">
                <a16:creationId xmlns:a16="http://schemas.microsoft.com/office/drawing/2014/main" id="{707654E7-6F7B-43CD-9D2D-514E022F3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61" name="Freeform: Shape 6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3" name="Straight Connector 6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8" name="Freeform: Shape 6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Freeform: Shape 6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3197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643467"/>
            <a:ext cx="2951205" cy="5571066"/>
          </a:xfrm>
        </p:spPr>
        <p:txBody>
          <a:bodyPr>
            <a:normAutofit/>
          </a:bodyPr>
          <a:lstStyle/>
          <a:p>
            <a:r>
              <a:rPr lang="en-US" b="1">
                <a:solidFill>
                  <a:srgbClr val="FFFFFF"/>
                </a:solidFill>
              </a:rPr>
              <a:t>Chứng minh hai biểu thức tương đương</a:t>
            </a:r>
          </a:p>
        </p:txBody>
      </p:sp>
      <p:sp>
        <p:nvSpPr>
          <p:cNvPr id="27" name="Rectangle: Rounded Corners 26">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B653E5F9-EBAB-4D0B-A172-F9A868720C19}"/>
              </a:ext>
            </a:extLst>
          </p:cNvPr>
          <p:cNvGraphicFramePr>
            <a:graphicFrameLocks noGrp="1"/>
          </p:cNvGraphicFramePr>
          <p:nvPr>
            <p:ph idx="1"/>
            <p:extLst>
              <p:ext uri="{D42A27DB-BD31-4B8C-83A1-F6EECF244321}">
                <p14:modId xmlns:p14="http://schemas.microsoft.com/office/powerpoint/2010/main" val="1874896366"/>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60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err="1">
                <a:solidFill>
                  <a:srgbClr val="FFFFFF"/>
                </a:solidFill>
                <a:latin typeface="+mj-lt"/>
                <a:ea typeface="+mj-ea"/>
                <a:cs typeface="+mj-cs"/>
              </a:rPr>
              <a:t>Các</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luật</a:t>
            </a:r>
            <a:r>
              <a:rPr lang="en-US" sz="3600" b="1" kern="1200" dirty="0">
                <a:solidFill>
                  <a:srgbClr val="FFFFFF"/>
                </a:solidFill>
                <a:latin typeface="+mj-lt"/>
                <a:ea typeface="+mj-ea"/>
                <a:cs typeface="+mj-cs"/>
              </a:rPr>
              <a:t> logic (1)</a:t>
            </a:r>
          </a:p>
        </p:txBody>
      </p:sp>
      <p:pic>
        <p:nvPicPr>
          <p:cNvPr id="6" name="Picture 5"/>
          <p:cNvPicPr>
            <a:picLocks noChangeAspect="1"/>
          </p:cNvPicPr>
          <p:nvPr/>
        </p:nvPicPr>
        <p:blipFill>
          <a:blip r:embed="rId2"/>
          <a:stretch>
            <a:fillRect/>
          </a:stretch>
        </p:blipFill>
        <p:spPr>
          <a:xfrm>
            <a:off x="5036948" y="643466"/>
            <a:ext cx="6261435" cy="5568739"/>
          </a:xfrm>
          <a:prstGeom prst="rect">
            <a:avLst/>
          </a:prstGeom>
        </p:spPr>
      </p:pic>
    </p:spTree>
    <p:extLst>
      <p:ext uri="{BB962C8B-B14F-4D97-AF65-F5344CB8AC3E}">
        <p14:creationId xmlns:p14="http://schemas.microsoft.com/office/powerpoint/2010/main" val="156560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err="1">
                <a:solidFill>
                  <a:srgbClr val="FFFFFF"/>
                </a:solidFill>
                <a:latin typeface="+mj-lt"/>
                <a:ea typeface="+mj-ea"/>
                <a:cs typeface="+mj-cs"/>
              </a:rPr>
              <a:t>Các</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luật</a:t>
            </a:r>
            <a:r>
              <a:rPr lang="en-US" sz="3600" b="1" kern="1200" dirty="0">
                <a:solidFill>
                  <a:srgbClr val="FFFFFF"/>
                </a:solidFill>
                <a:latin typeface="+mj-lt"/>
                <a:ea typeface="+mj-ea"/>
                <a:cs typeface="+mj-cs"/>
              </a:rPr>
              <a:t> logic (2)</a:t>
            </a:r>
          </a:p>
        </p:txBody>
      </p:sp>
      <p:pic>
        <p:nvPicPr>
          <p:cNvPr id="3" name="Picture 2"/>
          <p:cNvPicPr>
            <a:picLocks noChangeAspect="1"/>
          </p:cNvPicPr>
          <p:nvPr/>
        </p:nvPicPr>
        <p:blipFill>
          <a:blip r:embed="rId2"/>
          <a:stretch>
            <a:fillRect/>
          </a:stretch>
        </p:blipFill>
        <p:spPr>
          <a:xfrm>
            <a:off x="4777316" y="850154"/>
            <a:ext cx="6780700" cy="5155363"/>
          </a:xfrm>
          <a:prstGeom prst="rect">
            <a:avLst/>
          </a:prstGeom>
        </p:spPr>
      </p:pic>
    </p:spTree>
    <p:extLst>
      <p:ext uri="{BB962C8B-B14F-4D97-AF65-F5344CB8AC3E}">
        <p14:creationId xmlns:p14="http://schemas.microsoft.com/office/powerpoint/2010/main" val="282788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Luật đối ngẫu</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2400" dirty="0" err="1"/>
              <a:t>Giả</a:t>
            </a:r>
            <a:r>
              <a:rPr lang="en-US" sz="2400" dirty="0"/>
              <a:t> </a:t>
            </a:r>
            <a:r>
              <a:rPr lang="en-US" sz="2400" dirty="0" err="1"/>
              <a:t>sử</a:t>
            </a:r>
            <a:r>
              <a:rPr lang="en-US" sz="2400" dirty="0"/>
              <a:t> A </a:t>
            </a:r>
            <a:r>
              <a:rPr lang="en-US" sz="2400" dirty="0" err="1"/>
              <a:t>là</a:t>
            </a:r>
            <a:r>
              <a:rPr lang="en-US" sz="2400" dirty="0"/>
              <a:t> </a:t>
            </a:r>
            <a:r>
              <a:rPr lang="en-US" sz="2400" dirty="0" err="1"/>
              <a:t>một</a:t>
            </a:r>
            <a:r>
              <a:rPr lang="en-US" sz="2400" dirty="0"/>
              <a:t> </a:t>
            </a:r>
            <a:r>
              <a:rPr lang="en-US" sz="2400" dirty="0" err="1"/>
              <a:t>biểu</a:t>
            </a:r>
            <a:r>
              <a:rPr lang="en-US" sz="2400" dirty="0"/>
              <a:t> </a:t>
            </a:r>
            <a:r>
              <a:rPr lang="en-US" sz="2400" dirty="0" err="1"/>
              <a:t>thức</a:t>
            </a:r>
            <a:r>
              <a:rPr lang="en-US" sz="2400" dirty="0"/>
              <a:t> </a:t>
            </a:r>
            <a:r>
              <a:rPr lang="en-US" sz="2400" dirty="0" err="1"/>
              <a:t>chỉ</a:t>
            </a:r>
            <a:r>
              <a:rPr lang="en-US" sz="2400" dirty="0"/>
              <a:t> </a:t>
            </a:r>
            <a:r>
              <a:rPr lang="en-US" sz="2400" dirty="0" err="1"/>
              <a:t>chứa</a:t>
            </a:r>
            <a:r>
              <a:rPr lang="en-US" sz="2400" dirty="0"/>
              <a:t> </a:t>
            </a:r>
            <a:r>
              <a:rPr lang="en-US" sz="2400" dirty="0" err="1"/>
              <a:t>các</a:t>
            </a:r>
            <a:r>
              <a:rPr lang="en-US" sz="2400" dirty="0"/>
              <a:t> </a:t>
            </a:r>
            <a:r>
              <a:rPr lang="en-US" sz="2400" dirty="0" err="1"/>
              <a:t>phép</a:t>
            </a:r>
            <a:r>
              <a:rPr lang="en-US" sz="2400" dirty="0"/>
              <a:t> </a:t>
            </a:r>
            <a:r>
              <a:rPr lang="en-US" sz="2400" dirty="0" err="1"/>
              <a:t>toán</a:t>
            </a:r>
            <a:r>
              <a:rPr lang="en-US" sz="2400" dirty="0"/>
              <a:t> </a:t>
            </a:r>
            <a:r>
              <a:rPr lang="en-US" sz="2400" dirty="0">
                <a:sym typeface="Symbol" panose="05050102010706020507" pitchFamily="18" charset="2"/>
              </a:rPr>
              <a:t>, , , </a:t>
            </a:r>
            <a:r>
              <a:rPr lang="en-US" sz="2400" dirty="0" err="1">
                <a:solidFill>
                  <a:srgbClr val="FF0000"/>
                </a:solidFill>
                <a:sym typeface="Symbol" panose="05050102010706020507" pitchFamily="18" charset="2"/>
              </a:rPr>
              <a:t>mà</a:t>
            </a:r>
            <a:r>
              <a:rPr lang="en-US" sz="2400" dirty="0">
                <a:solidFill>
                  <a:srgbClr val="FF0000"/>
                </a:solidFill>
                <a:sym typeface="Symbol" panose="05050102010706020507" pitchFamily="18" charset="2"/>
              </a:rPr>
              <a:t> </a:t>
            </a:r>
            <a:r>
              <a:rPr lang="en-US" sz="2400" dirty="0" err="1">
                <a:solidFill>
                  <a:srgbClr val="FF0000"/>
                </a:solidFill>
                <a:sym typeface="Symbol" panose="05050102010706020507" pitchFamily="18" charset="2"/>
              </a:rPr>
              <a:t>không</a:t>
            </a:r>
            <a:r>
              <a:rPr lang="en-US" sz="2400" dirty="0">
                <a:solidFill>
                  <a:srgbClr val="FF0000"/>
                </a:solidFill>
                <a:sym typeface="Symbol" panose="05050102010706020507" pitchFamily="18" charset="2"/>
              </a:rPr>
              <a:t> </a:t>
            </a:r>
            <a:r>
              <a:rPr lang="en-US" sz="2400" dirty="0" err="1">
                <a:solidFill>
                  <a:srgbClr val="FF0000"/>
                </a:solidFill>
                <a:sym typeface="Symbol" panose="05050102010706020507" pitchFamily="18" charset="2"/>
              </a:rPr>
              <a:t>chứa</a:t>
            </a:r>
            <a:r>
              <a:rPr lang="en-US" sz="2400" dirty="0">
                <a:solidFill>
                  <a:srgbClr val="FF0000"/>
                </a:solidFill>
                <a:sym typeface="Symbol" panose="05050102010706020507" pitchFamily="18" charset="2"/>
              </a:rPr>
              <a:t> </a:t>
            </a:r>
            <a:r>
              <a:rPr lang="en-US" sz="2400" dirty="0" err="1">
                <a:solidFill>
                  <a:srgbClr val="FF0000"/>
                </a:solidFill>
                <a:sym typeface="Symbol" panose="05050102010706020507" pitchFamily="18" charset="2"/>
              </a:rPr>
              <a:t>phép</a:t>
            </a:r>
            <a:r>
              <a:rPr lang="en-US" sz="2400" dirty="0">
                <a:solidFill>
                  <a:srgbClr val="FF0000"/>
                </a:solidFill>
                <a:sym typeface="Symbol" panose="05050102010706020507" pitchFamily="18" charset="2"/>
              </a:rPr>
              <a:t> </a:t>
            </a:r>
            <a:r>
              <a:rPr lang="en-US" sz="2400" dirty="0" err="1">
                <a:solidFill>
                  <a:srgbClr val="FF0000"/>
                </a:solidFill>
                <a:sym typeface="Symbol" panose="05050102010706020507" pitchFamily="18" charset="2"/>
              </a:rPr>
              <a:t>toán</a:t>
            </a:r>
            <a:r>
              <a:rPr lang="en-US" sz="2400" dirty="0">
                <a:solidFill>
                  <a:srgbClr val="FF0000"/>
                </a:solidFill>
                <a:sym typeface="Symbol" panose="05050102010706020507" pitchFamily="18" charset="2"/>
              </a:rPr>
              <a:t> </a:t>
            </a:r>
            <a:r>
              <a:rPr lang="en-US" sz="2400" dirty="0">
                <a:sym typeface="Symbol" panose="05050102010706020507" pitchFamily="18" charset="2"/>
              </a:rPr>
              <a:t>. </a:t>
            </a:r>
          </a:p>
          <a:p>
            <a:pPr marL="0" indent="0">
              <a:buNone/>
            </a:pPr>
            <a:r>
              <a:rPr lang="en-US" sz="2400" dirty="0" err="1">
                <a:sym typeface="Symbol" panose="05050102010706020507" pitchFamily="18" charset="2"/>
              </a:rPr>
              <a:t>Tạo</a:t>
            </a:r>
            <a:r>
              <a:rPr lang="en-US" sz="2400" dirty="0">
                <a:sym typeface="Symbol" panose="05050102010706020507" pitchFamily="18" charset="2"/>
              </a:rPr>
              <a:t> </a:t>
            </a:r>
            <a:r>
              <a:rPr lang="en-US" sz="2400" dirty="0" err="1">
                <a:sym typeface="Symbol" panose="05050102010706020507" pitchFamily="18" charset="2"/>
              </a:rPr>
              <a:t>biểu</a:t>
            </a:r>
            <a:r>
              <a:rPr lang="en-US" sz="2400" dirty="0">
                <a:sym typeface="Symbol" panose="05050102010706020507" pitchFamily="18" charset="2"/>
              </a:rPr>
              <a:t> </a:t>
            </a:r>
            <a:r>
              <a:rPr lang="en-US" sz="2400" dirty="0" err="1">
                <a:sym typeface="Symbol" panose="05050102010706020507" pitchFamily="18" charset="2"/>
              </a:rPr>
              <a:t>thức</a:t>
            </a:r>
            <a:r>
              <a:rPr lang="en-US" sz="2400" dirty="0">
                <a:sym typeface="Symbol" panose="05050102010706020507" pitchFamily="18" charset="2"/>
              </a:rPr>
              <a:t> A* </a:t>
            </a:r>
            <a:r>
              <a:rPr lang="en-US" sz="2400" dirty="0" err="1">
                <a:sym typeface="Symbol" panose="05050102010706020507" pitchFamily="18" charset="2"/>
              </a:rPr>
              <a:t>bằng</a:t>
            </a:r>
            <a:r>
              <a:rPr lang="en-US" sz="2400" dirty="0">
                <a:sym typeface="Symbol" panose="05050102010706020507" pitchFamily="18" charset="2"/>
              </a:rPr>
              <a:t> </a:t>
            </a:r>
            <a:r>
              <a:rPr lang="en-US" sz="2400" dirty="0" err="1">
                <a:sym typeface="Symbol" panose="05050102010706020507" pitchFamily="18" charset="2"/>
              </a:rPr>
              <a:t>cách</a:t>
            </a:r>
            <a:r>
              <a:rPr lang="en-US" sz="2400" dirty="0">
                <a:sym typeface="Symbol" panose="05050102010706020507" pitchFamily="18" charset="2"/>
              </a:rPr>
              <a:t> </a:t>
            </a:r>
            <a:r>
              <a:rPr lang="en-US" sz="2400" dirty="0" err="1">
                <a:sym typeface="Symbol" panose="05050102010706020507" pitchFamily="18" charset="2"/>
              </a:rPr>
              <a:t>thay</a:t>
            </a:r>
            <a:r>
              <a:rPr lang="en-US" sz="2400" dirty="0">
                <a:sym typeface="Symbol" panose="05050102010706020507" pitchFamily="18" charset="2"/>
              </a:rPr>
              <a:t> </a:t>
            </a:r>
            <a:r>
              <a:rPr lang="en-US" sz="2400" dirty="0" err="1">
                <a:sym typeface="Symbol" panose="05050102010706020507" pitchFamily="18" charset="2"/>
              </a:rPr>
              <a:t>tất</a:t>
            </a:r>
            <a:r>
              <a:rPr lang="en-US" sz="2400" dirty="0">
                <a:sym typeface="Symbol" panose="05050102010706020507" pitchFamily="18" charset="2"/>
              </a:rPr>
              <a:t> </a:t>
            </a:r>
            <a:r>
              <a:rPr lang="en-US" sz="2400" dirty="0" err="1">
                <a:sym typeface="Symbol" panose="05050102010706020507" pitchFamily="18" charset="2"/>
              </a:rPr>
              <a:t>cả</a:t>
            </a:r>
            <a:r>
              <a:rPr lang="en-US" sz="2400" dirty="0">
                <a:sym typeface="Symbol" panose="05050102010706020507" pitchFamily="18" charset="2"/>
              </a:rPr>
              <a:t> </a:t>
            </a:r>
            <a:r>
              <a:rPr lang="en-US" sz="2400" dirty="0" err="1">
                <a:sym typeface="Symbol" panose="05050102010706020507" pitchFamily="18" charset="2"/>
              </a:rPr>
              <a:t>các</a:t>
            </a:r>
            <a:r>
              <a:rPr lang="en-US" sz="2400" dirty="0">
                <a:sym typeface="Symbol" panose="05050102010706020507" pitchFamily="18" charset="2"/>
              </a:rPr>
              <a:t> </a:t>
            </a:r>
            <a:r>
              <a:rPr lang="en-US" sz="2400" dirty="0" err="1">
                <a:sym typeface="Symbol" panose="05050102010706020507" pitchFamily="18" charset="2"/>
              </a:rPr>
              <a:t>phép</a:t>
            </a:r>
            <a:r>
              <a:rPr lang="en-US" sz="2400" dirty="0">
                <a:sym typeface="Symbol" panose="05050102010706020507" pitchFamily="18" charset="2"/>
              </a:rPr>
              <a:t> </a:t>
            </a:r>
            <a:r>
              <a:rPr lang="en-US" sz="2400" dirty="0" err="1">
                <a:sym typeface="Symbol" panose="05050102010706020507" pitchFamily="18" charset="2"/>
              </a:rPr>
              <a:t>toán</a:t>
            </a:r>
            <a:r>
              <a:rPr lang="en-US" sz="2400" dirty="0">
                <a:sym typeface="Symbol" panose="05050102010706020507" pitchFamily="18" charset="2"/>
              </a:rPr>
              <a:t>  </a:t>
            </a:r>
            <a:r>
              <a:rPr lang="en-US" sz="2400" dirty="0" err="1">
                <a:sym typeface="Symbol" panose="05050102010706020507" pitchFamily="18" charset="2"/>
              </a:rPr>
              <a:t>thành</a:t>
            </a:r>
            <a:r>
              <a:rPr lang="en-US" sz="2400" dirty="0">
                <a:sym typeface="Symbol" panose="05050102010706020507" pitchFamily="18" charset="2"/>
              </a:rPr>
              <a:t>  </a:t>
            </a:r>
            <a:r>
              <a:rPr lang="en-US" sz="2400" dirty="0" err="1">
                <a:sym typeface="Symbol" panose="05050102010706020507" pitchFamily="18" charset="2"/>
              </a:rPr>
              <a:t>và</a:t>
            </a:r>
            <a:r>
              <a:rPr lang="en-US" sz="2400" dirty="0">
                <a:sym typeface="Symbol" panose="05050102010706020507" pitchFamily="18" charset="2"/>
              </a:rPr>
              <a:t> </a:t>
            </a:r>
            <a:r>
              <a:rPr lang="en-US" sz="2400" dirty="0" err="1">
                <a:sym typeface="Symbol" panose="05050102010706020507" pitchFamily="18" charset="2"/>
              </a:rPr>
              <a:t>thay</a:t>
            </a:r>
            <a:r>
              <a:rPr lang="en-US" sz="2400" dirty="0">
                <a:sym typeface="Symbol" panose="05050102010706020507" pitchFamily="18" charset="2"/>
              </a:rPr>
              <a:t> </a:t>
            </a:r>
            <a:r>
              <a:rPr lang="en-US" sz="2400" dirty="0" err="1">
                <a:sym typeface="Symbol" panose="05050102010706020507" pitchFamily="18" charset="2"/>
              </a:rPr>
              <a:t>tất</a:t>
            </a:r>
            <a:r>
              <a:rPr lang="en-US" sz="2400" dirty="0">
                <a:sym typeface="Symbol" panose="05050102010706020507" pitchFamily="18" charset="2"/>
              </a:rPr>
              <a:t> </a:t>
            </a:r>
            <a:r>
              <a:rPr lang="en-US" sz="2400" dirty="0" err="1">
                <a:sym typeface="Symbol" panose="05050102010706020507" pitchFamily="18" charset="2"/>
              </a:rPr>
              <a:t>cả</a:t>
            </a:r>
            <a:r>
              <a:rPr lang="en-US" sz="2400" dirty="0">
                <a:sym typeface="Symbol" panose="05050102010706020507" pitchFamily="18" charset="2"/>
              </a:rPr>
              <a:t> </a:t>
            </a:r>
            <a:r>
              <a:rPr lang="en-US" sz="2400" dirty="0" err="1">
                <a:sym typeface="Symbol" panose="05050102010706020507" pitchFamily="18" charset="2"/>
              </a:rPr>
              <a:t>các</a:t>
            </a:r>
            <a:r>
              <a:rPr lang="en-US" sz="2400" dirty="0">
                <a:sym typeface="Symbol" panose="05050102010706020507" pitchFamily="18" charset="2"/>
              </a:rPr>
              <a:t> </a:t>
            </a:r>
            <a:r>
              <a:rPr lang="en-US" sz="2400" dirty="0" err="1">
                <a:sym typeface="Symbol" panose="05050102010706020507" pitchFamily="18" charset="2"/>
              </a:rPr>
              <a:t>phép</a:t>
            </a:r>
            <a:r>
              <a:rPr lang="en-US" sz="2400" dirty="0">
                <a:sym typeface="Symbol" panose="05050102010706020507" pitchFamily="18" charset="2"/>
              </a:rPr>
              <a:t> </a:t>
            </a:r>
            <a:r>
              <a:rPr lang="en-US" sz="2400" dirty="0" err="1">
                <a:sym typeface="Symbol" panose="05050102010706020507" pitchFamily="18" charset="2"/>
              </a:rPr>
              <a:t>toán</a:t>
            </a:r>
            <a:r>
              <a:rPr lang="en-US" sz="2400" dirty="0">
                <a:sym typeface="Symbol" panose="05050102010706020507" pitchFamily="18" charset="2"/>
              </a:rPr>
              <a:t>  </a:t>
            </a:r>
            <a:r>
              <a:rPr lang="en-US" sz="2400" dirty="0" err="1">
                <a:sym typeface="Symbol" panose="05050102010706020507" pitchFamily="18" charset="2"/>
              </a:rPr>
              <a:t>thành</a:t>
            </a:r>
            <a:r>
              <a:rPr lang="en-US" sz="2400" dirty="0">
                <a:sym typeface="Symbol" panose="05050102010706020507" pitchFamily="18" charset="2"/>
              </a:rPr>
              <a:t> , </a:t>
            </a:r>
            <a:r>
              <a:rPr lang="en-US" sz="2400" dirty="0" err="1">
                <a:sym typeface="Symbol" panose="05050102010706020507" pitchFamily="18" charset="2"/>
              </a:rPr>
              <a:t>khi</a:t>
            </a:r>
            <a:r>
              <a:rPr lang="en-US" sz="2400" dirty="0">
                <a:sym typeface="Symbol" panose="05050102010706020507" pitchFamily="18" charset="2"/>
              </a:rPr>
              <a:t> </a:t>
            </a:r>
            <a:r>
              <a:rPr lang="en-US" sz="2400" dirty="0" err="1">
                <a:sym typeface="Symbol" panose="05050102010706020507" pitchFamily="18" charset="2"/>
              </a:rPr>
              <a:t>đó</a:t>
            </a:r>
            <a:r>
              <a:rPr lang="en-US" sz="2400" dirty="0">
                <a:sym typeface="Symbol" panose="05050102010706020507" pitchFamily="18" charset="2"/>
              </a:rPr>
              <a:t> A* </a:t>
            </a:r>
            <a:r>
              <a:rPr lang="en-US" sz="2400" dirty="0" err="1">
                <a:sym typeface="Symbol" panose="05050102010706020507" pitchFamily="18" charset="2"/>
              </a:rPr>
              <a:t>được</a:t>
            </a:r>
            <a:r>
              <a:rPr lang="en-US" sz="2400" dirty="0">
                <a:sym typeface="Symbol" panose="05050102010706020507" pitchFamily="18" charset="2"/>
              </a:rPr>
              <a:t> </a:t>
            </a:r>
            <a:r>
              <a:rPr lang="en-US" sz="2400" dirty="0" err="1">
                <a:sym typeface="Symbol" panose="05050102010706020507" pitchFamily="18" charset="2"/>
              </a:rPr>
              <a:t>gọi</a:t>
            </a:r>
            <a:r>
              <a:rPr lang="en-US" sz="2400" dirty="0">
                <a:sym typeface="Symbol" panose="05050102010706020507" pitchFamily="18" charset="2"/>
              </a:rPr>
              <a:t> </a:t>
            </a:r>
            <a:r>
              <a:rPr lang="en-US" sz="2400" dirty="0" err="1">
                <a:sym typeface="Symbol" panose="05050102010706020507" pitchFamily="18" charset="2"/>
              </a:rPr>
              <a:t>là</a:t>
            </a:r>
            <a:r>
              <a:rPr lang="en-US" sz="2400" dirty="0">
                <a:sym typeface="Symbol" panose="05050102010706020507" pitchFamily="18" charset="2"/>
              </a:rPr>
              <a:t> </a:t>
            </a:r>
            <a:r>
              <a:rPr lang="en-US" sz="2400" dirty="0" err="1">
                <a:sym typeface="Symbol" panose="05050102010706020507" pitchFamily="18" charset="2"/>
              </a:rPr>
              <a:t>biểu</a:t>
            </a:r>
            <a:r>
              <a:rPr lang="en-US" sz="2400" dirty="0">
                <a:sym typeface="Symbol" panose="05050102010706020507" pitchFamily="18" charset="2"/>
              </a:rPr>
              <a:t> </a:t>
            </a:r>
            <a:r>
              <a:rPr lang="en-US" sz="2400" dirty="0" err="1">
                <a:sym typeface="Symbol" panose="05050102010706020507" pitchFamily="18" charset="2"/>
              </a:rPr>
              <a:t>thức</a:t>
            </a:r>
            <a:r>
              <a:rPr lang="en-US" sz="2400" dirty="0">
                <a:sym typeface="Symbol" panose="05050102010706020507" pitchFamily="18" charset="2"/>
              </a:rPr>
              <a:t> </a:t>
            </a:r>
            <a:r>
              <a:rPr lang="en-US" sz="2400" dirty="0" err="1">
                <a:sym typeface="Symbol" panose="05050102010706020507" pitchFamily="18" charset="2"/>
              </a:rPr>
              <a:t>đối</a:t>
            </a:r>
            <a:r>
              <a:rPr lang="en-US" sz="2400" dirty="0">
                <a:sym typeface="Symbol" panose="05050102010706020507" pitchFamily="18" charset="2"/>
              </a:rPr>
              <a:t> </a:t>
            </a:r>
            <a:r>
              <a:rPr lang="en-US" sz="2400" dirty="0" err="1">
                <a:sym typeface="Symbol" panose="05050102010706020507" pitchFamily="18" charset="2"/>
              </a:rPr>
              <a:t>ngẫu</a:t>
            </a:r>
            <a:r>
              <a:rPr lang="en-US" sz="2400" dirty="0">
                <a:sym typeface="Symbol" panose="05050102010706020507" pitchFamily="18" charset="2"/>
              </a:rPr>
              <a:t> </a:t>
            </a:r>
            <a:r>
              <a:rPr lang="en-US" sz="2400" dirty="0" err="1">
                <a:sym typeface="Symbol" panose="05050102010706020507" pitchFamily="18" charset="2"/>
              </a:rPr>
              <a:t>của</a:t>
            </a:r>
            <a:r>
              <a:rPr lang="en-US" sz="2400" dirty="0">
                <a:sym typeface="Symbol" panose="05050102010706020507" pitchFamily="18" charset="2"/>
              </a:rPr>
              <a:t> </a:t>
            </a:r>
            <a:r>
              <a:rPr lang="en-US" sz="2400" dirty="0" err="1">
                <a:sym typeface="Symbol" panose="05050102010706020507" pitchFamily="18" charset="2"/>
              </a:rPr>
              <a:t>biểu</a:t>
            </a:r>
            <a:r>
              <a:rPr lang="en-US" sz="2400" dirty="0">
                <a:sym typeface="Symbol" panose="05050102010706020507" pitchFamily="18" charset="2"/>
              </a:rPr>
              <a:t> </a:t>
            </a:r>
            <a:r>
              <a:rPr lang="en-US" sz="2400" dirty="0" err="1">
                <a:sym typeface="Symbol" panose="05050102010706020507" pitchFamily="18" charset="2"/>
              </a:rPr>
              <a:t>thức</a:t>
            </a:r>
            <a:r>
              <a:rPr lang="en-US" sz="2400" dirty="0">
                <a:sym typeface="Symbol" panose="05050102010706020507" pitchFamily="18" charset="2"/>
              </a:rPr>
              <a:t> A.</a:t>
            </a:r>
            <a:endParaRPr lang="en-US" sz="2400" dirty="0"/>
          </a:p>
          <a:p>
            <a:pPr marL="0" indent="0">
              <a:buNone/>
            </a:pPr>
            <a:r>
              <a:rPr lang="en-US" sz="2400" dirty="0" err="1"/>
              <a:t>Ví</a:t>
            </a:r>
            <a:r>
              <a:rPr lang="en-US" sz="2400" dirty="0"/>
              <a:t> </a:t>
            </a:r>
            <a:r>
              <a:rPr lang="en-US" sz="2400" dirty="0" err="1"/>
              <a:t>dụ</a:t>
            </a:r>
            <a:r>
              <a:rPr lang="en-US" sz="2400" dirty="0"/>
              <a:t>: </a:t>
            </a:r>
            <a:r>
              <a:rPr lang="en-US" sz="2400" dirty="0" err="1"/>
              <a:t>biểu</a:t>
            </a:r>
            <a:r>
              <a:rPr lang="en-US" sz="2400" dirty="0"/>
              <a:t> </a:t>
            </a:r>
            <a:r>
              <a:rPr lang="en-US" sz="2400" dirty="0" err="1"/>
              <a:t>thức</a:t>
            </a:r>
            <a:r>
              <a:rPr lang="en-US" sz="2400" dirty="0"/>
              <a:t> (X </a:t>
            </a:r>
            <a:r>
              <a:rPr lang="en-US" sz="2400" dirty="0">
                <a:sym typeface="Symbol" panose="05050102010706020507" pitchFamily="18" charset="2"/>
              </a:rPr>
              <a:t> Y)  Z </a:t>
            </a:r>
            <a:r>
              <a:rPr lang="en-US" sz="2400" dirty="0" err="1">
                <a:sym typeface="Symbol" panose="05050102010706020507" pitchFamily="18" charset="2"/>
              </a:rPr>
              <a:t>và</a:t>
            </a:r>
            <a:r>
              <a:rPr lang="en-US" sz="2400" dirty="0">
                <a:sym typeface="Symbol" panose="05050102010706020507" pitchFamily="18" charset="2"/>
              </a:rPr>
              <a:t> (X  Y)  Z </a:t>
            </a:r>
            <a:r>
              <a:rPr lang="en-US" sz="2400" dirty="0" err="1">
                <a:sym typeface="Symbol" panose="05050102010706020507" pitchFamily="18" charset="2"/>
              </a:rPr>
              <a:t>đối</a:t>
            </a:r>
            <a:r>
              <a:rPr lang="en-US" sz="2400" dirty="0">
                <a:sym typeface="Symbol" panose="05050102010706020507" pitchFamily="18" charset="2"/>
              </a:rPr>
              <a:t> </a:t>
            </a:r>
            <a:r>
              <a:rPr lang="en-US" sz="2400" dirty="0" err="1">
                <a:sym typeface="Symbol" panose="05050102010706020507" pitchFamily="18" charset="2"/>
              </a:rPr>
              <a:t>ngẫu</a:t>
            </a:r>
            <a:r>
              <a:rPr lang="en-US" sz="2400" dirty="0">
                <a:sym typeface="Symbol" panose="05050102010706020507" pitchFamily="18" charset="2"/>
              </a:rPr>
              <a:t> </a:t>
            </a:r>
            <a:r>
              <a:rPr lang="en-US" sz="2400" dirty="0" err="1">
                <a:sym typeface="Symbol" panose="05050102010706020507" pitchFamily="18" charset="2"/>
              </a:rPr>
              <a:t>nhau</a:t>
            </a:r>
            <a:r>
              <a:rPr lang="en-US" sz="2400" dirty="0">
                <a:sym typeface="Symbol" panose="05050102010706020507" pitchFamily="18" charset="2"/>
              </a:rPr>
              <a:t>.</a:t>
            </a:r>
          </a:p>
          <a:p>
            <a:pPr marL="0" indent="0">
              <a:buNone/>
            </a:pPr>
            <a:r>
              <a:rPr lang="en-US" sz="2400" dirty="0" err="1">
                <a:sym typeface="Symbol" panose="05050102010706020507" pitchFamily="18" charset="2"/>
              </a:rPr>
              <a:t>Định</a:t>
            </a:r>
            <a:r>
              <a:rPr lang="en-US" sz="2400" dirty="0">
                <a:sym typeface="Symbol" panose="05050102010706020507" pitchFamily="18" charset="2"/>
              </a:rPr>
              <a:t> </a:t>
            </a:r>
            <a:r>
              <a:rPr lang="en-US" sz="2400" dirty="0" err="1">
                <a:sym typeface="Symbol" panose="05050102010706020507" pitchFamily="18" charset="2"/>
              </a:rPr>
              <a:t>lý</a:t>
            </a:r>
            <a:r>
              <a:rPr lang="en-US" sz="2400" dirty="0">
                <a:sym typeface="Symbol" panose="05050102010706020507" pitchFamily="18" charset="2"/>
              </a:rPr>
              <a:t>: A*(X</a:t>
            </a:r>
            <a:r>
              <a:rPr lang="en-US" sz="2400" baseline="-25000" dirty="0">
                <a:sym typeface="Symbol" panose="05050102010706020507" pitchFamily="18" charset="2"/>
              </a:rPr>
              <a:t>1</a:t>
            </a:r>
            <a:r>
              <a:rPr lang="en-US" sz="2400" dirty="0">
                <a:sym typeface="Symbol" panose="05050102010706020507" pitchFamily="18" charset="2"/>
              </a:rPr>
              <a:t>, X</a:t>
            </a:r>
            <a:r>
              <a:rPr lang="en-US" sz="2400" baseline="-25000" dirty="0">
                <a:sym typeface="Symbol" panose="05050102010706020507" pitchFamily="18" charset="2"/>
              </a:rPr>
              <a:t>2</a:t>
            </a:r>
            <a:r>
              <a:rPr lang="en-US" sz="2400" dirty="0">
                <a:sym typeface="Symbol" panose="05050102010706020507" pitchFamily="18" charset="2"/>
              </a:rPr>
              <a:t>,…,</a:t>
            </a:r>
            <a:r>
              <a:rPr lang="en-US" sz="2400" dirty="0" err="1">
                <a:sym typeface="Symbol" panose="05050102010706020507" pitchFamily="18" charset="2"/>
              </a:rPr>
              <a:t>X</a:t>
            </a:r>
            <a:r>
              <a:rPr lang="en-US" sz="2400" baseline="-25000" dirty="0" err="1">
                <a:sym typeface="Symbol" panose="05050102010706020507" pitchFamily="18" charset="2"/>
              </a:rPr>
              <a:t>n</a:t>
            </a:r>
            <a:r>
              <a:rPr lang="en-US" sz="2400" dirty="0">
                <a:sym typeface="Symbol" panose="05050102010706020507" pitchFamily="18" charset="2"/>
              </a:rPr>
              <a:t>)  A( X</a:t>
            </a:r>
            <a:r>
              <a:rPr lang="en-US" sz="2400" baseline="-25000" dirty="0">
                <a:sym typeface="Symbol" panose="05050102010706020507" pitchFamily="18" charset="2"/>
              </a:rPr>
              <a:t>1</a:t>
            </a:r>
            <a:r>
              <a:rPr lang="en-US" sz="2400" dirty="0">
                <a:sym typeface="Symbol" panose="05050102010706020507" pitchFamily="18" charset="2"/>
              </a:rPr>
              <a:t>,  X</a:t>
            </a:r>
            <a:r>
              <a:rPr lang="en-US" sz="2400" baseline="-25000" dirty="0">
                <a:sym typeface="Symbol" panose="05050102010706020507" pitchFamily="18" charset="2"/>
              </a:rPr>
              <a:t>2</a:t>
            </a:r>
            <a:r>
              <a:rPr lang="en-US" sz="2400" dirty="0">
                <a:sym typeface="Symbol" panose="05050102010706020507" pitchFamily="18" charset="2"/>
              </a:rPr>
              <a:t>,…,  </a:t>
            </a:r>
            <a:r>
              <a:rPr lang="en-US" sz="2400" dirty="0" err="1">
                <a:sym typeface="Symbol" panose="05050102010706020507" pitchFamily="18" charset="2"/>
              </a:rPr>
              <a:t>X</a:t>
            </a:r>
            <a:r>
              <a:rPr lang="en-US" sz="2400" baseline="-25000" dirty="0" err="1">
                <a:sym typeface="Symbol" panose="05050102010706020507" pitchFamily="18" charset="2"/>
              </a:rPr>
              <a:t>n</a:t>
            </a:r>
            <a:r>
              <a:rPr lang="en-US" sz="2400" dirty="0">
                <a:sym typeface="Symbol" panose="05050102010706020507" pitchFamily="18" charset="2"/>
              </a:rPr>
              <a:t>) </a:t>
            </a:r>
          </a:p>
          <a:p>
            <a:pPr>
              <a:buFont typeface="Wingdings" panose="05000000000000000000" pitchFamily="2" charset="2"/>
              <a:buChar char="Ø"/>
            </a:pPr>
            <a:r>
              <a:rPr lang="en-US" sz="2400" dirty="0" err="1">
                <a:sym typeface="Symbol" panose="05050102010706020507" pitchFamily="18" charset="2"/>
              </a:rPr>
              <a:t>Nếu</a:t>
            </a:r>
            <a:r>
              <a:rPr lang="en-US" sz="2400" dirty="0">
                <a:sym typeface="Symbol" panose="05050102010706020507" pitchFamily="18" charset="2"/>
              </a:rPr>
              <a:t> A </a:t>
            </a:r>
            <a:r>
              <a:rPr lang="en-US" sz="2400" dirty="0" err="1">
                <a:sym typeface="Symbol" panose="05050102010706020507" pitchFamily="18" charset="2"/>
              </a:rPr>
              <a:t>là</a:t>
            </a:r>
            <a:r>
              <a:rPr lang="en-US" sz="2400" dirty="0">
                <a:sym typeface="Symbol" panose="05050102010706020507" pitchFamily="18" charset="2"/>
              </a:rPr>
              <a:t> </a:t>
            </a:r>
            <a:r>
              <a:rPr lang="en-US" sz="2400" dirty="0" err="1">
                <a:sym typeface="Symbol" panose="05050102010706020507" pitchFamily="18" charset="2"/>
              </a:rPr>
              <a:t>mệnh</a:t>
            </a:r>
            <a:r>
              <a:rPr lang="en-US" sz="2400" dirty="0">
                <a:sym typeface="Symbol" panose="05050102010706020507" pitchFamily="18" charset="2"/>
              </a:rPr>
              <a:t> </a:t>
            </a:r>
            <a:r>
              <a:rPr lang="en-US" sz="2400" dirty="0" err="1">
                <a:sym typeface="Symbol" panose="05050102010706020507" pitchFamily="18" charset="2"/>
              </a:rPr>
              <a:t>đề</a:t>
            </a:r>
            <a:r>
              <a:rPr lang="en-US" sz="2400" dirty="0">
                <a:sym typeface="Symbol" panose="05050102010706020507" pitchFamily="18" charset="2"/>
              </a:rPr>
              <a:t> </a:t>
            </a:r>
            <a:r>
              <a:rPr lang="en-US" sz="2400" dirty="0" err="1">
                <a:sym typeface="Symbol" panose="05050102010706020507" pitchFamily="18" charset="2"/>
              </a:rPr>
              <a:t>sơ</a:t>
            </a:r>
            <a:r>
              <a:rPr lang="en-US" sz="2400" dirty="0">
                <a:sym typeface="Symbol" panose="05050102010706020507" pitchFamily="18" charset="2"/>
              </a:rPr>
              <a:t> </a:t>
            </a:r>
            <a:r>
              <a:rPr lang="en-US" sz="2400" dirty="0" err="1">
                <a:sym typeface="Symbol" panose="05050102010706020507" pitchFamily="18" charset="2"/>
              </a:rPr>
              <a:t>cấp</a:t>
            </a:r>
            <a:r>
              <a:rPr lang="en-US" sz="2400" dirty="0">
                <a:sym typeface="Symbol" panose="05050102010706020507" pitchFamily="18" charset="2"/>
              </a:rPr>
              <a:t> </a:t>
            </a:r>
            <a:r>
              <a:rPr lang="en-US" sz="2400" dirty="0" err="1">
                <a:sym typeface="Symbol" panose="05050102010706020507" pitchFamily="18" charset="2"/>
              </a:rPr>
              <a:t>thì</a:t>
            </a:r>
            <a:r>
              <a:rPr lang="en-US" sz="2400" dirty="0">
                <a:sym typeface="Symbol" panose="05050102010706020507" pitchFamily="18" charset="2"/>
              </a:rPr>
              <a:t> A(X)  (X)  X</a:t>
            </a:r>
          </a:p>
          <a:p>
            <a:pPr>
              <a:buFont typeface="Wingdings" panose="05000000000000000000" pitchFamily="2" charset="2"/>
              <a:buChar char="Ø"/>
            </a:pPr>
            <a:r>
              <a:rPr lang="en-US" sz="2400" dirty="0" err="1"/>
              <a:t>Giả</a:t>
            </a:r>
            <a:r>
              <a:rPr lang="en-US" sz="2400" dirty="0"/>
              <a:t> </a:t>
            </a:r>
            <a:r>
              <a:rPr lang="en-US" sz="2400" dirty="0" err="1"/>
              <a:t>sử</a:t>
            </a:r>
            <a:r>
              <a:rPr lang="en-US" sz="2400" dirty="0"/>
              <a:t> </a:t>
            </a:r>
            <a:r>
              <a:rPr lang="en-US" sz="2400" dirty="0" err="1"/>
              <a:t>đã</a:t>
            </a:r>
            <a:r>
              <a:rPr lang="en-US" sz="2400" dirty="0"/>
              <a:t> </a:t>
            </a:r>
            <a:r>
              <a:rPr lang="en-US" sz="2400" dirty="0" err="1"/>
              <a:t>chứng</a:t>
            </a:r>
            <a:r>
              <a:rPr lang="en-US" sz="2400" dirty="0"/>
              <a:t> minh </a:t>
            </a:r>
            <a:r>
              <a:rPr lang="en-US" sz="2400" dirty="0" err="1"/>
              <a:t>được</a:t>
            </a:r>
            <a:r>
              <a:rPr lang="en-US" sz="2400" dirty="0"/>
              <a:t> </a:t>
            </a:r>
            <a:r>
              <a:rPr lang="en-US" sz="2400" dirty="0" err="1"/>
              <a:t>cho</a:t>
            </a:r>
            <a:r>
              <a:rPr lang="en-US" sz="2400" dirty="0"/>
              <a:t> </a:t>
            </a:r>
            <a:r>
              <a:rPr lang="en-US" sz="2400" dirty="0" err="1"/>
              <a:t>các</a:t>
            </a:r>
            <a:r>
              <a:rPr lang="en-US" sz="2400" dirty="0"/>
              <a:t> </a:t>
            </a:r>
            <a:r>
              <a:rPr lang="en-US" sz="2400" dirty="0" err="1"/>
              <a:t>công</a:t>
            </a:r>
            <a:r>
              <a:rPr lang="en-US" sz="2400" dirty="0"/>
              <a:t> </a:t>
            </a:r>
            <a:r>
              <a:rPr lang="en-US" sz="2400" dirty="0" err="1"/>
              <a:t>thức</a:t>
            </a:r>
            <a:r>
              <a:rPr lang="en-US" sz="2400" dirty="0"/>
              <a:t> A*</a:t>
            </a:r>
            <a:r>
              <a:rPr lang="en-US" sz="2400" dirty="0">
                <a:sym typeface="Symbol" panose="05050102010706020507" pitchFamily="18" charset="2"/>
              </a:rPr>
              <a:t> A(X) </a:t>
            </a:r>
            <a:r>
              <a:rPr lang="en-US" sz="2400" dirty="0" err="1">
                <a:sym typeface="Symbol" panose="05050102010706020507" pitchFamily="18" charset="2"/>
              </a:rPr>
              <a:t>và</a:t>
            </a:r>
            <a:r>
              <a:rPr lang="en-US" sz="2400" dirty="0">
                <a:sym typeface="Symbol" panose="05050102010706020507" pitchFamily="18" charset="2"/>
              </a:rPr>
              <a:t> </a:t>
            </a:r>
            <a:r>
              <a:rPr lang="en-US" sz="2400" dirty="0"/>
              <a:t>B*</a:t>
            </a:r>
            <a:r>
              <a:rPr lang="en-US" sz="2400" dirty="0">
                <a:sym typeface="Symbol" panose="05050102010706020507" pitchFamily="18" charset="2"/>
              </a:rPr>
              <a:t> B(X), ta </a:t>
            </a:r>
            <a:r>
              <a:rPr lang="en-US" sz="2400" dirty="0" err="1">
                <a:sym typeface="Symbol" panose="05050102010706020507" pitchFamily="18" charset="2"/>
              </a:rPr>
              <a:t>cần</a:t>
            </a:r>
            <a:r>
              <a:rPr lang="en-US" sz="2400" dirty="0">
                <a:sym typeface="Symbol" panose="05050102010706020507" pitchFamily="18" charset="2"/>
              </a:rPr>
              <a:t> </a:t>
            </a:r>
            <a:r>
              <a:rPr lang="en-US" sz="2400" dirty="0" err="1">
                <a:sym typeface="Symbol" panose="05050102010706020507" pitchFamily="18" charset="2"/>
              </a:rPr>
              <a:t>chứng</a:t>
            </a:r>
            <a:r>
              <a:rPr lang="en-US" sz="2400" dirty="0">
                <a:sym typeface="Symbol" panose="05050102010706020507" pitchFamily="18" charset="2"/>
              </a:rPr>
              <a:t> minh </a:t>
            </a:r>
            <a:r>
              <a:rPr lang="en-US" sz="2400" dirty="0" err="1">
                <a:sym typeface="Symbol" panose="05050102010706020507" pitchFamily="18" charset="2"/>
              </a:rPr>
              <a:t>định</a:t>
            </a:r>
            <a:r>
              <a:rPr lang="en-US" sz="2400" dirty="0">
                <a:sym typeface="Symbol" panose="05050102010706020507" pitchFamily="18" charset="2"/>
              </a:rPr>
              <a:t> </a:t>
            </a:r>
            <a:r>
              <a:rPr lang="en-US" sz="2400" dirty="0" err="1">
                <a:sym typeface="Symbol" panose="05050102010706020507" pitchFamily="18" charset="2"/>
              </a:rPr>
              <a:t>lý</a:t>
            </a:r>
            <a:r>
              <a:rPr lang="en-US" sz="2400" dirty="0">
                <a:sym typeface="Symbol" panose="05050102010706020507" pitchFamily="18" charset="2"/>
              </a:rPr>
              <a:t> </a:t>
            </a:r>
            <a:r>
              <a:rPr lang="en-US" sz="2400" dirty="0" err="1">
                <a:sym typeface="Symbol" panose="05050102010706020507" pitchFamily="18" charset="2"/>
              </a:rPr>
              <a:t>đúng</a:t>
            </a:r>
            <a:r>
              <a:rPr lang="en-US" sz="2400" dirty="0">
                <a:sym typeface="Symbol" panose="05050102010706020507" pitchFamily="18" charset="2"/>
              </a:rPr>
              <a:t> </a:t>
            </a:r>
            <a:r>
              <a:rPr lang="en-US" sz="2400" dirty="0" err="1">
                <a:sym typeface="Symbol" panose="05050102010706020507" pitchFamily="18" charset="2"/>
              </a:rPr>
              <a:t>cho</a:t>
            </a:r>
            <a:r>
              <a:rPr lang="en-US" sz="2400" dirty="0">
                <a:sym typeface="Symbol" panose="05050102010706020507" pitchFamily="18" charset="2"/>
              </a:rPr>
              <a:t> </a:t>
            </a:r>
            <a:r>
              <a:rPr lang="en-US" sz="2400" dirty="0" err="1">
                <a:sym typeface="Symbol" panose="05050102010706020507" pitchFamily="18" charset="2"/>
              </a:rPr>
              <a:t>các</a:t>
            </a:r>
            <a:r>
              <a:rPr lang="en-US" sz="2400" dirty="0">
                <a:sym typeface="Symbol" panose="05050102010706020507" pitchFamily="18" charset="2"/>
              </a:rPr>
              <a:t> </a:t>
            </a:r>
            <a:r>
              <a:rPr lang="en-US" sz="2400" dirty="0" err="1">
                <a:sym typeface="Symbol" panose="05050102010706020507" pitchFamily="18" charset="2"/>
              </a:rPr>
              <a:t>biểu</a:t>
            </a:r>
            <a:r>
              <a:rPr lang="en-US" sz="2400" dirty="0">
                <a:sym typeface="Symbol" panose="05050102010706020507" pitchFamily="18" charset="2"/>
              </a:rPr>
              <a:t> </a:t>
            </a:r>
            <a:r>
              <a:rPr lang="en-US" sz="2400" dirty="0" err="1">
                <a:sym typeface="Symbol" panose="05050102010706020507" pitchFamily="18" charset="2"/>
              </a:rPr>
              <a:t>thức</a:t>
            </a:r>
            <a:r>
              <a:rPr lang="en-US" sz="2400" dirty="0">
                <a:sym typeface="Symbol" panose="05050102010706020507" pitchFamily="18" charset="2"/>
              </a:rPr>
              <a:t> (AB), (AB), </a:t>
            </a:r>
            <a:r>
              <a:rPr lang="en-US" sz="2400" dirty="0" err="1">
                <a:sym typeface="Symbol" panose="05050102010706020507" pitchFamily="18" charset="2"/>
              </a:rPr>
              <a:t>và</a:t>
            </a:r>
            <a:r>
              <a:rPr lang="en-US" sz="2400" dirty="0">
                <a:sym typeface="Symbol" panose="05050102010706020507" pitchFamily="18" charset="2"/>
              </a:rPr>
              <a:t> A</a:t>
            </a:r>
          </a:p>
          <a:p>
            <a:pPr>
              <a:buFont typeface="Wingdings" panose="05000000000000000000" pitchFamily="2" charset="2"/>
              <a:buChar char="Ø"/>
            </a:pPr>
            <a:r>
              <a:rPr lang="en-US" sz="2400" dirty="0">
                <a:sym typeface="Symbol" panose="05050102010706020507" pitchFamily="18" charset="2"/>
              </a:rPr>
              <a:t>(AB)*  (A*  B*)  A(X)  B(X)  (AB)(X)</a:t>
            </a:r>
          </a:p>
          <a:p>
            <a:pPr marL="0" indent="0">
              <a:buNone/>
            </a:pPr>
            <a:endParaRPr lang="en-US" sz="2400" dirty="0"/>
          </a:p>
        </p:txBody>
      </p:sp>
    </p:spTree>
    <p:extLst>
      <p:ext uri="{BB962C8B-B14F-4D97-AF65-F5344CB8AC3E}">
        <p14:creationId xmlns:p14="http://schemas.microsoft.com/office/powerpoint/2010/main" val="209893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dirty="0" err="1"/>
              <a:t>Luật</a:t>
            </a:r>
            <a:r>
              <a:rPr lang="en-US" sz="5400" b="1" dirty="0"/>
              <a:t> </a:t>
            </a:r>
            <a:r>
              <a:rPr lang="en-US" sz="5400" b="1" dirty="0" err="1"/>
              <a:t>thay</a:t>
            </a:r>
            <a:r>
              <a:rPr lang="en-US" sz="5400" b="1" dirty="0"/>
              <a:t> </a:t>
            </a:r>
            <a:r>
              <a:rPr lang="en-US" sz="5400" b="1" dirty="0" err="1"/>
              <a:t>thế</a:t>
            </a:r>
            <a:endParaRPr lang="en-US" sz="5400" b="1" dirty="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5" name="Content Placeholder 2">
                <a:extLst>
                  <a:ext uri="{FF2B5EF4-FFF2-40B4-BE49-F238E27FC236}">
                    <a16:creationId xmlns:a16="http://schemas.microsoft.com/office/drawing/2014/main" id="{8A932E9C-3BAD-421D-BE62-EFAFECC53F42}"/>
                  </a:ext>
                </a:extLst>
              </p:cNvPr>
              <p:cNvGraphicFramePr>
                <a:graphicFrameLocks noGrp="1"/>
              </p:cNvGraphicFramePr>
              <p:nvPr>
                <p:ph idx="1"/>
                <p:extLst>
                  <p:ext uri="{D42A27DB-BD31-4B8C-83A1-F6EECF244321}">
                    <p14:modId xmlns:p14="http://schemas.microsoft.com/office/powerpoint/2010/main" val="289937840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Content Placeholder 2">
                <a:extLst>
                  <a:ext uri="{FF2B5EF4-FFF2-40B4-BE49-F238E27FC236}">
                    <a16:creationId xmlns:a16="http://schemas.microsoft.com/office/drawing/2014/main" id="{8A932E9C-3BAD-421D-BE62-EFAFECC53F42}"/>
                  </a:ext>
                </a:extLst>
              </p:cNvPr>
              <p:cNvGraphicFramePr>
                <a:graphicFrameLocks noGrp="1"/>
              </p:cNvGraphicFramePr>
              <p:nvPr>
                <p:ph idx="1"/>
                <p:extLst>
                  <p:ext uri="{D42A27DB-BD31-4B8C-83A1-F6EECF244321}">
                    <p14:modId xmlns:p14="http://schemas.microsoft.com/office/powerpoint/2010/main" val="289937840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112498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8090" y="742156"/>
            <a:ext cx="9009549" cy="603318"/>
          </a:xfrm>
          <a:prstGeom prst="rect">
            <a:avLst/>
          </a:prstGeom>
        </p:spPr>
      </p:pic>
      <p:pic>
        <p:nvPicPr>
          <p:cNvPr id="5" name="Picture 4"/>
          <p:cNvPicPr>
            <a:picLocks noChangeAspect="1"/>
          </p:cNvPicPr>
          <p:nvPr/>
        </p:nvPicPr>
        <p:blipFill>
          <a:blip r:embed="rId3"/>
          <a:stretch>
            <a:fillRect/>
          </a:stretch>
        </p:blipFill>
        <p:spPr>
          <a:xfrm>
            <a:off x="1219696" y="2274025"/>
            <a:ext cx="8686335" cy="3617323"/>
          </a:xfrm>
          <a:prstGeom prst="rect">
            <a:avLst/>
          </a:prstGeom>
        </p:spPr>
      </p:pic>
    </p:spTree>
    <p:extLst>
      <p:ext uri="{BB962C8B-B14F-4D97-AF65-F5344CB8AC3E}">
        <p14:creationId xmlns:p14="http://schemas.microsoft.com/office/powerpoint/2010/main" val="24267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6286" y="522514"/>
            <a:ext cx="5601356" cy="1254035"/>
          </a:xfrm>
          <a:prstGeom prst="rect">
            <a:avLst/>
          </a:prstGeom>
        </p:spPr>
      </p:pic>
      <p:pic>
        <p:nvPicPr>
          <p:cNvPr id="5" name="Picture 4"/>
          <p:cNvPicPr>
            <a:picLocks noChangeAspect="1"/>
          </p:cNvPicPr>
          <p:nvPr/>
        </p:nvPicPr>
        <p:blipFill>
          <a:blip r:embed="rId3"/>
          <a:stretch>
            <a:fillRect/>
          </a:stretch>
        </p:blipFill>
        <p:spPr>
          <a:xfrm>
            <a:off x="1306286" y="2490787"/>
            <a:ext cx="7988686" cy="3609567"/>
          </a:xfrm>
          <a:prstGeom prst="rect">
            <a:avLst/>
          </a:prstGeom>
        </p:spPr>
      </p:pic>
      <p:sp>
        <p:nvSpPr>
          <p:cNvPr id="2" name="Oval Callout 1"/>
          <p:cNvSpPr/>
          <p:nvPr/>
        </p:nvSpPr>
        <p:spPr>
          <a:xfrm>
            <a:off x="7550331" y="352697"/>
            <a:ext cx="3278778" cy="1881052"/>
          </a:xfrm>
          <a:prstGeom prst="wedgeEllipseCallout">
            <a:avLst>
              <a:gd name="adj1" fmla="val -106889"/>
              <a:gd name="adj2" fmla="val -55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Luật</a:t>
            </a:r>
            <a:r>
              <a:rPr lang="en-US" sz="3200" dirty="0"/>
              <a:t> </a:t>
            </a:r>
            <a:r>
              <a:rPr lang="en-US" sz="3200" dirty="0" err="1"/>
              <a:t>kết</a:t>
            </a:r>
            <a:r>
              <a:rPr lang="en-US" sz="3200" dirty="0"/>
              <a:t> </a:t>
            </a:r>
            <a:r>
              <a:rPr lang="en-US" sz="3200" dirty="0" err="1"/>
              <a:t>luận</a:t>
            </a:r>
            <a:endParaRPr lang="en-US" sz="3200" dirty="0"/>
          </a:p>
        </p:txBody>
      </p:sp>
    </p:spTree>
    <p:extLst>
      <p:ext uri="{BB962C8B-B14F-4D97-AF65-F5344CB8AC3E}">
        <p14:creationId xmlns:p14="http://schemas.microsoft.com/office/powerpoint/2010/main" val="260008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6149" y="363311"/>
            <a:ext cx="6981146" cy="1138918"/>
          </a:xfrm>
          <a:prstGeom prst="rect">
            <a:avLst/>
          </a:prstGeom>
        </p:spPr>
      </p:pic>
      <p:pic>
        <p:nvPicPr>
          <p:cNvPr id="5" name="Picture 4"/>
          <p:cNvPicPr>
            <a:picLocks noChangeAspect="1"/>
          </p:cNvPicPr>
          <p:nvPr/>
        </p:nvPicPr>
        <p:blipFill>
          <a:blip r:embed="rId3"/>
          <a:stretch>
            <a:fillRect/>
          </a:stretch>
        </p:blipFill>
        <p:spPr>
          <a:xfrm>
            <a:off x="1306148" y="2459627"/>
            <a:ext cx="7560441" cy="3797482"/>
          </a:xfrm>
          <a:prstGeom prst="rect">
            <a:avLst/>
          </a:prstGeom>
        </p:spPr>
      </p:pic>
    </p:spTree>
    <p:extLst>
      <p:ext uri="{BB962C8B-B14F-4D97-AF65-F5344CB8AC3E}">
        <p14:creationId xmlns:p14="http://schemas.microsoft.com/office/powerpoint/2010/main" val="346136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5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5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 letter&#10;&#10;Description automatically generated"/>
          <p:cNvPicPr>
            <a:picLocks noChangeAspect="1"/>
          </p:cNvPicPr>
          <p:nvPr/>
        </p:nvPicPr>
        <p:blipFill>
          <a:blip r:embed="rId2"/>
          <a:stretch>
            <a:fillRect/>
          </a:stretch>
        </p:blipFill>
        <p:spPr>
          <a:xfrm>
            <a:off x="1289304" y="1173707"/>
            <a:ext cx="5039004" cy="2065992"/>
          </a:xfrm>
          <a:prstGeom prst="rect">
            <a:avLst/>
          </a:prstGeom>
        </p:spPr>
      </p:pic>
      <p:sp>
        <p:nvSpPr>
          <p:cNvPr id="3" name="Content Placeholder 2"/>
          <p:cNvSpPr>
            <a:spLocks noGrp="1"/>
          </p:cNvSpPr>
          <p:nvPr>
            <p:ph idx="1"/>
          </p:nvPr>
        </p:nvSpPr>
        <p:spPr>
          <a:xfrm>
            <a:off x="1289304" y="4612943"/>
            <a:ext cx="7745969" cy="1408222"/>
          </a:xfrm>
        </p:spPr>
        <p:txBody>
          <a:bodyPr anchor="t">
            <a:normAutofit/>
          </a:bodyPr>
          <a:lstStyle/>
          <a:p>
            <a:pPr marL="0" indent="0">
              <a:buNone/>
            </a:pPr>
            <a:r>
              <a:rPr lang="en-US" sz="2000"/>
              <a:t>Chứng minh các biểu thức logic sau đây là hằng đúng bằng hai cách: </a:t>
            </a:r>
          </a:p>
          <a:p>
            <a:r>
              <a:rPr lang="en-US" sz="2000"/>
              <a:t>lập bảng chân trị.</a:t>
            </a:r>
          </a:p>
          <a:p>
            <a:r>
              <a:rPr lang="en-US" sz="2000"/>
              <a:t>dùng luật.</a:t>
            </a:r>
          </a:p>
          <a:p>
            <a:pPr marL="0" indent="0">
              <a:buNone/>
            </a:pPr>
            <a:endParaRPr lang="en-US" sz="2000" dirty="0"/>
          </a:p>
        </p:txBody>
      </p:sp>
    </p:spTree>
    <p:extLst>
      <p:ext uri="{BB962C8B-B14F-4D97-AF65-F5344CB8AC3E}">
        <p14:creationId xmlns:p14="http://schemas.microsoft.com/office/powerpoint/2010/main" val="166709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b="1" dirty="0"/>
              <a:t>Logic (8 </a:t>
            </a:r>
            <a:r>
              <a:rPr lang="en-US" sz="3600" b="1" dirty="0" err="1"/>
              <a:t>tiết</a:t>
            </a:r>
            <a:r>
              <a:rPr lang="en-US" sz="3600" b="1" dirty="0"/>
              <a: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B65FF7-197C-4360-A56C-2DE41E71656C}"/>
              </a:ext>
            </a:extLst>
          </p:cNvPr>
          <p:cNvGraphicFramePr>
            <a:graphicFrameLocks noGrp="1"/>
          </p:cNvGraphicFramePr>
          <p:nvPr>
            <p:ph idx="1"/>
            <p:extLst>
              <p:ext uri="{D42A27DB-BD31-4B8C-83A1-F6EECF244321}">
                <p14:modId xmlns:p14="http://schemas.microsoft.com/office/powerpoint/2010/main" val="296846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16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t>Tuyển và hội sơ cấp</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838200" y="1929384"/>
            <a:ext cx="10515600" cy="4251960"/>
          </a:xfrm>
        </p:spPr>
        <p:txBody>
          <a:bodyPr>
            <a:normAutofit/>
          </a:bodyPr>
          <a:lstStyle/>
          <a:p>
            <a:r>
              <a:rPr lang="en-US" sz="2200" dirty="0" err="1"/>
              <a:t>Tuyển</a:t>
            </a:r>
            <a:r>
              <a:rPr lang="en-US" sz="2200" dirty="0"/>
              <a:t> </a:t>
            </a:r>
            <a:r>
              <a:rPr lang="en-US" sz="2200" dirty="0" err="1"/>
              <a:t>các</a:t>
            </a:r>
            <a:r>
              <a:rPr lang="en-US" sz="2200" dirty="0"/>
              <a:t> </a:t>
            </a:r>
            <a:r>
              <a:rPr lang="en-US" sz="2200" dirty="0" err="1"/>
              <a:t>mệnh</a:t>
            </a:r>
            <a:r>
              <a:rPr lang="en-US" sz="2200" dirty="0"/>
              <a:t> </a:t>
            </a:r>
            <a:r>
              <a:rPr lang="en-US" sz="2200" dirty="0" err="1"/>
              <a:t>đề</a:t>
            </a:r>
            <a:r>
              <a:rPr lang="en-US" sz="2200" dirty="0"/>
              <a:t> </a:t>
            </a:r>
            <a:r>
              <a:rPr lang="en-US" sz="2200" dirty="0" err="1"/>
              <a:t>sơ</a:t>
            </a:r>
            <a:r>
              <a:rPr lang="en-US" sz="2200" dirty="0"/>
              <a:t> </a:t>
            </a:r>
            <a:r>
              <a:rPr lang="en-US" sz="2200" dirty="0" err="1"/>
              <a:t>cấp</a:t>
            </a:r>
            <a:r>
              <a:rPr lang="en-US" sz="2200" dirty="0"/>
              <a:t> </a:t>
            </a:r>
            <a:r>
              <a:rPr lang="en-US" sz="2200" dirty="0" err="1"/>
              <a:t>và</a:t>
            </a:r>
            <a:r>
              <a:rPr lang="en-US" sz="2200" dirty="0"/>
              <a:t> </a:t>
            </a:r>
            <a:r>
              <a:rPr lang="en-US" sz="2200" dirty="0" err="1"/>
              <a:t>phủ</a:t>
            </a:r>
            <a:r>
              <a:rPr lang="en-US" sz="2200" dirty="0"/>
              <a:t> </a:t>
            </a:r>
            <a:r>
              <a:rPr lang="en-US" sz="2200" dirty="0" err="1"/>
              <a:t>định</a:t>
            </a:r>
            <a:r>
              <a:rPr lang="en-US" sz="2200" dirty="0"/>
              <a:t> </a:t>
            </a:r>
            <a:r>
              <a:rPr lang="en-US" sz="2200" dirty="0" err="1"/>
              <a:t>của</a:t>
            </a:r>
            <a:r>
              <a:rPr lang="en-US" sz="2200" dirty="0"/>
              <a:t> </a:t>
            </a:r>
            <a:r>
              <a:rPr lang="en-US" sz="2200" dirty="0" err="1"/>
              <a:t>nó</a:t>
            </a:r>
            <a:r>
              <a:rPr lang="en-US" sz="2200" dirty="0"/>
              <a:t> </a:t>
            </a:r>
            <a:r>
              <a:rPr lang="en-US" sz="2200" dirty="0" err="1"/>
              <a:t>gọi</a:t>
            </a:r>
            <a:r>
              <a:rPr lang="en-US" sz="2200" dirty="0"/>
              <a:t> </a:t>
            </a:r>
            <a:r>
              <a:rPr lang="en-US" sz="2200" dirty="0" err="1"/>
              <a:t>là</a:t>
            </a:r>
            <a:r>
              <a:rPr lang="en-US" sz="2200" dirty="0"/>
              <a:t> </a:t>
            </a:r>
            <a:r>
              <a:rPr lang="en-US" sz="2200" dirty="0" err="1"/>
              <a:t>tuyển</a:t>
            </a:r>
            <a:r>
              <a:rPr lang="en-US" sz="2200" dirty="0"/>
              <a:t> </a:t>
            </a:r>
            <a:r>
              <a:rPr lang="en-US" sz="2200" dirty="0" err="1"/>
              <a:t>sơ</a:t>
            </a:r>
            <a:r>
              <a:rPr lang="en-US" sz="2200" dirty="0"/>
              <a:t> </a:t>
            </a:r>
            <a:r>
              <a:rPr lang="en-US" sz="2200" dirty="0" err="1"/>
              <a:t>cấp</a:t>
            </a:r>
            <a:r>
              <a:rPr lang="en-US" sz="2200" dirty="0"/>
              <a:t> (TSC)</a:t>
            </a:r>
          </a:p>
          <a:p>
            <a:r>
              <a:rPr lang="en-US" sz="2200" dirty="0" err="1"/>
              <a:t>Hội</a:t>
            </a:r>
            <a:r>
              <a:rPr lang="en-US" sz="2200" dirty="0"/>
              <a:t> </a:t>
            </a:r>
            <a:r>
              <a:rPr lang="en-US" sz="2200" dirty="0" err="1"/>
              <a:t>các</a:t>
            </a:r>
            <a:r>
              <a:rPr lang="en-US" sz="2200" dirty="0"/>
              <a:t> </a:t>
            </a:r>
            <a:r>
              <a:rPr lang="en-US" sz="2200" dirty="0" err="1"/>
              <a:t>mệnh</a:t>
            </a:r>
            <a:r>
              <a:rPr lang="en-US" sz="2200" dirty="0"/>
              <a:t> </a:t>
            </a:r>
            <a:r>
              <a:rPr lang="en-US" sz="2200" dirty="0" err="1"/>
              <a:t>đề</a:t>
            </a:r>
            <a:r>
              <a:rPr lang="en-US" sz="2200" dirty="0"/>
              <a:t> </a:t>
            </a:r>
            <a:r>
              <a:rPr lang="en-US" sz="2200" dirty="0" err="1"/>
              <a:t>sơ</a:t>
            </a:r>
            <a:r>
              <a:rPr lang="en-US" sz="2200" dirty="0"/>
              <a:t> </a:t>
            </a:r>
            <a:r>
              <a:rPr lang="en-US" sz="2200" dirty="0" err="1"/>
              <a:t>cấp</a:t>
            </a:r>
            <a:r>
              <a:rPr lang="en-US" sz="2200" dirty="0"/>
              <a:t> </a:t>
            </a:r>
            <a:r>
              <a:rPr lang="en-US" sz="2200" dirty="0" err="1"/>
              <a:t>và</a:t>
            </a:r>
            <a:r>
              <a:rPr lang="en-US" sz="2200" dirty="0"/>
              <a:t> </a:t>
            </a:r>
            <a:r>
              <a:rPr lang="en-US" sz="2200" dirty="0" err="1"/>
              <a:t>phủ</a:t>
            </a:r>
            <a:r>
              <a:rPr lang="en-US" sz="2200" dirty="0"/>
              <a:t> </a:t>
            </a:r>
            <a:r>
              <a:rPr lang="en-US" sz="2200" dirty="0" err="1"/>
              <a:t>định</a:t>
            </a:r>
            <a:r>
              <a:rPr lang="en-US" sz="2200" dirty="0"/>
              <a:t> </a:t>
            </a:r>
            <a:r>
              <a:rPr lang="en-US" sz="2200" dirty="0" err="1"/>
              <a:t>của</a:t>
            </a:r>
            <a:r>
              <a:rPr lang="en-US" sz="2200" dirty="0"/>
              <a:t> </a:t>
            </a:r>
            <a:r>
              <a:rPr lang="en-US" sz="2200" dirty="0" err="1"/>
              <a:t>nó</a:t>
            </a:r>
            <a:r>
              <a:rPr lang="en-US" sz="2200" dirty="0"/>
              <a:t> </a:t>
            </a:r>
            <a:r>
              <a:rPr lang="en-US" sz="2200" dirty="0" err="1"/>
              <a:t>gọi</a:t>
            </a:r>
            <a:r>
              <a:rPr lang="en-US" sz="2200" dirty="0"/>
              <a:t> </a:t>
            </a:r>
            <a:r>
              <a:rPr lang="en-US" sz="2200" dirty="0" err="1"/>
              <a:t>là</a:t>
            </a:r>
            <a:r>
              <a:rPr lang="en-US" sz="2200" dirty="0"/>
              <a:t> </a:t>
            </a:r>
            <a:r>
              <a:rPr lang="en-US" sz="2200" dirty="0" err="1"/>
              <a:t>hội</a:t>
            </a:r>
            <a:r>
              <a:rPr lang="en-US" sz="2200" dirty="0"/>
              <a:t> </a:t>
            </a:r>
            <a:r>
              <a:rPr lang="en-US" sz="2200" dirty="0" err="1"/>
              <a:t>sơ</a:t>
            </a:r>
            <a:r>
              <a:rPr lang="en-US" sz="2200" dirty="0"/>
              <a:t> </a:t>
            </a:r>
            <a:r>
              <a:rPr lang="en-US" sz="2200" dirty="0" err="1"/>
              <a:t>cấp</a:t>
            </a:r>
            <a:r>
              <a:rPr lang="en-US" sz="2200" dirty="0"/>
              <a:t> (HSC);</a:t>
            </a:r>
          </a:p>
          <a:p>
            <a:r>
              <a:rPr lang="en-US" sz="2200" dirty="0" err="1"/>
              <a:t>Điều</a:t>
            </a:r>
            <a:r>
              <a:rPr lang="en-US" sz="2200" dirty="0"/>
              <a:t> </a:t>
            </a:r>
            <a:r>
              <a:rPr lang="en-US" sz="2200" dirty="0" err="1"/>
              <a:t>kiện</a:t>
            </a:r>
            <a:r>
              <a:rPr lang="en-US" sz="2200" dirty="0"/>
              <a:t> </a:t>
            </a:r>
            <a:r>
              <a:rPr lang="en-US" sz="2200" dirty="0" err="1"/>
              <a:t>cần</a:t>
            </a:r>
            <a:r>
              <a:rPr lang="en-US" sz="2200" dirty="0"/>
              <a:t> </a:t>
            </a:r>
            <a:r>
              <a:rPr lang="en-US" sz="2200" dirty="0" err="1"/>
              <a:t>và</a:t>
            </a:r>
            <a:r>
              <a:rPr lang="en-US" sz="2200" dirty="0"/>
              <a:t> </a:t>
            </a:r>
            <a:r>
              <a:rPr lang="en-US" sz="2200" dirty="0" err="1"/>
              <a:t>đủ</a:t>
            </a:r>
            <a:r>
              <a:rPr lang="en-US" sz="2200" dirty="0"/>
              <a:t> </a:t>
            </a:r>
            <a:r>
              <a:rPr lang="en-US" sz="2200" dirty="0" err="1"/>
              <a:t>để</a:t>
            </a:r>
            <a:r>
              <a:rPr lang="en-US" sz="2200" dirty="0"/>
              <a:t> </a:t>
            </a:r>
            <a:r>
              <a:rPr lang="en-US" sz="2200" dirty="0" err="1"/>
              <a:t>một</a:t>
            </a:r>
            <a:r>
              <a:rPr lang="en-US" sz="2200" dirty="0"/>
              <a:t> </a:t>
            </a:r>
            <a:r>
              <a:rPr lang="en-US" sz="2200" dirty="0" err="1"/>
              <a:t>tuyển</a:t>
            </a:r>
            <a:r>
              <a:rPr lang="en-US" sz="2200" dirty="0"/>
              <a:t> </a:t>
            </a:r>
            <a:r>
              <a:rPr lang="en-US" sz="2200" dirty="0" err="1"/>
              <a:t>sơ</a:t>
            </a:r>
            <a:r>
              <a:rPr lang="en-US" sz="2200" dirty="0"/>
              <a:t> </a:t>
            </a:r>
            <a:r>
              <a:rPr lang="en-US" sz="2200" dirty="0" err="1"/>
              <a:t>cấp</a:t>
            </a:r>
            <a:r>
              <a:rPr lang="en-US" sz="2200" dirty="0"/>
              <a:t> </a:t>
            </a:r>
            <a:r>
              <a:rPr lang="en-US" sz="2200" dirty="0" err="1"/>
              <a:t>đồng</a:t>
            </a:r>
            <a:r>
              <a:rPr lang="en-US" sz="2200" dirty="0"/>
              <a:t> </a:t>
            </a:r>
            <a:r>
              <a:rPr lang="en-US" sz="2200" dirty="0" err="1"/>
              <a:t>nhất</a:t>
            </a:r>
            <a:r>
              <a:rPr lang="en-US" sz="2200" dirty="0"/>
              <a:t> </a:t>
            </a:r>
            <a:r>
              <a:rPr lang="en-US" sz="2200" dirty="0" err="1"/>
              <a:t>đúng</a:t>
            </a:r>
            <a:r>
              <a:rPr lang="en-US" sz="2200" dirty="0"/>
              <a:t> </a:t>
            </a:r>
            <a:r>
              <a:rPr lang="en-US" sz="2200" dirty="0" err="1"/>
              <a:t>là</a:t>
            </a:r>
            <a:r>
              <a:rPr lang="en-US" sz="2200" dirty="0"/>
              <a:t> </a:t>
            </a:r>
            <a:r>
              <a:rPr lang="en-US" sz="2200" dirty="0" err="1"/>
              <a:t>trong</a:t>
            </a:r>
            <a:r>
              <a:rPr lang="en-US" sz="2200" dirty="0"/>
              <a:t> </a:t>
            </a:r>
            <a:r>
              <a:rPr lang="en-US" sz="2200" dirty="0" err="1"/>
              <a:t>tuyển</a:t>
            </a:r>
            <a:r>
              <a:rPr lang="en-US" sz="2200" dirty="0"/>
              <a:t> </a:t>
            </a:r>
            <a:r>
              <a:rPr lang="en-US" sz="2200" dirty="0" err="1"/>
              <a:t>đó</a:t>
            </a:r>
            <a:r>
              <a:rPr lang="en-US" sz="2200" dirty="0"/>
              <a:t> </a:t>
            </a:r>
            <a:r>
              <a:rPr lang="en-US" sz="2200" dirty="0" err="1"/>
              <a:t>có</a:t>
            </a:r>
            <a:r>
              <a:rPr lang="en-US" sz="2200" dirty="0"/>
              <a:t> </a:t>
            </a:r>
            <a:r>
              <a:rPr lang="en-US" sz="2200" dirty="0" err="1"/>
              <a:t>chứa</a:t>
            </a:r>
            <a:r>
              <a:rPr lang="en-US" sz="2200" dirty="0"/>
              <a:t> </a:t>
            </a:r>
            <a:r>
              <a:rPr lang="en-US" sz="2200" dirty="0" err="1"/>
              <a:t>một</a:t>
            </a:r>
            <a:r>
              <a:rPr lang="en-US" sz="2200" dirty="0"/>
              <a:t> </a:t>
            </a:r>
            <a:r>
              <a:rPr lang="en-US" sz="2200" dirty="0" err="1"/>
              <a:t>mệnh</a:t>
            </a:r>
            <a:r>
              <a:rPr lang="en-US" sz="2200" dirty="0"/>
              <a:t> </a:t>
            </a:r>
            <a:r>
              <a:rPr lang="en-US" sz="2200" dirty="0" err="1"/>
              <a:t>đề</a:t>
            </a:r>
            <a:r>
              <a:rPr lang="en-US" sz="2200" dirty="0"/>
              <a:t> </a:t>
            </a:r>
            <a:r>
              <a:rPr lang="en-US" sz="2200" dirty="0" err="1"/>
              <a:t>sơ</a:t>
            </a:r>
            <a:r>
              <a:rPr lang="en-US" sz="2200" dirty="0"/>
              <a:t> </a:t>
            </a:r>
            <a:r>
              <a:rPr lang="en-US" sz="2200" dirty="0" err="1"/>
              <a:t>cấp</a:t>
            </a:r>
            <a:r>
              <a:rPr lang="en-US" sz="2200" dirty="0"/>
              <a:t> </a:t>
            </a:r>
            <a:r>
              <a:rPr lang="en-US" sz="2200" dirty="0" err="1"/>
              <a:t>đồng</a:t>
            </a:r>
            <a:r>
              <a:rPr lang="en-US" sz="2200" dirty="0"/>
              <a:t> </a:t>
            </a:r>
            <a:r>
              <a:rPr lang="en-US" sz="2200" dirty="0" err="1"/>
              <a:t>thời</a:t>
            </a:r>
            <a:r>
              <a:rPr lang="en-US" sz="2200" dirty="0"/>
              <a:t> </a:t>
            </a:r>
            <a:r>
              <a:rPr lang="en-US" sz="2200" dirty="0" err="1"/>
              <a:t>chứa</a:t>
            </a:r>
            <a:r>
              <a:rPr lang="en-US" sz="2200" dirty="0"/>
              <a:t> </a:t>
            </a:r>
            <a:r>
              <a:rPr lang="en-US" sz="2200" dirty="0" err="1"/>
              <a:t>cả</a:t>
            </a:r>
            <a:r>
              <a:rPr lang="en-US" sz="2200" dirty="0"/>
              <a:t> </a:t>
            </a:r>
            <a:r>
              <a:rPr lang="en-US" sz="2200" dirty="0" err="1"/>
              <a:t>phủ</a:t>
            </a:r>
            <a:r>
              <a:rPr lang="en-US" sz="2200" dirty="0"/>
              <a:t> </a:t>
            </a:r>
            <a:r>
              <a:rPr lang="en-US" sz="2200" dirty="0" err="1"/>
              <a:t>định</a:t>
            </a:r>
            <a:r>
              <a:rPr lang="en-US" sz="2200" dirty="0"/>
              <a:t> </a:t>
            </a:r>
            <a:r>
              <a:rPr lang="en-US" sz="2200" dirty="0" err="1"/>
              <a:t>của</a:t>
            </a:r>
            <a:r>
              <a:rPr lang="en-US" sz="2200" dirty="0"/>
              <a:t> </a:t>
            </a:r>
            <a:r>
              <a:rPr lang="en-US" sz="2200" dirty="0" err="1"/>
              <a:t>nó</a:t>
            </a:r>
            <a:r>
              <a:rPr lang="en-US" sz="2200" dirty="0"/>
              <a:t>. </a:t>
            </a:r>
          </a:p>
          <a:p>
            <a:pPr marL="0" indent="0">
              <a:buNone/>
            </a:pPr>
            <a:r>
              <a:rPr lang="en-US" sz="2200" dirty="0"/>
              <a:t>	</a:t>
            </a:r>
            <a:r>
              <a:rPr lang="en-US" sz="2200" dirty="0" err="1"/>
              <a:t>Ví</a:t>
            </a:r>
            <a:r>
              <a:rPr lang="en-US" sz="2200" dirty="0"/>
              <a:t> </a:t>
            </a:r>
            <a:r>
              <a:rPr lang="en-US" sz="2200" dirty="0" err="1"/>
              <a:t>dụ</a:t>
            </a:r>
            <a:r>
              <a:rPr lang="en-US" sz="2200" dirty="0"/>
              <a:t>: X </a:t>
            </a:r>
            <a:r>
              <a:rPr lang="en-US" sz="2200" dirty="0">
                <a:sym typeface="Symbol" panose="05050102010706020507" pitchFamily="18" charset="2"/>
              </a:rPr>
              <a:t> X  Y </a:t>
            </a:r>
            <a:r>
              <a:rPr lang="en-US" sz="2200" dirty="0" err="1">
                <a:sym typeface="Symbol" panose="05050102010706020507" pitchFamily="18" charset="2"/>
              </a:rPr>
              <a:t>đồng</a:t>
            </a:r>
            <a:r>
              <a:rPr lang="en-US" sz="2200" dirty="0">
                <a:sym typeface="Symbol" panose="05050102010706020507" pitchFamily="18" charset="2"/>
              </a:rPr>
              <a:t> </a:t>
            </a:r>
            <a:r>
              <a:rPr lang="en-US" sz="2200" dirty="0" err="1">
                <a:sym typeface="Symbol" panose="05050102010706020507" pitchFamily="18" charset="2"/>
              </a:rPr>
              <a:t>nhất</a:t>
            </a:r>
            <a:r>
              <a:rPr lang="en-US" sz="2200" dirty="0">
                <a:sym typeface="Symbol" panose="05050102010706020507" pitchFamily="18" charset="2"/>
              </a:rPr>
              <a:t> </a:t>
            </a:r>
            <a:r>
              <a:rPr lang="en-US" sz="2200" dirty="0" err="1">
                <a:sym typeface="Symbol" panose="05050102010706020507" pitchFamily="18" charset="2"/>
              </a:rPr>
              <a:t>đúng</a:t>
            </a:r>
            <a:endParaRPr lang="en-US" sz="2200" dirty="0"/>
          </a:p>
          <a:p>
            <a:r>
              <a:rPr lang="en-US" sz="2200" dirty="0" err="1"/>
              <a:t>Điều</a:t>
            </a:r>
            <a:r>
              <a:rPr lang="en-US" sz="2200" dirty="0"/>
              <a:t> </a:t>
            </a:r>
            <a:r>
              <a:rPr lang="en-US" sz="2200" dirty="0" err="1"/>
              <a:t>kiện</a:t>
            </a:r>
            <a:r>
              <a:rPr lang="en-US" sz="2200" dirty="0"/>
              <a:t> </a:t>
            </a:r>
            <a:r>
              <a:rPr lang="en-US" sz="2200" dirty="0" err="1"/>
              <a:t>cần</a:t>
            </a:r>
            <a:r>
              <a:rPr lang="en-US" sz="2200" dirty="0"/>
              <a:t> </a:t>
            </a:r>
            <a:r>
              <a:rPr lang="en-US" sz="2200" dirty="0" err="1"/>
              <a:t>và</a:t>
            </a:r>
            <a:r>
              <a:rPr lang="en-US" sz="2200" dirty="0"/>
              <a:t> </a:t>
            </a:r>
            <a:r>
              <a:rPr lang="en-US" sz="2200" dirty="0" err="1"/>
              <a:t>đủ</a:t>
            </a:r>
            <a:r>
              <a:rPr lang="en-US" sz="2200" dirty="0"/>
              <a:t> </a:t>
            </a:r>
            <a:r>
              <a:rPr lang="en-US" sz="2200" dirty="0" err="1"/>
              <a:t>để</a:t>
            </a:r>
            <a:r>
              <a:rPr lang="en-US" sz="2200" dirty="0"/>
              <a:t> </a:t>
            </a:r>
            <a:r>
              <a:rPr lang="en-US" sz="2200" dirty="0" err="1"/>
              <a:t>một</a:t>
            </a:r>
            <a:r>
              <a:rPr lang="en-US" sz="2200" dirty="0"/>
              <a:t> </a:t>
            </a:r>
            <a:r>
              <a:rPr lang="en-US" sz="2200" dirty="0" err="1"/>
              <a:t>hội</a:t>
            </a:r>
            <a:r>
              <a:rPr lang="en-US" sz="2200" dirty="0"/>
              <a:t> </a:t>
            </a:r>
            <a:r>
              <a:rPr lang="en-US" sz="2200" dirty="0" err="1"/>
              <a:t>sơ</a:t>
            </a:r>
            <a:r>
              <a:rPr lang="en-US" sz="2200" dirty="0"/>
              <a:t> </a:t>
            </a:r>
            <a:r>
              <a:rPr lang="en-US" sz="2200" dirty="0" err="1"/>
              <a:t>cấp</a:t>
            </a:r>
            <a:r>
              <a:rPr lang="en-US" sz="2200" dirty="0"/>
              <a:t> </a:t>
            </a:r>
            <a:r>
              <a:rPr lang="en-US" sz="2200" dirty="0" err="1"/>
              <a:t>đồng</a:t>
            </a:r>
            <a:r>
              <a:rPr lang="en-US" sz="2200" dirty="0"/>
              <a:t> </a:t>
            </a:r>
            <a:r>
              <a:rPr lang="en-US" sz="2200" dirty="0" err="1"/>
              <a:t>nhất</a:t>
            </a:r>
            <a:r>
              <a:rPr lang="en-US" sz="2200" dirty="0"/>
              <a:t> </a:t>
            </a:r>
            <a:r>
              <a:rPr lang="en-US" sz="2200" dirty="0" err="1"/>
              <a:t>sai</a:t>
            </a:r>
            <a:r>
              <a:rPr lang="en-US" sz="2200" dirty="0"/>
              <a:t> </a:t>
            </a:r>
            <a:r>
              <a:rPr lang="en-US" sz="2200" dirty="0" err="1"/>
              <a:t>là</a:t>
            </a:r>
            <a:r>
              <a:rPr lang="en-US" sz="2200" dirty="0"/>
              <a:t> </a:t>
            </a:r>
            <a:r>
              <a:rPr lang="en-US" sz="2200" dirty="0" err="1"/>
              <a:t>trong</a:t>
            </a:r>
            <a:r>
              <a:rPr lang="en-US" sz="2200" dirty="0"/>
              <a:t> </a:t>
            </a:r>
            <a:r>
              <a:rPr lang="en-US" sz="2200" dirty="0" err="1"/>
              <a:t>hội</a:t>
            </a:r>
            <a:r>
              <a:rPr lang="en-US" sz="2200" dirty="0"/>
              <a:t> </a:t>
            </a:r>
            <a:r>
              <a:rPr lang="en-US" sz="2200" dirty="0" err="1"/>
              <a:t>đó</a:t>
            </a:r>
            <a:r>
              <a:rPr lang="en-US" sz="2200" dirty="0"/>
              <a:t> </a:t>
            </a:r>
            <a:r>
              <a:rPr lang="en-US" sz="2200" dirty="0" err="1"/>
              <a:t>có</a:t>
            </a:r>
            <a:r>
              <a:rPr lang="en-US" sz="2200" dirty="0"/>
              <a:t> </a:t>
            </a:r>
            <a:r>
              <a:rPr lang="en-US" sz="2200" dirty="0" err="1"/>
              <a:t>chứa</a:t>
            </a:r>
            <a:r>
              <a:rPr lang="en-US" sz="2200" dirty="0"/>
              <a:t> </a:t>
            </a:r>
            <a:r>
              <a:rPr lang="en-US" sz="2200" dirty="0" err="1"/>
              <a:t>một</a:t>
            </a:r>
            <a:r>
              <a:rPr lang="en-US" sz="2200" dirty="0"/>
              <a:t> </a:t>
            </a:r>
            <a:r>
              <a:rPr lang="en-US" sz="2200" dirty="0" err="1"/>
              <a:t>mệnh</a:t>
            </a:r>
            <a:r>
              <a:rPr lang="en-US" sz="2200" dirty="0"/>
              <a:t> </a:t>
            </a:r>
            <a:r>
              <a:rPr lang="en-US" sz="2200" dirty="0" err="1"/>
              <a:t>đề</a:t>
            </a:r>
            <a:r>
              <a:rPr lang="en-US" sz="2200" dirty="0"/>
              <a:t> </a:t>
            </a:r>
            <a:r>
              <a:rPr lang="en-US" sz="2200" dirty="0" err="1"/>
              <a:t>sơ</a:t>
            </a:r>
            <a:r>
              <a:rPr lang="en-US" sz="2200" dirty="0"/>
              <a:t> </a:t>
            </a:r>
            <a:r>
              <a:rPr lang="en-US" sz="2200" dirty="0" err="1"/>
              <a:t>cấp</a:t>
            </a:r>
            <a:r>
              <a:rPr lang="en-US" sz="2200" dirty="0"/>
              <a:t> </a:t>
            </a:r>
            <a:r>
              <a:rPr lang="en-US" sz="2200" dirty="0" err="1"/>
              <a:t>đồng</a:t>
            </a:r>
            <a:r>
              <a:rPr lang="en-US" sz="2200" dirty="0"/>
              <a:t> </a:t>
            </a:r>
            <a:r>
              <a:rPr lang="en-US" sz="2200" dirty="0" err="1"/>
              <a:t>thời</a:t>
            </a:r>
            <a:r>
              <a:rPr lang="en-US" sz="2200" dirty="0"/>
              <a:t> </a:t>
            </a:r>
            <a:r>
              <a:rPr lang="en-US" sz="2200" dirty="0" err="1"/>
              <a:t>chứa</a:t>
            </a:r>
            <a:r>
              <a:rPr lang="en-US" sz="2200" dirty="0"/>
              <a:t> </a:t>
            </a:r>
            <a:r>
              <a:rPr lang="en-US" sz="2200" dirty="0" err="1"/>
              <a:t>cả</a:t>
            </a:r>
            <a:r>
              <a:rPr lang="en-US" sz="2200" dirty="0"/>
              <a:t> </a:t>
            </a:r>
            <a:r>
              <a:rPr lang="en-US" sz="2200" dirty="0" err="1"/>
              <a:t>phủ</a:t>
            </a:r>
            <a:r>
              <a:rPr lang="en-US" sz="2200" dirty="0"/>
              <a:t> </a:t>
            </a:r>
            <a:r>
              <a:rPr lang="en-US" sz="2200" dirty="0" err="1"/>
              <a:t>định</a:t>
            </a:r>
            <a:r>
              <a:rPr lang="en-US" sz="2200" dirty="0"/>
              <a:t> </a:t>
            </a:r>
            <a:r>
              <a:rPr lang="en-US" sz="2200" dirty="0" err="1"/>
              <a:t>của</a:t>
            </a:r>
            <a:r>
              <a:rPr lang="en-US" sz="2200" dirty="0"/>
              <a:t> </a:t>
            </a:r>
            <a:r>
              <a:rPr lang="en-US" sz="2200" dirty="0" err="1"/>
              <a:t>nó</a:t>
            </a:r>
            <a:r>
              <a:rPr lang="en-US" sz="2200" dirty="0"/>
              <a:t>. </a:t>
            </a:r>
          </a:p>
          <a:p>
            <a:pPr marL="0" indent="0">
              <a:buNone/>
            </a:pPr>
            <a:r>
              <a:rPr lang="en-US" sz="2200" dirty="0"/>
              <a:t>	</a:t>
            </a:r>
            <a:r>
              <a:rPr lang="en-US" sz="2200" dirty="0" err="1"/>
              <a:t>Ví</a:t>
            </a:r>
            <a:r>
              <a:rPr lang="en-US" sz="2200" dirty="0"/>
              <a:t> </a:t>
            </a:r>
            <a:r>
              <a:rPr lang="en-US" sz="2200" dirty="0" err="1"/>
              <a:t>dụ</a:t>
            </a:r>
            <a:r>
              <a:rPr lang="en-US" sz="2200" dirty="0"/>
              <a:t>: X </a:t>
            </a:r>
            <a:r>
              <a:rPr lang="en-US" sz="2200" dirty="0">
                <a:sym typeface="Symbol" panose="05050102010706020507" pitchFamily="18" charset="2"/>
              </a:rPr>
              <a:t> X  Y </a:t>
            </a:r>
            <a:r>
              <a:rPr lang="en-US" sz="2200" dirty="0" err="1">
                <a:sym typeface="Symbol" panose="05050102010706020507" pitchFamily="18" charset="2"/>
              </a:rPr>
              <a:t>đồng</a:t>
            </a:r>
            <a:r>
              <a:rPr lang="en-US" sz="2200" dirty="0">
                <a:sym typeface="Symbol" panose="05050102010706020507" pitchFamily="18" charset="2"/>
              </a:rPr>
              <a:t> </a:t>
            </a:r>
            <a:r>
              <a:rPr lang="en-US" sz="2200" dirty="0" err="1">
                <a:sym typeface="Symbol" panose="05050102010706020507" pitchFamily="18" charset="2"/>
              </a:rPr>
              <a:t>nhất</a:t>
            </a:r>
            <a:r>
              <a:rPr lang="en-US" sz="2200" dirty="0">
                <a:sym typeface="Symbol" panose="05050102010706020507" pitchFamily="18" charset="2"/>
              </a:rPr>
              <a:t> </a:t>
            </a:r>
            <a:r>
              <a:rPr lang="en-US" sz="2200" dirty="0" err="1">
                <a:sym typeface="Symbol" panose="05050102010706020507" pitchFamily="18" charset="2"/>
              </a:rPr>
              <a:t>sai</a:t>
            </a:r>
            <a:endParaRPr lang="en-US" sz="2200" dirty="0"/>
          </a:p>
          <a:p>
            <a:endParaRPr lang="en-US" sz="2200" dirty="0"/>
          </a:p>
          <a:p>
            <a:pPr marL="0" indent="0">
              <a:buNone/>
            </a:pPr>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69765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err="1"/>
              <a:t>Chuẩn</a:t>
            </a:r>
            <a:r>
              <a:rPr lang="en-US" b="1" dirty="0"/>
              <a:t> </a:t>
            </a:r>
            <a:r>
              <a:rPr lang="en-US" b="1" dirty="0" err="1"/>
              <a:t>tắc</a:t>
            </a:r>
            <a:r>
              <a:rPr lang="en-US" b="1" dirty="0"/>
              <a:t> </a:t>
            </a:r>
            <a:r>
              <a:rPr lang="en-US" b="1" dirty="0" err="1"/>
              <a:t>tuyển</a:t>
            </a:r>
            <a:r>
              <a:rPr lang="en-US" b="1" dirty="0"/>
              <a:t> </a:t>
            </a:r>
            <a:r>
              <a:rPr lang="en-US" b="1" dirty="0" err="1"/>
              <a:t>và</a:t>
            </a:r>
            <a:r>
              <a:rPr lang="en-US" b="1" dirty="0"/>
              <a:t> </a:t>
            </a:r>
            <a:r>
              <a:rPr lang="en-US" b="1" dirty="0" err="1"/>
              <a:t>chuẩn</a:t>
            </a:r>
            <a:r>
              <a:rPr lang="en-US" b="1" dirty="0"/>
              <a:t> </a:t>
            </a:r>
            <a:r>
              <a:rPr lang="en-US" b="1" dirty="0" err="1"/>
              <a:t>tắc</a:t>
            </a:r>
            <a:r>
              <a:rPr lang="en-US" b="1" dirty="0"/>
              <a:t> </a:t>
            </a:r>
            <a:r>
              <a:rPr lang="en-US" b="1" dirty="0" err="1"/>
              <a:t>hội</a:t>
            </a:r>
            <a:endParaRPr lang="en-US" b="1"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sz="2600" err="1"/>
              <a:t>Giả</a:t>
            </a:r>
            <a:r>
              <a:rPr lang="en-US" sz="2600"/>
              <a:t> </a:t>
            </a:r>
            <a:r>
              <a:rPr lang="en-US" sz="2600" err="1"/>
              <a:t>sử</a:t>
            </a:r>
            <a:r>
              <a:rPr lang="en-US" sz="2600"/>
              <a:t> A </a:t>
            </a:r>
            <a:r>
              <a:rPr lang="en-US" sz="2600" err="1"/>
              <a:t>là</a:t>
            </a:r>
            <a:r>
              <a:rPr lang="en-US" sz="2600"/>
              <a:t> </a:t>
            </a:r>
            <a:r>
              <a:rPr lang="en-US" sz="2600" err="1"/>
              <a:t>một</a:t>
            </a:r>
            <a:r>
              <a:rPr lang="en-US" sz="2600"/>
              <a:t> </a:t>
            </a:r>
            <a:r>
              <a:rPr lang="en-US" sz="2600" err="1"/>
              <a:t>biểu</a:t>
            </a:r>
            <a:r>
              <a:rPr lang="en-US" sz="2600"/>
              <a:t> </a:t>
            </a:r>
            <a:r>
              <a:rPr lang="en-US" sz="2600" err="1"/>
              <a:t>thức</a:t>
            </a:r>
            <a:r>
              <a:rPr lang="en-US" sz="2600"/>
              <a:t>. </a:t>
            </a:r>
          </a:p>
          <a:p>
            <a:r>
              <a:rPr lang="en-US" sz="2600" err="1"/>
              <a:t>Nếu</a:t>
            </a:r>
            <a:r>
              <a:rPr lang="en-US" sz="2600"/>
              <a:t> A’ </a:t>
            </a:r>
            <a:r>
              <a:rPr lang="en-US" sz="2600">
                <a:sym typeface="Symbol" panose="05050102010706020507" pitchFamily="18" charset="2"/>
              </a:rPr>
              <a:t> A </a:t>
            </a:r>
            <a:r>
              <a:rPr lang="en-US" sz="2600" err="1">
                <a:sym typeface="Symbol" panose="05050102010706020507" pitchFamily="18" charset="2"/>
              </a:rPr>
              <a:t>mà</a:t>
            </a:r>
            <a:r>
              <a:rPr lang="en-US" sz="2600">
                <a:sym typeface="Symbol" panose="05050102010706020507" pitchFamily="18" charset="2"/>
              </a:rPr>
              <a:t> A’ </a:t>
            </a:r>
            <a:r>
              <a:rPr lang="en-US" sz="2600" err="1">
                <a:sym typeface="Symbol" panose="05050102010706020507" pitchFamily="18" charset="2"/>
              </a:rPr>
              <a:t>là</a:t>
            </a:r>
            <a:r>
              <a:rPr lang="en-US" sz="2600">
                <a:sym typeface="Symbol" panose="05050102010706020507" pitchFamily="18" charset="2"/>
              </a:rPr>
              <a:t> </a:t>
            </a:r>
            <a:r>
              <a:rPr lang="en-US" sz="2600" err="1">
                <a:sym typeface="Symbol" panose="05050102010706020507" pitchFamily="18" charset="2"/>
              </a:rPr>
              <a:t>tuyển</a:t>
            </a:r>
            <a:r>
              <a:rPr lang="en-US" sz="2600">
                <a:sym typeface="Symbol" panose="05050102010706020507" pitchFamily="18" charset="2"/>
              </a:rPr>
              <a:t> </a:t>
            </a:r>
            <a:r>
              <a:rPr lang="en-US" sz="2600" err="1">
                <a:sym typeface="Symbol" panose="05050102010706020507" pitchFamily="18" charset="2"/>
              </a:rPr>
              <a:t>của</a:t>
            </a:r>
            <a:r>
              <a:rPr lang="en-US" sz="2600">
                <a:sym typeface="Symbol" panose="05050102010706020507" pitchFamily="18" charset="2"/>
              </a:rPr>
              <a:t> </a:t>
            </a:r>
            <a:r>
              <a:rPr lang="en-US" sz="2600" err="1">
                <a:sym typeface="Symbol" panose="05050102010706020507" pitchFamily="18" charset="2"/>
              </a:rPr>
              <a:t>các</a:t>
            </a:r>
            <a:r>
              <a:rPr lang="en-US" sz="2600">
                <a:sym typeface="Symbol" panose="05050102010706020507" pitchFamily="18" charset="2"/>
              </a:rPr>
              <a:t> </a:t>
            </a:r>
            <a:r>
              <a:rPr lang="en-US" sz="2600" err="1">
                <a:sym typeface="Symbol" panose="05050102010706020507" pitchFamily="18" charset="2"/>
              </a:rPr>
              <a:t>hội</a:t>
            </a:r>
            <a:r>
              <a:rPr lang="en-US" sz="2600">
                <a:sym typeface="Symbol" panose="05050102010706020507" pitchFamily="18" charset="2"/>
              </a:rPr>
              <a:t> </a:t>
            </a:r>
            <a:r>
              <a:rPr lang="en-US" sz="2600" err="1">
                <a:sym typeface="Symbol" panose="05050102010706020507" pitchFamily="18" charset="2"/>
              </a:rPr>
              <a:t>sơ</a:t>
            </a:r>
            <a:r>
              <a:rPr lang="en-US" sz="2600">
                <a:sym typeface="Symbol" panose="05050102010706020507" pitchFamily="18" charset="2"/>
              </a:rPr>
              <a:t> </a:t>
            </a:r>
            <a:r>
              <a:rPr lang="en-US" sz="2600" err="1">
                <a:sym typeface="Symbol" panose="05050102010706020507" pitchFamily="18" charset="2"/>
              </a:rPr>
              <a:t>cấp</a:t>
            </a:r>
            <a:r>
              <a:rPr lang="en-US" sz="2600">
                <a:sym typeface="Symbol" panose="05050102010706020507" pitchFamily="18" charset="2"/>
              </a:rPr>
              <a:t>, </a:t>
            </a:r>
            <a:r>
              <a:rPr lang="en-US" sz="2600" err="1">
                <a:sym typeface="Symbol" panose="05050102010706020507" pitchFamily="18" charset="2"/>
              </a:rPr>
              <a:t>tức</a:t>
            </a:r>
            <a:r>
              <a:rPr lang="en-US" sz="2600">
                <a:sym typeface="Symbol" panose="05050102010706020507" pitchFamily="18" charset="2"/>
              </a:rPr>
              <a:t> </a:t>
            </a:r>
            <a:r>
              <a:rPr lang="en-US" sz="2600" err="1">
                <a:sym typeface="Symbol" panose="05050102010706020507" pitchFamily="18" charset="2"/>
              </a:rPr>
              <a:t>là</a:t>
            </a:r>
            <a:r>
              <a:rPr lang="en-US" sz="2600">
                <a:sym typeface="Symbol" panose="05050102010706020507" pitchFamily="18" charset="2"/>
              </a:rPr>
              <a:t> A’ = (HCS</a:t>
            </a:r>
            <a:r>
              <a:rPr lang="en-US" sz="2600" baseline="-25000">
                <a:sym typeface="Symbol" panose="05050102010706020507" pitchFamily="18" charset="2"/>
              </a:rPr>
              <a:t>1</a:t>
            </a:r>
            <a:r>
              <a:rPr lang="en-US" sz="2600">
                <a:sym typeface="Symbol" panose="05050102010706020507" pitchFamily="18" charset="2"/>
              </a:rPr>
              <a:t>)  (HCS</a:t>
            </a:r>
            <a:r>
              <a:rPr lang="en-US" sz="2600" baseline="-25000">
                <a:sym typeface="Symbol" panose="05050102010706020507" pitchFamily="18" charset="2"/>
              </a:rPr>
              <a:t>2</a:t>
            </a:r>
            <a:r>
              <a:rPr lang="en-US" sz="2600">
                <a:sym typeface="Symbol" panose="05050102010706020507" pitchFamily="18" charset="2"/>
              </a:rPr>
              <a:t>)  …  (</a:t>
            </a:r>
            <a:r>
              <a:rPr lang="en-US" sz="2600" err="1">
                <a:sym typeface="Symbol" panose="05050102010706020507" pitchFamily="18" charset="2"/>
              </a:rPr>
              <a:t>HCS</a:t>
            </a:r>
            <a:r>
              <a:rPr lang="en-US" sz="2600" baseline="-25000" err="1">
                <a:sym typeface="Symbol" panose="05050102010706020507" pitchFamily="18" charset="2"/>
              </a:rPr>
              <a:t>n</a:t>
            </a:r>
            <a:r>
              <a:rPr lang="en-US" sz="2600">
                <a:sym typeface="Symbol" panose="05050102010706020507" pitchFamily="18" charset="2"/>
              </a:rPr>
              <a:t>) </a:t>
            </a:r>
            <a:r>
              <a:rPr lang="en-US" sz="2600" err="1">
                <a:sym typeface="Symbol" panose="05050102010706020507" pitchFamily="18" charset="2"/>
              </a:rPr>
              <a:t>thì</a:t>
            </a:r>
            <a:r>
              <a:rPr lang="en-US" sz="2600">
                <a:sym typeface="Symbol" panose="05050102010706020507" pitchFamily="18" charset="2"/>
              </a:rPr>
              <a:t> A’ </a:t>
            </a:r>
            <a:r>
              <a:rPr lang="en-US" sz="2600" err="1">
                <a:sym typeface="Symbol" panose="05050102010706020507" pitchFamily="18" charset="2"/>
              </a:rPr>
              <a:t>được</a:t>
            </a:r>
            <a:r>
              <a:rPr lang="en-US" sz="2600">
                <a:sym typeface="Symbol" panose="05050102010706020507" pitchFamily="18" charset="2"/>
              </a:rPr>
              <a:t> </a:t>
            </a:r>
            <a:r>
              <a:rPr lang="en-US" sz="2600" err="1">
                <a:sym typeface="Symbol" panose="05050102010706020507" pitchFamily="18" charset="2"/>
              </a:rPr>
              <a:t>gọi</a:t>
            </a:r>
            <a:r>
              <a:rPr lang="en-US" sz="2600">
                <a:sym typeface="Symbol" panose="05050102010706020507" pitchFamily="18" charset="2"/>
              </a:rPr>
              <a:t> </a:t>
            </a:r>
            <a:r>
              <a:rPr lang="en-US" sz="2600" err="1">
                <a:sym typeface="Symbol" panose="05050102010706020507" pitchFamily="18" charset="2"/>
              </a:rPr>
              <a:t>là</a:t>
            </a:r>
            <a:r>
              <a:rPr lang="en-US" sz="2600">
                <a:sym typeface="Symbol" panose="05050102010706020507" pitchFamily="18" charset="2"/>
              </a:rPr>
              <a:t> </a:t>
            </a:r>
            <a:r>
              <a:rPr lang="en-US" sz="2600" err="1">
                <a:sym typeface="Symbol" panose="05050102010706020507" pitchFamily="18" charset="2"/>
              </a:rPr>
              <a:t>dạng</a:t>
            </a:r>
            <a:r>
              <a:rPr lang="en-US" sz="2600">
                <a:sym typeface="Symbol" panose="05050102010706020507" pitchFamily="18" charset="2"/>
              </a:rPr>
              <a:t> </a:t>
            </a:r>
            <a:r>
              <a:rPr lang="en-US" sz="2600" err="1">
                <a:sym typeface="Symbol" panose="05050102010706020507" pitchFamily="18" charset="2"/>
              </a:rPr>
              <a:t>chuẩn</a:t>
            </a:r>
            <a:r>
              <a:rPr lang="en-US" sz="2600">
                <a:sym typeface="Symbol" panose="05050102010706020507" pitchFamily="18" charset="2"/>
              </a:rPr>
              <a:t> </a:t>
            </a:r>
            <a:r>
              <a:rPr lang="en-US" sz="2600" err="1">
                <a:sym typeface="Symbol" panose="05050102010706020507" pitchFamily="18" charset="2"/>
              </a:rPr>
              <a:t>tắc</a:t>
            </a:r>
            <a:r>
              <a:rPr lang="en-US" sz="2600">
                <a:sym typeface="Symbol" panose="05050102010706020507" pitchFamily="18" charset="2"/>
              </a:rPr>
              <a:t> </a:t>
            </a:r>
            <a:r>
              <a:rPr lang="en-US" sz="2600" err="1">
                <a:sym typeface="Symbol" panose="05050102010706020507" pitchFamily="18" charset="2"/>
              </a:rPr>
              <a:t>tuyển</a:t>
            </a:r>
            <a:r>
              <a:rPr lang="en-US" sz="2600">
                <a:sym typeface="Symbol" panose="05050102010706020507" pitchFamily="18" charset="2"/>
              </a:rPr>
              <a:t> </a:t>
            </a:r>
            <a:r>
              <a:rPr lang="en-US" sz="2600" err="1">
                <a:sym typeface="Symbol" panose="05050102010706020507" pitchFamily="18" charset="2"/>
              </a:rPr>
              <a:t>của</a:t>
            </a:r>
            <a:r>
              <a:rPr lang="en-US" sz="2600">
                <a:sym typeface="Symbol" panose="05050102010706020507" pitchFamily="18" charset="2"/>
              </a:rPr>
              <a:t> A.</a:t>
            </a:r>
          </a:p>
          <a:p>
            <a:r>
              <a:rPr lang="en-US" sz="2600" err="1">
                <a:sym typeface="Symbol" panose="05050102010706020507" pitchFamily="18" charset="2"/>
              </a:rPr>
              <a:t>Nếu</a:t>
            </a:r>
            <a:r>
              <a:rPr lang="en-US" sz="2600">
                <a:sym typeface="Symbol" panose="05050102010706020507" pitchFamily="18" charset="2"/>
              </a:rPr>
              <a:t> A”  A </a:t>
            </a:r>
            <a:r>
              <a:rPr lang="en-US" sz="2600" err="1">
                <a:sym typeface="Symbol" panose="05050102010706020507" pitchFamily="18" charset="2"/>
              </a:rPr>
              <a:t>mà</a:t>
            </a:r>
            <a:r>
              <a:rPr lang="en-US" sz="2600">
                <a:sym typeface="Symbol" panose="05050102010706020507" pitchFamily="18" charset="2"/>
              </a:rPr>
              <a:t> A” </a:t>
            </a:r>
            <a:r>
              <a:rPr lang="en-US" sz="2600" err="1">
                <a:sym typeface="Symbol" panose="05050102010706020507" pitchFamily="18" charset="2"/>
              </a:rPr>
              <a:t>là</a:t>
            </a:r>
            <a:r>
              <a:rPr lang="en-US" sz="2600">
                <a:sym typeface="Symbol" panose="05050102010706020507" pitchFamily="18" charset="2"/>
              </a:rPr>
              <a:t> </a:t>
            </a:r>
            <a:r>
              <a:rPr lang="en-US" sz="2600" err="1">
                <a:sym typeface="Symbol" panose="05050102010706020507" pitchFamily="18" charset="2"/>
              </a:rPr>
              <a:t>hội</a:t>
            </a:r>
            <a:r>
              <a:rPr lang="en-US" sz="2600">
                <a:sym typeface="Symbol" panose="05050102010706020507" pitchFamily="18" charset="2"/>
              </a:rPr>
              <a:t> </a:t>
            </a:r>
            <a:r>
              <a:rPr lang="en-US" sz="2600" err="1">
                <a:sym typeface="Symbol" panose="05050102010706020507" pitchFamily="18" charset="2"/>
              </a:rPr>
              <a:t>của</a:t>
            </a:r>
            <a:r>
              <a:rPr lang="en-US" sz="2600">
                <a:sym typeface="Symbol" panose="05050102010706020507" pitchFamily="18" charset="2"/>
              </a:rPr>
              <a:t> </a:t>
            </a:r>
            <a:r>
              <a:rPr lang="en-US" sz="2600" err="1">
                <a:sym typeface="Symbol" panose="05050102010706020507" pitchFamily="18" charset="2"/>
              </a:rPr>
              <a:t>các</a:t>
            </a:r>
            <a:r>
              <a:rPr lang="en-US" sz="2600">
                <a:sym typeface="Symbol" panose="05050102010706020507" pitchFamily="18" charset="2"/>
              </a:rPr>
              <a:t> </a:t>
            </a:r>
            <a:r>
              <a:rPr lang="en-US" sz="2600" err="1">
                <a:sym typeface="Symbol" panose="05050102010706020507" pitchFamily="18" charset="2"/>
              </a:rPr>
              <a:t>tuyển</a:t>
            </a:r>
            <a:r>
              <a:rPr lang="en-US" sz="2600">
                <a:sym typeface="Symbol" panose="05050102010706020507" pitchFamily="18" charset="2"/>
              </a:rPr>
              <a:t> </a:t>
            </a:r>
            <a:r>
              <a:rPr lang="en-US" sz="2600" err="1">
                <a:sym typeface="Symbol" panose="05050102010706020507" pitchFamily="18" charset="2"/>
              </a:rPr>
              <a:t>sơ</a:t>
            </a:r>
            <a:r>
              <a:rPr lang="en-US" sz="2600">
                <a:sym typeface="Symbol" panose="05050102010706020507" pitchFamily="18" charset="2"/>
              </a:rPr>
              <a:t> </a:t>
            </a:r>
            <a:r>
              <a:rPr lang="en-US" sz="2600" err="1">
                <a:sym typeface="Symbol" panose="05050102010706020507" pitchFamily="18" charset="2"/>
              </a:rPr>
              <a:t>cấp</a:t>
            </a:r>
            <a:r>
              <a:rPr lang="en-US" sz="2600">
                <a:sym typeface="Symbol" panose="05050102010706020507" pitchFamily="18" charset="2"/>
              </a:rPr>
              <a:t>, </a:t>
            </a:r>
            <a:r>
              <a:rPr lang="en-US" sz="2600" err="1">
                <a:sym typeface="Symbol" panose="05050102010706020507" pitchFamily="18" charset="2"/>
              </a:rPr>
              <a:t>tức</a:t>
            </a:r>
            <a:r>
              <a:rPr lang="en-US" sz="2600">
                <a:sym typeface="Symbol" panose="05050102010706020507" pitchFamily="18" charset="2"/>
              </a:rPr>
              <a:t> </a:t>
            </a:r>
            <a:r>
              <a:rPr lang="en-US" sz="2600" err="1">
                <a:sym typeface="Symbol" panose="05050102010706020507" pitchFamily="18" charset="2"/>
              </a:rPr>
              <a:t>là</a:t>
            </a:r>
            <a:r>
              <a:rPr lang="en-US" sz="2600">
                <a:sym typeface="Symbol" panose="05050102010706020507" pitchFamily="18" charset="2"/>
              </a:rPr>
              <a:t> A” = (TCS</a:t>
            </a:r>
            <a:r>
              <a:rPr lang="en-US" sz="2600" baseline="-25000">
                <a:sym typeface="Symbol" panose="05050102010706020507" pitchFamily="18" charset="2"/>
              </a:rPr>
              <a:t>1</a:t>
            </a:r>
            <a:r>
              <a:rPr lang="en-US" sz="2600">
                <a:sym typeface="Symbol" panose="05050102010706020507" pitchFamily="18" charset="2"/>
              </a:rPr>
              <a:t>)  (TCS</a:t>
            </a:r>
            <a:r>
              <a:rPr lang="en-US" sz="2600" baseline="-25000">
                <a:sym typeface="Symbol" panose="05050102010706020507" pitchFamily="18" charset="2"/>
              </a:rPr>
              <a:t>2</a:t>
            </a:r>
            <a:r>
              <a:rPr lang="en-US" sz="2600">
                <a:sym typeface="Symbol" panose="05050102010706020507" pitchFamily="18" charset="2"/>
              </a:rPr>
              <a:t>)  …  (</a:t>
            </a:r>
            <a:r>
              <a:rPr lang="en-US" sz="2600" err="1">
                <a:sym typeface="Symbol" panose="05050102010706020507" pitchFamily="18" charset="2"/>
              </a:rPr>
              <a:t>TCS</a:t>
            </a:r>
            <a:r>
              <a:rPr lang="en-US" sz="2600" baseline="-25000" err="1">
                <a:sym typeface="Symbol" panose="05050102010706020507" pitchFamily="18" charset="2"/>
              </a:rPr>
              <a:t>n</a:t>
            </a:r>
            <a:r>
              <a:rPr lang="en-US" sz="2600">
                <a:sym typeface="Symbol" panose="05050102010706020507" pitchFamily="18" charset="2"/>
              </a:rPr>
              <a:t>) </a:t>
            </a:r>
            <a:r>
              <a:rPr lang="en-US" sz="2600" err="1">
                <a:sym typeface="Symbol" panose="05050102010706020507" pitchFamily="18" charset="2"/>
              </a:rPr>
              <a:t>thì</a:t>
            </a:r>
            <a:r>
              <a:rPr lang="en-US" sz="2600">
                <a:sym typeface="Symbol" panose="05050102010706020507" pitchFamily="18" charset="2"/>
              </a:rPr>
              <a:t> A” </a:t>
            </a:r>
            <a:r>
              <a:rPr lang="en-US" sz="2600" err="1">
                <a:sym typeface="Symbol" panose="05050102010706020507" pitchFamily="18" charset="2"/>
              </a:rPr>
              <a:t>được</a:t>
            </a:r>
            <a:r>
              <a:rPr lang="en-US" sz="2600">
                <a:sym typeface="Symbol" panose="05050102010706020507" pitchFamily="18" charset="2"/>
              </a:rPr>
              <a:t> </a:t>
            </a:r>
            <a:r>
              <a:rPr lang="en-US" sz="2600" err="1">
                <a:sym typeface="Symbol" panose="05050102010706020507" pitchFamily="18" charset="2"/>
              </a:rPr>
              <a:t>gọi</a:t>
            </a:r>
            <a:r>
              <a:rPr lang="en-US" sz="2600">
                <a:sym typeface="Symbol" panose="05050102010706020507" pitchFamily="18" charset="2"/>
              </a:rPr>
              <a:t> </a:t>
            </a:r>
            <a:r>
              <a:rPr lang="en-US" sz="2600" err="1">
                <a:sym typeface="Symbol" panose="05050102010706020507" pitchFamily="18" charset="2"/>
              </a:rPr>
              <a:t>là</a:t>
            </a:r>
            <a:r>
              <a:rPr lang="en-US" sz="2600">
                <a:sym typeface="Symbol" panose="05050102010706020507" pitchFamily="18" charset="2"/>
              </a:rPr>
              <a:t> </a:t>
            </a:r>
            <a:r>
              <a:rPr lang="en-US" sz="2600" err="1">
                <a:sym typeface="Symbol" panose="05050102010706020507" pitchFamily="18" charset="2"/>
              </a:rPr>
              <a:t>dạng</a:t>
            </a:r>
            <a:r>
              <a:rPr lang="en-US" sz="2600">
                <a:sym typeface="Symbol" panose="05050102010706020507" pitchFamily="18" charset="2"/>
              </a:rPr>
              <a:t> </a:t>
            </a:r>
            <a:r>
              <a:rPr lang="en-US" sz="2600" err="1">
                <a:sym typeface="Symbol" panose="05050102010706020507" pitchFamily="18" charset="2"/>
              </a:rPr>
              <a:t>chuẩn</a:t>
            </a:r>
            <a:r>
              <a:rPr lang="en-US" sz="2600">
                <a:sym typeface="Symbol" panose="05050102010706020507" pitchFamily="18" charset="2"/>
              </a:rPr>
              <a:t> </a:t>
            </a:r>
            <a:r>
              <a:rPr lang="en-US" sz="2600" err="1">
                <a:sym typeface="Symbol" panose="05050102010706020507" pitchFamily="18" charset="2"/>
              </a:rPr>
              <a:t>tắc</a:t>
            </a:r>
            <a:r>
              <a:rPr lang="en-US" sz="2600">
                <a:sym typeface="Symbol" panose="05050102010706020507" pitchFamily="18" charset="2"/>
              </a:rPr>
              <a:t> </a:t>
            </a:r>
            <a:r>
              <a:rPr lang="en-US" sz="2600" err="1">
                <a:sym typeface="Symbol" panose="05050102010706020507" pitchFamily="18" charset="2"/>
              </a:rPr>
              <a:t>hội</a:t>
            </a:r>
            <a:r>
              <a:rPr lang="en-US" sz="2600">
                <a:sym typeface="Symbol" panose="05050102010706020507" pitchFamily="18" charset="2"/>
              </a:rPr>
              <a:t> </a:t>
            </a:r>
            <a:r>
              <a:rPr lang="en-US" sz="2600" err="1">
                <a:sym typeface="Symbol" panose="05050102010706020507" pitchFamily="18" charset="2"/>
              </a:rPr>
              <a:t>của</a:t>
            </a:r>
            <a:r>
              <a:rPr lang="en-US" sz="2600">
                <a:sym typeface="Symbol" panose="05050102010706020507" pitchFamily="18" charset="2"/>
              </a:rPr>
              <a:t> A.</a:t>
            </a:r>
          </a:p>
          <a:p>
            <a:r>
              <a:rPr lang="en-US" sz="2600" b="1" err="1">
                <a:sym typeface="Symbol" panose="05050102010706020507" pitchFamily="18" charset="2"/>
              </a:rPr>
              <a:t>Định</a:t>
            </a:r>
            <a:r>
              <a:rPr lang="en-US" sz="2600" b="1">
                <a:sym typeface="Symbol" panose="05050102010706020507" pitchFamily="18" charset="2"/>
              </a:rPr>
              <a:t> </a:t>
            </a:r>
            <a:r>
              <a:rPr lang="en-US" sz="2600" b="1" err="1">
                <a:sym typeface="Symbol" panose="05050102010706020507" pitchFamily="18" charset="2"/>
              </a:rPr>
              <a:t>lý</a:t>
            </a:r>
            <a:r>
              <a:rPr lang="en-US" sz="2600" b="1">
                <a:sym typeface="Symbol" panose="05050102010706020507" pitchFamily="18" charset="2"/>
              </a:rPr>
              <a:t>: </a:t>
            </a:r>
            <a:r>
              <a:rPr lang="en-US" sz="2600" b="1" err="1">
                <a:sym typeface="Symbol" panose="05050102010706020507" pitchFamily="18" charset="2"/>
              </a:rPr>
              <a:t>mọi</a:t>
            </a:r>
            <a:r>
              <a:rPr lang="en-US" sz="2600" b="1">
                <a:sym typeface="Symbol" panose="05050102010706020507" pitchFamily="18" charset="2"/>
              </a:rPr>
              <a:t> </a:t>
            </a:r>
            <a:r>
              <a:rPr lang="en-US" sz="2600" b="1" err="1">
                <a:sym typeface="Symbol" panose="05050102010706020507" pitchFamily="18" charset="2"/>
              </a:rPr>
              <a:t>biểu</a:t>
            </a:r>
            <a:r>
              <a:rPr lang="en-US" sz="2600" b="1">
                <a:sym typeface="Symbol" panose="05050102010706020507" pitchFamily="18" charset="2"/>
              </a:rPr>
              <a:t> </a:t>
            </a:r>
            <a:r>
              <a:rPr lang="en-US" sz="2600" b="1" err="1">
                <a:sym typeface="Symbol" panose="05050102010706020507" pitchFamily="18" charset="2"/>
              </a:rPr>
              <a:t>thức</a:t>
            </a:r>
            <a:r>
              <a:rPr lang="en-US" sz="2600" b="1">
                <a:sym typeface="Symbol" panose="05050102010706020507" pitchFamily="18" charset="2"/>
              </a:rPr>
              <a:t> </a:t>
            </a:r>
            <a:r>
              <a:rPr lang="en-US" sz="2600" b="1" err="1">
                <a:sym typeface="Symbol" panose="05050102010706020507" pitchFamily="18" charset="2"/>
              </a:rPr>
              <a:t>đều</a:t>
            </a:r>
            <a:r>
              <a:rPr lang="en-US" sz="2600" b="1">
                <a:sym typeface="Symbol" panose="05050102010706020507" pitchFamily="18" charset="2"/>
              </a:rPr>
              <a:t> </a:t>
            </a:r>
            <a:r>
              <a:rPr lang="en-US" sz="2600" b="1" err="1">
                <a:sym typeface="Symbol" panose="05050102010706020507" pitchFamily="18" charset="2"/>
              </a:rPr>
              <a:t>có</a:t>
            </a:r>
            <a:r>
              <a:rPr lang="en-US" sz="2600" b="1">
                <a:sym typeface="Symbol" panose="05050102010706020507" pitchFamily="18" charset="2"/>
              </a:rPr>
              <a:t> </a:t>
            </a:r>
            <a:r>
              <a:rPr lang="en-US" sz="2600" b="1" err="1">
                <a:sym typeface="Symbol" panose="05050102010706020507" pitchFamily="18" charset="2"/>
              </a:rPr>
              <a:t>dạng</a:t>
            </a:r>
            <a:r>
              <a:rPr lang="en-US" sz="2600" b="1">
                <a:sym typeface="Symbol" panose="05050102010706020507" pitchFamily="18" charset="2"/>
              </a:rPr>
              <a:t> </a:t>
            </a:r>
            <a:r>
              <a:rPr lang="en-US" sz="2600" b="1" err="1">
                <a:sym typeface="Symbol" panose="05050102010706020507" pitchFamily="18" charset="2"/>
              </a:rPr>
              <a:t>chuẩn</a:t>
            </a:r>
            <a:r>
              <a:rPr lang="en-US" sz="2600" b="1">
                <a:sym typeface="Symbol" panose="05050102010706020507" pitchFamily="18" charset="2"/>
              </a:rPr>
              <a:t> </a:t>
            </a:r>
            <a:r>
              <a:rPr lang="en-US" sz="2600" b="1" err="1">
                <a:sym typeface="Symbol" panose="05050102010706020507" pitchFamily="18" charset="2"/>
              </a:rPr>
              <a:t>tắc</a:t>
            </a:r>
            <a:r>
              <a:rPr lang="en-US" sz="2600" b="1">
                <a:sym typeface="Symbol" panose="05050102010706020507" pitchFamily="18" charset="2"/>
              </a:rPr>
              <a:t> </a:t>
            </a:r>
            <a:r>
              <a:rPr lang="en-US" sz="2600" b="1" err="1">
                <a:sym typeface="Symbol" panose="05050102010706020507" pitchFamily="18" charset="2"/>
              </a:rPr>
              <a:t>tuyển</a:t>
            </a:r>
            <a:r>
              <a:rPr lang="en-US" sz="2600" b="1">
                <a:sym typeface="Symbol" panose="05050102010706020507" pitchFamily="18" charset="2"/>
              </a:rPr>
              <a:t> </a:t>
            </a:r>
            <a:r>
              <a:rPr lang="en-US" sz="2600" b="1" err="1">
                <a:sym typeface="Symbol" panose="05050102010706020507" pitchFamily="18" charset="2"/>
              </a:rPr>
              <a:t>và</a:t>
            </a:r>
            <a:r>
              <a:rPr lang="en-US" sz="2600" b="1">
                <a:sym typeface="Symbol" panose="05050102010706020507" pitchFamily="18" charset="2"/>
              </a:rPr>
              <a:t> </a:t>
            </a:r>
            <a:r>
              <a:rPr lang="en-US" sz="2600" b="1" err="1">
                <a:sym typeface="Symbol" panose="05050102010706020507" pitchFamily="18" charset="2"/>
              </a:rPr>
              <a:t>chuẩn</a:t>
            </a:r>
            <a:r>
              <a:rPr lang="en-US" sz="2600" b="1">
                <a:sym typeface="Symbol" panose="05050102010706020507" pitchFamily="18" charset="2"/>
              </a:rPr>
              <a:t> </a:t>
            </a:r>
            <a:r>
              <a:rPr lang="en-US" sz="2600" b="1" err="1">
                <a:sym typeface="Symbol" panose="05050102010706020507" pitchFamily="18" charset="2"/>
              </a:rPr>
              <a:t>tắc</a:t>
            </a:r>
            <a:r>
              <a:rPr lang="en-US" sz="2600" b="1">
                <a:sym typeface="Symbol" panose="05050102010706020507" pitchFamily="18" charset="2"/>
              </a:rPr>
              <a:t> </a:t>
            </a:r>
            <a:r>
              <a:rPr lang="en-US" sz="2600" b="1" err="1">
                <a:sym typeface="Symbol" panose="05050102010706020507" pitchFamily="18" charset="2"/>
              </a:rPr>
              <a:t>hội</a:t>
            </a:r>
            <a:endParaRPr lang="en-US" sz="2600" b="1">
              <a:sym typeface="Symbol" panose="05050102010706020507" pitchFamily="18" charset="2"/>
            </a:endParaRPr>
          </a:p>
          <a:p>
            <a:r>
              <a:rPr lang="en-US" sz="2600" err="1">
                <a:sym typeface="Symbol" panose="05050102010706020507" pitchFamily="18" charset="2"/>
              </a:rPr>
              <a:t>Điều</a:t>
            </a:r>
            <a:r>
              <a:rPr lang="en-US" sz="2600">
                <a:sym typeface="Symbol" panose="05050102010706020507" pitchFamily="18" charset="2"/>
              </a:rPr>
              <a:t> </a:t>
            </a:r>
            <a:r>
              <a:rPr lang="en-US" sz="2600" err="1">
                <a:sym typeface="Symbol" panose="05050102010706020507" pitchFamily="18" charset="2"/>
              </a:rPr>
              <a:t>kiện</a:t>
            </a:r>
            <a:r>
              <a:rPr lang="en-US" sz="2600">
                <a:sym typeface="Symbol" panose="05050102010706020507" pitchFamily="18" charset="2"/>
              </a:rPr>
              <a:t> </a:t>
            </a:r>
            <a:r>
              <a:rPr lang="en-US" sz="2600" err="1">
                <a:sym typeface="Symbol" panose="05050102010706020507" pitchFamily="18" charset="2"/>
              </a:rPr>
              <a:t>cần</a:t>
            </a:r>
            <a:r>
              <a:rPr lang="en-US" sz="2600">
                <a:sym typeface="Symbol" panose="05050102010706020507" pitchFamily="18" charset="2"/>
              </a:rPr>
              <a:t> </a:t>
            </a:r>
            <a:r>
              <a:rPr lang="en-US" sz="2600" err="1">
                <a:sym typeface="Symbol" panose="05050102010706020507" pitchFamily="18" charset="2"/>
              </a:rPr>
              <a:t>và</a:t>
            </a:r>
            <a:r>
              <a:rPr lang="en-US" sz="2600">
                <a:sym typeface="Symbol" panose="05050102010706020507" pitchFamily="18" charset="2"/>
              </a:rPr>
              <a:t> </a:t>
            </a:r>
            <a:r>
              <a:rPr lang="en-US" sz="2600" err="1">
                <a:sym typeface="Symbol" panose="05050102010706020507" pitchFamily="18" charset="2"/>
              </a:rPr>
              <a:t>đủ</a:t>
            </a:r>
            <a:r>
              <a:rPr lang="en-US" sz="2600">
                <a:sym typeface="Symbol" panose="05050102010706020507" pitchFamily="18" charset="2"/>
              </a:rPr>
              <a:t> </a:t>
            </a:r>
            <a:r>
              <a:rPr lang="en-US" sz="2600" err="1">
                <a:sym typeface="Symbol" panose="05050102010706020507" pitchFamily="18" charset="2"/>
              </a:rPr>
              <a:t>để</a:t>
            </a:r>
            <a:r>
              <a:rPr lang="en-US" sz="2600">
                <a:sym typeface="Symbol" panose="05050102010706020507" pitchFamily="18" charset="2"/>
              </a:rPr>
              <a:t> </a:t>
            </a:r>
            <a:r>
              <a:rPr lang="en-US" sz="2600" err="1">
                <a:sym typeface="Symbol" panose="05050102010706020507" pitchFamily="18" charset="2"/>
              </a:rPr>
              <a:t>biểu</a:t>
            </a:r>
            <a:r>
              <a:rPr lang="en-US" sz="2600">
                <a:sym typeface="Symbol" panose="05050102010706020507" pitchFamily="18" charset="2"/>
              </a:rPr>
              <a:t> </a:t>
            </a:r>
            <a:r>
              <a:rPr lang="en-US" sz="2600" err="1">
                <a:sym typeface="Symbol" panose="05050102010706020507" pitchFamily="18" charset="2"/>
              </a:rPr>
              <a:t>thức</a:t>
            </a:r>
            <a:r>
              <a:rPr lang="en-US" sz="2600">
                <a:sym typeface="Symbol" panose="05050102010706020507" pitchFamily="18" charset="2"/>
              </a:rPr>
              <a:t> A </a:t>
            </a:r>
            <a:r>
              <a:rPr lang="en-US" sz="2600" err="1">
                <a:sym typeface="Symbol" panose="05050102010706020507" pitchFamily="18" charset="2"/>
              </a:rPr>
              <a:t>đồng</a:t>
            </a:r>
            <a:r>
              <a:rPr lang="en-US" sz="2600">
                <a:sym typeface="Symbol" panose="05050102010706020507" pitchFamily="18" charset="2"/>
              </a:rPr>
              <a:t> </a:t>
            </a:r>
            <a:r>
              <a:rPr lang="en-US" sz="2600" err="1">
                <a:sym typeface="Symbol" panose="05050102010706020507" pitchFamily="18" charset="2"/>
              </a:rPr>
              <a:t>nhất</a:t>
            </a:r>
            <a:r>
              <a:rPr lang="en-US" sz="2600">
                <a:sym typeface="Symbol" panose="05050102010706020507" pitchFamily="18" charset="2"/>
              </a:rPr>
              <a:t> </a:t>
            </a:r>
            <a:r>
              <a:rPr lang="en-US" sz="2600" err="1">
                <a:sym typeface="Symbol" panose="05050102010706020507" pitchFamily="18" charset="2"/>
              </a:rPr>
              <a:t>đúng</a:t>
            </a:r>
            <a:r>
              <a:rPr lang="en-US" sz="2600">
                <a:sym typeface="Symbol" panose="05050102010706020507" pitchFamily="18" charset="2"/>
              </a:rPr>
              <a:t> </a:t>
            </a:r>
            <a:r>
              <a:rPr lang="en-US" sz="2600" err="1">
                <a:sym typeface="Symbol" panose="05050102010706020507" pitchFamily="18" charset="2"/>
              </a:rPr>
              <a:t>là</a:t>
            </a:r>
            <a:r>
              <a:rPr lang="en-US" sz="2600">
                <a:sym typeface="Symbol" panose="05050102010706020507" pitchFamily="18" charset="2"/>
              </a:rPr>
              <a:t> </a:t>
            </a:r>
            <a:r>
              <a:rPr lang="en-US" sz="2600" err="1">
                <a:sym typeface="Symbol" panose="05050102010706020507" pitchFamily="18" charset="2"/>
              </a:rPr>
              <a:t>trong</a:t>
            </a:r>
            <a:r>
              <a:rPr lang="en-US" sz="2600">
                <a:sym typeface="Symbol" panose="05050102010706020507" pitchFamily="18" charset="2"/>
              </a:rPr>
              <a:t> </a:t>
            </a:r>
            <a:r>
              <a:rPr lang="en-US" sz="2600" err="1">
                <a:sym typeface="Symbol" panose="05050102010706020507" pitchFamily="18" charset="2"/>
              </a:rPr>
              <a:t>dạng</a:t>
            </a:r>
            <a:r>
              <a:rPr lang="en-US" sz="2600">
                <a:sym typeface="Symbol" panose="05050102010706020507" pitchFamily="18" charset="2"/>
              </a:rPr>
              <a:t> </a:t>
            </a:r>
            <a:r>
              <a:rPr lang="en-US" sz="2600" err="1">
                <a:sym typeface="Symbol" panose="05050102010706020507" pitchFamily="18" charset="2"/>
              </a:rPr>
              <a:t>chuẩn</a:t>
            </a:r>
            <a:r>
              <a:rPr lang="en-US" sz="2600">
                <a:sym typeface="Symbol" panose="05050102010706020507" pitchFamily="18" charset="2"/>
              </a:rPr>
              <a:t> </a:t>
            </a:r>
            <a:r>
              <a:rPr lang="en-US" sz="2600" err="1">
                <a:sym typeface="Symbol" panose="05050102010706020507" pitchFamily="18" charset="2"/>
              </a:rPr>
              <a:t>tắc</a:t>
            </a:r>
            <a:r>
              <a:rPr lang="en-US" sz="2600">
                <a:sym typeface="Symbol" panose="05050102010706020507" pitchFamily="18" charset="2"/>
              </a:rPr>
              <a:t> </a:t>
            </a:r>
            <a:r>
              <a:rPr lang="en-US" sz="2600" err="1">
                <a:sym typeface="Symbol" panose="05050102010706020507" pitchFamily="18" charset="2"/>
              </a:rPr>
              <a:t>hội</a:t>
            </a:r>
            <a:r>
              <a:rPr lang="en-US" sz="2600">
                <a:sym typeface="Symbol" panose="05050102010706020507" pitchFamily="18" charset="2"/>
              </a:rPr>
              <a:t> </a:t>
            </a:r>
            <a:r>
              <a:rPr lang="en-US" sz="2600" err="1">
                <a:sym typeface="Symbol" panose="05050102010706020507" pitchFamily="18" charset="2"/>
              </a:rPr>
              <a:t>mỗi</a:t>
            </a:r>
            <a:r>
              <a:rPr lang="en-US" sz="2600">
                <a:sym typeface="Symbol" panose="05050102010706020507" pitchFamily="18" charset="2"/>
              </a:rPr>
              <a:t> </a:t>
            </a:r>
            <a:r>
              <a:rPr lang="en-US" sz="2600" err="1">
                <a:sym typeface="Symbol" panose="05050102010706020507" pitchFamily="18" charset="2"/>
              </a:rPr>
              <a:t>tuyển</a:t>
            </a:r>
            <a:r>
              <a:rPr lang="en-US" sz="2600">
                <a:sym typeface="Symbol" panose="05050102010706020507" pitchFamily="18" charset="2"/>
              </a:rPr>
              <a:t> </a:t>
            </a:r>
            <a:r>
              <a:rPr lang="en-US" sz="2600" err="1">
                <a:sym typeface="Symbol" panose="05050102010706020507" pitchFamily="18" charset="2"/>
              </a:rPr>
              <a:t>sơ</a:t>
            </a:r>
            <a:r>
              <a:rPr lang="en-US" sz="2600">
                <a:sym typeface="Symbol" panose="05050102010706020507" pitchFamily="18" charset="2"/>
              </a:rPr>
              <a:t> </a:t>
            </a:r>
            <a:r>
              <a:rPr lang="en-US" sz="2600" err="1">
                <a:sym typeface="Symbol" panose="05050102010706020507" pitchFamily="18" charset="2"/>
              </a:rPr>
              <a:t>cấp</a:t>
            </a:r>
            <a:r>
              <a:rPr lang="en-US" sz="2600">
                <a:sym typeface="Symbol" panose="05050102010706020507" pitchFamily="18" charset="2"/>
              </a:rPr>
              <a:t> </a:t>
            </a:r>
            <a:r>
              <a:rPr lang="en-US" sz="2600" err="1">
                <a:sym typeface="Symbol" panose="05050102010706020507" pitchFamily="18" charset="2"/>
              </a:rPr>
              <a:t>đều</a:t>
            </a:r>
            <a:r>
              <a:rPr lang="en-US" sz="2600">
                <a:sym typeface="Symbol" panose="05050102010706020507" pitchFamily="18" charset="2"/>
              </a:rPr>
              <a:t> </a:t>
            </a:r>
            <a:r>
              <a:rPr lang="en-US" sz="2600" err="1">
                <a:sym typeface="Symbol" panose="05050102010706020507" pitchFamily="18" charset="2"/>
              </a:rPr>
              <a:t>chứa</a:t>
            </a:r>
            <a:r>
              <a:rPr lang="en-US" sz="2600">
                <a:sym typeface="Symbol" panose="05050102010706020507" pitchFamily="18" charset="2"/>
              </a:rPr>
              <a:t> </a:t>
            </a:r>
            <a:r>
              <a:rPr lang="en-US" sz="2600" err="1">
                <a:sym typeface="Symbol" panose="05050102010706020507" pitchFamily="18" charset="2"/>
              </a:rPr>
              <a:t>mệnh</a:t>
            </a:r>
            <a:r>
              <a:rPr lang="en-US" sz="2600">
                <a:sym typeface="Symbol" panose="05050102010706020507" pitchFamily="18" charset="2"/>
              </a:rPr>
              <a:t> </a:t>
            </a:r>
            <a:r>
              <a:rPr lang="en-US" sz="2600" err="1">
                <a:sym typeface="Symbol" panose="05050102010706020507" pitchFamily="18" charset="2"/>
              </a:rPr>
              <a:t>đề</a:t>
            </a:r>
            <a:r>
              <a:rPr lang="en-US" sz="2600">
                <a:sym typeface="Symbol" panose="05050102010706020507" pitchFamily="18" charset="2"/>
              </a:rPr>
              <a:t> </a:t>
            </a:r>
            <a:r>
              <a:rPr lang="en-US" sz="2600" err="1">
                <a:sym typeface="Symbol" panose="05050102010706020507" pitchFamily="18" charset="2"/>
              </a:rPr>
              <a:t>sơ</a:t>
            </a:r>
            <a:r>
              <a:rPr lang="en-US" sz="2600">
                <a:sym typeface="Symbol" panose="05050102010706020507" pitchFamily="18" charset="2"/>
              </a:rPr>
              <a:t> </a:t>
            </a:r>
            <a:r>
              <a:rPr lang="en-US" sz="2600" err="1">
                <a:sym typeface="Symbol" panose="05050102010706020507" pitchFamily="18" charset="2"/>
              </a:rPr>
              <a:t>cấp</a:t>
            </a:r>
            <a:r>
              <a:rPr lang="en-US" sz="2600">
                <a:sym typeface="Symbol" panose="05050102010706020507" pitchFamily="18" charset="2"/>
              </a:rPr>
              <a:t> </a:t>
            </a:r>
            <a:r>
              <a:rPr lang="en-US" sz="2600" err="1">
                <a:sym typeface="Symbol" panose="05050102010706020507" pitchFamily="18" charset="2"/>
              </a:rPr>
              <a:t>và</a:t>
            </a:r>
            <a:r>
              <a:rPr lang="en-US" sz="2600">
                <a:sym typeface="Symbol" panose="05050102010706020507" pitchFamily="18" charset="2"/>
              </a:rPr>
              <a:t> </a:t>
            </a:r>
            <a:r>
              <a:rPr lang="en-US" sz="2600" err="1">
                <a:sym typeface="Symbol" panose="05050102010706020507" pitchFamily="18" charset="2"/>
              </a:rPr>
              <a:t>phủ</a:t>
            </a:r>
            <a:r>
              <a:rPr lang="en-US" sz="2600">
                <a:sym typeface="Symbol" panose="05050102010706020507" pitchFamily="18" charset="2"/>
              </a:rPr>
              <a:t> </a:t>
            </a:r>
            <a:r>
              <a:rPr lang="en-US" sz="2600" err="1">
                <a:sym typeface="Symbol" panose="05050102010706020507" pitchFamily="18" charset="2"/>
              </a:rPr>
              <a:t>định</a:t>
            </a:r>
            <a:r>
              <a:rPr lang="en-US" sz="2600">
                <a:sym typeface="Symbol" panose="05050102010706020507" pitchFamily="18" charset="2"/>
              </a:rPr>
              <a:t> </a:t>
            </a:r>
            <a:r>
              <a:rPr lang="en-US" sz="2600" err="1">
                <a:sym typeface="Symbol" panose="05050102010706020507" pitchFamily="18" charset="2"/>
              </a:rPr>
              <a:t>của</a:t>
            </a:r>
            <a:r>
              <a:rPr lang="en-US" sz="2600">
                <a:sym typeface="Symbol" panose="05050102010706020507" pitchFamily="18" charset="2"/>
              </a:rPr>
              <a:t> </a:t>
            </a:r>
            <a:r>
              <a:rPr lang="en-US" sz="2600" err="1">
                <a:sym typeface="Symbol" panose="05050102010706020507" pitchFamily="18" charset="2"/>
              </a:rPr>
              <a:t>nó</a:t>
            </a:r>
            <a:r>
              <a:rPr lang="en-US" sz="2600">
                <a:sym typeface="Symbol" panose="05050102010706020507" pitchFamily="18" charset="2"/>
              </a:rPr>
              <a:t>.</a:t>
            </a:r>
          </a:p>
          <a:p>
            <a:r>
              <a:rPr lang="en-US" sz="2600" err="1">
                <a:sym typeface="Symbol" panose="05050102010706020507" pitchFamily="18" charset="2"/>
              </a:rPr>
              <a:t>Điều</a:t>
            </a:r>
            <a:r>
              <a:rPr lang="en-US" sz="2600">
                <a:sym typeface="Symbol" panose="05050102010706020507" pitchFamily="18" charset="2"/>
              </a:rPr>
              <a:t> </a:t>
            </a:r>
            <a:r>
              <a:rPr lang="en-US" sz="2600" err="1">
                <a:sym typeface="Symbol" panose="05050102010706020507" pitchFamily="18" charset="2"/>
              </a:rPr>
              <a:t>kiện</a:t>
            </a:r>
            <a:r>
              <a:rPr lang="en-US" sz="2600">
                <a:sym typeface="Symbol" panose="05050102010706020507" pitchFamily="18" charset="2"/>
              </a:rPr>
              <a:t> </a:t>
            </a:r>
            <a:r>
              <a:rPr lang="en-US" sz="2600" err="1">
                <a:sym typeface="Symbol" panose="05050102010706020507" pitchFamily="18" charset="2"/>
              </a:rPr>
              <a:t>cần</a:t>
            </a:r>
            <a:r>
              <a:rPr lang="en-US" sz="2600">
                <a:sym typeface="Symbol" panose="05050102010706020507" pitchFamily="18" charset="2"/>
              </a:rPr>
              <a:t> </a:t>
            </a:r>
            <a:r>
              <a:rPr lang="en-US" sz="2600" err="1">
                <a:sym typeface="Symbol" panose="05050102010706020507" pitchFamily="18" charset="2"/>
              </a:rPr>
              <a:t>và</a:t>
            </a:r>
            <a:r>
              <a:rPr lang="en-US" sz="2600">
                <a:sym typeface="Symbol" panose="05050102010706020507" pitchFamily="18" charset="2"/>
              </a:rPr>
              <a:t> </a:t>
            </a:r>
            <a:r>
              <a:rPr lang="en-US" sz="2600" err="1">
                <a:sym typeface="Symbol" panose="05050102010706020507" pitchFamily="18" charset="2"/>
              </a:rPr>
              <a:t>đủ</a:t>
            </a:r>
            <a:r>
              <a:rPr lang="en-US" sz="2600">
                <a:sym typeface="Symbol" panose="05050102010706020507" pitchFamily="18" charset="2"/>
              </a:rPr>
              <a:t> </a:t>
            </a:r>
            <a:r>
              <a:rPr lang="en-US" sz="2600" err="1">
                <a:sym typeface="Symbol" panose="05050102010706020507" pitchFamily="18" charset="2"/>
              </a:rPr>
              <a:t>để</a:t>
            </a:r>
            <a:r>
              <a:rPr lang="en-US" sz="2600">
                <a:sym typeface="Symbol" panose="05050102010706020507" pitchFamily="18" charset="2"/>
              </a:rPr>
              <a:t> </a:t>
            </a:r>
            <a:r>
              <a:rPr lang="en-US" sz="2600" err="1">
                <a:sym typeface="Symbol" panose="05050102010706020507" pitchFamily="18" charset="2"/>
              </a:rPr>
              <a:t>biểu</a:t>
            </a:r>
            <a:r>
              <a:rPr lang="en-US" sz="2600">
                <a:sym typeface="Symbol" panose="05050102010706020507" pitchFamily="18" charset="2"/>
              </a:rPr>
              <a:t> </a:t>
            </a:r>
            <a:r>
              <a:rPr lang="en-US" sz="2600" err="1">
                <a:sym typeface="Symbol" panose="05050102010706020507" pitchFamily="18" charset="2"/>
              </a:rPr>
              <a:t>thức</a:t>
            </a:r>
            <a:r>
              <a:rPr lang="en-US" sz="2600">
                <a:sym typeface="Symbol" panose="05050102010706020507" pitchFamily="18" charset="2"/>
              </a:rPr>
              <a:t> A </a:t>
            </a:r>
            <a:r>
              <a:rPr lang="en-US" sz="2600" err="1">
                <a:sym typeface="Symbol" panose="05050102010706020507" pitchFamily="18" charset="2"/>
              </a:rPr>
              <a:t>đồng</a:t>
            </a:r>
            <a:r>
              <a:rPr lang="en-US" sz="2600">
                <a:sym typeface="Symbol" panose="05050102010706020507" pitchFamily="18" charset="2"/>
              </a:rPr>
              <a:t> </a:t>
            </a:r>
            <a:r>
              <a:rPr lang="en-US" sz="2600" err="1">
                <a:sym typeface="Symbol" panose="05050102010706020507" pitchFamily="18" charset="2"/>
              </a:rPr>
              <a:t>nhất</a:t>
            </a:r>
            <a:r>
              <a:rPr lang="en-US" sz="2600">
                <a:sym typeface="Symbol" panose="05050102010706020507" pitchFamily="18" charset="2"/>
              </a:rPr>
              <a:t> </a:t>
            </a:r>
            <a:r>
              <a:rPr lang="en-US" sz="2600" err="1">
                <a:sym typeface="Symbol" panose="05050102010706020507" pitchFamily="18" charset="2"/>
              </a:rPr>
              <a:t>sai</a:t>
            </a:r>
            <a:r>
              <a:rPr lang="en-US" sz="2600">
                <a:sym typeface="Symbol" panose="05050102010706020507" pitchFamily="18" charset="2"/>
              </a:rPr>
              <a:t> </a:t>
            </a:r>
            <a:r>
              <a:rPr lang="en-US" sz="2600" err="1">
                <a:sym typeface="Symbol" panose="05050102010706020507" pitchFamily="18" charset="2"/>
              </a:rPr>
              <a:t>là</a:t>
            </a:r>
            <a:r>
              <a:rPr lang="en-US" sz="2600">
                <a:sym typeface="Symbol" panose="05050102010706020507" pitchFamily="18" charset="2"/>
              </a:rPr>
              <a:t> </a:t>
            </a:r>
            <a:r>
              <a:rPr lang="en-US" sz="2600" err="1">
                <a:sym typeface="Symbol" panose="05050102010706020507" pitchFamily="18" charset="2"/>
              </a:rPr>
              <a:t>trong</a:t>
            </a:r>
            <a:r>
              <a:rPr lang="en-US" sz="2600">
                <a:sym typeface="Symbol" panose="05050102010706020507" pitchFamily="18" charset="2"/>
              </a:rPr>
              <a:t> </a:t>
            </a:r>
            <a:r>
              <a:rPr lang="en-US" sz="2600" err="1">
                <a:sym typeface="Symbol" panose="05050102010706020507" pitchFamily="18" charset="2"/>
              </a:rPr>
              <a:t>dạng</a:t>
            </a:r>
            <a:r>
              <a:rPr lang="en-US" sz="2600">
                <a:sym typeface="Symbol" panose="05050102010706020507" pitchFamily="18" charset="2"/>
              </a:rPr>
              <a:t> </a:t>
            </a:r>
            <a:r>
              <a:rPr lang="en-US" sz="2600" err="1">
                <a:sym typeface="Symbol" panose="05050102010706020507" pitchFamily="18" charset="2"/>
              </a:rPr>
              <a:t>chuẩn</a:t>
            </a:r>
            <a:r>
              <a:rPr lang="en-US" sz="2600">
                <a:sym typeface="Symbol" panose="05050102010706020507" pitchFamily="18" charset="2"/>
              </a:rPr>
              <a:t> </a:t>
            </a:r>
            <a:r>
              <a:rPr lang="en-US" sz="2600" err="1">
                <a:sym typeface="Symbol" panose="05050102010706020507" pitchFamily="18" charset="2"/>
              </a:rPr>
              <a:t>tắc</a:t>
            </a:r>
            <a:r>
              <a:rPr lang="en-US" sz="2600">
                <a:sym typeface="Symbol" panose="05050102010706020507" pitchFamily="18" charset="2"/>
              </a:rPr>
              <a:t> </a:t>
            </a:r>
            <a:r>
              <a:rPr lang="en-US" sz="2600" err="1">
                <a:sym typeface="Symbol" panose="05050102010706020507" pitchFamily="18" charset="2"/>
              </a:rPr>
              <a:t>tuyển</a:t>
            </a:r>
            <a:r>
              <a:rPr lang="en-US" sz="2600">
                <a:sym typeface="Symbol" panose="05050102010706020507" pitchFamily="18" charset="2"/>
              </a:rPr>
              <a:t> </a:t>
            </a:r>
            <a:r>
              <a:rPr lang="en-US" sz="2600" err="1">
                <a:sym typeface="Symbol" panose="05050102010706020507" pitchFamily="18" charset="2"/>
              </a:rPr>
              <a:t>mỗi</a:t>
            </a:r>
            <a:r>
              <a:rPr lang="en-US" sz="2600">
                <a:sym typeface="Symbol" panose="05050102010706020507" pitchFamily="18" charset="2"/>
              </a:rPr>
              <a:t> </a:t>
            </a:r>
            <a:r>
              <a:rPr lang="en-US" sz="2600" err="1">
                <a:sym typeface="Symbol" panose="05050102010706020507" pitchFamily="18" charset="2"/>
              </a:rPr>
              <a:t>hội</a:t>
            </a:r>
            <a:r>
              <a:rPr lang="en-US" sz="2600">
                <a:sym typeface="Symbol" panose="05050102010706020507" pitchFamily="18" charset="2"/>
              </a:rPr>
              <a:t> </a:t>
            </a:r>
            <a:r>
              <a:rPr lang="en-US" sz="2600" err="1">
                <a:sym typeface="Symbol" panose="05050102010706020507" pitchFamily="18" charset="2"/>
              </a:rPr>
              <a:t>sơ</a:t>
            </a:r>
            <a:r>
              <a:rPr lang="en-US" sz="2600">
                <a:sym typeface="Symbol" panose="05050102010706020507" pitchFamily="18" charset="2"/>
              </a:rPr>
              <a:t> </a:t>
            </a:r>
            <a:r>
              <a:rPr lang="en-US" sz="2600" err="1">
                <a:sym typeface="Symbol" panose="05050102010706020507" pitchFamily="18" charset="2"/>
              </a:rPr>
              <a:t>cấp</a:t>
            </a:r>
            <a:r>
              <a:rPr lang="en-US" sz="2600">
                <a:sym typeface="Symbol" panose="05050102010706020507" pitchFamily="18" charset="2"/>
              </a:rPr>
              <a:t> </a:t>
            </a:r>
            <a:r>
              <a:rPr lang="en-US" sz="2600" err="1">
                <a:sym typeface="Symbol" panose="05050102010706020507" pitchFamily="18" charset="2"/>
              </a:rPr>
              <a:t>đều</a:t>
            </a:r>
            <a:r>
              <a:rPr lang="en-US" sz="2600">
                <a:sym typeface="Symbol" panose="05050102010706020507" pitchFamily="18" charset="2"/>
              </a:rPr>
              <a:t> </a:t>
            </a:r>
            <a:r>
              <a:rPr lang="en-US" sz="2600" err="1">
                <a:sym typeface="Symbol" panose="05050102010706020507" pitchFamily="18" charset="2"/>
              </a:rPr>
              <a:t>chứa</a:t>
            </a:r>
            <a:r>
              <a:rPr lang="en-US" sz="2600">
                <a:sym typeface="Symbol" panose="05050102010706020507" pitchFamily="18" charset="2"/>
              </a:rPr>
              <a:t> </a:t>
            </a:r>
            <a:r>
              <a:rPr lang="en-US" sz="2600" err="1">
                <a:sym typeface="Symbol" panose="05050102010706020507" pitchFamily="18" charset="2"/>
              </a:rPr>
              <a:t>mệnh</a:t>
            </a:r>
            <a:r>
              <a:rPr lang="en-US" sz="2600">
                <a:sym typeface="Symbol" panose="05050102010706020507" pitchFamily="18" charset="2"/>
              </a:rPr>
              <a:t> </a:t>
            </a:r>
            <a:r>
              <a:rPr lang="en-US" sz="2600" err="1">
                <a:sym typeface="Symbol" panose="05050102010706020507" pitchFamily="18" charset="2"/>
              </a:rPr>
              <a:t>đề</a:t>
            </a:r>
            <a:r>
              <a:rPr lang="en-US" sz="2600">
                <a:sym typeface="Symbol" panose="05050102010706020507" pitchFamily="18" charset="2"/>
              </a:rPr>
              <a:t> </a:t>
            </a:r>
            <a:r>
              <a:rPr lang="en-US" sz="2600" err="1">
                <a:sym typeface="Symbol" panose="05050102010706020507" pitchFamily="18" charset="2"/>
              </a:rPr>
              <a:t>sơ</a:t>
            </a:r>
            <a:r>
              <a:rPr lang="en-US" sz="2600">
                <a:sym typeface="Symbol" panose="05050102010706020507" pitchFamily="18" charset="2"/>
              </a:rPr>
              <a:t> </a:t>
            </a:r>
            <a:r>
              <a:rPr lang="en-US" sz="2600" err="1">
                <a:sym typeface="Symbol" panose="05050102010706020507" pitchFamily="18" charset="2"/>
              </a:rPr>
              <a:t>cấp</a:t>
            </a:r>
            <a:r>
              <a:rPr lang="en-US" sz="2600">
                <a:sym typeface="Symbol" panose="05050102010706020507" pitchFamily="18" charset="2"/>
              </a:rPr>
              <a:t> </a:t>
            </a:r>
            <a:r>
              <a:rPr lang="en-US" sz="2600" err="1">
                <a:sym typeface="Symbol" panose="05050102010706020507" pitchFamily="18" charset="2"/>
              </a:rPr>
              <a:t>và</a:t>
            </a:r>
            <a:r>
              <a:rPr lang="en-US" sz="2600">
                <a:sym typeface="Symbol" panose="05050102010706020507" pitchFamily="18" charset="2"/>
              </a:rPr>
              <a:t> </a:t>
            </a:r>
            <a:r>
              <a:rPr lang="en-US" sz="2600" err="1">
                <a:sym typeface="Symbol" panose="05050102010706020507" pitchFamily="18" charset="2"/>
              </a:rPr>
              <a:t>phủ</a:t>
            </a:r>
            <a:r>
              <a:rPr lang="en-US" sz="2600">
                <a:sym typeface="Symbol" panose="05050102010706020507" pitchFamily="18" charset="2"/>
              </a:rPr>
              <a:t> </a:t>
            </a:r>
            <a:r>
              <a:rPr lang="en-US" sz="2600" err="1">
                <a:sym typeface="Symbol" panose="05050102010706020507" pitchFamily="18" charset="2"/>
              </a:rPr>
              <a:t>định</a:t>
            </a:r>
            <a:r>
              <a:rPr lang="en-US" sz="2600">
                <a:sym typeface="Symbol" panose="05050102010706020507" pitchFamily="18" charset="2"/>
              </a:rPr>
              <a:t> </a:t>
            </a:r>
            <a:r>
              <a:rPr lang="en-US" sz="2600" err="1">
                <a:sym typeface="Symbol" panose="05050102010706020507" pitchFamily="18" charset="2"/>
              </a:rPr>
              <a:t>của</a:t>
            </a:r>
            <a:r>
              <a:rPr lang="en-US" sz="2600">
                <a:sym typeface="Symbol" panose="05050102010706020507" pitchFamily="18" charset="2"/>
              </a:rPr>
              <a:t> </a:t>
            </a:r>
            <a:r>
              <a:rPr lang="en-US" sz="2600" err="1">
                <a:sym typeface="Symbol" panose="05050102010706020507" pitchFamily="18" charset="2"/>
              </a:rPr>
              <a:t>nó</a:t>
            </a:r>
            <a:r>
              <a:rPr lang="en-US" sz="2600">
                <a:sym typeface="Symbol" panose="05050102010706020507" pitchFamily="18" charset="2"/>
              </a:rPr>
              <a:t>.</a:t>
            </a:r>
          </a:p>
          <a:p>
            <a:endParaRPr lang="en-US" sz="2600">
              <a:sym typeface="Symbol" panose="05050102010706020507" pitchFamily="18" charset="2"/>
            </a:endParaRPr>
          </a:p>
          <a:p>
            <a:endParaRPr lang="en-US" sz="2600"/>
          </a:p>
          <a:p>
            <a:endParaRPr lang="en-US" sz="2600"/>
          </a:p>
          <a:p>
            <a:endParaRPr lang="en-US" sz="2600"/>
          </a:p>
        </p:txBody>
      </p:sp>
    </p:spTree>
    <p:extLst>
      <p:ext uri="{BB962C8B-B14F-4D97-AF65-F5344CB8AC3E}">
        <p14:creationId xmlns:p14="http://schemas.microsoft.com/office/powerpoint/2010/main" val="858748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12570E-1572-4F59-BF47-D22197F4A4E1}"/>
              </a:ext>
            </a:extLst>
          </p:cNvPr>
          <p:cNvPicPr>
            <a:picLocks noChangeAspect="1"/>
          </p:cNvPicPr>
          <p:nvPr/>
        </p:nvPicPr>
        <p:blipFill rotWithShape="1">
          <a:blip r:embed="rId2">
            <a:duotone>
              <a:schemeClr val="bg2">
                <a:shade val="45000"/>
                <a:satMod val="135000"/>
              </a:schemeClr>
              <a:prstClr val="white"/>
            </a:duotone>
          </a:blip>
          <a:srcRect t="5552" b="10178"/>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err="1"/>
              <a:t>Thuật</a:t>
            </a:r>
            <a:r>
              <a:rPr lang="en-US" b="1" dirty="0"/>
              <a:t> </a:t>
            </a:r>
            <a:r>
              <a:rPr lang="en-US" b="1" dirty="0" err="1"/>
              <a:t>toán</a:t>
            </a:r>
            <a:r>
              <a:rPr lang="en-US" b="1" dirty="0"/>
              <a:t> </a:t>
            </a:r>
            <a:r>
              <a:rPr lang="en-US" b="1" dirty="0" err="1"/>
              <a:t>nhận</a:t>
            </a:r>
            <a:r>
              <a:rPr lang="en-US" b="1" dirty="0"/>
              <a:t> </a:t>
            </a:r>
            <a:r>
              <a:rPr lang="en-US" b="1" dirty="0" err="1"/>
              <a:t>biết</a:t>
            </a:r>
            <a:r>
              <a:rPr lang="en-US" b="1" dirty="0"/>
              <a:t> </a:t>
            </a:r>
            <a:r>
              <a:rPr lang="en-US" b="1" dirty="0" err="1"/>
              <a:t>hằng</a:t>
            </a:r>
            <a:r>
              <a:rPr lang="en-US" b="1" dirty="0"/>
              <a:t> </a:t>
            </a:r>
            <a:r>
              <a:rPr lang="en-US" b="1" dirty="0" err="1"/>
              <a:t>đúng</a:t>
            </a:r>
            <a:endParaRPr lang="en-US" b="1" dirty="0"/>
          </a:p>
        </p:txBody>
      </p:sp>
      <p:graphicFrame>
        <p:nvGraphicFramePr>
          <p:cNvPr id="5" name="Content Placeholder 2">
            <a:extLst>
              <a:ext uri="{FF2B5EF4-FFF2-40B4-BE49-F238E27FC236}">
                <a16:creationId xmlns:a16="http://schemas.microsoft.com/office/drawing/2014/main" id="{D030AC8D-ABFE-4432-87AA-2D5FA89DC181}"/>
              </a:ext>
            </a:extLst>
          </p:cNvPr>
          <p:cNvGraphicFramePr>
            <a:graphicFrameLocks noGrp="1"/>
          </p:cNvGraphicFramePr>
          <p:nvPr>
            <p:ph idx="1"/>
            <p:extLst>
              <p:ext uri="{D42A27DB-BD31-4B8C-83A1-F6EECF244321}">
                <p14:modId xmlns:p14="http://schemas.microsoft.com/office/powerpoint/2010/main" val="3878621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326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b="1">
                <a:solidFill>
                  <a:srgbClr val="FFFFFF"/>
                </a:solidFill>
              </a:rPr>
              <a:t>Thuật toán nhận biết hằng sai</a:t>
            </a:r>
          </a:p>
        </p:txBody>
      </p:sp>
      <p:graphicFrame>
        <p:nvGraphicFramePr>
          <p:cNvPr id="5" name="Content Placeholder 2">
            <a:extLst>
              <a:ext uri="{FF2B5EF4-FFF2-40B4-BE49-F238E27FC236}">
                <a16:creationId xmlns:a16="http://schemas.microsoft.com/office/drawing/2014/main" id="{B7115267-0A01-4064-966E-D4F181E13A3E}"/>
              </a:ext>
            </a:extLst>
          </p:cNvPr>
          <p:cNvGraphicFramePr>
            <a:graphicFrameLocks noGrp="1"/>
          </p:cNvGraphicFramePr>
          <p:nvPr>
            <p:ph idx="1"/>
            <p:extLst>
              <p:ext uri="{D42A27DB-BD31-4B8C-83A1-F6EECF244321}">
                <p14:modId xmlns:p14="http://schemas.microsoft.com/office/powerpoint/2010/main" val="314910939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988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643467"/>
            <a:ext cx="2951205" cy="5571066"/>
          </a:xfrm>
        </p:spPr>
        <p:txBody>
          <a:bodyPr>
            <a:normAutofit/>
          </a:bodyPr>
          <a:lstStyle/>
          <a:p>
            <a:r>
              <a:rPr lang="en-US" b="1">
                <a:solidFill>
                  <a:srgbClr val="FFFFFF"/>
                </a:solidFill>
              </a:rPr>
              <a:t>Các quy tắc suy diễn trong logic mệnh đề</a:t>
            </a:r>
          </a:p>
        </p:txBody>
      </p:sp>
      <p:sp>
        <p:nvSpPr>
          <p:cNvPr id="39" name="Rectangle: Rounded Corners 38">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D5087C-3092-4C7A-AD59-FFF78248072D}"/>
              </a:ext>
            </a:extLst>
          </p:cNvPr>
          <p:cNvGraphicFramePr>
            <a:graphicFrameLocks noGrp="1"/>
          </p:cNvGraphicFramePr>
          <p:nvPr>
            <p:ph idx="1"/>
            <p:extLst>
              <p:ext uri="{D42A27DB-BD31-4B8C-83A1-F6EECF244321}">
                <p14:modId xmlns:p14="http://schemas.microsoft.com/office/powerpoint/2010/main" val="235287598"/>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7880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643467" y="1847765"/>
            <a:ext cx="10905066" cy="3162468"/>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0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7A5A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41180" y="2403661"/>
            <a:ext cx="5129784" cy="2064737"/>
          </a:xfrm>
          <a:prstGeom prst="rect">
            <a:avLst/>
          </a:prstGeom>
        </p:spPr>
      </p:pic>
      <p:sp>
        <p:nvSpPr>
          <p:cNvPr id="14" name="Rectangle 1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7A5A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421034" y="2633883"/>
            <a:ext cx="5129784" cy="1590233"/>
          </a:xfrm>
          <a:prstGeom prst="rect">
            <a:avLst/>
          </a:prstGeom>
        </p:spPr>
      </p:pic>
    </p:spTree>
    <p:extLst>
      <p:ext uri="{BB962C8B-B14F-4D97-AF65-F5344CB8AC3E}">
        <p14:creationId xmlns:p14="http://schemas.microsoft.com/office/powerpoint/2010/main" val="386892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ight Triangle 2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stretch>
            <a:fillRect/>
          </a:stretch>
        </p:blipFill>
        <p:spPr>
          <a:xfrm>
            <a:off x="1133411" y="918546"/>
            <a:ext cx="7404213" cy="4979334"/>
          </a:xfrm>
          <a:prstGeom prst="rect">
            <a:avLst/>
          </a:prstGeom>
        </p:spPr>
      </p:pic>
    </p:spTree>
    <p:extLst>
      <p:ext uri="{BB962C8B-B14F-4D97-AF65-F5344CB8AC3E}">
        <p14:creationId xmlns:p14="http://schemas.microsoft.com/office/powerpoint/2010/main" val="559759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3E485DD-0C12-45BC-A361-28152A03B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p:cNvPicPr>
            <a:picLocks noChangeAspect="1"/>
          </p:cNvPicPr>
          <p:nvPr/>
        </p:nvPicPr>
        <p:blipFill>
          <a:blip r:embed="rId2">
            <a:duotone>
              <a:prstClr val="black"/>
              <a:prstClr val="white"/>
            </a:duotone>
          </a:blip>
          <a:stretch>
            <a:fillRect/>
          </a:stretch>
        </p:blipFill>
        <p:spPr>
          <a:xfrm>
            <a:off x="3648075" y="1145382"/>
            <a:ext cx="6524625" cy="4567236"/>
          </a:xfrm>
          <a:prstGeom prst="rect">
            <a:avLst/>
          </a:prstGeom>
        </p:spPr>
      </p:pic>
      <p:sp>
        <p:nvSpPr>
          <p:cNvPr id="12" name="Freeform: Shape 11">
            <a:extLst>
              <a:ext uri="{FF2B5EF4-FFF2-40B4-BE49-F238E27FC236}">
                <a16:creationId xmlns:a16="http://schemas.microsoft.com/office/drawing/2014/main" id="{6D6B998F-CA62-4EE6-B7E7-046377D4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524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7. </a:t>
            </a:r>
            <a:r>
              <a:rPr lang="en-US" sz="3200" b="1" kern="1200" dirty="0" err="1">
                <a:solidFill>
                  <a:schemeClr val="bg1"/>
                </a:solidFill>
                <a:latin typeface="+mj-lt"/>
                <a:ea typeface="+mj-ea"/>
                <a:cs typeface="+mj-cs"/>
              </a:rPr>
              <a:t>Quy</a:t>
            </a:r>
            <a:r>
              <a:rPr lang="en-US" sz="3200" b="1" kern="1200" dirty="0">
                <a:solidFill>
                  <a:schemeClr val="bg1"/>
                </a:solidFill>
                <a:latin typeface="+mj-lt"/>
                <a:ea typeface="+mj-ea"/>
                <a:cs typeface="+mj-cs"/>
              </a:rPr>
              <a:t> </a:t>
            </a:r>
            <a:r>
              <a:rPr lang="en-US" sz="3200" b="1" kern="1200" dirty="0" err="1">
                <a:solidFill>
                  <a:schemeClr val="bg1"/>
                </a:solidFill>
                <a:latin typeface="+mj-lt"/>
                <a:ea typeface="+mj-ea"/>
                <a:cs typeface="+mj-cs"/>
              </a:rPr>
              <a:t>tắc</a:t>
            </a:r>
            <a:r>
              <a:rPr lang="en-US" sz="3200" b="1" kern="1200" dirty="0">
                <a:solidFill>
                  <a:schemeClr val="bg1"/>
                </a:solidFill>
                <a:latin typeface="+mj-lt"/>
                <a:ea typeface="+mj-ea"/>
                <a:cs typeface="+mj-cs"/>
              </a:rPr>
              <a:t> </a:t>
            </a:r>
            <a:r>
              <a:rPr lang="en-US" sz="3200" b="1" kern="1200" dirty="0" err="1">
                <a:solidFill>
                  <a:schemeClr val="bg1"/>
                </a:solidFill>
                <a:latin typeface="+mj-lt"/>
                <a:ea typeface="+mj-ea"/>
                <a:cs typeface="+mj-cs"/>
              </a:rPr>
              <a:t>suy</a:t>
            </a:r>
            <a:r>
              <a:rPr lang="en-US" sz="3200" b="1" kern="1200" dirty="0">
                <a:solidFill>
                  <a:schemeClr val="bg1"/>
                </a:solidFill>
                <a:latin typeface="+mj-lt"/>
                <a:ea typeface="+mj-ea"/>
                <a:cs typeface="+mj-cs"/>
              </a:rPr>
              <a:t> </a:t>
            </a:r>
            <a:r>
              <a:rPr lang="en-US" sz="3200" b="1" kern="1200" dirty="0" err="1">
                <a:solidFill>
                  <a:schemeClr val="bg1"/>
                </a:solidFill>
                <a:latin typeface="+mj-lt"/>
                <a:ea typeface="+mj-ea"/>
                <a:cs typeface="+mj-cs"/>
              </a:rPr>
              <a:t>diễn</a:t>
            </a:r>
            <a:r>
              <a:rPr lang="en-US" sz="3200" b="1" kern="1200" dirty="0">
                <a:solidFill>
                  <a:schemeClr val="bg1"/>
                </a:solidFill>
                <a:latin typeface="+mj-lt"/>
                <a:ea typeface="+mj-ea"/>
                <a:cs typeface="+mj-cs"/>
              </a:rPr>
              <a:t> </a:t>
            </a:r>
            <a:r>
              <a:rPr lang="en-US" sz="3200" b="1" kern="1200" dirty="0" err="1">
                <a:solidFill>
                  <a:schemeClr val="bg1"/>
                </a:solidFill>
                <a:latin typeface="+mj-lt"/>
                <a:ea typeface="+mj-ea"/>
                <a:cs typeface="+mj-cs"/>
              </a:rPr>
              <a:t>mâu</a:t>
            </a:r>
            <a:r>
              <a:rPr lang="en-US" sz="3200" b="1" kern="1200" dirty="0">
                <a:solidFill>
                  <a:schemeClr val="bg1"/>
                </a:solidFill>
                <a:latin typeface="+mj-lt"/>
                <a:ea typeface="+mj-ea"/>
                <a:cs typeface="+mj-cs"/>
              </a:rPr>
              <a:t> </a:t>
            </a:r>
            <a:r>
              <a:rPr lang="en-US" sz="3200" b="1" kern="1200" dirty="0" err="1">
                <a:solidFill>
                  <a:schemeClr val="bg1"/>
                </a:solidFill>
                <a:latin typeface="+mj-lt"/>
                <a:ea typeface="+mj-ea"/>
                <a:cs typeface="+mj-cs"/>
              </a:rPr>
              <a:t>thuẫn</a:t>
            </a:r>
            <a:endParaRPr lang="en-US" sz="3200" b="1" kern="1200" dirty="0">
              <a:solidFill>
                <a:schemeClr val="bg1"/>
              </a:solidFill>
              <a:latin typeface="+mj-lt"/>
              <a:ea typeface="+mj-ea"/>
              <a:cs typeface="+mj-cs"/>
            </a:endParaRPr>
          </a:p>
        </p:txBody>
      </p:sp>
      <p:pic>
        <p:nvPicPr>
          <p:cNvPr id="4" name="Picture 3"/>
          <p:cNvPicPr>
            <a:picLocks noChangeAspect="1"/>
          </p:cNvPicPr>
          <p:nvPr/>
        </p:nvPicPr>
        <p:blipFill>
          <a:blip r:embed="rId2"/>
          <a:stretch>
            <a:fillRect/>
          </a:stretch>
        </p:blipFill>
        <p:spPr>
          <a:xfrm>
            <a:off x="1371054" y="1675227"/>
            <a:ext cx="9449892" cy="4394199"/>
          </a:xfrm>
          <a:prstGeom prst="rect">
            <a:avLst/>
          </a:prstGeom>
        </p:spPr>
      </p:pic>
    </p:spTree>
    <p:extLst>
      <p:ext uri="{BB962C8B-B14F-4D97-AF65-F5344CB8AC3E}">
        <p14:creationId xmlns:p14="http://schemas.microsoft.com/office/powerpoint/2010/main" val="201285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673770"/>
            <a:ext cx="3220329" cy="2027227"/>
          </a:xfrm>
        </p:spPr>
        <p:txBody>
          <a:bodyPr anchor="t">
            <a:normAutofit/>
          </a:bodyPr>
          <a:lstStyle/>
          <a:p>
            <a:r>
              <a:rPr lang="en-US" sz="4600" b="1">
                <a:solidFill>
                  <a:srgbClr val="FFFFFF"/>
                </a:solidFill>
              </a:rPr>
              <a:t>Khái niệm mệnh đề và chân trị</a:t>
            </a:r>
          </a:p>
        </p:txBody>
      </p:sp>
      <p:graphicFrame>
        <p:nvGraphicFramePr>
          <p:cNvPr id="23" name="Content Placeholder 2">
            <a:extLst>
              <a:ext uri="{FF2B5EF4-FFF2-40B4-BE49-F238E27FC236}">
                <a16:creationId xmlns:a16="http://schemas.microsoft.com/office/drawing/2014/main" id="{6939C78C-E34F-4D1E-98CF-DDCD5DE0AFA2}"/>
              </a:ext>
            </a:extLst>
          </p:cNvPr>
          <p:cNvGraphicFramePr>
            <a:graphicFrameLocks noGrp="1"/>
          </p:cNvGraphicFramePr>
          <p:nvPr>
            <p:ph idx="1"/>
            <p:extLst>
              <p:ext uri="{D42A27DB-BD31-4B8C-83A1-F6EECF244321}">
                <p14:modId xmlns:p14="http://schemas.microsoft.com/office/powerpoint/2010/main" val="385937432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521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a:blip r:embed="rId2"/>
          <a:stretch>
            <a:fillRect/>
          </a:stretch>
        </p:blipFill>
        <p:spPr>
          <a:xfrm>
            <a:off x="643467" y="1726571"/>
            <a:ext cx="7047923" cy="3400623"/>
          </a:xfrm>
          <a:prstGeom prst="rect">
            <a:avLst/>
          </a:prstGeom>
        </p:spPr>
      </p:pic>
      <p:grpSp>
        <p:nvGrpSpPr>
          <p:cNvPr id="18"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1512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p:cNvPicPr>
            <a:picLocks noGrp="1" noChangeAspect="1"/>
          </p:cNvPicPr>
          <p:nvPr>
            <p:ph idx="1"/>
          </p:nvPr>
        </p:nvPicPr>
        <p:blipFill>
          <a:blip r:embed="rId2"/>
          <a:stretch>
            <a:fillRect/>
          </a:stretch>
        </p:blipFill>
        <p:spPr>
          <a:xfrm>
            <a:off x="5262465" y="1309954"/>
            <a:ext cx="6772816" cy="2776854"/>
          </a:xfrm>
          <a:prstGeom prst="rect">
            <a:avLst/>
          </a:prstGeom>
        </p:spPr>
      </p:pic>
      <p:pic>
        <p:nvPicPr>
          <p:cNvPr id="4" name="Picture 3" descr="Text&#10;&#10;Description automatically generated with medium confidence"/>
          <p:cNvPicPr>
            <a:picLocks noChangeAspect="1"/>
          </p:cNvPicPr>
          <p:nvPr/>
        </p:nvPicPr>
        <p:blipFill>
          <a:blip r:embed="rId3"/>
          <a:stretch>
            <a:fillRect/>
          </a:stretch>
        </p:blipFill>
        <p:spPr>
          <a:xfrm>
            <a:off x="391886" y="255724"/>
            <a:ext cx="6979727" cy="907364"/>
          </a:xfrm>
          <a:prstGeom prst="rect">
            <a:avLst/>
          </a:prstGeom>
        </p:spPr>
      </p:pic>
      <p:sp>
        <p:nvSpPr>
          <p:cNvPr id="12" name="Rectangle 11">
            <a:extLst>
              <a:ext uri="{FF2B5EF4-FFF2-40B4-BE49-F238E27FC236}">
                <a16:creationId xmlns:a16="http://schemas.microsoft.com/office/drawing/2014/main" id="{FC117A00-E1E3-4C50-9444-14FB2BC77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15"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126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stretch>
            <a:fillRect/>
          </a:stretch>
        </p:blipFill>
        <p:spPr>
          <a:xfrm>
            <a:off x="1013102" y="758296"/>
            <a:ext cx="8300596" cy="1452603"/>
          </a:xfrm>
          <a:prstGeom prst="rect">
            <a:avLst/>
          </a:prstGeom>
        </p:spPr>
      </p:pic>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812543" y="4692395"/>
            <a:ext cx="6381708" cy="1659243"/>
          </a:xfrm>
          <a:prstGeom prst="rect">
            <a:avLst/>
          </a:prstGeom>
        </p:spPr>
      </p:pic>
      <p:pic>
        <p:nvPicPr>
          <p:cNvPr id="5" name="Content Placeholder 4"/>
          <p:cNvPicPr>
            <a:picLocks noGrp="1" noChangeAspect="1"/>
          </p:cNvPicPr>
          <p:nvPr>
            <p:ph idx="1"/>
          </p:nvPr>
        </p:nvPicPr>
        <p:blipFill>
          <a:blip r:embed="rId4"/>
          <a:stretch>
            <a:fillRect/>
          </a:stretch>
        </p:blipFill>
        <p:spPr>
          <a:xfrm>
            <a:off x="904947" y="2509999"/>
            <a:ext cx="7018865" cy="1807357"/>
          </a:xfrm>
          <a:prstGeom prst="rect">
            <a:avLst/>
          </a:prstGeom>
        </p:spPr>
      </p:pic>
    </p:spTree>
    <p:extLst>
      <p:ext uri="{BB962C8B-B14F-4D97-AF65-F5344CB8AC3E}">
        <p14:creationId xmlns:p14="http://schemas.microsoft.com/office/powerpoint/2010/main" val="155156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9887" y="715633"/>
            <a:ext cx="9628402" cy="624545"/>
          </a:xfrm>
          <a:prstGeom prst="rect">
            <a:avLst/>
          </a:prstGeom>
        </p:spPr>
      </p:pic>
      <p:pic>
        <p:nvPicPr>
          <p:cNvPr id="5" name="Picture 4"/>
          <p:cNvPicPr>
            <a:picLocks noChangeAspect="1"/>
          </p:cNvPicPr>
          <p:nvPr/>
        </p:nvPicPr>
        <p:blipFill>
          <a:blip r:embed="rId3"/>
          <a:stretch>
            <a:fillRect/>
          </a:stretch>
        </p:blipFill>
        <p:spPr>
          <a:xfrm>
            <a:off x="838200" y="2041196"/>
            <a:ext cx="7326086" cy="3903142"/>
          </a:xfrm>
          <a:prstGeom prst="rect">
            <a:avLst/>
          </a:prstGeom>
        </p:spPr>
      </p:pic>
    </p:spTree>
    <p:extLst>
      <p:ext uri="{BB962C8B-B14F-4D97-AF65-F5344CB8AC3E}">
        <p14:creationId xmlns:p14="http://schemas.microsoft.com/office/powerpoint/2010/main" val="38510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a:blip r:embed="rId2"/>
          <a:stretch>
            <a:fillRect/>
          </a:stretch>
        </p:blipFill>
        <p:spPr>
          <a:xfrm>
            <a:off x="643467" y="2493033"/>
            <a:ext cx="7047923" cy="1867699"/>
          </a:xfrm>
          <a:prstGeom prst="rect">
            <a:avLst/>
          </a:prstGeom>
        </p:spPr>
      </p:pic>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8203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Question mark on green pastel background">
            <a:extLst>
              <a:ext uri="{FF2B5EF4-FFF2-40B4-BE49-F238E27FC236}">
                <a16:creationId xmlns:a16="http://schemas.microsoft.com/office/drawing/2014/main" id="{A9B79742-FFE6-4F74-90E0-6C330DFEEB7C}"/>
              </a:ext>
            </a:extLst>
          </p:cNvPr>
          <p:cNvPicPr>
            <a:picLocks noChangeAspect="1"/>
          </p:cNvPicPr>
          <p:nvPr/>
        </p:nvPicPr>
        <p:blipFill rotWithShape="1">
          <a:blip r:embed="rId2"/>
          <a:srcRect t="18403" r="9091" b="13415"/>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804" y="640263"/>
            <a:ext cx="6619811" cy="1344975"/>
          </a:xfrm>
        </p:spPr>
        <p:txBody>
          <a:bodyPr>
            <a:normAutofit/>
          </a:bodyPr>
          <a:lstStyle/>
          <a:p>
            <a:r>
              <a:rPr lang="en-US" sz="4000" b="1" dirty="0"/>
              <a:t>Logic </a:t>
            </a:r>
            <a:r>
              <a:rPr lang="en-US" sz="4000" b="1" dirty="0" err="1"/>
              <a:t>vị</a:t>
            </a:r>
            <a:r>
              <a:rPr lang="en-US" sz="4000" b="1" dirty="0"/>
              <a:t> </a:t>
            </a:r>
            <a:r>
              <a:rPr lang="en-US" sz="4000" b="1" dirty="0" err="1"/>
              <a:t>từ</a:t>
            </a:r>
            <a:endParaRPr lang="en-US" sz="4000" b="1" dirty="0"/>
          </a:p>
        </p:txBody>
      </p:sp>
      <p:sp>
        <p:nvSpPr>
          <p:cNvPr id="18" name="Content Placeholder 2"/>
          <p:cNvSpPr>
            <a:spLocks noGrp="1"/>
          </p:cNvSpPr>
          <p:nvPr>
            <p:ph idx="1"/>
          </p:nvPr>
        </p:nvSpPr>
        <p:spPr>
          <a:xfrm>
            <a:off x="594110" y="1701886"/>
            <a:ext cx="6620505" cy="3773010"/>
          </a:xfrm>
        </p:spPr>
        <p:txBody>
          <a:bodyPr>
            <a:noAutofit/>
          </a:bodyPr>
          <a:lstStyle/>
          <a:p>
            <a:r>
              <a:rPr lang="en-US" sz="1800" dirty="0" err="1">
                <a:sym typeface="Symbol" panose="05050102010706020507" pitchFamily="18" charset="2"/>
              </a:rPr>
              <a:t>Giả</a:t>
            </a:r>
            <a:r>
              <a:rPr lang="en-US" sz="1800" dirty="0">
                <a:sym typeface="Symbol" panose="05050102010706020507" pitchFamily="18" charset="2"/>
              </a:rPr>
              <a:t> </a:t>
            </a:r>
            <a:r>
              <a:rPr lang="en-US" sz="1800" dirty="0" err="1">
                <a:sym typeface="Symbol" panose="05050102010706020507" pitchFamily="18" charset="2"/>
              </a:rPr>
              <a:t>sử</a:t>
            </a:r>
            <a:r>
              <a:rPr lang="en-US" sz="1800" dirty="0">
                <a:sym typeface="Symbol" panose="05050102010706020507" pitchFamily="18" charset="2"/>
              </a:rPr>
              <a:t>  </a:t>
            </a:r>
            <a:r>
              <a:rPr lang="en-US" sz="1800" dirty="0" err="1">
                <a:sym typeface="Symbol" panose="05050102010706020507" pitchFamily="18" charset="2"/>
              </a:rPr>
              <a:t>là</a:t>
            </a:r>
            <a:r>
              <a:rPr lang="en-US" sz="1800" dirty="0">
                <a:sym typeface="Symbol" panose="05050102010706020507" pitchFamily="18" charset="2"/>
              </a:rPr>
              <a:t> </a:t>
            </a:r>
            <a:r>
              <a:rPr lang="en-US" sz="1800" dirty="0" err="1">
                <a:sym typeface="Symbol" panose="05050102010706020507" pitchFamily="18" charset="2"/>
              </a:rPr>
              <a:t>một</a:t>
            </a:r>
            <a:r>
              <a:rPr lang="en-US" sz="1800" dirty="0">
                <a:sym typeface="Symbol" panose="05050102010706020507" pitchFamily="18" charset="2"/>
              </a:rPr>
              <a:t> </a:t>
            </a:r>
            <a:r>
              <a:rPr lang="en-US" sz="1800" dirty="0" err="1">
                <a:sym typeface="Symbol" panose="05050102010706020507" pitchFamily="18" charset="2"/>
              </a:rPr>
              <a:t>tập</a:t>
            </a:r>
            <a:r>
              <a:rPr lang="en-US" sz="1800" dirty="0">
                <a:sym typeface="Symbol" panose="05050102010706020507" pitchFamily="18" charset="2"/>
              </a:rPr>
              <a:t> </a:t>
            </a:r>
            <a:r>
              <a:rPr lang="en-US" sz="1800" dirty="0" err="1">
                <a:sym typeface="Symbol" panose="05050102010706020507" pitchFamily="18" charset="2"/>
              </a:rPr>
              <a:t>hợp</a:t>
            </a:r>
            <a:r>
              <a:rPr lang="en-US" sz="1800" dirty="0">
                <a:sym typeface="Symbol" panose="05050102010706020507" pitchFamily="18" charset="2"/>
              </a:rPr>
              <a:t> </a:t>
            </a:r>
            <a:r>
              <a:rPr lang="en-US" sz="1800" dirty="0" err="1">
                <a:sym typeface="Symbol" panose="05050102010706020507" pitchFamily="18" charset="2"/>
              </a:rPr>
              <a:t>các</a:t>
            </a:r>
            <a:r>
              <a:rPr lang="en-US" sz="1800" dirty="0">
                <a:sym typeface="Symbol" panose="05050102010706020507" pitchFamily="18" charset="2"/>
              </a:rPr>
              <a:t> </a:t>
            </a:r>
            <a:r>
              <a:rPr lang="en-US" sz="1800" dirty="0" err="1">
                <a:sym typeface="Symbol" panose="05050102010706020507" pitchFamily="18" charset="2"/>
              </a:rPr>
              <a:t>phần</a:t>
            </a:r>
            <a:r>
              <a:rPr lang="en-US" sz="1800" dirty="0">
                <a:sym typeface="Symbol" panose="05050102010706020507" pitchFamily="18" charset="2"/>
              </a:rPr>
              <a:t> </a:t>
            </a:r>
            <a:r>
              <a:rPr lang="en-US" sz="1800" dirty="0" err="1">
                <a:sym typeface="Symbol" panose="05050102010706020507" pitchFamily="18" charset="2"/>
              </a:rPr>
              <a:t>tử</a:t>
            </a:r>
            <a:r>
              <a:rPr lang="en-US" sz="1800" dirty="0">
                <a:sym typeface="Symbol" panose="05050102010706020507" pitchFamily="18" charset="2"/>
              </a:rPr>
              <a:t> ( </a:t>
            </a:r>
            <a:r>
              <a:rPr lang="en-US" sz="1800" dirty="0" err="1">
                <a:sym typeface="Symbol" panose="05050102010706020507" pitchFamily="18" charset="2"/>
              </a:rPr>
              <a:t>thường</a:t>
            </a:r>
            <a:r>
              <a:rPr lang="en-US" sz="1800" dirty="0">
                <a:sym typeface="Symbol" panose="05050102010706020507" pitchFamily="18" charset="2"/>
              </a:rPr>
              <a:t> </a:t>
            </a:r>
            <a:r>
              <a:rPr lang="en-US" sz="1800" dirty="0" err="1">
                <a:sym typeface="Symbol" panose="05050102010706020507" pitchFamily="18" charset="2"/>
              </a:rPr>
              <a:t>gọi</a:t>
            </a:r>
            <a:r>
              <a:rPr lang="en-US" sz="1800" dirty="0">
                <a:sym typeface="Symbol" panose="05050102010706020507" pitchFamily="18" charset="2"/>
              </a:rPr>
              <a:t> </a:t>
            </a:r>
            <a:r>
              <a:rPr lang="en-US" sz="1800" dirty="0" err="1">
                <a:sym typeface="Symbol" panose="05050102010706020507" pitchFamily="18" charset="2"/>
              </a:rPr>
              <a:t>là</a:t>
            </a:r>
            <a:r>
              <a:rPr lang="en-US" sz="1800" dirty="0">
                <a:sym typeface="Symbol" panose="05050102010706020507" pitchFamily="18" charset="2"/>
              </a:rPr>
              <a:t> </a:t>
            </a:r>
            <a:r>
              <a:rPr lang="en-US" sz="1800" dirty="0" err="1">
                <a:sym typeface="Symbol" panose="05050102010706020507" pitchFamily="18" charset="2"/>
              </a:rPr>
              <a:t>trường</a:t>
            </a:r>
            <a:r>
              <a:rPr lang="en-US" sz="1800" dirty="0">
                <a:sym typeface="Symbol" panose="05050102010706020507" pitchFamily="18" charset="2"/>
              </a:rPr>
              <a:t> hay </a:t>
            </a:r>
            <a:r>
              <a:rPr lang="en-US" sz="1800" dirty="0" err="1">
                <a:sym typeface="Symbol" panose="05050102010706020507" pitchFamily="18" charset="2"/>
              </a:rPr>
              <a:t>không</a:t>
            </a:r>
            <a:r>
              <a:rPr lang="en-US" sz="1800" dirty="0">
                <a:sym typeface="Symbol" panose="05050102010706020507" pitchFamily="18" charset="2"/>
              </a:rPr>
              <a:t> </a:t>
            </a:r>
            <a:r>
              <a:rPr lang="en-US" sz="1800" dirty="0" err="1">
                <a:sym typeface="Symbol" panose="05050102010706020507" pitchFamily="18" charset="2"/>
              </a:rPr>
              <a:t>gian</a:t>
            </a:r>
            <a:r>
              <a:rPr lang="en-US" sz="1800" dirty="0">
                <a:sym typeface="Symbol" panose="05050102010706020507" pitchFamily="18" charset="2"/>
              </a:rPr>
              <a:t>), </a:t>
            </a:r>
            <a:r>
              <a:rPr lang="en-US" sz="1800" dirty="0" err="1">
                <a:sym typeface="Symbol" panose="05050102010706020507" pitchFamily="18" charset="2"/>
              </a:rPr>
              <a:t>xét</a:t>
            </a:r>
            <a:r>
              <a:rPr lang="en-US" sz="1800" dirty="0">
                <a:sym typeface="Symbol" panose="05050102010706020507" pitchFamily="18" charset="2"/>
              </a:rPr>
              <a:t> </a:t>
            </a:r>
            <a:r>
              <a:rPr lang="en-US" sz="1800" dirty="0" err="1">
                <a:sym typeface="Symbol" panose="05050102010706020507" pitchFamily="18" charset="2"/>
              </a:rPr>
              <a:t>các</a:t>
            </a:r>
            <a:r>
              <a:rPr lang="en-US" sz="1800" dirty="0">
                <a:sym typeface="Symbol" panose="05050102010706020507" pitchFamily="18" charset="2"/>
              </a:rPr>
              <a:t> </a:t>
            </a:r>
            <a:r>
              <a:rPr lang="en-US" sz="1800" dirty="0" err="1">
                <a:sym typeface="Symbol" panose="05050102010706020507" pitchFamily="18" charset="2"/>
              </a:rPr>
              <a:t>mệnh</a:t>
            </a:r>
            <a:r>
              <a:rPr lang="en-US" sz="1800" dirty="0">
                <a:sym typeface="Symbol" panose="05050102010706020507" pitchFamily="18" charset="2"/>
              </a:rPr>
              <a:t> </a:t>
            </a:r>
            <a:r>
              <a:rPr lang="en-US" sz="1800" dirty="0" err="1">
                <a:sym typeface="Symbol" panose="05050102010706020507" pitchFamily="18" charset="2"/>
              </a:rPr>
              <a:t>đề</a:t>
            </a:r>
            <a:r>
              <a:rPr lang="en-US" sz="1800" dirty="0">
                <a:sym typeface="Symbol" panose="05050102010706020507" pitchFamily="18" charset="2"/>
              </a:rPr>
              <a:t> </a:t>
            </a:r>
            <a:r>
              <a:rPr lang="en-US" sz="1800" dirty="0" err="1">
                <a:sym typeface="Symbol" panose="05050102010706020507" pitchFamily="18" charset="2"/>
              </a:rPr>
              <a:t>trên</a:t>
            </a:r>
            <a:r>
              <a:rPr lang="en-US" sz="1800" dirty="0">
                <a:sym typeface="Symbol" panose="05050102010706020507" pitchFamily="18" charset="2"/>
              </a:rPr>
              <a:t> </a:t>
            </a:r>
            <a:r>
              <a:rPr lang="en-US" sz="1800" dirty="0" err="1">
                <a:sym typeface="Symbol" panose="05050102010706020507" pitchFamily="18" charset="2"/>
              </a:rPr>
              <a:t>trường</a:t>
            </a:r>
            <a:r>
              <a:rPr lang="en-US" sz="1800" dirty="0">
                <a:sym typeface="Symbol" panose="05050102010706020507" pitchFamily="18" charset="2"/>
              </a:rPr>
              <a:t> :</a:t>
            </a:r>
          </a:p>
          <a:p>
            <a:pPr lvl="1"/>
            <a:r>
              <a:rPr lang="en-US" sz="1800" dirty="0" err="1">
                <a:sym typeface="Symbol" panose="05050102010706020507" pitchFamily="18" charset="2"/>
              </a:rPr>
              <a:t>Mệnh</a:t>
            </a:r>
            <a:r>
              <a:rPr lang="en-US" sz="1800" dirty="0">
                <a:sym typeface="Symbol" panose="05050102010706020507" pitchFamily="18" charset="2"/>
              </a:rPr>
              <a:t> </a:t>
            </a:r>
            <a:r>
              <a:rPr lang="en-US" sz="1800" dirty="0" err="1">
                <a:sym typeface="Symbol" panose="05050102010706020507" pitchFamily="18" charset="2"/>
              </a:rPr>
              <a:t>đề</a:t>
            </a:r>
            <a:r>
              <a:rPr lang="en-US" sz="1800" dirty="0">
                <a:sym typeface="Symbol" panose="05050102010706020507" pitchFamily="18" charset="2"/>
              </a:rPr>
              <a:t> </a:t>
            </a:r>
            <a:r>
              <a:rPr lang="en-US" sz="1800" dirty="0" err="1">
                <a:sym typeface="Symbol" panose="05050102010706020507" pitchFamily="18" charset="2"/>
              </a:rPr>
              <a:t>gồm</a:t>
            </a:r>
            <a:r>
              <a:rPr lang="en-US" sz="1800" dirty="0">
                <a:sym typeface="Symbol" panose="05050102010706020507" pitchFamily="18" charset="2"/>
              </a:rPr>
              <a:t> </a:t>
            </a:r>
            <a:r>
              <a:rPr lang="en-US" sz="1800" dirty="0" err="1">
                <a:sym typeface="Symbol" panose="05050102010706020507" pitchFamily="18" charset="2"/>
              </a:rPr>
              <a:t>một</a:t>
            </a:r>
            <a:r>
              <a:rPr lang="en-US" sz="1800" dirty="0">
                <a:sym typeface="Symbol" panose="05050102010706020507" pitchFamily="18" charset="2"/>
              </a:rPr>
              <a:t> </a:t>
            </a:r>
            <a:r>
              <a:rPr lang="en-US" sz="1800" dirty="0" err="1">
                <a:sym typeface="Symbol" panose="05050102010706020507" pitchFamily="18" charset="2"/>
              </a:rPr>
              <a:t>phần</a:t>
            </a:r>
            <a:r>
              <a:rPr lang="en-US" sz="1800" dirty="0">
                <a:sym typeface="Symbol" panose="05050102010706020507" pitchFamily="18" charset="2"/>
              </a:rPr>
              <a:t> </a:t>
            </a:r>
            <a:r>
              <a:rPr lang="en-US" sz="1800" dirty="0" err="1">
                <a:sym typeface="Symbol" panose="05050102010706020507" pitchFamily="18" charset="2"/>
              </a:rPr>
              <a:t>tử</a:t>
            </a:r>
            <a:r>
              <a:rPr lang="en-US" sz="1800" dirty="0">
                <a:sym typeface="Symbol" panose="05050102010706020507" pitchFamily="18" charset="2"/>
              </a:rPr>
              <a:t> </a:t>
            </a:r>
            <a:r>
              <a:rPr lang="en-US" sz="1800" dirty="0" err="1">
                <a:sym typeface="Symbol" panose="05050102010706020507" pitchFamily="18" charset="2"/>
              </a:rPr>
              <a:t>nói</a:t>
            </a:r>
            <a:r>
              <a:rPr lang="en-US" sz="1800" dirty="0">
                <a:sym typeface="Symbol" panose="05050102010706020507" pitchFamily="18" charset="2"/>
              </a:rPr>
              <a:t> </a:t>
            </a:r>
            <a:r>
              <a:rPr lang="en-US" sz="1800" dirty="0" err="1">
                <a:sym typeface="Symbol" panose="05050102010706020507" pitchFamily="18" charset="2"/>
              </a:rPr>
              <a:t>lên</a:t>
            </a:r>
            <a:r>
              <a:rPr lang="en-US" sz="1800" dirty="0">
                <a:sym typeface="Symbol" panose="05050102010706020507" pitchFamily="18" charset="2"/>
              </a:rPr>
              <a:t> </a:t>
            </a:r>
            <a:r>
              <a:rPr lang="en-US" sz="1800" dirty="0" err="1">
                <a:sym typeface="Symbol" panose="05050102010706020507" pitchFamily="18" charset="2"/>
              </a:rPr>
              <a:t>tính</a:t>
            </a:r>
            <a:r>
              <a:rPr lang="en-US" sz="1800" dirty="0">
                <a:sym typeface="Symbol" panose="05050102010706020507" pitchFamily="18" charset="2"/>
              </a:rPr>
              <a:t> </a:t>
            </a:r>
            <a:r>
              <a:rPr lang="en-US" sz="1800" dirty="0" err="1">
                <a:sym typeface="Symbol" panose="05050102010706020507" pitchFamily="18" charset="2"/>
              </a:rPr>
              <a:t>chất</a:t>
            </a:r>
            <a:r>
              <a:rPr lang="en-US" sz="1800" dirty="0">
                <a:sym typeface="Symbol" panose="05050102010706020507" pitchFamily="18" charset="2"/>
              </a:rPr>
              <a:t> </a:t>
            </a:r>
            <a:r>
              <a:rPr lang="en-US" sz="1800" dirty="0" err="1">
                <a:sym typeface="Symbol" panose="05050102010706020507" pitchFamily="18" charset="2"/>
              </a:rPr>
              <a:t>của</a:t>
            </a:r>
            <a:r>
              <a:rPr lang="en-US" sz="1800" dirty="0">
                <a:sym typeface="Symbol" panose="05050102010706020507" pitchFamily="18" charset="2"/>
              </a:rPr>
              <a:t> </a:t>
            </a:r>
            <a:r>
              <a:rPr lang="en-US" sz="1800" dirty="0" err="1">
                <a:sym typeface="Symbol" panose="05050102010706020507" pitchFamily="18" charset="2"/>
              </a:rPr>
              <a:t>phần</a:t>
            </a:r>
            <a:r>
              <a:rPr lang="en-US" sz="1800" dirty="0">
                <a:sym typeface="Symbol" panose="05050102010706020507" pitchFamily="18" charset="2"/>
              </a:rPr>
              <a:t> </a:t>
            </a:r>
            <a:r>
              <a:rPr lang="en-US" sz="1800" dirty="0" err="1">
                <a:sym typeface="Symbol" panose="05050102010706020507" pitchFamily="18" charset="2"/>
              </a:rPr>
              <a:t>tử</a:t>
            </a:r>
            <a:r>
              <a:rPr lang="en-US" sz="1800" dirty="0">
                <a:sym typeface="Symbol" panose="05050102010706020507" pitchFamily="18" charset="2"/>
              </a:rPr>
              <a:t> </a:t>
            </a:r>
            <a:r>
              <a:rPr lang="en-US" sz="1800" dirty="0" err="1">
                <a:sym typeface="Symbol" panose="05050102010706020507" pitchFamily="18" charset="2"/>
              </a:rPr>
              <a:t>đó</a:t>
            </a:r>
            <a:r>
              <a:rPr lang="en-US" sz="1800" dirty="0">
                <a:sym typeface="Symbol" panose="05050102010706020507" pitchFamily="18" charset="2"/>
              </a:rPr>
              <a:t>;</a:t>
            </a:r>
          </a:p>
          <a:p>
            <a:pPr lvl="1"/>
            <a:r>
              <a:rPr lang="en-US" sz="1800" dirty="0" err="1">
                <a:sym typeface="Symbol" panose="05050102010706020507" pitchFamily="18" charset="2"/>
              </a:rPr>
              <a:t>Mệnh</a:t>
            </a:r>
            <a:r>
              <a:rPr lang="en-US" sz="1800" dirty="0">
                <a:sym typeface="Symbol" panose="05050102010706020507" pitchFamily="18" charset="2"/>
              </a:rPr>
              <a:t> </a:t>
            </a:r>
            <a:r>
              <a:rPr lang="en-US" sz="1800" dirty="0" err="1">
                <a:sym typeface="Symbol" panose="05050102010706020507" pitchFamily="18" charset="2"/>
              </a:rPr>
              <a:t>đề</a:t>
            </a:r>
            <a:r>
              <a:rPr lang="en-US" sz="1800" dirty="0">
                <a:sym typeface="Symbol" panose="05050102010706020507" pitchFamily="18" charset="2"/>
              </a:rPr>
              <a:t> </a:t>
            </a:r>
            <a:r>
              <a:rPr lang="en-US" sz="1800" dirty="0" err="1">
                <a:sym typeface="Symbol" panose="05050102010706020507" pitchFamily="18" charset="2"/>
              </a:rPr>
              <a:t>gồm</a:t>
            </a:r>
            <a:r>
              <a:rPr lang="en-US" sz="1800" dirty="0">
                <a:sym typeface="Symbol" panose="05050102010706020507" pitchFamily="18" charset="2"/>
              </a:rPr>
              <a:t> </a:t>
            </a:r>
            <a:r>
              <a:rPr lang="en-US" sz="1800" dirty="0" err="1">
                <a:sym typeface="Symbol" panose="05050102010706020507" pitchFamily="18" charset="2"/>
              </a:rPr>
              <a:t>hai</a:t>
            </a:r>
            <a:r>
              <a:rPr lang="en-US" sz="1800" dirty="0">
                <a:sym typeface="Symbol" panose="05050102010706020507" pitchFamily="18" charset="2"/>
              </a:rPr>
              <a:t> </a:t>
            </a:r>
            <a:r>
              <a:rPr lang="en-US" sz="1800" dirty="0" err="1">
                <a:sym typeface="Symbol" panose="05050102010706020507" pitchFamily="18" charset="2"/>
              </a:rPr>
              <a:t>phần</a:t>
            </a:r>
            <a:r>
              <a:rPr lang="en-US" sz="1800" dirty="0">
                <a:sym typeface="Symbol" panose="05050102010706020507" pitchFamily="18" charset="2"/>
              </a:rPr>
              <a:t> </a:t>
            </a:r>
            <a:r>
              <a:rPr lang="en-US" sz="1800" dirty="0" err="1">
                <a:sym typeface="Symbol" panose="05050102010706020507" pitchFamily="18" charset="2"/>
              </a:rPr>
              <a:t>tử</a:t>
            </a:r>
            <a:r>
              <a:rPr lang="en-US" sz="1800" dirty="0">
                <a:sym typeface="Symbol" panose="05050102010706020507" pitchFamily="18" charset="2"/>
              </a:rPr>
              <a:t> </a:t>
            </a:r>
            <a:r>
              <a:rPr lang="en-US" sz="1800" dirty="0" err="1">
                <a:sym typeface="Symbol" panose="05050102010706020507" pitchFamily="18" charset="2"/>
              </a:rPr>
              <a:t>tham</a:t>
            </a:r>
            <a:r>
              <a:rPr lang="en-US" sz="1800" dirty="0">
                <a:sym typeface="Symbol" panose="05050102010706020507" pitchFamily="18" charset="2"/>
              </a:rPr>
              <a:t> </a:t>
            </a:r>
            <a:r>
              <a:rPr lang="en-US" sz="1800" dirty="0" err="1">
                <a:sym typeface="Symbol" panose="05050102010706020507" pitchFamily="18" charset="2"/>
              </a:rPr>
              <a:t>gia</a:t>
            </a:r>
            <a:r>
              <a:rPr lang="en-US" sz="1800" dirty="0">
                <a:sym typeface="Symbol" panose="05050102010706020507" pitchFamily="18" charset="2"/>
              </a:rPr>
              <a:t> </a:t>
            </a:r>
            <a:r>
              <a:rPr lang="en-US" sz="1800" dirty="0" err="1">
                <a:sym typeface="Symbol" panose="05050102010706020507" pitchFamily="18" charset="2"/>
              </a:rPr>
              <a:t>nói</a:t>
            </a:r>
            <a:r>
              <a:rPr lang="en-US" sz="1800" dirty="0">
                <a:sym typeface="Symbol" panose="05050102010706020507" pitchFamily="18" charset="2"/>
              </a:rPr>
              <a:t> </a:t>
            </a:r>
            <a:r>
              <a:rPr lang="en-US" sz="1800" dirty="0" err="1">
                <a:sym typeface="Symbol" panose="05050102010706020507" pitchFamily="18" charset="2"/>
              </a:rPr>
              <a:t>lên</a:t>
            </a:r>
            <a:r>
              <a:rPr lang="en-US" sz="1800" dirty="0">
                <a:sym typeface="Symbol" panose="05050102010706020507" pitchFamily="18" charset="2"/>
              </a:rPr>
              <a:t> </a:t>
            </a:r>
            <a:r>
              <a:rPr lang="en-US" sz="1800" dirty="0" err="1">
                <a:sym typeface="Symbol" panose="05050102010706020507" pitchFamily="18" charset="2"/>
              </a:rPr>
              <a:t>quan</a:t>
            </a:r>
            <a:r>
              <a:rPr lang="en-US" sz="1800" dirty="0">
                <a:sym typeface="Symbol" panose="05050102010706020507" pitchFamily="18" charset="2"/>
              </a:rPr>
              <a:t> </a:t>
            </a:r>
            <a:r>
              <a:rPr lang="en-US" sz="1800" dirty="0" err="1">
                <a:sym typeface="Symbol" panose="05050102010706020507" pitchFamily="18" charset="2"/>
              </a:rPr>
              <a:t>hệ</a:t>
            </a:r>
            <a:r>
              <a:rPr lang="en-US" sz="1800" dirty="0">
                <a:sym typeface="Symbol" panose="05050102010706020507" pitchFamily="18" charset="2"/>
              </a:rPr>
              <a:t> </a:t>
            </a:r>
            <a:r>
              <a:rPr lang="en-US" sz="1800" dirty="0" err="1">
                <a:sym typeface="Symbol" panose="05050102010706020507" pitchFamily="18" charset="2"/>
              </a:rPr>
              <a:t>giữa</a:t>
            </a:r>
            <a:r>
              <a:rPr lang="en-US" sz="1800" dirty="0">
                <a:sym typeface="Symbol" panose="05050102010706020507" pitchFamily="18" charset="2"/>
              </a:rPr>
              <a:t> </a:t>
            </a:r>
            <a:r>
              <a:rPr lang="en-US" sz="1800" dirty="0" err="1">
                <a:sym typeface="Symbol" panose="05050102010706020507" pitchFamily="18" charset="2"/>
              </a:rPr>
              <a:t>hai</a:t>
            </a:r>
            <a:r>
              <a:rPr lang="en-US" sz="1800" dirty="0">
                <a:sym typeface="Symbol" panose="05050102010706020507" pitchFamily="18" charset="2"/>
              </a:rPr>
              <a:t> </a:t>
            </a:r>
            <a:r>
              <a:rPr lang="en-US" sz="1800" dirty="0" err="1">
                <a:sym typeface="Symbol" panose="05050102010706020507" pitchFamily="18" charset="2"/>
              </a:rPr>
              <a:t>phần</a:t>
            </a:r>
            <a:r>
              <a:rPr lang="en-US" sz="1800" dirty="0">
                <a:sym typeface="Symbol" panose="05050102010706020507" pitchFamily="18" charset="2"/>
              </a:rPr>
              <a:t> </a:t>
            </a:r>
            <a:r>
              <a:rPr lang="en-US" sz="1800" dirty="0" err="1">
                <a:sym typeface="Symbol" panose="05050102010706020507" pitchFamily="18" charset="2"/>
              </a:rPr>
              <a:t>tử</a:t>
            </a:r>
            <a:r>
              <a:rPr lang="en-US" sz="1800" dirty="0">
                <a:sym typeface="Symbol" panose="05050102010706020507" pitchFamily="18" charset="2"/>
              </a:rPr>
              <a:t>;</a:t>
            </a:r>
          </a:p>
          <a:p>
            <a:pPr lvl="1"/>
            <a:r>
              <a:rPr lang="en-US" sz="1800" dirty="0" err="1">
                <a:sym typeface="Symbol" panose="05050102010706020507" pitchFamily="18" charset="2"/>
              </a:rPr>
              <a:t>Ví</a:t>
            </a:r>
            <a:r>
              <a:rPr lang="en-US" sz="1800" dirty="0">
                <a:sym typeface="Symbol" panose="05050102010706020507" pitchFamily="18" charset="2"/>
              </a:rPr>
              <a:t> </a:t>
            </a:r>
            <a:r>
              <a:rPr lang="en-US" sz="1800" dirty="0" err="1">
                <a:sym typeface="Symbol" panose="05050102010706020507" pitchFamily="18" charset="2"/>
              </a:rPr>
              <a:t>dụ</a:t>
            </a:r>
            <a:r>
              <a:rPr lang="en-US" sz="1800" dirty="0">
                <a:sym typeface="Symbol" panose="05050102010706020507" pitchFamily="18" charset="2"/>
              </a:rPr>
              <a:t>:   = {1, 2, 3,…,}, </a:t>
            </a:r>
            <a:r>
              <a:rPr lang="en-US" sz="1800" dirty="0" err="1">
                <a:sym typeface="Symbol" panose="05050102010706020507" pitchFamily="18" charset="2"/>
              </a:rPr>
              <a:t>mệnh</a:t>
            </a:r>
            <a:r>
              <a:rPr lang="en-US" sz="1800" dirty="0">
                <a:sym typeface="Symbol" panose="05050102010706020507" pitchFamily="18" charset="2"/>
              </a:rPr>
              <a:t> </a:t>
            </a:r>
            <a:r>
              <a:rPr lang="en-US" sz="1800" dirty="0" err="1">
                <a:sym typeface="Symbol" panose="05050102010706020507" pitchFamily="18" charset="2"/>
              </a:rPr>
              <a:t>đề</a:t>
            </a:r>
            <a:r>
              <a:rPr lang="en-US" sz="1800" dirty="0">
                <a:sym typeface="Symbol" panose="05050102010706020507" pitchFamily="18" charset="2"/>
              </a:rPr>
              <a:t> “</a:t>
            </a:r>
            <a:r>
              <a:rPr lang="en-US" sz="1800" dirty="0" err="1">
                <a:sym typeface="Symbol" panose="05050102010706020507" pitchFamily="18" charset="2"/>
              </a:rPr>
              <a:t>Số</a:t>
            </a:r>
            <a:r>
              <a:rPr lang="en-US" sz="1800" dirty="0">
                <a:sym typeface="Symbol" panose="05050102010706020507" pitchFamily="18" charset="2"/>
              </a:rPr>
              <a:t> 3 </a:t>
            </a:r>
            <a:r>
              <a:rPr lang="en-US" sz="1800" dirty="0" err="1">
                <a:sym typeface="Symbol" panose="05050102010706020507" pitchFamily="18" charset="2"/>
              </a:rPr>
              <a:t>là</a:t>
            </a:r>
            <a:r>
              <a:rPr lang="en-US" sz="1800" dirty="0">
                <a:sym typeface="Symbol" panose="05050102010706020507" pitchFamily="18" charset="2"/>
              </a:rPr>
              <a:t> </a:t>
            </a:r>
            <a:r>
              <a:rPr lang="en-US" sz="1800" dirty="0" err="1">
                <a:sym typeface="Symbol" panose="05050102010706020507" pitchFamily="18" charset="2"/>
              </a:rPr>
              <a:t>số</a:t>
            </a:r>
            <a:r>
              <a:rPr lang="en-US" sz="1800" dirty="0">
                <a:sym typeface="Symbol" panose="05050102010706020507" pitchFamily="18" charset="2"/>
              </a:rPr>
              <a:t> </a:t>
            </a:r>
            <a:r>
              <a:rPr lang="en-US" sz="1800" dirty="0" err="1">
                <a:sym typeface="Symbol" panose="05050102010706020507" pitchFamily="18" charset="2"/>
              </a:rPr>
              <a:t>nguyên</a:t>
            </a:r>
            <a:r>
              <a:rPr lang="en-US" sz="1800" dirty="0">
                <a:sym typeface="Symbol" panose="05050102010706020507" pitchFamily="18" charset="2"/>
              </a:rPr>
              <a:t> </a:t>
            </a:r>
            <a:r>
              <a:rPr lang="en-US" sz="1800" dirty="0" err="1">
                <a:sym typeface="Symbol" panose="05050102010706020507" pitchFamily="18" charset="2"/>
              </a:rPr>
              <a:t>tố</a:t>
            </a:r>
            <a:r>
              <a:rPr lang="en-US" sz="1800" dirty="0">
                <a:sym typeface="Symbol" panose="05050102010706020507" pitchFamily="18" charset="2"/>
              </a:rPr>
              <a:t>”, “</a:t>
            </a:r>
            <a:r>
              <a:rPr lang="en-US" sz="1800" dirty="0" err="1">
                <a:sym typeface="Symbol" panose="05050102010706020507" pitchFamily="18" charset="2"/>
              </a:rPr>
              <a:t>Số</a:t>
            </a:r>
            <a:r>
              <a:rPr lang="en-US" sz="1800" dirty="0">
                <a:sym typeface="Symbol" panose="05050102010706020507" pitchFamily="18" charset="2"/>
              </a:rPr>
              <a:t> 2 </a:t>
            </a:r>
            <a:r>
              <a:rPr lang="en-US" sz="1800" dirty="0" err="1">
                <a:sym typeface="Symbol" panose="05050102010706020507" pitchFamily="18" charset="2"/>
              </a:rPr>
              <a:t>lớn</a:t>
            </a:r>
            <a:r>
              <a:rPr lang="en-US" sz="1800" dirty="0">
                <a:sym typeface="Symbol" panose="05050102010706020507" pitchFamily="18" charset="2"/>
              </a:rPr>
              <a:t> </a:t>
            </a:r>
            <a:r>
              <a:rPr lang="en-US" sz="1800" dirty="0" err="1">
                <a:sym typeface="Symbol" panose="05050102010706020507" pitchFamily="18" charset="2"/>
              </a:rPr>
              <a:t>hơn</a:t>
            </a:r>
            <a:r>
              <a:rPr lang="en-US" sz="1800" dirty="0">
                <a:sym typeface="Symbol" panose="05050102010706020507" pitchFamily="18" charset="2"/>
              </a:rPr>
              <a:t> </a:t>
            </a:r>
            <a:r>
              <a:rPr lang="en-US" sz="1800" dirty="0" err="1">
                <a:sym typeface="Symbol" panose="05050102010706020507" pitchFamily="18" charset="2"/>
              </a:rPr>
              <a:t>số</a:t>
            </a:r>
            <a:r>
              <a:rPr lang="en-US" sz="1800" dirty="0">
                <a:sym typeface="Symbol" panose="05050102010706020507" pitchFamily="18" charset="2"/>
              </a:rPr>
              <a:t> 3”</a:t>
            </a:r>
          </a:p>
          <a:p>
            <a:r>
              <a:rPr lang="en-US" sz="1800" dirty="0" err="1">
                <a:sym typeface="Symbol" panose="05050102010706020507" pitchFamily="18" charset="2"/>
              </a:rPr>
              <a:t>Biểu</a:t>
            </a:r>
            <a:r>
              <a:rPr lang="en-US" sz="1800" dirty="0">
                <a:sym typeface="Symbol" panose="05050102010706020507" pitchFamily="18" charset="2"/>
              </a:rPr>
              <a:t> </a:t>
            </a:r>
            <a:r>
              <a:rPr lang="en-US" sz="1800" dirty="0" err="1">
                <a:sym typeface="Symbol" panose="05050102010706020507" pitchFamily="18" charset="2"/>
              </a:rPr>
              <a:t>thức</a:t>
            </a:r>
            <a:r>
              <a:rPr lang="en-US" sz="1800" dirty="0">
                <a:sym typeface="Symbol" panose="05050102010706020507" pitchFamily="18" charset="2"/>
              </a:rPr>
              <a:t> P(x) </a:t>
            </a:r>
            <a:r>
              <a:rPr lang="en-US" sz="1800" dirty="0" err="1">
                <a:sym typeface="Symbol" panose="05050102010706020507" pitchFamily="18" charset="2"/>
              </a:rPr>
              <a:t>gọi</a:t>
            </a:r>
            <a:r>
              <a:rPr lang="en-US" sz="1800" dirty="0">
                <a:sym typeface="Symbol" panose="05050102010706020507" pitchFamily="18" charset="2"/>
              </a:rPr>
              <a:t> </a:t>
            </a:r>
            <a:r>
              <a:rPr lang="en-US" sz="1800" dirty="0" err="1">
                <a:sym typeface="Symbol" panose="05050102010706020507" pitchFamily="18" charset="2"/>
              </a:rPr>
              <a:t>là</a:t>
            </a:r>
            <a:r>
              <a:rPr lang="en-US" sz="1800" dirty="0">
                <a:sym typeface="Symbol" panose="05050102010706020507" pitchFamily="18" charset="2"/>
              </a:rPr>
              <a:t> </a:t>
            </a:r>
            <a:r>
              <a:rPr lang="en-US" sz="1800" dirty="0" err="1">
                <a:sym typeface="Symbol" panose="05050102010706020507" pitchFamily="18" charset="2"/>
              </a:rPr>
              <a:t>vị</a:t>
            </a:r>
            <a:r>
              <a:rPr lang="en-US" sz="1800" dirty="0">
                <a:sym typeface="Symbol" panose="05050102010706020507" pitchFamily="18" charset="2"/>
              </a:rPr>
              <a:t> </a:t>
            </a:r>
            <a:r>
              <a:rPr lang="en-US" sz="1800" dirty="0" err="1">
                <a:sym typeface="Symbol" panose="05050102010706020507" pitchFamily="18" charset="2"/>
              </a:rPr>
              <a:t>từ</a:t>
            </a:r>
            <a:r>
              <a:rPr lang="en-US" sz="1800" dirty="0">
                <a:sym typeface="Symbol" panose="05050102010706020507" pitchFamily="18" charset="2"/>
              </a:rPr>
              <a:t> </a:t>
            </a:r>
            <a:r>
              <a:rPr lang="en-US" sz="1800" dirty="0" err="1">
                <a:sym typeface="Symbol" panose="05050102010706020507" pitchFamily="18" charset="2"/>
              </a:rPr>
              <a:t>xác</a:t>
            </a:r>
            <a:r>
              <a:rPr lang="en-US" sz="1800" dirty="0">
                <a:sym typeface="Symbol" panose="05050102010706020507" pitchFamily="18" charset="2"/>
              </a:rPr>
              <a:t> </a:t>
            </a:r>
            <a:r>
              <a:rPr lang="en-US" sz="1800" dirty="0" err="1">
                <a:sym typeface="Symbol" panose="05050102010706020507" pitchFamily="18" charset="2"/>
              </a:rPr>
              <a:t>định</a:t>
            </a:r>
            <a:r>
              <a:rPr lang="en-US" sz="1800" dirty="0">
                <a:sym typeface="Symbol" panose="05050102010706020507" pitchFamily="18" charset="2"/>
              </a:rPr>
              <a:t> </a:t>
            </a:r>
            <a:r>
              <a:rPr lang="en-US" sz="1800" dirty="0" err="1">
                <a:sym typeface="Symbol" panose="05050102010706020507" pitchFamily="18" charset="2"/>
              </a:rPr>
              <a:t>trên</a:t>
            </a:r>
            <a:r>
              <a:rPr lang="en-US" sz="1800" dirty="0">
                <a:sym typeface="Symbol" panose="05050102010706020507" pitchFamily="18" charset="2"/>
              </a:rPr>
              <a:t> </a:t>
            </a:r>
            <a:r>
              <a:rPr lang="en-US" sz="1800" dirty="0" err="1">
                <a:sym typeface="Symbol" panose="05050102010706020507" pitchFamily="18" charset="2"/>
              </a:rPr>
              <a:t>trường</a:t>
            </a:r>
            <a:r>
              <a:rPr lang="en-US" sz="1800" dirty="0">
                <a:sym typeface="Symbol" panose="05050102010706020507" pitchFamily="18" charset="2"/>
              </a:rPr>
              <a:t> , </a:t>
            </a:r>
            <a:r>
              <a:rPr lang="en-US" sz="1800" dirty="0" err="1">
                <a:sym typeface="Symbol" panose="05050102010706020507" pitchFamily="18" charset="2"/>
              </a:rPr>
              <a:t>nếu</a:t>
            </a:r>
            <a:r>
              <a:rPr lang="en-US" sz="1800" dirty="0">
                <a:sym typeface="Symbol" panose="05050102010706020507" pitchFamily="18" charset="2"/>
              </a:rPr>
              <a:t> </a:t>
            </a:r>
            <a:r>
              <a:rPr lang="en-US" sz="1800" dirty="0" err="1">
                <a:sym typeface="Symbol" panose="05050102010706020507" pitchFamily="18" charset="2"/>
              </a:rPr>
              <a:t>khi</a:t>
            </a:r>
            <a:r>
              <a:rPr lang="en-US" sz="1800" dirty="0">
                <a:sym typeface="Symbol" panose="05050102010706020507" pitchFamily="18" charset="2"/>
              </a:rPr>
              <a:t> </a:t>
            </a:r>
            <a:r>
              <a:rPr lang="en-US" sz="1800" dirty="0" err="1">
                <a:sym typeface="Symbol" panose="05050102010706020507" pitchFamily="18" charset="2"/>
              </a:rPr>
              <a:t>thay</a:t>
            </a:r>
            <a:r>
              <a:rPr lang="en-US" sz="1800" dirty="0">
                <a:sym typeface="Symbol" panose="05050102010706020507" pitchFamily="18" charset="2"/>
              </a:rPr>
              <a:t> x </a:t>
            </a:r>
            <a:r>
              <a:rPr lang="en-US" sz="1800" dirty="0" err="1">
                <a:sym typeface="Symbol" panose="05050102010706020507" pitchFamily="18" charset="2"/>
              </a:rPr>
              <a:t>bởi</a:t>
            </a:r>
            <a:r>
              <a:rPr lang="en-US" sz="1800" dirty="0">
                <a:sym typeface="Symbol" panose="05050102010706020507" pitchFamily="18" charset="2"/>
              </a:rPr>
              <a:t> </a:t>
            </a:r>
            <a:r>
              <a:rPr lang="en-US" sz="1800" dirty="0" err="1">
                <a:sym typeface="Symbol" panose="05050102010706020507" pitchFamily="18" charset="2"/>
              </a:rPr>
              <a:t>phần</a:t>
            </a:r>
            <a:r>
              <a:rPr lang="en-US" sz="1800" dirty="0">
                <a:sym typeface="Symbol" panose="05050102010706020507" pitchFamily="18" charset="2"/>
              </a:rPr>
              <a:t> </a:t>
            </a:r>
            <a:r>
              <a:rPr lang="en-US" sz="1800" dirty="0" err="1">
                <a:sym typeface="Symbol" panose="05050102010706020507" pitchFamily="18" charset="2"/>
              </a:rPr>
              <a:t>tử</a:t>
            </a:r>
            <a:r>
              <a:rPr lang="en-US" sz="1800" dirty="0">
                <a:sym typeface="Symbol" panose="05050102010706020507" pitchFamily="18" charset="2"/>
              </a:rPr>
              <a:t> </a:t>
            </a:r>
            <a:r>
              <a:rPr lang="en-US" sz="1800" dirty="0" err="1">
                <a:sym typeface="Symbol" panose="05050102010706020507" pitchFamily="18" charset="2"/>
              </a:rPr>
              <a:t>bất</a:t>
            </a:r>
            <a:r>
              <a:rPr lang="en-US" sz="1800" dirty="0">
                <a:sym typeface="Symbol" panose="05050102010706020507" pitchFamily="18" charset="2"/>
              </a:rPr>
              <a:t> </a:t>
            </a:r>
            <a:r>
              <a:rPr lang="en-US" sz="1800" dirty="0" err="1">
                <a:sym typeface="Symbol" panose="05050102010706020507" pitchFamily="18" charset="2"/>
              </a:rPr>
              <a:t>kỳ</a:t>
            </a:r>
            <a:r>
              <a:rPr lang="en-US" sz="1800" dirty="0">
                <a:sym typeface="Symbol" panose="05050102010706020507" pitchFamily="18" charset="2"/>
              </a:rPr>
              <a:t> </a:t>
            </a:r>
            <a:r>
              <a:rPr lang="en-US" sz="1800" dirty="0" err="1">
                <a:sym typeface="Symbol" panose="05050102010706020507" pitchFamily="18" charset="2"/>
              </a:rPr>
              <a:t>của</a:t>
            </a:r>
            <a:r>
              <a:rPr lang="en-US" sz="1800" dirty="0">
                <a:sym typeface="Symbol" panose="05050102010706020507" pitchFamily="18" charset="2"/>
              </a:rPr>
              <a:t> </a:t>
            </a:r>
            <a:r>
              <a:rPr lang="en-US" sz="1800" dirty="0" err="1">
                <a:sym typeface="Symbol" panose="05050102010706020507" pitchFamily="18" charset="2"/>
              </a:rPr>
              <a:t>trường</a:t>
            </a:r>
            <a:r>
              <a:rPr lang="en-US" sz="1800" dirty="0">
                <a:sym typeface="Symbol" panose="05050102010706020507" pitchFamily="18" charset="2"/>
              </a:rPr>
              <a:t>  </a:t>
            </a:r>
            <a:r>
              <a:rPr lang="en-US" sz="1800" dirty="0" err="1">
                <a:sym typeface="Symbol" panose="05050102010706020507" pitchFamily="18" charset="2"/>
              </a:rPr>
              <a:t>thì</a:t>
            </a:r>
            <a:r>
              <a:rPr lang="en-US" sz="1800" dirty="0">
                <a:sym typeface="Symbol" panose="05050102010706020507" pitchFamily="18" charset="2"/>
              </a:rPr>
              <a:t> P(x) </a:t>
            </a:r>
            <a:r>
              <a:rPr lang="en-US" sz="1800" dirty="0" err="1">
                <a:sym typeface="Symbol" panose="05050102010706020507" pitchFamily="18" charset="2"/>
              </a:rPr>
              <a:t>sẽ</a:t>
            </a:r>
            <a:r>
              <a:rPr lang="en-US" sz="1800" dirty="0">
                <a:sym typeface="Symbol" panose="05050102010706020507" pitchFamily="18" charset="2"/>
              </a:rPr>
              <a:t> </a:t>
            </a:r>
            <a:r>
              <a:rPr lang="en-US" sz="1800" dirty="0" err="1">
                <a:sym typeface="Symbol" panose="05050102010706020507" pitchFamily="18" charset="2"/>
              </a:rPr>
              <a:t>trở</a:t>
            </a:r>
            <a:r>
              <a:rPr lang="en-US" sz="1800" dirty="0">
                <a:sym typeface="Symbol" panose="05050102010706020507" pitchFamily="18" charset="2"/>
              </a:rPr>
              <a:t> </a:t>
            </a:r>
            <a:r>
              <a:rPr lang="en-US" sz="1800" dirty="0" err="1">
                <a:sym typeface="Symbol" panose="05050102010706020507" pitchFamily="18" charset="2"/>
              </a:rPr>
              <a:t>thành</a:t>
            </a:r>
            <a:r>
              <a:rPr lang="en-US" sz="1800" dirty="0">
                <a:sym typeface="Symbol" panose="05050102010706020507" pitchFamily="18" charset="2"/>
              </a:rPr>
              <a:t> </a:t>
            </a:r>
            <a:r>
              <a:rPr lang="en-US" sz="1800" dirty="0" err="1">
                <a:sym typeface="Symbol" panose="05050102010706020507" pitchFamily="18" charset="2"/>
              </a:rPr>
              <a:t>mệnh</a:t>
            </a:r>
            <a:r>
              <a:rPr lang="en-US" sz="1800" dirty="0">
                <a:sym typeface="Symbol" panose="05050102010706020507" pitchFamily="18" charset="2"/>
              </a:rPr>
              <a:t> </a:t>
            </a:r>
            <a:r>
              <a:rPr lang="en-US" sz="1800" dirty="0" err="1">
                <a:sym typeface="Symbol" panose="05050102010706020507" pitchFamily="18" charset="2"/>
              </a:rPr>
              <a:t>đề</a:t>
            </a:r>
            <a:r>
              <a:rPr lang="en-US" sz="1800" dirty="0">
                <a:sym typeface="Symbol" panose="05050102010706020507" pitchFamily="18" charset="2"/>
              </a:rPr>
              <a:t> </a:t>
            </a:r>
            <a:r>
              <a:rPr lang="en-US" sz="1800" dirty="0" err="1">
                <a:sym typeface="Symbol" panose="05050102010706020507" pitchFamily="18" charset="2"/>
              </a:rPr>
              <a:t>xác</a:t>
            </a:r>
            <a:r>
              <a:rPr lang="en-US" sz="1800" dirty="0">
                <a:sym typeface="Symbol" panose="05050102010706020507" pitchFamily="18" charset="2"/>
              </a:rPr>
              <a:t> </a:t>
            </a:r>
            <a:r>
              <a:rPr lang="en-US" sz="1800" dirty="0" err="1">
                <a:sym typeface="Symbol" panose="05050102010706020507" pitchFamily="18" charset="2"/>
              </a:rPr>
              <a:t>định</a:t>
            </a:r>
            <a:r>
              <a:rPr lang="en-US" sz="1800" dirty="0">
                <a:sym typeface="Symbol" panose="05050102010706020507" pitchFamily="18" charset="2"/>
              </a:rPr>
              <a:t> </a:t>
            </a:r>
            <a:r>
              <a:rPr lang="en-US" sz="1800" dirty="0" err="1">
                <a:sym typeface="Symbol" panose="05050102010706020507" pitchFamily="18" charset="2"/>
              </a:rPr>
              <a:t>trên</a:t>
            </a:r>
            <a:r>
              <a:rPr lang="en-US" sz="1800" dirty="0">
                <a:sym typeface="Symbol" panose="05050102010706020507" pitchFamily="18" charset="2"/>
              </a:rPr>
              <a:t> </a:t>
            </a:r>
            <a:r>
              <a:rPr lang="en-US" sz="1800" dirty="0" err="1">
                <a:sym typeface="Symbol" panose="05050102010706020507" pitchFamily="18" charset="2"/>
              </a:rPr>
              <a:t>trường</a:t>
            </a:r>
            <a:r>
              <a:rPr lang="en-US" sz="1800" dirty="0">
                <a:sym typeface="Symbol" panose="05050102010706020507" pitchFamily="18" charset="2"/>
              </a:rPr>
              <a:t> .</a:t>
            </a:r>
          </a:p>
          <a:p>
            <a:r>
              <a:rPr lang="en-US" sz="1800" dirty="0" err="1">
                <a:sym typeface="Symbol" panose="05050102010706020507" pitchFamily="18" charset="2"/>
              </a:rPr>
              <a:t>Như</a:t>
            </a:r>
            <a:r>
              <a:rPr lang="en-US" sz="1800" dirty="0">
                <a:sym typeface="Symbol" panose="05050102010706020507" pitchFamily="18" charset="2"/>
              </a:rPr>
              <a:t> </a:t>
            </a:r>
            <a:r>
              <a:rPr lang="en-US" sz="1800" dirty="0" err="1">
                <a:sym typeface="Symbol" panose="05050102010706020507" pitchFamily="18" charset="2"/>
              </a:rPr>
              <a:t>vậy</a:t>
            </a:r>
            <a:r>
              <a:rPr lang="en-US" sz="1800" dirty="0">
                <a:sym typeface="Symbol" panose="05050102010706020507" pitchFamily="18" charset="2"/>
              </a:rPr>
              <a:t>, P(x) </a:t>
            </a:r>
            <a:r>
              <a:rPr lang="en-US" sz="1800" dirty="0" err="1">
                <a:sym typeface="Symbol" panose="05050102010706020507" pitchFamily="18" charset="2"/>
              </a:rPr>
              <a:t>có</a:t>
            </a:r>
            <a:r>
              <a:rPr lang="en-US" sz="1800" dirty="0">
                <a:sym typeface="Symbol" panose="05050102010706020507" pitchFamily="18" charset="2"/>
              </a:rPr>
              <a:t> </a:t>
            </a:r>
            <a:r>
              <a:rPr lang="en-US" sz="1800" dirty="0" err="1">
                <a:sym typeface="Symbol" panose="05050102010706020507" pitchFamily="18" charset="2"/>
              </a:rPr>
              <a:t>thể</a:t>
            </a:r>
            <a:r>
              <a:rPr lang="en-US" sz="1800" dirty="0">
                <a:sym typeface="Symbol" panose="05050102010706020507" pitchFamily="18" charset="2"/>
              </a:rPr>
              <a:t> </a:t>
            </a:r>
            <a:r>
              <a:rPr lang="en-US" sz="1800" dirty="0" err="1">
                <a:sym typeface="Symbol" panose="05050102010706020507" pitchFamily="18" charset="2"/>
              </a:rPr>
              <a:t>xem</a:t>
            </a:r>
            <a:r>
              <a:rPr lang="en-US" sz="1800" dirty="0">
                <a:sym typeface="Symbol" panose="05050102010706020507" pitchFamily="18" charset="2"/>
              </a:rPr>
              <a:t> </a:t>
            </a:r>
            <a:r>
              <a:rPr lang="en-US" sz="1800" dirty="0" err="1">
                <a:sym typeface="Symbol" panose="05050102010706020507" pitchFamily="18" charset="2"/>
              </a:rPr>
              <a:t>như</a:t>
            </a:r>
            <a:r>
              <a:rPr lang="en-US" sz="1800" dirty="0">
                <a:sym typeface="Symbol" panose="05050102010706020507" pitchFamily="18" charset="2"/>
              </a:rPr>
              <a:t> </a:t>
            </a:r>
            <a:r>
              <a:rPr lang="en-US" sz="1800" dirty="0" err="1">
                <a:sym typeface="Symbol" panose="05050102010706020507" pitchFamily="18" charset="2"/>
              </a:rPr>
              <a:t>một</a:t>
            </a:r>
            <a:r>
              <a:rPr lang="en-US" sz="1800" dirty="0">
                <a:sym typeface="Symbol" panose="05050102010706020507" pitchFamily="18" charset="2"/>
              </a:rPr>
              <a:t> </a:t>
            </a:r>
            <a:r>
              <a:rPr lang="en-US" sz="1800" dirty="0" err="1">
                <a:sym typeface="Symbol" panose="05050102010706020507" pitchFamily="18" charset="2"/>
              </a:rPr>
              <a:t>ánh</a:t>
            </a:r>
            <a:r>
              <a:rPr lang="en-US" sz="1800" dirty="0">
                <a:sym typeface="Symbol" panose="05050102010706020507" pitchFamily="18" charset="2"/>
              </a:rPr>
              <a:t> </a:t>
            </a:r>
            <a:r>
              <a:rPr lang="en-US" sz="1800" dirty="0" err="1">
                <a:sym typeface="Symbol" panose="05050102010706020507" pitchFamily="18" charset="2"/>
              </a:rPr>
              <a:t>xạ</a:t>
            </a:r>
            <a:r>
              <a:rPr lang="en-US" sz="1800" dirty="0">
                <a:sym typeface="Symbol" panose="05050102010706020507" pitchFamily="18" charset="2"/>
              </a:rPr>
              <a:t> (hay </a:t>
            </a:r>
            <a:r>
              <a:rPr lang="en-US" sz="1800" dirty="0" err="1">
                <a:sym typeface="Symbol" panose="05050102010706020507" pitchFamily="18" charset="2"/>
              </a:rPr>
              <a:t>một</a:t>
            </a:r>
            <a:r>
              <a:rPr lang="en-US" sz="1800" dirty="0">
                <a:sym typeface="Symbol" panose="05050102010706020507" pitchFamily="18" charset="2"/>
              </a:rPr>
              <a:t> </a:t>
            </a:r>
            <a:r>
              <a:rPr lang="en-US" sz="1800" dirty="0" err="1">
                <a:sym typeface="Symbol" panose="05050102010706020507" pitchFamily="18" charset="2"/>
              </a:rPr>
              <a:t>hàm</a:t>
            </a:r>
            <a:r>
              <a:rPr lang="en-US" sz="1800" dirty="0">
                <a:sym typeface="Symbol" panose="05050102010706020507" pitchFamily="18" charset="2"/>
              </a:rPr>
              <a:t>) </a:t>
            </a:r>
            <a:r>
              <a:rPr lang="en-US" sz="1800" dirty="0" err="1">
                <a:sym typeface="Symbol" panose="05050102010706020507" pitchFamily="18" charset="2"/>
              </a:rPr>
              <a:t>xác</a:t>
            </a:r>
            <a:r>
              <a:rPr lang="en-US" sz="1800" dirty="0">
                <a:sym typeface="Symbol" panose="05050102010706020507" pitchFamily="18" charset="2"/>
              </a:rPr>
              <a:t> </a:t>
            </a:r>
            <a:r>
              <a:rPr lang="en-US" sz="1800" dirty="0" err="1">
                <a:sym typeface="Symbol" panose="05050102010706020507" pitchFamily="18" charset="2"/>
              </a:rPr>
              <a:t>định</a:t>
            </a:r>
            <a:r>
              <a:rPr lang="en-US" sz="1800" dirty="0">
                <a:sym typeface="Symbol" panose="05050102010706020507" pitchFamily="18" charset="2"/>
              </a:rPr>
              <a:t> </a:t>
            </a:r>
            <a:r>
              <a:rPr lang="en-US" sz="1800" dirty="0" err="1">
                <a:sym typeface="Symbol" panose="05050102010706020507" pitchFamily="18" charset="2"/>
              </a:rPr>
              <a:t>trên</a:t>
            </a:r>
            <a:r>
              <a:rPr lang="en-US" sz="1800" dirty="0">
                <a:sym typeface="Symbol" panose="05050102010706020507" pitchFamily="18" charset="2"/>
              </a:rPr>
              <a:t> </a:t>
            </a:r>
            <a:r>
              <a:rPr lang="en-US" sz="1800" dirty="0" err="1">
                <a:sym typeface="Symbol" panose="05050102010706020507" pitchFamily="18" charset="2"/>
              </a:rPr>
              <a:t>trường</a:t>
            </a:r>
            <a:r>
              <a:rPr lang="en-US" sz="1800" dirty="0">
                <a:sym typeface="Symbol" panose="05050102010706020507" pitchFamily="18" charset="2"/>
              </a:rPr>
              <a:t>  </a:t>
            </a:r>
            <a:r>
              <a:rPr lang="en-US" sz="1800" dirty="0" err="1">
                <a:sym typeface="Symbol" panose="05050102010706020507" pitchFamily="18" charset="2"/>
              </a:rPr>
              <a:t>và</a:t>
            </a:r>
            <a:r>
              <a:rPr lang="en-US" sz="1800" dirty="0">
                <a:sym typeface="Symbol" panose="05050102010706020507" pitchFamily="18" charset="2"/>
              </a:rPr>
              <a:t> </a:t>
            </a:r>
            <a:r>
              <a:rPr lang="en-US" sz="1800" dirty="0" err="1">
                <a:sym typeface="Symbol" panose="05050102010706020507" pitchFamily="18" charset="2"/>
              </a:rPr>
              <a:t>nhận</a:t>
            </a:r>
            <a:r>
              <a:rPr lang="en-US" sz="1800" dirty="0">
                <a:sym typeface="Symbol" panose="05050102010706020507" pitchFamily="18" charset="2"/>
              </a:rPr>
              <a:t> </a:t>
            </a:r>
            <a:r>
              <a:rPr lang="en-US" sz="1800" dirty="0" err="1">
                <a:sym typeface="Symbol" panose="05050102010706020507" pitchFamily="18" charset="2"/>
              </a:rPr>
              <a:t>giá</a:t>
            </a:r>
            <a:r>
              <a:rPr lang="en-US" sz="1800" dirty="0">
                <a:sym typeface="Symbol" panose="05050102010706020507" pitchFamily="18" charset="2"/>
              </a:rPr>
              <a:t> </a:t>
            </a:r>
            <a:r>
              <a:rPr lang="en-US" sz="1800" dirty="0" err="1">
                <a:sym typeface="Symbol" panose="05050102010706020507" pitchFamily="18" charset="2"/>
              </a:rPr>
              <a:t>trị</a:t>
            </a:r>
            <a:r>
              <a:rPr lang="en-US" sz="1800" dirty="0">
                <a:sym typeface="Symbol" panose="05050102010706020507" pitchFamily="18" charset="2"/>
              </a:rPr>
              <a:t> </a:t>
            </a:r>
            <a:r>
              <a:rPr lang="en-US" sz="1800" dirty="0" err="1">
                <a:sym typeface="Symbol" panose="05050102010706020507" pitchFamily="18" charset="2"/>
              </a:rPr>
              <a:t>trong</a:t>
            </a:r>
            <a:r>
              <a:rPr lang="en-US" sz="1800" dirty="0">
                <a:sym typeface="Symbol" panose="05050102010706020507" pitchFamily="18" charset="2"/>
              </a:rPr>
              <a:t> </a:t>
            </a:r>
            <a:r>
              <a:rPr lang="en-US" sz="1800" dirty="0" err="1">
                <a:sym typeface="Symbol" panose="05050102010706020507" pitchFamily="18" charset="2"/>
              </a:rPr>
              <a:t>tập</a:t>
            </a:r>
            <a:r>
              <a:rPr lang="en-US" sz="1800" dirty="0">
                <a:sym typeface="Symbol" panose="05050102010706020507" pitchFamily="18" charset="2"/>
              </a:rPr>
              <a:t> {</a:t>
            </a:r>
            <a:r>
              <a:rPr lang="en-US" sz="1800" dirty="0" err="1">
                <a:sym typeface="Symbol" panose="05050102010706020507" pitchFamily="18" charset="2"/>
              </a:rPr>
              <a:t>đúng</a:t>
            </a:r>
            <a:r>
              <a:rPr lang="en-US" sz="1800" dirty="0">
                <a:sym typeface="Symbol" panose="05050102010706020507" pitchFamily="18" charset="2"/>
              </a:rPr>
              <a:t>, </a:t>
            </a:r>
            <a:r>
              <a:rPr lang="en-US" sz="1800" dirty="0" err="1">
                <a:sym typeface="Symbol" panose="05050102010706020507" pitchFamily="18" charset="2"/>
              </a:rPr>
              <a:t>sai</a:t>
            </a:r>
            <a:r>
              <a:rPr lang="en-US" sz="1800" dirty="0">
                <a:sym typeface="Symbol" panose="05050102010706020507" pitchFamily="18" charset="2"/>
              </a:rPr>
              <a:t>}. </a:t>
            </a:r>
            <a:r>
              <a:rPr lang="en-US" sz="1800" dirty="0" err="1">
                <a:sym typeface="Symbol" panose="05050102010706020507" pitchFamily="18" charset="2"/>
              </a:rPr>
              <a:t>Loại</a:t>
            </a:r>
            <a:r>
              <a:rPr lang="en-US" sz="1800" dirty="0">
                <a:sym typeface="Symbol" panose="05050102010706020507" pitchFamily="18" charset="2"/>
              </a:rPr>
              <a:t> </a:t>
            </a:r>
            <a:r>
              <a:rPr lang="en-US" sz="1800" dirty="0" err="1">
                <a:sym typeface="Symbol" panose="05050102010706020507" pitchFamily="18" charset="2"/>
              </a:rPr>
              <a:t>vị</a:t>
            </a:r>
            <a:r>
              <a:rPr lang="en-US" sz="1800" dirty="0">
                <a:sym typeface="Symbol" panose="05050102010706020507" pitchFamily="18" charset="2"/>
              </a:rPr>
              <a:t> </a:t>
            </a:r>
            <a:r>
              <a:rPr lang="en-US" sz="1800" dirty="0" err="1">
                <a:sym typeface="Symbol" panose="05050102010706020507" pitchFamily="18" charset="2"/>
              </a:rPr>
              <a:t>từ</a:t>
            </a:r>
            <a:r>
              <a:rPr lang="en-US" sz="1800" dirty="0">
                <a:sym typeface="Symbol" panose="05050102010706020507" pitchFamily="18" charset="2"/>
              </a:rPr>
              <a:t> </a:t>
            </a:r>
            <a:r>
              <a:rPr lang="en-US" sz="1800" dirty="0" err="1">
                <a:sym typeface="Symbol" panose="05050102010706020507" pitchFamily="18" charset="2"/>
              </a:rPr>
              <a:t>này</a:t>
            </a:r>
            <a:r>
              <a:rPr lang="en-US" sz="1800" dirty="0">
                <a:sym typeface="Symbol" panose="05050102010706020507" pitchFamily="18" charset="2"/>
              </a:rPr>
              <a:t> </a:t>
            </a:r>
            <a:r>
              <a:rPr lang="en-US" sz="1800" dirty="0" err="1">
                <a:sym typeface="Symbol" panose="05050102010706020507" pitchFamily="18" charset="2"/>
              </a:rPr>
              <a:t>gọi</a:t>
            </a:r>
            <a:r>
              <a:rPr lang="en-US" sz="1800" dirty="0">
                <a:sym typeface="Symbol" panose="05050102010706020507" pitchFamily="18" charset="2"/>
              </a:rPr>
              <a:t> </a:t>
            </a:r>
            <a:r>
              <a:rPr lang="en-US" sz="1800" dirty="0" err="1">
                <a:sym typeface="Symbol" panose="05050102010706020507" pitchFamily="18" charset="2"/>
              </a:rPr>
              <a:t>là</a:t>
            </a:r>
            <a:r>
              <a:rPr lang="en-US" sz="1800" dirty="0">
                <a:sym typeface="Symbol" panose="05050102010706020507" pitchFamily="18" charset="2"/>
              </a:rPr>
              <a:t> </a:t>
            </a:r>
            <a:r>
              <a:rPr lang="en-US" sz="1800" dirty="0" err="1">
                <a:sym typeface="Symbol" panose="05050102010706020507" pitchFamily="18" charset="2"/>
              </a:rPr>
              <a:t>vị</a:t>
            </a:r>
            <a:r>
              <a:rPr lang="en-US" sz="1800" dirty="0">
                <a:sym typeface="Symbol" panose="05050102010706020507" pitchFamily="18" charset="2"/>
              </a:rPr>
              <a:t> </a:t>
            </a:r>
            <a:r>
              <a:rPr lang="en-US" sz="1800" dirty="0" err="1">
                <a:sym typeface="Symbol" panose="05050102010706020507" pitchFamily="18" charset="2"/>
              </a:rPr>
              <a:t>từ</a:t>
            </a:r>
            <a:r>
              <a:rPr lang="en-US" sz="1800" dirty="0">
                <a:sym typeface="Symbol" panose="05050102010706020507" pitchFamily="18" charset="2"/>
              </a:rPr>
              <a:t> </a:t>
            </a:r>
            <a:r>
              <a:rPr lang="en-US" sz="1800" dirty="0" err="1">
                <a:sym typeface="Symbol" panose="05050102010706020507" pitchFamily="18" charset="2"/>
              </a:rPr>
              <a:t>một</a:t>
            </a:r>
            <a:r>
              <a:rPr lang="en-US" sz="1800" dirty="0">
                <a:sym typeface="Symbol" panose="05050102010706020507" pitchFamily="18" charset="2"/>
              </a:rPr>
              <a:t> </a:t>
            </a:r>
            <a:r>
              <a:rPr lang="en-US" sz="1800" dirty="0" err="1">
                <a:sym typeface="Symbol" panose="05050102010706020507" pitchFamily="18" charset="2"/>
              </a:rPr>
              <a:t>ngôi</a:t>
            </a:r>
            <a:r>
              <a:rPr lang="en-US" sz="1800" dirty="0">
                <a:sym typeface="Symbol" panose="05050102010706020507" pitchFamily="18" charset="2"/>
              </a:rPr>
              <a:t>, </a:t>
            </a:r>
            <a:r>
              <a:rPr lang="en-US" sz="1800" dirty="0" err="1">
                <a:sym typeface="Symbol" panose="05050102010706020507" pitchFamily="18" charset="2"/>
              </a:rPr>
              <a:t>nói</a:t>
            </a:r>
            <a:r>
              <a:rPr lang="en-US" sz="1800" dirty="0">
                <a:sym typeface="Symbol" panose="05050102010706020507" pitchFamily="18" charset="2"/>
              </a:rPr>
              <a:t> </a:t>
            </a:r>
            <a:r>
              <a:rPr lang="en-US" sz="1800" dirty="0" err="1">
                <a:sym typeface="Symbol" panose="05050102010706020507" pitchFamily="18" charset="2"/>
              </a:rPr>
              <a:t>lên</a:t>
            </a:r>
            <a:r>
              <a:rPr lang="en-US" sz="1800" dirty="0">
                <a:sym typeface="Symbol" panose="05050102010706020507" pitchFamily="18" charset="2"/>
              </a:rPr>
              <a:t> </a:t>
            </a:r>
            <a:r>
              <a:rPr lang="en-US" sz="1800" dirty="0" err="1">
                <a:sym typeface="Symbol" panose="05050102010706020507" pitchFamily="18" charset="2"/>
              </a:rPr>
              <a:t>tính</a:t>
            </a:r>
            <a:r>
              <a:rPr lang="en-US" sz="1800" dirty="0">
                <a:sym typeface="Symbol" panose="05050102010706020507" pitchFamily="18" charset="2"/>
              </a:rPr>
              <a:t> </a:t>
            </a:r>
            <a:r>
              <a:rPr lang="en-US" sz="1800" dirty="0" err="1">
                <a:sym typeface="Symbol" panose="05050102010706020507" pitchFamily="18" charset="2"/>
              </a:rPr>
              <a:t>chất</a:t>
            </a:r>
            <a:r>
              <a:rPr lang="en-US" sz="1800" dirty="0">
                <a:sym typeface="Symbol" panose="05050102010706020507" pitchFamily="18" charset="2"/>
              </a:rPr>
              <a:t> </a:t>
            </a:r>
            <a:r>
              <a:rPr lang="en-US" sz="1800" dirty="0" err="1">
                <a:sym typeface="Symbol" panose="05050102010706020507" pitchFamily="18" charset="2"/>
              </a:rPr>
              <a:t>của</a:t>
            </a:r>
            <a:r>
              <a:rPr lang="en-US" sz="1800" dirty="0">
                <a:sym typeface="Symbol" panose="05050102010706020507" pitchFamily="18" charset="2"/>
              </a:rPr>
              <a:t> </a:t>
            </a:r>
            <a:r>
              <a:rPr lang="en-US" sz="1800" dirty="0" err="1">
                <a:sym typeface="Symbol" panose="05050102010706020507" pitchFamily="18" charset="2"/>
              </a:rPr>
              <a:t>một</a:t>
            </a:r>
            <a:r>
              <a:rPr lang="en-US" sz="1800" dirty="0">
                <a:sym typeface="Symbol" panose="05050102010706020507" pitchFamily="18" charset="2"/>
              </a:rPr>
              <a:t> </a:t>
            </a:r>
            <a:r>
              <a:rPr lang="en-US" sz="1800" dirty="0" err="1">
                <a:sym typeface="Symbol" panose="05050102010706020507" pitchFamily="18" charset="2"/>
              </a:rPr>
              <a:t>phần</a:t>
            </a:r>
            <a:r>
              <a:rPr lang="en-US" sz="1800" dirty="0">
                <a:sym typeface="Symbol" panose="05050102010706020507" pitchFamily="18" charset="2"/>
              </a:rPr>
              <a:t> </a:t>
            </a:r>
            <a:r>
              <a:rPr lang="en-US" sz="1800" dirty="0" err="1">
                <a:sym typeface="Symbol" panose="05050102010706020507" pitchFamily="18" charset="2"/>
              </a:rPr>
              <a:t>tử</a:t>
            </a:r>
            <a:r>
              <a:rPr lang="en-US" sz="1800" dirty="0">
                <a:sym typeface="Symbol" panose="05050102010706020507" pitchFamily="18" charset="2"/>
              </a:rPr>
              <a:t> </a:t>
            </a:r>
            <a:r>
              <a:rPr lang="en-US" sz="1800" dirty="0" err="1">
                <a:sym typeface="Symbol" panose="05050102010706020507" pitchFamily="18" charset="2"/>
              </a:rPr>
              <a:t>thuộc</a:t>
            </a:r>
            <a:r>
              <a:rPr lang="en-US" sz="1800" dirty="0">
                <a:sym typeface="Symbol" panose="05050102010706020507" pitchFamily="18" charset="2"/>
              </a:rPr>
              <a:t> . </a:t>
            </a:r>
          </a:p>
          <a:p>
            <a:r>
              <a:rPr lang="en-US" sz="1800" dirty="0">
                <a:sym typeface="Symbol" panose="05050102010706020507" pitchFamily="18" charset="2"/>
              </a:rPr>
              <a:t>Logic </a:t>
            </a:r>
            <a:r>
              <a:rPr lang="en-US" sz="1800" dirty="0" err="1">
                <a:sym typeface="Symbol" panose="05050102010706020507" pitchFamily="18" charset="2"/>
              </a:rPr>
              <a:t>vị</a:t>
            </a:r>
            <a:r>
              <a:rPr lang="en-US" sz="1800" dirty="0">
                <a:sym typeface="Symbol" panose="05050102010706020507" pitchFamily="18" charset="2"/>
              </a:rPr>
              <a:t> </a:t>
            </a:r>
            <a:r>
              <a:rPr lang="en-US" sz="1800" dirty="0" err="1">
                <a:sym typeface="Symbol" panose="05050102010706020507" pitchFamily="18" charset="2"/>
              </a:rPr>
              <a:t>từ</a:t>
            </a:r>
            <a:r>
              <a:rPr lang="en-US" sz="1800" dirty="0">
                <a:sym typeface="Symbol" panose="05050102010706020507" pitchFamily="18" charset="2"/>
              </a:rPr>
              <a:t> </a:t>
            </a:r>
            <a:r>
              <a:rPr lang="en-US" sz="1800" dirty="0" err="1">
                <a:sym typeface="Symbol" panose="05050102010706020507" pitchFamily="18" charset="2"/>
              </a:rPr>
              <a:t>có</a:t>
            </a:r>
            <a:r>
              <a:rPr lang="en-US" sz="1800" dirty="0">
                <a:sym typeface="Symbol" panose="05050102010706020507" pitchFamily="18" charset="2"/>
              </a:rPr>
              <a:t> </a:t>
            </a:r>
            <a:r>
              <a:rPr lang="en-US" sz="1800" dirty="0" err="1">
                <a:sym typeface="Symbol" panose="05050102010706020507" pitchFamily="18" charset="2"/>
              </a:rPr>
              <a:t>thể</a:t>
            </a:r>
            <a:r>
              <a:rPr lang="en-US" sz="1800" dirty="0">
                <a:sym typeface="Symbol" panose="05050102010706020507" pitchFamily="18" charset="2"/>
              </a:rPr>
              <a:t> </a:t>
            </a:r>
            <a:r>
              <a:rPr lang="en-US" sz="1800" dirty="0" err="1">
                <a:sym typeface="Symbol" panose="05050102010706020507" pitchFamily="18" charset="2"/>
              </a:rPr>
              <a:t>mô</a:t>
            </a:r>
            <a:r>
              <a:rPr lang="en-US" sz="1800" dirty="0">
                <a:sym typeface="Symbol" panose="05050102010706020507" pitchFamily="18" charset="2"/>
              </a:rPr>
              <a:t> </a:t>
            </a:r>
            <a:r>
              <a:rPr lang="en-US" sz="1800" dirty="0" err="1">
                <a:sym typeface="Symbol" panose="05050102010706020507" pitchFamily="18" charset="2"/>
              </a:rPr>
              <a:t>tả</a:t>
            </a:r>
            <a:r>
              <a:rPr lang="en-US" sz="1800" dirty="0">
                <a:sym typeface="Symbol" panose="05050102010706020507" pitchFamily="18" charset="2"/>
              </a:rPr>
              <a:t> </a:t>
            </a:r>
            <a:r>
              <a:rPr lang="en-US" sz="1800" dirty="0" err="1">
                <a:sym typeface="Symbol" panose="05050102010706020507" pitchFamily="18" charset="2"/>
              </a:rPr>
              <a:t>được</a:t>
            </a:r>
            <a:r>
              <a:rPr lang="en-US" sz="1800" dirty="0">
                <a:sym typeface="Symbol" panose="05050102010706020507" pitchFamily="18" charset="2"/>
              </a:rPr>
              <a:t> </a:t>
            </a:r>
            <a:r>
              <a:rPr lang="en-US" sz="1800" dirty="0" err="1">
                <a:sym typeface="Symbol" panose="05050102010706020507" pitchFamily="18" charset="2"/>
              </a:rPr>
              <a:t>tập</a:t>
            </a:r>
            <a:r>
              <a:rPr lang="en-US" sz="1800" dirty="0">
                <a:sym typeface="Symbol" panose="05050102010706020507" pitchFamily="18" charset="2"/>
              </a:rPr>
              <a:t> </a:t>
            </a:r>
            <a:r>
              <a:rPr lang="en-US" sz="1800" dirty="0" err="1">
                <a:sym typeface="Symbol" panose="05050102010706020507" pitchFamily="18" charset="2"/>
              </a:rPr>
              <a:t>hợp</a:t>
            </a:r>
            <a:r>
              <a:rPr lang="en-US" sz="1800" dirty="0">
                <a:sym typeface="Symbol" panose="05050102010706020507" pitchFamily="18" charset="2"/>
              </a:rPr>
              <a:t> </a:t>
            </a:r>
            <a:r>
              <a:rPr lang="en-US" sz="1800" dirty="0" err="1">
                <a:sym typeface="Symbol" panose="05050102010706020507" pitchFamily="18" charset="2"/>
              </a:rPr>
              <a:t>rộng</a:t>
            </a:r>
            <a:r>
              <a:rPr lang="en-US" sz="1800" dirty="0">
                <a:sym typeface="Symbol" panose="05050102010706020507" pitchFamily="18" charset="2"/>
              </a:rPr>
              <a:t> so </a:t>
            </a:r>
            <a:r>
              <a:rPr lang="en-US" sz="1800" dirty="0" err="1">
                <a:sym typeface="Symbol" panose="05050102010706020507" pitchFamily="18" charset="2"/>
              </a:rPr>
              <a:t>với</a:t>
            </a:r>
            <a:r>
              <a:rPr lang="en-US" sz="1800" dirty="0">
                <a:sym typeface="Symbol" panose="05050102010706020507" pitchFamily="18" charset="2"/>
              </a:rPr>
              <a:t> logic </a:t>
            </a:r>
            <a:r>
              <a:rPr lang="en-US" sz="1800" dirty="0" err="1">
                <a:sym typeface="Symbol" panose="05050102010706020507" pitchFamily="18" charset="2"/>
              </a:rPr>
              <a:t>mệnh</a:t>
            </a:r>
            <a:r>
              <a:rPr lang="en-US" sz="1800" dirty="0">
                <a:sym typeface="Symbol" panose="05050102010706020507" pitchFamily="18" charset="2"/>
              </a:rPr>
              <a:t> </a:t>
            </a:r>
            <a:r>
              <a:rPr lang="en-US" sz="1800" dirty="0" err="1">
                <a:sym typeface="Symbol" panose="05050102010706020507" pitchFamily="18" charset="2"/>
              </a:rPr>
              <a:t>đề</a:t>
            </a:r>
            <a:r>
              <a:rPr lang="en-US" sz="1800" dirty="0">
                <a:sym typeface="Symbol" panose="05050102010706020507" pitchFamily="18" charset="2"/>
              </a:rPr>
              <a:t>.</a:t>
            </a:r>
            <a:endParaRPr lang="en-US" sz="1800" dirty="0"/>
          </a:p>
        </p:txBody>
      </p:sp>
    </p:spTree>
    <p:extLst>
      <p:ext uri="{BB962C8B-B14F-4D97-AF65-F5344CB8AC3E}">
        <p14:creationId xmlns:p14="http://schemas.microsoft.com/office/powerpoint/2010/main" val="4253712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b="1"/>
              <a:t>Vị từ nhiều ngôi</a:t>
            </a:r>
          </a:p>
        </p:txBody>
      </p:sp>
      <p:sp>
        <p:nvSpPr>
          <p:cNvPr id="22" name="Rectangle 2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7D3792C-2956-4A80-A9EA-E1C4A9A6716C}"/>
              </a:ext>
            </a:extLst>
          </p:cNvPr>
          <p:cNvGraphicFramePr>
            <a:graphicFrameLocks noGrp="1"/>
          </p:cNvGraphicFramePr>
          <p:nvPr>
            <p:ph idx="1"/>
            <p:extLst>
              <p:ext uri="{D42A27DB-BD31-4B8C-83A1-F6EECF244321}">
                <p14:modId xmlns:p14="http://schemas.microsoft.com/office/powerpoint/2010/main" val="263568222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6421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dirty="0" err="1"/>
              <a:t>Công</a:t>
            </a:r>
            <a:r>
              <a:rPr lang="en-US" sz="5400" b="1" dirty="0"/>
              <a:t> </a:t>
            </a:r>
            <a:r>
              <a:rPr lang="en-US" sz="5400" b="1" dirty="0" err="1"/>
              <a:t>thức</a:t>
            </a:r>
            <a:endParaRPr lang="en-US" sz="5400" b="1" dirty="0"/>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p:cNvSpPr>
            <a:spLocks noGrp="1"/>
          </p:cNvSpPr>
          <p:nvPr>
            <p:ph idx="1"/>
          </p:nvPr>
        </p:nvSpPr>
        <p:spPr>
          <a:xfrm>
            <a:off x="838200" y="1929384"/>
            <a:ext cx="10515600" cy="4251960"/>
          </a:xfrm>
        </p:spPr>
        <p:txBody>
          <a:bodyPr>
            <a:normAutofit/>
          </a:bodyPr>
          <a:lstStyle/>
          <a:p>
            <a:pPr marL="514350" indent="-514350">
              <a:buAutoNum type="arabicParenR"/>
            </a:pPr>
            <a:r>
              <a:rPr lang="en-US" sz="2200"/>
              <a:t>Mỗi một biến mệnh đề hoặc biến vị từ là một công thức;</a:t>
            </a:r>
          </a:p>
          <a:p>
            <a:pPr marL="514350" indent="-514350">
              <a:buAutoNum type="arabicParenR"/>
            </a:pPr>
            <a:r>
              <a:rPr lang="en-US" sz="2200"/>
              <a:t>Nếu A, B là công thức thì (A </a:t>
            </a:r>
            <a:r>
              <a:rPr lang="en-US" sz="2200">
                <a:sym typeface="Symbol" panose="05050102010706020507" pitchFamily="18" charset="2"/>
              </a:rPr>
              <a:t> B), (A  B), (A  B), A cũng là công thức;</a:t>
            </a:r>
          </a:p>
          <a:p>
            <a:pPr marL="514350" indent="-514350">
              <a:buAutoNum type="arabicParenR"/>
            </a:pPr>
            <a:r>
              <a:rPr lang="en-US" sz="2200">
                <a:sym typeface="Symbol" panose="05050102010706020507" pitchFamily="18" charset="2"/>
              </a:rPr>
              <a:t>Nếu A là công thức thì (x)A hoặc (x)A cũng là công thức.</a:t>
            </a:r>
          </a:p>
          <a:p>
            <a:pPr marL="514350" indent="-514350">
              <a:buAutoNum type="arabicParenR"/>
            </a:pPr>
            <a:endParaRPr lang="en-US" sz="2200">
              <a:sym typeface="Symbol" panose="05050102010706020507" pitchFamily="18" charset="2"/>
            </a:endParaRPr>
          </a:p>
          <a:p>
            <a:r>
              <a:rPr lang="en-US" sz="2200">
                <a:sym typeface="Symbol" panose="05050102010706020507" pitchFamily="18" charset="2"/>
              </a:rPr>
              <a:t>(x)A là một mệnh đề, mệnh đề này đúng khi A đúng với mọi phần tử của trường ; (x)A là một mệnh đề, mệnh đề này đúng nếu có một phần tử của trường  mà A đúng; (x), (x) gọi là lượng từ; </a:t>
            </a:r>
          </a:p>
          <a:p>
            <a:r>
              <a:rPr lang="en-US" sz="2200">
                <a:sym typeface="Symbol" panose="05050102010706020507" pitchFamily="18" charset="2"/>
              </a:rPr>
              <a:t>(x)A hoặc (x)A chứa biến x và có thể chứa thêm một số biến khác không nằm dưới dấu , thì x gọi là biến ràng buộc, các biến khác gọi là biến tự do.</a:t>
            </a:r>
          </a:p>
          <a:p>
            <a:r>
              <a:rPr lang="en-US" sz="2200">
                <a:sym typeface="Symbol" panose="05050102010706020507" pitchFamily="18" charset="2"/>
              </a:rPr>
              <a:t>Ví dụ với công thức (x)A(x) F(x) hoặc công thức (x)A(x)F(x), khi đó x có mặt trong A gọi là biến ràng buộc, x trong F gọi là biến độc lập;</a:t>
            </a:r>
          </a:p>
        </p:txBody>
      </p:sp>
    </p:spTree>
    <p:extLst>
      <p:ext uri="{BB962C8B-B14F-4D97-AF65-F5344CB8AC3E}">
        <p14:creationId xmlns:p14="http://schemas.microsoft.com/office/powerpoint/2010/main" val="967632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43467" y="1997709"/>
            <a:ext cx="10905066" cy="2862580"/>
          </a:xfrm>
          <a:prstGeom prst="rect">
            <a:avLst/>
          </a:prstGeom>
          <a:ln>
            <a:noFill/>
          </a:ln>
        </p:spPr>
      </p:pic>
    </p:spTree>
    <p:extLst>
      <p:ext uri="{BB962C8B-B14F-4D97-AF65-F5344CB8AC3E}">
        <p14:creationId xmlns:p14="http://schemas.microsoft.com/office/powerpoint/2010/main" val="3582911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err="1">
                <a:solidFill>
                  <a:schemeClr val="bg1"/>
                </a:solidFill>
                <a:latin typeface="+mj-lt"/>
                <a:ea typeface="+mj-ea"/>
                <a:cs typeface="+mj-cs"/>
              </a:rPr>
              <a:t>Bảng</a:t>
            </a:r>
            <a:r>
              <a:rPr lang="en-US" sz="3200" b="1" kern="1200" dirty="0">
                <a:solidFill>
                  <a:schemeClr val="bg1"/>
                </a:solidFill>
                <a:latin typeface="+mj-lt"/>
                <a:ea typeface="+mj-ea"/>
                <a:cs typeface="+mj-cs"/>
              </a:rPr>
              <a:t> </a:t>
            </a:r>
            <a:r>
              <a:rPr lang="en-US" sz="3200" b="1" kern="1200" dirty="0" err="1">
                <a:solidFill>
                  <a:schemeClr val="bg1"/>
                </a:solidFill>
                <a:latin typeface="+mj-lt"/>
                <a:ea typeface="+mj-ea"/>
                <a:cs typeface="+mj-cs"/>
              </a:rPr>
              <a:t>lượng</a:t>
            </a:r>
            <a:r>
              <a:rPr lang="en-US" sz="3200" b="1" kern="1200" dirty="0">
                <a:solidFill>
                  <a:schemeClr val="bg1"/>
                </a:solidFill>
                <a:latin typeface="+mj-lt"/>
                <a:ea typeface="+mj-ea"/>
                <a:cs typeface="+mj-cs"/>
              </a:rPr>
              <a:t> </a:t>
            </a:r>
            <a:r>
              <a:rPr lang="en-US" sz="3200" b="1" kern="1200" dirty="0" err="1">
                <a:solidFill>
                  <a:schemeClr val="bg1"/>
                </a:solidFill>
                <a:latin typeface="+mj-lt"/>
                <a:ea typeface="+mj-ea"/>
                <a:cs typeface="+mj-cs"/>
              </a:rPr>
              <a:t>từ</a:t>
            </a:r>
            <a:r>
              <a:rPr lang="en-US" sz="3200" b="1" kern="1200" dirty="0">
                <a:solidFill>
                  <a:schemeClr val="bg1"/>
                </a:solidFill>
                <a:latin typeface="+mj-lt"/>
                <a:ea typeface="+mj-ea"/>
                <a:cs typeface="+mj-cs"/>
              </a:rPr>
              <a:t> 2 </a:t>
            </a:r>
            <a:r>
              <a:rPr lang="en-US" sz="3200" b="1" kern="1200" dirty="0" err="1">
                <a:solidFill>
                  <a:schemeClr val="bg1"/>
                </a:solidFill>
                <a:latin typeface="+mj-lt"/>
                <a:ea typeface="+mj-ea"/>
                <a:cs typeface="+mj-cs"/>
              </a:rPr>
              <a:t>biến</a:t>
            </a:r>
            <a:endParaRPr lang="en-US" sz="3200" b="1" kern="1200" dirty="0">
              <a:solidFill>
                <a:schemeClr val="bg1"/>
              </a:solidFill>
              <a:latin typeface="+mj-lt"/>
              <a:ea typeface="+mj-ea"/>
              <a:cs typeface="+mj-cs"/>
            </a:endParaRPr>
          </a:p>
        </p:txBody>
      </p:sp>
      <p:pic>
        <p:nvPicPr>
          <p:cNvPr id="4" name="Picture 3"/>
          <p:cNvPicPr>
            <a:picLocks noChangeAspect="1"/>
          </p:cNvPicPr>
          <p:nvPr/>
        </p:nvPicPr>
        <p:blipFill>
          <a:blip r:embed="rId2"/>
          <a:stretch>
            <a:fillRect/>
          </a:stretch>
        </p:blipFill>
        <p:spPr>
          <a:xfrm>
            <a:off x="1345514" y="1675227"/>
            <a:ext cx="9500971" cy="4394199"/>
          </a:xfrm>
          <a:prstGeom prst="rect">
            <a:avLst/>
          </a:prstGeom>
        </p:spPr>
      </p:pic>
    </p:spTree>
    <p:extLst>
      <p:ext uri="{BB962C8B-B14F-4D97-AF65-F5344CB8AC3E}">
        <p14:creationId xmlns:p14="http://schemas.microsoft.com/office/powerpoint/2010/main" val="348601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a:normAutofit/>
          </a:bodyPr>
          <a:lstStyle/>
          <a:p>
            <a:r>
              <a:rPr lang="en-US" b="1" dirty="0" err="1">
                <a:solidFill>
                  <a:srgbClr val="FFFFFF"/>
                </a:solidFill>
              </a:rPr>
              <a:t>Các</a:t>
            </a:r>
            <a:r>
              <a:rPr lang="en-US" b="1" dirty="0">
                <a:solidFill>
                  <a:srgbClr val="FFFFFF"/>
                </a:solidFill>
              </a:rPr>
              <a:t> </a:t>
            </a:r>
            <a:r>
              <a:rPr lang="en-US" b="1" dirty="0" err="1">
                <a:solidFill>
                  <a:srgbClr val="FFFFFF"/>
                </a:solidFill>
              </a:rPr>
              <a:t>phép</a:t>
            </a:r>
            <a:r>
              <a:rPr lang="en-US" b="1" dirty="0">
                <a:solidFill>
                  <a:srgbClr val="FFFFFF"/>
                </a:solidFill>
              </a:rPr>
              <a:t> </a:t>
            </a:r>
            <a:r>
              <a:rPr lang="en-US" b="1" dirty="0" err="1">
                <a:solidFill>
                  <a:srgbClr val="FFFFFF"/>
                </a:solidFill>
              </a:rPr>
              <a:t>toán</a:t>
            </a:r>
            <a:r>
              <a:rPr lang="en-US" b="1" dirty="0">
                <a:solidFill>
                  <a:srgbClr val="FFFFFF"/>
                </a:solidFill>
              </a:rPr>
              <a:t> </a:t>
            </a:r>
            <a:r>
              <a:rPr lang="en-US" b="1" dirty="0" err="1">
                <a:solidFill>
                  <a:srgbClr val="FFFFFF"/>
                </a:solidFill>
              </a:rPr>
              <a:t>mệnh</a:t>
            </a:r>
            <a:r>
              <a:rPr lang="en-US" b="1" dirty="0">
                <a:solidFill>
                  <a:srgbClr val="FFFFFF"/>
                </a:solidFill>
              </a:rPr>
              <a:t> </a:t>
            </a:r>
            <a:r>
              <a:rPr lang="en-US" b="1" dirty="0" err="1">
                <a:solidFill>
                  <a:srgbClr val="FFFFFF"/>
                </a:solidFill>
              </a:rPr>
              <a:t>đề</a:t>
            </a:r>
            <a:endParaRPr lang="en-US" b="1" dirty="0">
              <a:solidFill>
                <a:srgbClr val="FFFFFF"/>
              </a:solidFill>
            </a:endParaRPr>
          </a:p>
        </p:txBody>
      </p:sp>
      <p:sp>
        <p:nvSpPr>
          <p:cNvPr id="47"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9"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2" name="Content Placeholder 2">
            <a:extLst>
              <a:ext uri="{FF2B5EF4-FFF2-40B4-BE49-F238E27FC236}">
                <a16:creationId xmlns:a16="http://schemas.microsoft.com/office/drawing/2014/main" id="{2A3F5AAB-6D9E-47FF-8BDF-B94071C603D4}"/>
              </a:ext>
            </a:extLst>
          </p:cNvPr>
          <p:cNvGraphicFramePr>
            <a:graphicFrameLocks noGrp="1"/>
          </p:cNvGraphicFramePr>
          <p:nvPr>
            <p:ph idx="1"/>
          </p:nvPr>
        </p:nvGraphicFramePr>
        <p:xfrm>
          <a:off x="6096000" y="820880"/>
          <a:ext cx="5257799" cy="488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1"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52080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643467" y="1575138"/>
            <a:ext cx="10905066" cy="370772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566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b="1"/>
              <a:t>Logic mệnh đề và logic vị từ</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65431" y="2438400"/>
                <a:ext cx="6586489" cy="3785419"/>
              </a:xfrm>
            </p:spPr>
            <p:txBody>
              <a:bodyPr>
                <a:noAutofit/>
              </a:bodyPr>
              <a:lstStyle/>
              <a:p>
                <a:r>
                  <a:rPr lang="en-US" sz="2400" dirty="0">
                    <a:sym typeface="Symbol" panose="05050102010706020507" pitchFamily="18" charset="2"/>
                  </a:rPr>
                  <a:t>Logic </a:t>
                </a:r>
                <a:r>
                  <a:rPr lang="en-US" sz="2400" dirty="0" err="1">
                    <a:sym typeface="Symbol" panose="05050102010706020507" pitchFamily="18" charset="2"/>
                  </a:rPr>
                  <a:t>vị</a:t>
                </a:r>
                <a:r>
                  <a:rPr lang="en-US" sz="2400" dirty="0">
                    <a:sym typeface="Symbol" panose="05050102010706020507" pitchFamily="18" charset="2"/>
                  </a:rPr>
                  <a:t> </a:t>
                </a:r>
                <a:r>
                  <a:rPr lang="en-US" sz="2400" dirty="0" err="1">
                    <a:sym typeface="Symbol" panose="05050102010706020507" pitchFamily="18" charset="2"/>
                  </a:rPr>
                  <a:t>từ</a:t>
                </a:r>
                <a:r>
                  <a:rPr lang="en-US" sz="2400" dirty="0">
                    <a:sym typeface="Symbol" panose="05050102010706020507" pitchFamily="18" charset="2"/>
                  </a:rPr>
                  <a:t> </a:t>
                </a:r>
                <a:r>
                  <a:rPr lang="en-US" sz="2400" dirty="0" err="1">
                    <a:sym typeface="Symbol" panose="05050102010706020507" pitchFamily="18" charset="2"/>
                  </a:rPr>
                  <a:t>rộng</a:t>
                </a:r>
                <a:r>
                  <a:rPr lang="en-US" sz="2400" dirty="0">
                    <a:sym typeface="Symbol" panose="05050102010706020507" pitchFamily="18" charset="2"/>
                  </a:rPr>
                  <a:t> </a:t>
                </a:r>
                <a:r>
                  <a:rPr lang="en-US" sz="2400" dirty="0" err="1">
                    <a:sym typeface="Symbol" panose="05050102010706020507" pitchFamily="18" charset="2"/>
                  </a:rPr>
                  <a:t>hơn</a:t>
                </a:r>
                <a:r>
                  <a:rPr lang="en-US" sz="2400" dirty="0">
                    <a:sym typeface="Symbol" panose="05050102010706020507" pitchFamily="18" charset="2"/>
                  </a:rPr>
                  <a:t> logic </a:t>
                </a:r>
                <a:r>
                  <a:rPr lang="en-US" sz="2400" dirty="0" err="1">
                    <a:sym typeface="Symbol" panose="05050102010706020507" pitchFamily="18" charset="2"/>
                  </a:rPr>
                  <a:t>mệnh</a:t>
                </a:r>
                <a:r>
                  <a:rPr lang="en-US" sz="2400" dirty="0">
                    <a:sym typeface="Symbol" panose="05050102010706020507" pitchFamily="18" charset="2"/>
                  </a:rPr>
                  <a:t> </a:t>
                </a:r>
                <a:r>
                  <a:rPr lang="en-US" sz="2400" dirty="0" err="1">
                    <a:sym typeface="Symbol" panose="05050102010706020507" pitchFamily="18" charset="2"/>
                  </a:rPr>
                  <a:t>đề</a:t>
                </a:r>
                <a:r>
                  <a:rPr lang="en-US" sz="2400" dirty="0">
                    <a:sym typeface="Symbol" panose="05050102010706020507" pitchFamily="18" charset="2"/>
                  </a:rPr>
                  <a:t>, </a:t>
                </a:r>
                <a:r>
                  <a:rPr lang="en-US" sz="2400" dirty="0" err="1">
                    <a:sym typeface="Symbol" panose="05050102010706020507" pitchFamily="18" charset="2"/>
                  </a:rPr>
                  <a:t>nếu</a:t>
                </a:r>
                <a:r>
                  <a:rPr lang="en-US" sz="2400" dirty="0">
                    <a:sym typeface="Symbol" panose="05050102010706020507" pitchFamily="18" charset="2"/>
                  </a:rPr>
                  <a:t> A </a:t>
                </a:r>
                <a:r>
                  <a:rPr lang="en-US" sz="2400" dirty="0" err="1">
                    <a:sym typeface="Symbol" panose="05050102010706020507" pitchFamily="18" charset="2"/>
                  </a:rPr>
                  <a:t>là</a:t>
                </a:r>
                <a:r>
                  <a:rPr lang="en-US" sz="2400" dirty="0">
                    <a:sym typeface="Symbol" panose="05050102010706020507" pitchFamily="18" charset="2"/>
                  </a:rPr>
                  <a:t> </a:t>
                </a:r>
                <a:r>
                  <a:rPr lang="en-US" sz="2400" dirty="0" err="1">
                    <a:sym typeface="Symbol" panose="05050102010706020507" pitchFamily="18" charset="2"/>
                  </a:rPr>
                  <a:t>biểu</a:t>
                </a:r>
                <a:r>
                  <a:rPr lang="en-US" sz="2400" dirty="0">
                    <a:sym typeface="Symbol" panose="05050102010706020507" pitchFamily="18" charset="2"/>
                  </a:rPr>
                  <a:t> </a:t>
                </a:r>
                <a:r>
                  <a:rPr lang="en-US" sz="2400" dirty="0" err="1">
                    <a:sym typeface="Symbol" panose="05050102010706020507" pitchFamily="18" charset="2"/>
                  </a:rPr>
                  <a:t>thức</a:t>
                </a:r>
                <a:r>
                  <a:rPr lang="en-US" sz="2400" dirty="0">
                    <a:sym typeface="Symbol" panose="05050102010706020507" pitchFamily="18" charset="2"/>
                  </a:rPr>
                  <a:t> logic </a:t>
                </a:r>
                <a:r>
                  <a:rPr lang="en-US" sz="2400" dirty="0" err="1">
                    <a:sym typeface="Symbol" panose="05050102010706020507" pitchFamily="18" charset="2"/>
                  </a:rPr>
                  <a:t>đúng</a:t>
                </a:r>
                <a:r>
                  <a:rPr lang="en-US" sz="2400" dirty="0">
                    <a:sym typeface="Symbol" panose="05050102010706020507" pitchFamily="18" charset="2"/>
                  </a:rPr>
                  <a:t> </a:t>
                </a:r>
                <a:r>
                  <a:rPr lang="en-US" sz="2400" dirty="0" err="1">
                    <a:sym typeface="Symbol" panose="05050102010706020507" pitchFamily="18" charset="2"/>
                  </a:rPr>
                  <a:t>trong</a:t>
                </a:r>
                <a:r>
                  <a:rPr lang="en-US" sz="2400" dirty="0">
                    <a:sym typeface="Symbol" panose="05050102010706020507" pitchFamily="18" charset="2"/>
                  </a:rPr>
                  <a:t> logic </a:t>
                </a:r>
                <a:r>
                  <a:rPr lang="en-US" sz="2400" dirty="0" err="1">
                    <a:sym typeface="Symbol" panose="05050102010706020507" pitchFamily="18" charset="2"/>
                  </a:rPr>
                  <a:t>mệnh</a:t>
                </a:r>
                <a:r>
                  <a:rPr lang="en-US" sz="2400" dirty="0">
                    <a:sym typeface="Symbol" panose="05050102010706020507" pitchFamily="18" charset="2"/>
                  </a:rPr>
                  <a:t> </a:t>
                </a:r>
                <a:r>
                  <a:rPr lang="en-US" sz="2400" dirty="0" err="1">
                    <a:sym typeface="Symbol" panose="05050102010706020507" pitchFamily="18" charset="2"/>
                  </a:rPr>
                  <a:t>đề</a:t>
                </a:r>
                <a:r>
                  <a:rPr lang="en-US" sz="2400" dirty="0">
                    <a:sym typeface="Symbol" panose="05050102010706020507" pitchFamily="18" charset="2"/>
                  </a:rPr>
                  <a:t> </a:t>
                </a:r>
                <a:r>
                  <a:rPr lang="en-US" sz="2400" dirty="0" err="1">
                    <a:sym typeface="Symbol" panose="05050102010706020507" pitchFamily="18" charset="2"/>
                  </a:rPr>
                  <a:t>thì</a:t>
                </a:r>
                <a:r>
                  <a:rPr lang="en-US" sz="2400" dirty="0">
                    <a:sym typeface="Symbol" panose="05050102010706020507" pitchFamily="18" charset="2"/>
                  </a:rPr>
                  <a:t> </a:t>
                </a:r>
                <a:r>
                  <a:rPr lang="en-US" sz="2400" dirty="0" err="1">
                    <a:sym typeface="Symbol" panose="05050102010706020507" pitchFamily="18" charset="2"/>
                  </a:rPr>
                  <a:t>nó</a:t>
                </a:r>
                <a:r>
                  <a:rPr lang="en-US" sz="2400" dirty="0">
                    <a:sym typeface="Symbol" panose="05050102010706020507" pitchFamily="18" charset="2"/>
                  </a:rPr>
                  <a:t> </a:t>
                </a:r>
                <a:r>
                  <a:rPr lang="en-US" sz="2400" dirty="0" err="1">
                    <a:sym typeface="Symbol" panose="05050102010706020507" pitchFamily="18" charset="2"/>
                  </a:rPr>
                  <a:t>cũng</a:t>
                </a:r>
                <a:r>
                  <a:rPr lang="en-US" sz="2400" dirty="0">
                    <a:sym typeface="Symbol" panose="05050102010706020507" pitchFamily="18" charset="2"/>
                  </a:rPr>
                  <a:t> </a:t>
                </a:r>
                <a:r>
                  <a:rPr lang="en-US" sz="2400" dirty="0" err="1">
                    <a:sym typeface="Symbol" panose="05050102010706020507" pitchFamily="18" charset="2"/>
                  </a:rPr>
                  <a:t>là</a:t>
                </a:r>
                <a:r>
                  <a:rPr lang="en-US" sz="2400" dirty="0">
                    <a:sym typeface="Symbol" panose="05050102010706020507" pitchFamily="18" charset="2"/>
                  </a:rPr>
                  <a:t> </a:t>
                </a:r>
                <a:r>
                  <a:rPr lang="en-US" sz="2400" dirty="0" err="1">
                    <a:sym typeface="Symbol" panose="05050102010706020507" pitchFamily="18" charset="2"/>
                  </a:rPr>
                  <a:t>công</a:t>
                </a:r>
                <a:r>
                  <a:rPr lang="en-US" sz="2400" dirty="0">
                    <a:sym typeface="Symbol" panose="05050102010706020507" pitchFamily="18" charset="2"/>
                  </a:rPr>
                  <a:t> </a:t>
                </a:r>
                <a:r>
                  <a:rPr lang="en-US" sz="2400" dirty="0" err="1">
                    <a:sym typeface="Symbol" panose="05050102010706020507" pitchFamily="18" charset="2"/>
                  </a:rPr>
                  <a:t>thức</a:t>
                </a:r>
                <a:r>
                  <a:rPr lang="en-US" sz="2400" dirty="0">
                    <a:sym typeface="Symbol" panose="05050102010706020507" pitchFamily="18" charset="2"/>
                  </a:rPr>
                  <a:t> </a:t>
                </a:r>
                <a:r>
                  <a:rPr lang="en-US" sz="2400" dirty="0" err="1">
                    <a:sym typeface="Symbol" panose="05050102010706020507" pitchFamily="18" charset="2"/>
                  </a:rPr>
                  <a:t>đúng</a:t>
                </a:r>
                <a:r>
                  <a:rPr lang="en-US" sz="2400" dirty="0">
                    <a:sym typeface="Symbol" panose="05050102010706020507" pitchFamily="18" charset="2"/>
                  </a:rPr>
                  <a:t> </a:t>
                </a:r>
                <a:r>
                  <a:rPr lang="en-US" sz="2400" dirty="0" err="1">
                    <a:sym typeface="Symbol" panose="05050102010706020507" pitchFamily="18" charset="2"/>
                  </a:rPr>
                  <a:t>trong</a:t>
                </a:r>
                <a:r>
                  <a:rPr lang="en-US" sz="2400" dirty="0">
                    <a:sym typeface="Symbol" panose="05050102010706020507" pitchFamily="18" charset="2"/>
                  </a:rPr>
                  <a:t> logic </a:t>
                </a:r>
                <a:r>
                  <a:rPr lang="en-US" sz="2400" dirty="0" err="1">
                    <a:sym typeface="Symbol" panose="05050102010706020507" pitchFamily="18" charset="2"/>
                  </a:rPr>
                  <a:t>vị</a:t>
                </a:r>
                <a:r>
                  <a:rPr lang="en-US" sz="2400" dirty="0">
                    <a:sym typeface="Symbol" panose="05050102010706020507" pitchFamily="18" charset="2"/>
                  </a:rPr>
                  <a:t> </a:t>
                </a:r>
                <a:r>
                  <a:rPr lang="en-US" sz="2400" dirty="0" err="1">
                    <a:sym typeface="Symbol" panose="05050102010706020507" pitchFamily="18" charset="2"/>
                  </a:rPr>
                  <a:t>từ</a:t>
                </a:r>
                <a:r>
                  <a:rPr lang="en-US" sz="2400" dirty="0">
                    <a:sym typeface="Symbol" panose="05050102010706020507" pitchFamily="18" charset="2"/>
                  </a:rPr>
                  <a:t>. </a:t>
                </a:r>
                <a:r>
                  <a:rPr lang="en-US" sz="2400" dirty="0" err="1">
                    <a:sym typeface="Symbol" panose="05050102010706020507" pitchFamily="18" charset="2"/>
                  </a:rPr>
                  <a:t>Mọi</a:t>
                </a:r>
                <a:r>
                  <a:rPr lang="en-US" sz="2400" dirty="0">
                    <a:sym typeface="Symbol" panose="05050102010706020507" pitchFamily="18" charset="2"/>
                  </a:rPr>
                  <a:t> </a:t>
                </a:r>
                <a:r>
                  <a:rPr lang="en-US" sz="2400" dirty="0" err="1">
                    <a:sym typeface="Symbol" panose="05050102010706020507" pitchFamily="18" charset="2"/>
                  </a:rPr>
                  <a:t>đồng</a:t>
                </a:r>
                <a:r>
                  <a:rPr lang="en-US" sz="2400" dirty="0">
                    <a:sym typeface="Symbol" panose="05050102010706020507" pitchFamily="18" charset="2"/>
                  </a:rPr>
                  <a:t> </a:t>
                </a:r>
                <a:r>
                  <a:rPr lang="en-US" sz="2400" dirty="0" err="1">
                    <a:sym typeface="Symbol" panose="05050102010706020507" pitchFamily="18" charset="2"/>
                  </a:rPr>
                  <a:t>nhất</a:t>
                </a:r>
                <a:r>
                  <a:rPr lang="en-US" sz="2400" dirty="0">
                    <a:sym typeface="Symbol" panose="05050102010706020507" pitchFamily="18" charset="2"/>
                  </a:rPr>
                  <a:t> </a:t>
                </a:r>
                <a:r>
                  <a:rPr lang="en-US" sz="2400" dirty="0" err="1">
                    <a:sym typeface="Symbol" panose="05050102010706020507" pitchFamily="18" charset="2"/>
                  </a:rPr>
                  <a:t>đúng</a:t>
                </a:r>
                <a:r>
                  <a:rPr lang="en-US" sz="2400" dirty="0">
                    <a:sym typeface="Symbol" panose="05050102010706020507" pitchFamily="18" charset="2"/>
                  </a:rPr>
                  <a:t> </a:t>
                </a:r>
                <a:r>
                  <a:rPr lang="en-US" sz="2400" dirty="0" err="1">
                    <a:sym typeface="Symbol" panose="05050102010706020507" pitchFamily="18" charset="2"/>
                  </a:rPr>
                  <a:t>trong</a:t>
                </a:r>
                <a:r>
                  <a:rPr lang="en-US" sz="2400" dirty="0">
                    <a:sym typeface="Symbol" panose="05050102010706020507" pitchFamily="18" charset="2"/>
                  </a:rPr>
                  <a:t> logic </a:t>
                </a:r>
                <a:r>
                  <a:rPr lang="en-US" sz="2400" dirty="0" err="1">
                    <a:sym typeface="Symbol" panose="05050102010706020507" pitchFamily="18" charset="2"/>
                  </a:rPr>
                  <a:t>mệnh</a:t>
                </a:r>
                <a:r>
                  <a:rPr lang="en-US" sz="2400" dirty="0">
                    <a:sym typeface="Symbol" panose="05050102010706020507" pitchFamily="18" charset="2"/>
                  </a:rPr>
                  <a:t> </a:t>
                </a:r>
                <a:r>
                  <a:rPr lang="en-US" sz="2400" dirty="0" err="1">
                    <a:sym typeface="Symbol" panose="05050102010706020507" pitchFamily="18" charset="2"/>
                  </a:rPr>
                  <a:t>đề</a:t>
                </a:r>
                <a:r>
                  <a:rPr lang="en-US" sz="2400" dirty="0">
                    <a:sym typeface="Symbol" panose="05050102010706020507" pitchFamily="18" charset="2"/>
                  </a:rPr>
                  <a:t> </a:t>
                </a:r>
                <a:r>
                  <a:rPr lang="en-US" sz="2400" dirty="0" err="1">
                    <a:sym typeface="Symbol" panose="05050102010706020507" pitchFamily="18" charset="2"/>
                  </a:rPr>
                  <a:t>cũng</a:t>
                </a:r>
                <a:r>
                  <a:rPr lang="en-US" sz="2400" dirty="0">
                    <a:sym typeface="Symbol" panose="05050102010706020507" pitchFamily="18" charset="2"/>
                  </a:rPr>
                  <a:t> </a:t>
                </a:r>
                <a:r>
                  <a:rPr lang="en-US" sz="2400" dirty="0" err="1">
                    <a:sym typeface="Symbol" panose="05050102010706020507" pitchFamily="18" charset="2"/>
                  </a:rPr>
                  <a:t>đồng</a:t>
                </a:r>
                <a:r>
                  <a:rPr lang="en-US" sz="2400" dirty="0">
                    <a:sym typeface="Symbol" panose="05050102010706020507" pitchFamily="18" charset="2"/>
                  </a:rPr>
                  <a:t> </a:t>
                </a:r>
                <a:r>
                  <a:rPr lang="en-US" sz="2400" dirty="0" err="1">
                    <a:sym typeface="Symbol" panose="05050102010706020507" pitchFamily="18" charset="2"/>
                  </a:rPr>
                  <a:t>nhất</a:t>
                </a:r>
                <a:r>
                  <a:rPr lang="en-US" sz="2400" dirty="0">
                    <a:sym typeface="Symbol" panose="05050102010706020507" pitchFamily="18" charset="2"/>
                  </a:rPr>
                  <a:t> </a:t>
                </a:r>
                <a:r>
                  <a:rPr lang="en-US" sz="2400" dirty="0" err="1">
                    <a:sym typeface="Symbol" panose="05050102010706020507" pitchFamily="18" charset="2"/>
                  </a:rPr>
                  <a:t>đúng</a:t>
                </a:r>
                <a:r>
                  <a:rPr lang="en-US" sz="2400" dirty="0">
                    <a:sym typeface="Symbol" panose="05050102010706020507" pitchFamily="18" charset="2"/>
                  </a:rPr>
                  <a:t> </a:t>
                </a:r>
                <a:r>
                  <a:rPr lang="en-US" sz="2400" dirty="0" err="1">
                    <a:sym typeface="Symbol" panose="05050102010706020507" pitchFamily="18" charset="2"/>
                  </a:rPr>
                  <a:t>trong</a:t>
                </a:r>
                <a:r>
                  <a:rPr lang="en-US" sz="2400" dirty="0">
                    <a:sym typeface="Symbol" panose="05050102010706020507" pitchFamily="18" charset="2"/>
                  </a:rPr>
                  <a:t> logic </a:t>
                </a:r>
                <a:r>
                  <a:rPr lang="en-US" sz="2400" dirty="0" err="1">
                    <a:sym typeface="Symbol" panose="05050102010706020507" pitchFamily="18" charset="2"/>
                  </a:rPr>
                  <a:t>vị</a:t>
                </a:r>
                <a:r>
                  <a:rPr lang="en-US" sz="2400" dirty="0">
                    <a:sym typeface="Symbol" panose="05050102010706020507" pitchFamily="18" charset="2"/>
                  </a:rPr>
                  <a:t> </a:t>
                </a:r>
                <a:r>
                  <a:rPr lang="en-US" sz="2400" dirty="0" err="1">
                    <a:sym typeface="Symbol" panose="05050102010706020507" pitchFamily="18" charset="2"/>
                  </a:rPr>
                  <a:t>từ</a:t>
                </a:r>
                <a:r>
                  <a:rPr lang="en-US" sz="2400" dirty="0">
                    <a:sym typeface="Symbol" panose="05050102010706020507" pitchFamily="18" charset="2"/>
                  </a:rPr>
                  <a:t>.</a:t>
                </a:r>
              </a:p>
              <a:p>
                <a:r>
                  <a:rPr lang="en-US" sz="2400" dirty="0" err="1"/>
                  <a:t>Ví</a:t>
                </a:r>
                <a:r>
                  <a:rPr lang="en-US" sz="2400" dirty="0"/>
                  <a:t> </a:t>
                </a:r>
                <a:r>
                  <a:rPr lang="en-US" sz="2400" dirty="0" err="1"/>
                  <a:t>dụ</a:t>
                </a:r>
                <a:r>
                  <a:rPr lang="en-US" sz="2400" dirty="0"/>
                  <a:t>, </a:t>
                </a:r>
                <a:r>
                  <a:rPr lang="en-US" sz="2400" dirty="0" err="1"/>
                  <a:t>các</a:t>
                </a:r>
                <a:r>
                  <a:rPr lang="en-US" sz="2400" dirty="0"/>
                  <a:t> </a:t>
                </a:r>
                <a:r>
                  <a:rPr lang="en-US" sz="2400" dirty="0" err="1"/>
                  <a:t>công</a:t>
                </a:r>
                <a:r>
                  <a:rPr lang="en-US" sz="2400" dirty="0"/>
                  <a:t> </a:t>
                </a:r>
                <a:r>
                  <a:rPr lang="en-US" sz="2400" dirty="0" err="1"/>
                  <a:t>thức</a:t>
                </a:r>
                <a:r>
                  <a:rPr lang="en-US" sz="2400" dirty="0"/>
                  <a:t> </a:t>
                </a:r>
                <a:r>
                  <a:rPr lang="en-US" sz="2400" dirty="0" err="1"/>
                  <a:t>sau</a:t>
                </a:r>
                <a:r>
                  <a:rPr lang="en-US" sz="2400" dirty="0"/>
                  <a:t> </a:t>
                </a:r>
                <a:r>
                  <a:rPr lang="en-US" sz="2400" dirty="0" err="1"/>
                  <a:t>vẫn</a:t>
                </a:r>
                <a:r>
                  <a:rPr lang="en-US" sz="2400" dirty="0"/>
                  <a:t> </a:t>
                </a:r>
                <a:r>
                  <a:rPr lang="en-US" sz="2400" dirty="0" err="1"/>
                  <a:t>đúng</a:t>
                </a:r>
                <a:r>
                  <a:rPr lang="en-US" sz="2400" dirty="0"/>
                  <a:t> </a:t>
                </a:r>
                <a:r>
                  <a:rPr lang="en-US" sz="2400" dirty="0" err="1"/>
                  <a:t>trong</a:t>
                </a:r>
                <a:r>
                  <a:rPr lang="en-US" sz="2400" dirty="0"/>
                  <a:t> logic </a:t>
                </a:r>
                <a:r>
                  <a:rPr lang="en-US" sz="2400" dirty="0" err="1"/>
                  <a:t>vị</a:t>
                </a:r>
                <a:r>
                  <a:rPr lang="en-US" sz="2400" dirty="0"/>
                  <a:t> </a:t>
                </a:r>
                <a:r>
                  <a:rPr lang="en-US" sz="2400" dirty="0" err="1"/>
                  <a:t>từ</a:t>
                </a:r>
                <a:r>
                  <a:rPr lang="en-US" sz="2400" dirty="0"/>
                  <a:t>: </a:t>
                </a:r>
              </a:p>
              <a:p>
                <a:pPr marL="0" indent="0">
                  <a:buNone/>
                </a:pPr>
                <a:r>
                  <a:rPr lang="en-US" sz="2400" dirty="0"/>
                  <a:t>	A</a:t>
                </a:r>
                <a:r>
                  <a:rPr lang="en-US" sz="2400" dirty="0">
                    <a:sym typeface="Symbol" panose="05050102010706020507" pitchFamily="18" charset="2"/>
                  </a:rPr>
                  <a:t>B AB; (AB) (AB)…</a:t>
                </a:r>
              </a:p>
              <a:p>
                <a:r>
                  <a:rPr lang="en-US" sz="2400" dirty="0" err="1"/>
                  <a:t>Ngoài</a:t>
                </a:r>
                <a:r>
                  <a:rPr lang="en-US" sz="2400" dirty="0"/>
                  <a:t> ra </a:t>
                </a:r>
                <a:r>
                  <a:rPr lang="en-US" sz="2400" dirty="0" err="1"/>
                  <a:t>trong</a:t>
                </a:r>
                <a:r>
                  <a:rPr lang="en-US" sz="2400" dirty="0"/>
                  <a:t> logic </a:t>
                </a:r>
                <a:r>
                  <a:rPr lang="en-US" sz="2400" dirty="0" err="1"/>
                  <a:t>vị</a:t>
                </a:r>
                <a:r>
                  <a:rPr lang="en-US" sz="2400" dirty="0"/>
                  <a:t> </a:t>
                </a:r>
                <a:r>
                  <a:rPr lang="en-US" sz="2400" dirty="0" err="1"/>
                  <a:t>từ</a:t>
                </a:r>
                <a:r>
                  <a:rPr lang="en-US" sz="2400" dirty="0"/>
                  <a:t>:</a:t>
                </a:r>
              </a:p>
              <a:p>
                <a:pPr marL="0" indent="0">
                  <a:buNone/>
                </a:pPr>
                <a:r>
                  <a:rPr lang="en-US" sz="2400" dirty="0"/>
                  <a:t>	</a:t>
                </a:r>
                <a14:m>
                  <m:oMath xmlns:m="http://schemas.openxmlformats.org/officeDocument/2006/math">
                    <m:acc>
                      <m:accPr>
                        <m:chr m:val="̅"/>
                        <m:ctrlPr>
                          <a:rPr lang="en-US" sz="2400" i="1">
                            <a:latin typeface="Cambria Math" panose="02040503050406030204" pitchFamily="18" charset="0"/>
                          </a:rPr>
                        </m:ctrlPr>
                      </m:accPr>
                      <m:e>
                        <m:d>
                          <m:dPr>
                            <m:ctrlPr>
                              <a:rPr lang="en-US" sz="2400" b="0" i="1">
                                <a:latin typeface="Cambria Math" panose="02040503050406030204" pitchFamily="18" charset="0"/>
                              </a:rPr>
                            </m:ctrlPr>
                          </m:dPr>
                          <m:e>
                            <m:r>
                              <a:rPr lang="en-US" sz="2400" b="0" i="1">
                                <a:latin typeface="Cambria Math" panose="02040503050406030204" pitchFamily="18" charset="0"/>
                              </a:rPr>
                              <m:t>∀</m:t>
                            </m:r>
                            <m:r>
                              <a:rPr lang="en-US" sz="2400" b="0" i="1">
                                <a:latin typeface="Cambria Math" panose="02040503050406030204" pitchFamily="18" charset="0"/>
                              </a:rPr>
                              <m:t>𝑥</m:t>
                            </m:r>
                          </m:e>
                        </m:d>
                        <m:r>
                          <a:rPr lang="en-US" sz="2400" b="0" i="1">
                            <a:latin typeface="Cambria Math" panose="02040503050406030204" pitchFamily="18" charset="0"/>
                          </a:rPr>
                          <m:t>𝐴</m:t>
                        </m:r>
                      </m:e>
                    </m:acc>
                    <m:r>
                      <a:rPr lang="en-US" sz="240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𝑥</m:t>
                    </m:r>
                    <m:r>
                      <a:rPr lang="en-US" sz="2400" b="0" i="1">
                        <a:latin typeface="Cambria Math" panose="02040503050406030204" pitchFamily="18" charset="0"/>
                        <a:ea typeface="Cambria Math" panose="02040503050406030204" pitchFamily="18" charset="0"/>
                      </a:rPr>
                      <m:t>)</m:t>
                    </m:r>
                    <m:acc>
                      <m:accPr>
                        <m:chr m:val="̅"/>
                        <m:ctrlPr>
                          <a:rPr lang="en-US" sz="2400" b="0" i="1">
                            <a:latin typeface="Cambria Math" panose="02040503050406030204" pitchFamily="18" charset="0"/>
                            <a:ea typeface="Cambria Math" panose="02040503050406030204" pitchFamily="18" charset="0"/>
                          </a:rPr>
                        </m:ctrlPr>
                      </m:accPr>
                      <m:e>
                        <m:r>
                          <a:rPr lang="en-US" sz="2400" b="0" i="1">
                            <a:latin typeface="Cambria Math" panose="02040503050406030204" pitchFamily="18" charset="0"/>
                            <a:ea typeface="Cambria Math" panose="02040503050406030204" pitchFamily="18" charset="0"/>
                          </a:rPr>
                          <m:t>𝐴</m:t>
                        </m:r>
                      </m:e>
                    </m:acc>
                  </m:oMath>
                </a14:m>
                <a:r>
                  <a:rPr lang="en-US" sz="2400" dirty="0"/>
                  <a:t>; </a:t>
                </a:r>
                <a14:m>
                  <m:oMath xmlns:m="http://schemas.openxmlformats.org/officeDocument/2006/math">
                    <m:acc>
                      <m:accPr>
                        <m:chr m:val="̅"/>
                        <m:ctrlPr>
                          <a:rPr lang="en-US" sz="2400" i="1">
                            <a:latin typeface="Cambria Math" panose="02040503050406030204" pitchFamily="18" charset="0"/>
                          </a:rPr>
                        </m:ctrlPr>
                      </m:accPr>
                      <m:e>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𝑥</m:t>
                            </m:r>
                          </m:e>
                        </m:d>
                        <m:r>
                          <a:rPr lang="en-US" sz="2400" i="1">
                            <a:latin typeface="Cambria Math" panose="02040503050406030204" pitchFamily="18" charset="0"/>
                          </a:rPr>
                          <m:t>𝐴</m:t>
                        </m:r>
                      </m:e>
                    </m:ac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𝐴</m:t>
                        </m:r>
                      </m:e>
                    </m:acc>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65431" y="2438400"/>
                <a:ext cx="6586489" cy="3785419"/>
              </a:xfrm>
              <a:blipFill>
                <a:blip r:embed="rId2"/>
                <a:stretch>
                  <a:fillRect l="-1296" t="-2254" b="-7085"/>
                </a:stretch>
              </a:blipFill>
            </p:spPr>
            <p:txBody>
              <a:bodyPr/>
              <a:lstStyle/>
              <a:p>
                <a:r>
                  <a:rPr lang="en-CA">
                    <a:noFill/>
                  </a:rPr>
                  <a:t> </a:t>
                </a:r>
              </a:p>
            </p:txBody>
          </p:sp>
        </mc:Fallback>
      </mc:AlternateContent>
      <p:pic>
        <p:nvPicPr>
          <p:cNvPr id="20" name="Picture 19" descr="Many question marks on black background">
            <a:extLst>
              <a:ext uri="{FF2B5EF4-FFF2-40B4-BE49-F238E27FC236}">
                <a16:creationId xmlns:a16="http://schemas.microsoft.com/office/drawing/2014/main" id="{9059105E-5675-494B-B4B0-5EF5C7BA1885}"/>
              </a:ext>
            </a:extLst>
          </p:cNvPr>
          <p:cNvPicPr>
            <a:picLocks noChangeAspect="1"/>
          </p:cNvPicPr>
          <p:nvPr/>
        </p:nvPicPr>
        <p:blipFill rotWithShape="1">
          <a:blip r:embed="rId3"/>
          <a:srcRect l="58767" r="2" b="2"/>
          <a:stretch/>
        </p:blipFill>
        <p:spPr>
          <a:xfrm>
            <a:off x="20" y="10"/>
            <a:ext cx="4635571" cy="6857990"/>
          </a:xfrm>
          <a:prstGeom prst="rect">
            <a:avLst/>
          </a:prstGeom>
          <a:effectLst/>
        </p:spPr>
      </p:pic>
      <p:cxnSp>
        <p:nvCxnSpPr>
          <p:cNvPr id="24" name="Straight Connector 2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42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417678" y="519342"/>
            <a:ext cx="9365772" cy="5819316"/>
          </a:xfrm>
        </p:spPr>
        <p:txBody>
          <a:bodyPr>
            <a:noAutofit/>
          </a:bodyPr>
          <a:lstStyle/>
          <a:p>
            <a:r>
              <a:rPr lang="en-US" sz="2400" dirty="0" err="1"/>
              <a:t>Ví</a:t>
            </a:r>
            <a:r>
              <a:rPr lang="en-US" sz="2400" dirty="0"/>
              <a:t> </a:t>
            </a:r>
            <a:r>
              <a:rPr lang="en-US" sz="2400" dirty="0" err="1"/>
              <a:t>dụ</a:t>
            </a:r>
            <a:r>
              <a:rPr lang="en-US" sz="2400" dirty="0"/>
              <a:t> 1: P(x) </a:t>
            </a:r>
            <a:r>
              <a:rPr lang="en-US" sz="2400" dirty="0" err="1"/>
              <a:t>là</a:t>
            </a:r>
            <a:r>
              <a:rPr lang="en-US" sz="2400" dirty="0"/>
              <a:t> </a:t>
            </a:r>
            <a:r>
              <a:rPr lang="en-US" sz="2400" dirty="0" err="1"/>
              <a:t>câu</a:t>
            </a:r>
            <a:r>
              <a:rPr lang="en-US" sz="2400" dirty="0"/>
              <a:t> “x+1 &gt; x” </a:t>
            </a:r>
            <a:r>
              <a:rPr lang="en-US" sz="2400" dirty="0" err="1"/>
              <a:t>và</a:t>
            </a:r>
            <a:r>
              <a:rPr lang="en-US" sz="2400" dirty="0"/>
              <a:t> </a:t>
            </a:r>
            <a:r>
              <a:rPr lang="en-US" sz="2400" dirty="0" err="1"/>
              <a:t>không</a:t>
            </a:r>
            <a:r>
              <a:rPr lang="en-US" sz="2400" dirty="0"/>
              <a:t> </a:t>
            </a:r>
            <a:r>
              <a:rPr lang="en-US" sz="2400" dirty="0" err="1"/>
              <a:t>gian</a:t>
            </a:r>
            <a:r>
              <a:rPr lang="en-US" sz="2400" dirty="0"/>
              <a:t> </a:t>
            </a:r>
            <a:r>
              <a:rPr lang="en-US" sz="2400" dirty="0" err="1"/>
              <a:t>là</a:t>
            </a:r>
            <a:r>
              <a:rPr lang="en-US" sz="2400" dirty="0"/>
              <a:t> </a:t>
            </a:r>
            <a:r>
              <a:rPr lang="en-US" sz="2400" dirty="0" err="1"/>
              <a:t>tập</a:t>
            </a:r>
            <a:r>
              <a:rPr lang="en-US" sz="2400" dirty="0"/>
              <a:t> </a:t>
            </a:r>
            <a:r>
              <a:rPr lang="en-US" sz="2400" dirty="0" err="1"/>
              <a:t>hợp</a:t>
            </a:r>
            <a:r>
              <a:rPr lang="en-US" sz="2400" dirty="0"/>
              <a:t> </a:t>
            </a:r>
            <a:r>
              <a:rPr lang="en-US" sz="2400" dirty="0" err="1"/>
              <a:t>các</a:t>
            </a:r>
            <a:r>
              <a:rPr lang="en-US" sz="2400" dirty="0"/>
              <a:t> </a:t>
            </a:r>
            <a:r>
              <a:rPr lang="en-US" sz="2400" dirty="0" err="1"/>
              <a:t>số</a:t>
            </a:r>
            <a:r>
              <a:rPr lang="en-US" sz="2400" dirty="0"/>
              <a:t> </a:t>
            </a:r>
            <a:r>
              <a:rPr lang="en-US" sz="2400" dirty="0" err="1"/>
              <a:t>thực</a:t>
            </a:r>
            <a:r>
              <a:rPr lang="en-US" sz="2400" dirty="0"/>
              <a:t>. </a:t>
            </a:r>
          </a:p>
          <a:p>
            <a:pPr marL="0" indent="0">
              <a:buNone/>
            </a:pPr>
            <a:r>
              <a:rPr lang="en-US" sz="2400" dirty="0"/>
              <a:t>	</a:t>
            </a:r>
            <a:r>
              <a:rPr lang="en-US" sz="2400" dirty="0" err="1"/>
              <a:t>Vì</a:t>
            </a:r>
            <a:r>
              <a:rPr lang="en-US" sz="2400" dirty="0"/>
              <a:t> x+1 &gt; x </a:t>
            </a:r>
            <a:r>
              <a:rPr lang="en-US" sz="2400" dirty="0" err="1"/>
              <a:t>với</a:t>
            </a:r>
            <a:r>
              <a:rPr lang="en-US" sz="2400" dirty="0"/>
              <a:t> </a:t>
            </a:r>
            <a:r>
              <a:rPr lang="en-US" sz="2400" dirty="0" err="1"/>
              <a:t>mọi</a:t>
            </a:r>
            <a:r>
              <a:rPr lang="en-US" sz="2400" dirty="0"/>
              <a:t> </a:t>
            </a:r>
            <a:r>
              <a:rPr lang="en-US" sz="2400" dirty="0" err="1"/>
              <a:t>số</a:t>
            </a:r>
            <a:r>
              <a:rPr lang="en-US" sz="2400" dirty="0"/>
              <a:t> </a:t>
            </a:r>
            <a:r>
              <a:rPr lang="en-US" sz="2400" dirty="0" err="1"/>
              <a:t>thực</a:t>
            </a:r>
            <a:r>
              <a:rPr lang="en-US" sz="2400" dirty="0"/>
              <a:t> </a:t>
            </a:r>
            <a:r>
              <a:rPr lang="en-US" sz="2400" dirty="0" err="1"/>
              <a:t>nên</a:t>
            </a:r>
            <a:r>
              <a:rPr lang="en-US" sz="2400" dirty="0"/>
              <a:t> </a:t>
            </a:r>
            <a:r>
              <a:rPr lang="en-US" sz="2400" dirty="0">
                <a:sym typeface="Symbol" panose="05050102010706020507" pitchFamily="18" charset="2"/>
              </a:rPr>
              <a:t>x P(x)  1</a:t>
            </a:r>
          </a:p>
          <a:p>
            <a:pPr marL="0" indent="0">
              <a:buNone/>
            </a:pPr>
            <a:endParaRPr lang="en-US" sz="2400" dirty="0"/>
          </a:p>
          <a:p>
            <a:r>
              <a:rPr lang="en-US" sz="2400" dirty="0" err="1"/>
              <a:t>Ví</a:t>
            </a:r>
            <a:r>
              <a:rPr lang="en-US" sz="2400" dirty="0"/>
              <a:t> </a:t>
            </a:r>
            <a:r>
              <a:rPr lang="en-US" sz="2400" dirty="0" err="1"/>
              <a:t>dụ</a:t>
            </a:r>
            <a:r>
              <a:rPr lang="en-US" sz="2400" dirty="0"/>
              <a:t> 2: </a:t>
            </a:r>
            <a:r>
              <a:rPr lang="en-US" sz="2400" dirty="0" err="1"/>
              <a:t>Xác</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a:sym typeface="Symbol" panose="05050102010706020507" pitchFamily="18" charset="2"/>
              </a:rPr>
              <a:t>x P(x), </a:t>
            </a:r>
            <a:r>
              <a:rPr lang="en-US" sz="2400" dirty="0" err="1">
                <a:sym typeface="Symbol" panose="05050102010706020507" pitchFamily="18" charset="2"/>
              </a:rPr>
              <a:t>với</a:t>
            </a:r>
            <a:r>
              <a:rPr lang="en-US" sz="2400" dirty="0">
                <a:sym typeface="Symbol" panose="05050102010706020507" pitchFamily="18" charset="2"/>
              </a:rPr>
              <a:t> P(x) </a:t>
            </a:r>
            <a:r>
              <a:rPr lang="en-US" sz="2400" dirty="0" err="1">
                <a:sym typeface="Symbol" panose="05050102010706020507" pitchFamily="18" charset="2"/>
              </a:rPr>
              <a:t>là</a:t>
            </a:r>
            <a:r>
              <a:rPr lang="en-US" sz="2400" dirty="0">
                <a:sym typeface="Symbol" panose="05050102010706020507" pitchFamily="18" charset="2"/>
              </a:rPr>
              <a:t> </a:t>
            </a:r>
            <a:r>
              <a:rPr lang="en-US" sz="2400" dirty="0" err="1">
                <a:sym typeface="Symbol" panose="05050102010706020507" pitchFamily="18" charset="2"/>
              </a:rPr>
              <a:t>câu</a:t>
            </a:r>
            <a:r>
              <a:rPr lang="en-US" sz="2400" dirty="0">
                <a:sym typeface="Symbol" panose="05050102010706020507" pitchFamily="18" charset="2"/>
              </a:rPr>
              <a:t> “x</a:t>
            </a:r>
            <a:r>
              <a:rPr lang="en-US" sz="2400" baseline="30000" dirty="0">
                <a:sym typeface="Symbol" panose="05050102010706020507" pitchFamily="18" charset="2"/>
              </a:rPr>
              <a:t>2 </a:t>
            </a:r>
            <a:r>
              <a:rPr lang="en-US" sz="2400" dirty="0">
                <a:sym typeface="Symbol" panose="05050102010706020507" pitchFamily="18" charset="2"/>
              </a:rPr>
              <a:t>&lt; 10” </a:t>
            </a:r>
            <a:r>
              <a:rPr lang="en-US" sz="2400" dirty="0" err="1">
                <a:sym typeface="Symbol" panose="05050102010706020507" pitchFamily="18" charset="2"/>
              </a:rPr>
              <a:t>và</a:t>
            </a:r>
            <a:r>
              <a:rPr lang="en-US" sz="2400" dirty="0">
                <a:sym typeface="Symbol" panose="05050102010706020507" pitchFamily="18" charset="2"/>
              </a:rPr>
              <a:t> </a:t>
            </a:r>
            <a:r>
              <a:rPr lang="en-US" sz="2400" dirty="0" err="1">
                <a:sym typeface="Symbol" panose="05050102010706020507" pitchFamily="18" charset="2"/>
              </a:rPr>
              <a:t>không</a:t>
            </a:r>
            <a:r>
              <a:rPr lang="en-US" sz="2400" dirty="0">
                <a:sym typeface="Symbol" panose="05050102010706020507" pitchFamily="18" charset="2"/>
              </a:rPr>
              <a:t> </a:t>
            </a:r>
            <a:r>
              <a:rPr lang="en-US" sz="2400" dirty="0" err="1">
                <a:sym typeface="Symbol" panose="05050102010706020507" pitchFamily="18" charset="2"/>
              </a:rPr>
              <a:t>gian</a:t>
            </a:r>
            <a:r>
              <a:rPr lang="en-US" sz="2400" dirty="0">
                <a:sym typeface="Symbol" panose="05050102010706020507" pitchFamily="18" charset="2"/>
              </a:rPr>
              <a:t> bao </a:t>
            </a:r>
            <a:r>
              <a:rPr lang="en-US" sz="2400" dirty="0" err="1">
                <a:sym typeface="Symbol" panose="05050102010706020507" pitchFamily="18" charset="2"/>
              </a:rPr>
              <a:t>gồm</a:t>
            </a:r>
            <a:r>
              <a:rPr lang="en-US" sz="2400" dirty="0">
                <a:sym typeface="Symbol" panose="05050102010706020507" pitchFamily="18" charset="2"/>
              </a:rPr>
              <a:t> </a:t>
            </a:r>
            <a:r>
              <a:rPr lang="en-US" sz="2400" dirty="0" err="1">
                <a:sym typeface="Symbol" panose="05050102010706020507" pitchFamily="18" charset="2"/>
              </a:rPr>
              <a:t>các</a:t>
            </a:r>
            <a:r>
              <a:rPr lang="en-US" sz="2400" dirty="0">
                <a:sym typeface="Symbol" panose="05050102010706020507" pitchFamily="18" charset="2"/>
              </a:rPr>
              <a:t> </a:t>
            </a:r>
            <a:r>
              <a:rPr lang="en-US" sz="2400" dirty="0" err="1">
                <a:sym typeface="Symbol" panose="05050102010706020507" pitchFamily="18" charset="2"/>
              </a:rPr>
              <a:t>số</a:t>
            </a:r>
            <a:r>
              <a:rPr lang="en-US" sz="2400" dirty="0">
                <a:sym typeface="Symbol" panose="05050102010706020507" pitchFamily="18" charset="2"/>
              </a:rPr>
              <a:t> </a:t>
            </a:r>
            <a:r>
              <a:rPr lang="en-US" sz="2400" dirty="0" err="1">
                <a:sym typeface="Symbol" panose="05050102010706020507" pitchFamily="18" charset="2"/>
              </a:rPr>
              <a:t>nguyên</a:t>
            </a:r>
            <a:r>
              <a:rPr lang="en-US" sz="2400" dirty="0">
                <a:sym typeface="Symbol" panose="05050102010706020507" pitchFamily="18" charset="2"/>
              </a:rPr>
              <a:t> </a:t>
            </a:r>
            <a:r>
              <a:rPr lang="en-US" sz="2400" dirty="0" err="1">
                <a:sym typeface="Symbol" panose="05050102010706020507" pitchFamily="18" charset="2"/>
              </a:rPr>
              <a:t>dương</a:t>
            </a:r>
            <a:r>
              <a:rPr lang="en-US" sz="2400" dirty="0">
                <a:sym typeface="Symbol" panose="05050102010706020507" pitchFamily="18" charset="2"/>
              </a:rPr>
              <a:t> </a:t>
            </a:r>
            <a:r>
              <a:rPr lang="en-US" sz="2400" dirty="0" err="1">
                <a:sym typeface="Symbol" panose="05050102010706020507" pitchFamily="18" charset="2"/>
              </a:rPr>
              <a:t>không</a:t>
            </a:r>
            <a:r>
              <a:rPr lang="en-US" sz="2400" dirty="0">
                <a:sym typeface="Symbol" panose="05050102010706020507" pitchFamily="18" charset="2"/>
              </a:rPr>
              <a:t> </a:t>
            </a:r>
            <a:r>
              <a:rPr lang="en-US" sz="2400" dirty="0" err="1">
                <a:sym typeface="Symbol" panose="05050102010706020507" pitchFamily="18" charset="2"/>
              </a:rPr>
              <a:t>vượt</a:t>
            </a:r>
            <a:r>
              <a:rPr lang="en-US" sz="2400" dirty="0">
                <a:sym typeface="Symbol" panose="05050102010706020507" pitchFamily="18" charset="2"/>
              </a:rPr>
              <a:t> </a:t>
            </a:r>
            <a:r>
              <a:rPr lang="en-US" sz="2400" dirty="0" err="1">
                <a:sym typeface="Symbol" panose="05050102010706020507" pitchFamily="18" charset="2"/>
              </a:rPr>
              <a:t>quá</a:t>
            </a:r>
            <a:r>
              <a:rPr lang="en-US" sz="2400" dirty="0">
                <a:sym typeface="Symbol" panose="05050102010706020507" pitchFamily="18" charset="2"/>
              </a:rPr>
              <a:t> 4.</a:t>
            </a:r>
          </a:p>
          <a:p>
            <a:pPr marL="0" indent="0">
              <a:buNone/>
            </a:pPr>
            <a:r>
              <a:rPr lang="en-US" sz="2400" dirty="0">
                <a:sym typeface="Symbol" panose="05050102010706020507" pitchFamily="18" charset="2"/>
              </a:rPr>
              <a:t>	x P(x)  P(1)  P(2)  P(3)  P(4)  0</a:t>
            </a:r>
          </a:p>
          <a:p>
            <a:endParaRPr lang="en-US" sz="2400" dirty="0">
              <a:sym typeface="Symbol" panose="05050102010706020507" pitchFamily="18" charset="2"/>
            </a:endParaRPr>
          </a:p>
          <a:p>
            <a:r>
              <a:rPr lang="en-US" sz="2400" dirty="0" err="1">
                <a:sym typeface="Symbol" panose="05050102010706020507" pitchFamily="18" charset="2"/>
              </a:rPr>
              <a:t>Ví</a:t>
            </a:r>
            <a:r>
              <a:rPr lang="en-US" sz="2400" dirty="0">
                <a:sym typeface="Symbol" panose="05050102010706020507" pitchFamily="18" charset="2"/>
              </a:rPr>
              <a:t> </a:t>
            </a:r>
            <a:r>
              <a:rPr lang="en-US" sz="2400" dirty="0" err="1">
                <a:sym typeface="Symbol" panose="05050102010706020507" pitchFamily="18" charset="2"/>
              </a:rPr>
              <a:t>dụ</a:t>
            </a:r>
            <a:r>
              <a:rPr lang="en-US" sz="2400" dirty="0">
                <a:sym typeface="Symbol" panose="05050102010706020507" pitchFamily="18" charset="2"/>
              </a:rPr>
              <a:t> 3: </a:t>
            </a:r>
            <a:r>
              <a:rPr lang="en-US" sz="2400" dirty="0"/>
              <a:t>P(x) </a:t>
            </a:r>
            <a:r>
              <a:rPr lang="en-US" sz="2400" dirty="0" err="1"/>
              <a:t>là</a:t>
            </a:r>
            <a:r>
              <a:rPr lang="en-US" sz="2400" dirty="0"/>
              <a:t> </a:t>
            </a:r>
            <a:r>
              <a:rPr lang="en-US" sz="2400" dirty="0" err="1"/>
              <a:t>câu</a:t>
            </a:r>
            <a:r>
              <a:rPr lang="en-US" sz="2400" dirty="0"/>
              <a:t> “x &gt; 3” </a:t>
            </a:r>
            <a:r>
              <a:rPr lang="en-US" sz="2400" dirty="0" err="1"/>
              <a:t>và</a:t>
            </a:r>
            <a:r>
              <a:rPr lang="en-US" sz="2400" dirty="0"/>
              <a:t> </a:t>
            </a:r>
            <a:r>
              <a:rPr lang="en-US" sz="2400" dirty="0" err="1"/>
              <a:t>không</a:t>
            </a:r>
            <a:r>
              <a:rPr lang="en-US" sz="2400" dirty="0"/>
              <a:t> </a:t>
            </a:r>
            <a:r>
              <a:rPr lang="en-US" sz="2400" dirty="0" err="1"/>
              <a:t>gian</a:t>
            </a:r>
            <a:r>
              <a:rPr lang="en-US" sz="2400" dirty="0"/>
              <a:t> </a:t>
            </a:r>
            <a:r>
              <a:rPr lang="en-US" sz="2400" dirty="0" err="1"/>
              <a:t>là</a:t>
            </a:r>
            <a:r>
              <a:rPr lang="en-US" sz="2400" dirty="0"/>
              <a:t> </a:t>
            </a:r>
            <a:r>
              <a:rPr lang="en-US" sz="2400" dirty="0" err="1"/>
              <a:t>tập</a:t>
            </a:r>
            <a:r>
              <a:rPr lang="en-US" sz="2400" dirty="0"/>
              <a:t> </a:t>
            </a:r>
            <a:r>
              <a:rPr lang="en-US" sz="2400" dirty="0" err="1"/>
              <a:t>hợp</a:t>
            </a:r>
            <a:r>
              <a:rPr lang="en-US" sz="2400" dirty="0"/>
              <a:t> </a:t>
            </a:r>
            <a:r>
              <a:rPr lang="en-US" sz="2400" dirty="0" err="1"/>
              <a:t>các</a:t>
            </a:r>
            <a:r>
              <a:rPr lang="en-US" sz="2400" dirty="0"/>
              <a:t> </a:t>
            </a:r>
            <a:r>
              <a:rPr lang="en-US" sz="2400" dirty="0" err="1"/>
              <a:t>số</a:t>
            </a:r>
            <a:r>
              <a:rPr lang="en-US" sz="2400" dirty="0"/>
              <a:t> </a:t>
            </a:r>
            <a:r>
              <a:rPr lang="en-US" sz="2400" dirty="0" err="1"/>
              <a:t>thực</a:t>
            </a:r>
            <a:r>
              <a:rPr lang="en-US" sz="2400" dirty="0"/>
              <a:t>. </a:t>
            </a:r>
          </a:p>
          <a:p>
            <a:pPr marL="0" indent="0">
              <a:buNone/>
            </a:pPr>
            <a:r>
              <a:rPr lang="en-US" sz="2400" dirty="0"/>
              <a:t>	</a:t>
            </a:r>
            <a:r>
              <a:rPr lang="en-US" sz="2400" dirty="0" err="1"/>
              <a:t>Vì</a:t>
            </a:r>
            <a:r>
              <a:rPr lang="en-US" sz="2400" dirty="0"/>
              <a:t> P(4) </a:t>
            </a:r>
            <a:r>
              <a:rPr lang="en-US" sz="2400" dirty="0" err="1"/>
              <a:t>đúng</a:t>
            </a:r>
            <a:r>
              <a:rPr lang="en-US" sz="2400" dirty="0"/>
              <a:t> </a:t>
            </a:r>
            <a:r>
              <a:rPr lang="en-US" sz="2400" dirty="0" err="1"/>
              <a:t>nên</a:t>
            </a:r>
            <a:r>
              <a:rPr lang="en-US" sz="2400" dirty="0"/>
              <a:t> </a:t>
            </a:r>
            <a:r>
              <a:rPr lang="en-US" sz="2400" dirty="0">
                <a:sym typeface="Symbol" panose="05050102010706020507" pitchFamily="18" charset="2"/>
              </a:rPr>
              <a:t>x P(x)  1</a:t>
            </a:r>
          </a:p>
          <a:p>
            <a:pPr marL="0" indent="0">
              <a:buNone/>
            </a:pPr>
            <a:endParaRPr lang="en-US" sz="2400" dirty="0"/>
          </a:p>
          <a:p>
            <a:r>
              <a:rPr lang="en-US" sz="2400" dirty="0" err="1"/>
              <a:t>Ví</a:t>
            </a:r>
            <a:r>
              <a:rPr lang="en-US" sz="2400" dirty="0"/>
              <a:t> </a:t>
            </a:r>
            <a:r>
              <a:rPr lang="en-US" sz="2400" dirty="0" err="1"/>
              <a:t>dụ</a:t>
            </a:r>
            <a:r>
              <a:rPr lang="en-US" sz="2400" dirty="0"/>
              <a:t> 4: </a:t>
            </a:r>
            <a:r>
              <a:rPr lang="en-US" sz="2400" dirty="0" err="1"/>
              <a:t>Xác</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a:sym typeface="Symbol" panose="05050102010706020507" pitchFamily="18" charset="2"/>
              </a:rPr>
              <a:t> x P(x), </a:t>
            </a:r>
            <a:r>
              <a:rPr lang="en-US" sz="2400" dirty="0" err="1">
                <a:sym typeface="Symbol" panose="05050102010706020507" pitchFamily="18" charset="2"/>
              </a:rPr>
              <a:t>với</a:t>
            </a:r>
            <a:r>
              <a:rPr lang="en-US" sz="2400" dirty="0">
                <a:sym typeface="Symbol" panose="05050102010706020507" pitchFamily="18" charset="2"/>
              </a:rPr>
              <a:t> P(x) </a:t>
            </a:r>
            <a:r>
              <a:rPr lang="en-US" sz="2400" dirty="0" err="1">
                <a:sym typeface="Symbol" panose="05050102010706020507" pitchFamily="18" charset="2"/>
              </a:rPr>
              <a:t>là</a:t>
            </a:r>
            <a:r>
              <a:rPr lang="en-US" sz="2400" dirty="0">
                <a:sym typeface="Symbol" panose="05050102010706020507" pitchFamily="18" charset="2"/>
              </a:rPr>
              <a:t> </a:t>
            </a:r>
            <a:r>
              <a:rPr lang="en-US" sz="2400" dirty="0" err="1">
                <a:sym typeface="Symbol" panose="05050102010706020507" pitchFamily="18" charset="2"/>
              </a:rPr>
              <a:t>câu</a:t>
            </a:r>
            <a:r>
              <a:rPr lang="en-US" sz="2400" dirty="0">
                <a:sym typeface="Symbol" panose="05050102010706020507" pitchFamily="18" charset="2"/>
              </a:rPr>
              <a:t> “x</a:t>
            </a:r>
            <a:r>
              <a:rPr lang="en-US" sz="2400" baseline="30000" dirty="0">
                <a:sym typeface="Symbol" panose="05050102010706020507" pitchFamily="18" charset="2"/>
              </a:rPr>
              <a:t>2 </a:t>
            </a:r>
            <a:r>
              <a:rPr lang="en-US" sz="2400" dirty="0">
                <a:sym typeface="Symbol" panose="05050102010706020507" pitchFamily="18" charset="2"/>
              </a:rPr>
              <a:t>&gt; 10” </a:t>
            </a:r>
            <a:r>
              <a:rPr lang="en-US" sz="2400" dirty="0" err="1">
                <a:sym typeface="Symbol" panose="05050102010706020507" pitchFamily="18" charset="2"/>
              </a:rPr>
              <a:t>và</a:t>
            </a:r>
            <a:r>
              <a:rPr lang="en-US" sz="2400" dirty="0">
                <a:sym typeface="Symbol" panose="05050102010706020507" pitchFamily="18" charset="2"/>
              </a:rPr>
              <a:t> </a:t>
            </a:r>
            <a:r>
              <a:rPr lang="en-US" sz="2400" dirty="0" err="1">
                <a:sym typeface="Symbol" panose="05050102010706020507" pitchFamily="18" charset="2"/>
              </a:rPr>
              <a:t>không</a:t>
            </a:r>
            <a:r>
              <a:rPr lang="en-US" sz="2400" dirty="0">
                <a:sym typeface="Symbol" panose="05050102010706020507" pitchFamily="18" charset="2"/>
              </a:rPr>
              <a:t> </a:t>
            </a:r>
            <a:r>
              <a:rPr lang="en-US" sz="2400" dirty="0" err="1">
                <a:sym typeface="Symbol" panose="05050102010706020507" pitchFamily="18" charset="2"/>
              </a:rPr>
              <a:t>gian</a:t>
            </a:r>
            <a:r>
              <a:rPr lang="en-US" sz="2400" dirty="0">
                <a:sym typeface="Symbol" panose="05050102010706020507" pitchFamily="18" charset="2"/>
              </a:rPr>
              <a:t> bao </a:t>
            </a:r>
            <a:r>
              <a:rPr lang="en-US" sz="2400" dirty="0" err="1">
                <a:sym typeface="Symbol" panose="05050102010706020507" pitchFamily="18" charset="2"/>
              </a:rPr>
              <a:t>gồm</a:t>
            </a:r>
            <a:r>
              <a:rPr lang="en-US" sz="2400" dirty="0">
                <a:sym typeface="Symbol" panose="05050102010706020507" pitchFamily="18" charset="2"/>
              </a:rPr>
              <a:t> </a:t>
            </a:r>
            <a:r>
              <a:rPr lang="en-US" sz="2400" dirty="0" err="1">
                <a:sym typeface="Symbol" panose="05050102010706020507" pitchFamily="18" charset="2"/>
              </a:rPr>
              <a:t>các</a:t>
            </a:r>
            <a:r>
              <a:rPr lang="en-US" sz="2400" dirty="0">
                <a:sym typeface="Symbol" panose="05050102010706020507" pitchFamily="18" charset="2"/>
              </a:rPr>
              <a:t> </a:t>
            </a:r>
            <a:r>
              <a:rPr lang="en-US" sz="2400" dirty="0" err="1">
                <a:sym typeface="Symbol" panose="05050102010706020507" pitchFamily="18" charset="2"/>
              </a:rPr>
              <a:t>số</a:t>
            </a:r>
            <a:r>
              <a:rPr lang="en-US" sz="2400" dirty="0">
                <a:sym typeface="Symbol" panose="05050102010706020507" pitchFamily="18" charset="2"/>
              </a:rPr>
              <a:t> </a:t>
            </a:r>
            <a:r>
              <a:rPr lang="en-US" sz="2400" dirty="0" err="1">
                <a:sym typeface="Symbol" panose="05050102010706020507" pitchFamily="18" charset="2"/>
              </a:rPr>
              <a:t>nguyên</a:t>
            </a:r>
            <a:r>
              <a:rPr lang="en-US" sz="2400" dirty="0">
                <a:sym typeface="Symbol" panose="05050102010706020507" pitchFamily="18" charset="2"/>
              </a:rPr>
              <a:t> </a:t>
            </a:r>
            <a:r>
              <a:rPr lang="en-US" sz="2400" dirty="0" err="1">
                <a:sym typeface="Symbol" panose="05050102010706020507" pitchFamily="18" charset="2"/>
              </a:rPr>
              <a:t>dương</a:t>
            </a:r>
            <a:r>
              <a:rPr lang="en-US" sz="2400" dirty="0">
                <a:sym typeface="Symbol" panose="05050102010706020507" pitchFamily="18" charset="2"/>
              </a:rPr>
              <a:t> </a:t>
            </a:r>
            <a:r>
              <a:rPr lang="en-US" sz="2400" dirty="0" err="1">
                <a:sym typeface="Symbol" panose="05050102010706020507" pitchFamily="18" charset="2"/>
              </a:rPr>
              <a:t>không</a:t>
            </a:r>
            <a:r>
              <a:rPr lang="en-US" sz="2400" dirty="0">
                <a:sym typeface="Symbol" panose="05050102010706020507" pitchFamily="18" charset="2"/>
              </a:rPr>
              <a:t> </a:t>
            </a:r>
            <a:r>
              <a:rPr lang="en-US" sz="2400" dirty="0" err="1">
                <a:sym typeface="Symbol" panose="05050102010706020507" pitchFamily="18" charset="2"/>
              </a:rPr>
              <a:t>vượt</a:t>
            </a:r>
            <a:r>
              <a:rPr lang="en-US" sz="2400" dirty="0">
                <a:sym typeface="Symbol" panose="05050102010706020507" pitchFamily="18" charset="2"/>
              </a:rPr>
              <a:t> </a:t>
            </a:r>
            <a:r>
              <a:rPr lang="en-US" sz="2400" dirty="0" err="1">
                <a:sym typeface="Symbol" panose="05050102010706020507" pitchFamily="18" charset="2"/>
              </a:rPr>
              <a:t>quá</a:t>
            </a:r>
            <a:r>
              <a:rPr lang="en-US" sz="2400" dirty="0">
                <a:sym typeface="Symbol" panose="05050102010706020507" pitchFamily="18" charset="2"/>
              </a:rPr>
              <a:t> 4.</a:t>
            </a:r>
          </a:p>
          <a:p>
            <a:pPr marL="0" indent="0">
              <a:buNone/>
            </a:pPr>
            <a:r>
              <a:rPr lang="en-US" sz="2400" dirty="0">
                <a:sym typeface="Symbol" panose="05050102010706020507" pitchFamily="18" charset="2"/>
              </a:rPr>
              <a:t>	  x P(x)  P(1)  P(2)  P(3)  P(4)  1</a:t>
            </a:r>
          </a:p>
          <a:p>
            <a:endParaRPr lang="en-US" sz="2400" dirty="0">
              <a:sym typeface="Symbol" panose="05050102010706020507" pitchFamily="18" charset="2"/>
            </a:endParaRPr>
          </a:p>
          <a:p>
            <a:pPr marL="0" indent="0">
              <a:buNone/>
            </a:pPr>
            <a:endParaRPr lang="en-US" sz="2400" dirty="0">
              <a:sym typeface="Symbol" panose="05050102010706020507" pitchFamily="18" charset="2"/>
            </a:endParaRP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222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t>Dịch các câu thành biểu thức logic (1)</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29384"/>
                <a:ext cx="10515600" cy="4251960"/>
              </a:xfrm>
            </p:spPr>
            <p:txBody>
              <a:bodyPr>
                <a:normAutofit/>
              </a:bodyPr>
              <a:lstStyle/>
              <a:p>
                <a:r>
                  <a:rPr lang="en-US" sz="2200"/>
                  <a:t>Mọi người đều có chính xác một người bạn tốt nhất</a:t>
                </a:r>
              </a:p>
              <a:p>
                <a:pPr marL="0" indent="0">
                  <a:buNone/>
                </a:pPr>
                <a:r>
                  <a:rPr lang="en-US" sz="2200"/>
                  <a:t>	B(x,y) là câu “y là bạn tốt nhất của x”</a:t>
                </a:r>
              </a:p>
              <a:p>
                <a:pPr marL="0" indent="0">
                  <a:buNone/>
                </a:pPr>
                <a:r>
                  <a:rPr lang="en-US" sz="2200"/>
                  <a:t>	</a:t>
                </a:r>
                <a14:m>
                  <m:oMath xmlns:m="http://schemas.openxmlformats.org/officeDocument/2006/math">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 ∃</m:t>
                    </m:r>
                    <m:r>
                      <a:rPr lang="en-US" sz="2200" b="0" i="1">
                        <a:latin typeface="Cambria Math" panose="02040503050406030204" pitchFamily="18" charset="0"/>
                        <a:ea typeface="Cambria Math" panose="02040503050406030204" pitchFamily="18" charset="0"/>
                      </a:rPr>
                      <m:t>𝑦</m:t>
                    </m:r>
                    <m:r>
                      <a:rPr lang="en-US" sz="2200" b="0" i="1">
                        <a:latin typeface="Cambria Math" panose="02040503050406030204" pitchFamily="18" charset="0"/>
                        <a:ea typeface="Cambria Math" panose="02040503050406030204" pitchFamily="18" charset="0"/>
                      </a:rPr>
                      <m:t> ∀</m:t>
                    </m:r>
                    <m:r>
                      <a:rPr lang="en-US" sz="2200" b="0" i="1">
                        <a:latin typeface="Cambria Math" panose="02040503050406030204" pitchFamily="18" charset="0"/>
                        <a:ea typeface="Cambria Math" panose="02040503050406030204" pitchFamily="18" charset="0"/>
                      </a:rPr>
                      <m:t>𝑧</m:t>
                    </m:r>
                    <m:r>
                      <a:rPr lang="en-US" sz="2200" b="0" i="1">
                        <a:latin typeface="Cambria Math" panose="02040503050406030204" pitchFamily="18" charset="0"/>
                        <a:ea typeface="Cambria Math" panose="02040503050406030204" pitchFamily="18" charset="0"/>
                      </a:rPr>
                      <m:t> [</m:t>
                    </m:r>
                    <m:r>
                      <a:rPr lang="en-US" sz="2200" b="0" i="1">
                        <a:latin typeface="Cambria Math" panose="02040503050406030204" pitchFamily="18" charset="0"/>
                        <a:ea typeface="Cambria Math" panose="02040503050406030204" pitchFamily="18" charset="0"/>
                      </a:rPr>
                      <m:t>𝐵</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𝑦</m:t>
                        </m:r>
                      </m:e>
                    </m:d>
                    <m:r>
                      <a:rPr lang="en-US" sz="2200" b="0" i="1">
                        <a:latin typeface="Cambria Math" panose="02040503050406030204" pitchFamily="18" charset="0"/>
                        <a:ea typeface="Cambria Math" panose="02040503050406030204" pitchFamily="18" charset="0"/>
                      </a:rPr>
                      <m:t>∧</m:t>
                    </m:r>
                    <m:d>
                      <m:dPr>
                        <m:ctrlPr>
                          <a:rPr lang="en-US" sz="2200" b="0" i="1">
                            <a:latin typeface="Cambria Math" panose="02040503050406030204" pitchFamily="18" charset="0"/>
                            <a:ea typeface="Cambria Math" panose="02040503050406030204" pitchFamily="18" charset="0"/>
                          </a:rPr>
                        </m:ctrlPr>
                      </m:dPr>
                      <m:e>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𝑧</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𝑦</m:t>
                            </m:r>
                          </m:e>
                        </m:d>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𝐵</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𝑧</m:t>
                            </m:r>
                          </m:e>
                        </m:d>
                      </m:e>
                    </m:d>
                    <m:r>
                      <a:rPr lang="en-US" sz="2200" b="0" i="1">
                        <a:latin typeface="Cambria Math" panose="02040503050406030204" pitchFamily="18" charset="0"/>
                        <a:ea typeface="Cambria Math" panose="02040503050406030204" pitchFamily="18" charset="0"/>
                      </a:rPr>
                      <m:t>]</m:t>
                    </m:r>
                  </m:oMath>
                </a14:m>
                <a:endParaRPr lang="en-US" sz="2200"/>
              </a:p>
              <a:p>
                <a:r>
                  <a:rPr lang="en-US" sz="2200"/>
                  <a:t>Nếu một người nào đó là phụ nữ và đã sinh đẻ, thì người đó sẽ là mẹ của một người nào đó”</a:t>
                </a:r>
              </a:p>
              <a:p>
                <a:pPr marL="0" indent="0">
                  <a:buNone/>
                </a:pPr>
                <a:r>
                  <a:rPr lang="en-US" sz="2200"/>
                  <a:t>	F(x) là câu “x là phụ nữ”; P(x) là câu “x đã sinh đẻ”; </a:t>
                </a:r>
              </a:p>
              <a:p>
                <a:pPr marL="0" indent="0">
                  <a:buNone/>
                </a:pPr>
                <a:r>
                  <a:rPr lang="en-US" sz="2200"/>
                  <a:t>	M(x,y) là câu “x là mẹ của y”</a:t>
                </a:r>
              </a:p>
              <a:p>
                <a:pPr marL="0" indent="0">
                  <a:buNone/>
                </a:pPr>
                <a:r>
                  <a:rPr lang="en-US" sz="2200"/>
                  <a:t>	</a:t>
                </a:r>
                <a14:m>
                  <m:oMath xmlns:m="http://schemas.openxmlformats.org/officeDocument/2006/math">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 (</m:t>
                    </m:r>
                    <m:r>
                      <a:rPr lang="en-US" sz="2200" b="0" i="1">
                        <a:latin typeface="Cambria Math" panose="02040503050406030204" pitchFamily="18" charset="0"/>
                        <a:ea typeface="Cambria Math" panose="02040503050406030204" pitchFamily="18" charset="0"/>
                      </a:rPr>
                      <m:t>𝐹</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e>
                    </m:d>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𝑃</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e>
                    </m:d>
                    <m:r>
                      <a:rPr lang="en-US" sz="2200" b="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𝑦𝑀</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𝑦</m:t>
                        </m:r>
                      </m:e>
                    </m:d>
                    <m:r>
                      <a:rPr lang="en-US" sz="2200" b="0" i="1">
                        <a:latin typeface="Cambria Math" panose="02040503050406030204" pitchFamily="18" charset="0"/>
                        <a:ea typeface="Cambria Math" panose="02040503050406030204" pitchFamily="18" charset="0"/>
                      </a:rPr>
                      <m:t>)</m:t>
                    </m:r>
                  </m:oMath>
                </a14:m>
                <a:endParaRPr lang="en-US" sz="2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r="-638"/>
                </a:stretch>
              </a:blipFill>
            </p:spPr>
            <p:txBody>
              <a:bodyPr/>
              <a:lstStyle/>
              <a:p>
                <a:r>
                  <a:rPr lang="en-CA">
                    <a:noFill/>
                  </a:rPr>
                  <a:t> </a:t>
                </a:r>
              </a:p>
            </p:txBody>
          </p:sp>
        </mc:Fallback>
      </mc:AlternateContent>
    </p:spTree>
    <p:extLst>
      <p:ext uri="{BB962C8B-B14F-4D97-AF65-F5344CB8AC3E}">
        <p14:creationId xmlns:p14="http://schemas.microsoft.com/office/powerpoint/2010/main" val="43960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t>Dịch các câu thành biểu thức logic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29384"/>
                <a:ext cx="10515600" cy="4251960"/>
              </a:xfrm>
            </p:spPr>
            <p:txBody>
              <a:bodyPr>
                <a:normAutofit/>
              </a:bodyPr>
              <a:lstStyle/>
              <a:p>
                <a:pPr marL="0" indent="0">
                  <a:buNone/>
                </a:pPr>
                <a:r>
                  <a:rPr lang="en-US" sz="2200"/>
                  <a:t>Tất cả sư tử đều hung dữ; </a:t>
                </a:r>
              </a:p>
              <a:p>
                <a:pPr marL="0" indent="0">
                  <a:buNone/>
                </a:pPr>
                <a:r>
                  <a:rPr lang="en-US" sz="2200"/>
                  <a:t>Một số sư tử không uống cafe;</a:t>
                </a:r>
              </a:p>
              <a:p>
                <a:pPr marL="0" indent="0">
                  <a:buNone/>
                </a:pPr>
                <a:r>
                  <a:rPr lang="en-US" sz="2200"/>
                  <a:t>Một số sinh vật hung dữ không uống cafe	</a:t>
                </a:r>
              </a:p>
              <a:p>
                <a:pPr marL="0" indent="0">
                  <a:buNone/>
                </a:pPr>
                <a:r>
                  <a:rPr lang="en-US" sz="2200"/>
                  <a:t>P(x) là câu “x là sư tử”; Q(x) là câu “x hung dữ”; R(x) là câu “x uống café”;</a:t>
                </a:r>
              </a:p>
              <a:p>
                <a:pPr marL="0" indent="0">
                  <a:buNone/>
                </a:pPr>
                <a:endParaRPr lang="en-US" sz="2200" b="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 </m:t>
                      </m:r>
                      <m:d>
                        <m:dPr>
                          <m:ctrlPr>
                            <a:rPr lang="en-US" sz="2200" b="0" i="1">
                              <a:latin typeface="Cambria Math" panose="02040503050406030204" pitchFamily="18" charset="0"/>
                            </a:rPr>
                          </m:ctrlPr>
                        </m:dPr>
                        <m:e>
                          <m:r>
                            <a:rPr lang="en-US" sz="2200" b="0" i="1">
                              <a:latin typeface="Cambria Math" panose="02040503050406030204" pitchFamily="18" charset="0"/>
                            </a:rPr>
                            <m:t>𝑃</m:t>
                          </m:r>
                          <m:d>
                            <m:dPr>
                              <m:ctrlPr>
                                <a:rPr lang="en-US" sz="2200" b="0" i="1">
                                  <a:latin typeface="Cambria Math" panose="02040503050406030204" pitchFamily="18" charset="0"/>
                                </a:rPr>
                              </m:ctrlPr>
                            </m:dPr>
                            <m:e>
                              <m:r>
                                <a:rPr lang="en-US" sz="2200" b="0" i="1">
                                  <a:latin typeface="Cambria Math" panose="02040503050406030204" pitchFamily="18" charset="0"/>
                                </a:rPr>
                                <m:t>𝑥</m:t>
                              </m:r>
                            </m:e>
                          </m:d>
                          <m:r>
                            <a:rPr lang="en-US" sz="2200" b="0" i="1">
                              <a:latin typeface="Cambria Math" panose="02040503050406030204" pitchFamily="18" charset="0"/>
                            </a:rPr>
                            <m:t>→</m:t>
                          </m:r>
                          <m:r>
                            <a:rPr lang="en-US" sz="2200" b="0" i="1">
                              <a:latin typeface="Cambria Math" panose="02040503050406030204" pitchFamily="18" charset="0"/>
                            </a:rPr>
                            <m:t>𝑄</m:t>
                          </m:r>
                          <m:d>
                            <m:dPr>
                              <m:ctrlPr>
                                <a:rPr lang="en-US" sz="2200" b="0" i="1">
                                  <a:latin typeface="Cambria Math" panose="02040503050406030204" pitchFamily="18" charset="0"/>
                                </a:rPr>
                              </m:ctrlPr>
                            </m:dPr>
                            <m:e>
                              <m:r>
                                <a:rPr lang="en-US" sz="2200" b="0" i="1">
                                  <a:latin typeface="Cambria Math" panose="02040503050406030204" pitchFamily="18" charset="0"/>
                                </a:rPr>
                                <m:t>𝑥</m:t>
                              </m:r>
                            </m:e>
                          </m:d>
                        </m:e>
                      </m:d>
                    </m:oMath>
                  </m:oMathPara>
                </a14:m>
                <a:endParaRPr lang="en-US" sz="2200" b="0"/>
              </a:p>
              <a:p>
                <a:pPr marL="0" indent="0">
                  <a:buNone/>
                </a:pPr>
                <a14:m>
                  <m:oMath xmlns:m="http://schemas.openxmlformats.org/officeDocument/2006/math">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𝑃</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e>
                    </m:d>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𝑅</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e>
                    </m:d>
                    <m:r>
                      <a:rPr lang="en-US" sz="2200" b="0" i="1">
                        <a:latin typeface="Cambria Math" panose="02040503050406030204" pitchFamily="18" charset="0"/>
                        <a:ea typeface="Cambria Math" panose="02040503050406030204" pitchFamily="18" charset="0"/>
                      </a:rPr>
                      <m:t>)</m:t>
                    </m:r>
                  </m:oMath>
                </a14:m>
                <a:r>
                  <a:rPr lang="en-US" sz="2200" b="0"/>
                  <a:t>	</a:t>
                </a:r>
                <a14:m>
                  <m:oMath xmlns:m="http://schemas.openxmlformats.org/officeDocument/2006/math">
                    <m:r>
                      <a:rPr lang="en-US" sz="2200" i="1" strike="sngStrike">
                        <a:latin typeface="Cambria Math" panose="02040503050406030204" pitchFamily="18" charset="0"/>
                        <a:ea typeface="Cambria Math" panose="02040503050406030204" pitchFamily="18" charset="0"/>
                      </a:rPr>
                      <m:t>∃</m:t>
                    </m:r>
                    <m:r>
                      <a:rPr lang="en-US" sz="2200" i="1" strike="sngStrike">
                        <a:latin typeface="Cambria Math" panose="02040503050406030204" pitchFamily="18" charset="0"/>
                        <a:ea typeface="Cambria Math" panose="02040503050406030204" pitchFamily="18" charset="0"/>
                      </a:rPr>
                      <m:t>𝑥</m:t>
                    </m:r>
                    <m:r>
                      <a:rPr lang="en-US" sz="2200" i="1" strike="sngStrike">
                        <a:latin typeface="Cambria Math" panose="02040503050406030204" pitchFamily="18" charset="0"/>
                        <a:ea typeface="Cambria Math" panose="02040503050406030204" pitchFamily="18" charset="0"/>
                      </a:rPr>
                      <m:t>(</m:t>
                    </m:r>
                    <m:r>
                      <a:rPr lang="en-US" sz="2200" i="1" strike="sngStrike">
                        <a:latin typeface="Cambria Math" panose="02040503050406030204" pitchFamily="18" charset="0"/>
                        <a:ea typeface="Cambria Math" panose="02040503050406030204" pitchFamily="18" charset="0"/>
                      </a:rPr>
                      <m:t>𝑃</m:t>
                    </m:r>
                    <m:d>
                      <m:dPr>
                        <m:ctrlPr>
                          <a:rPr lang="en-US" sz="2200" i="1" strike="sngStrike">
                            <a:latin typeface="Cambria Math" panose="02040503050406030204" pitchFamily="18" charset="0"/>
                            <a:ea typeface="Cambria Math" panose="02040503050406030204" pitchFamily="18" charset="0"/>
                          </a:rPr>
                        </m:ctrlPr>
                      </m:dPr>
                      <m:e>
                        <m:r>
                          <a:rPr lang="en-US" sz="2200" i="1" strike="sngStrike">
                            <a:latin typeface="Cambria Math" panose="02040503050406030204" pitchFamily="18" charset="0"/>
                            <a:ea typeface="Cambria Math" panose="02040503050406030204" pitchFamily="18" charset="0"/>
                          </a:rPr>
                          <m:t>𝑥</m:t>
                        </m:r>
                      </m:e>
                    </m:d>
                    <m:r>
                      <a:rPr lang="en-US" sz="2200" b="0" i="1" strike="sngStrike">
                        <a:latin typeface="Cambria Math" panose="02040503050406030204" pitchFamily="18" charset="0"/>
                        <a:ea typeface="Cambria Math" panose="02040503050406030204" pitchFamily="18" charset="0"/>
                      </a:rPr>
                      <m:t> →</m:t>
                    </m:r>
                    <m:r>
                      <a:rPr lang="en-US" sz="2200" i="1" strike="sngStrike">
                        <a:latin typeface="Cambria Math" panose="02040503050406030204" pitchFamily="18" charset="0"/>
                        <a:ea typeface="Cambria Math" panose="02040503050406030204" pitchFamily="18" charset="0"/>
                      </a:rPr>
                      <m:t>¬</m:t>
                    </m:r>
                    <m:r>
                      <a:rPr lang="en-US" sz="2200" i="1" strike="sngStrike">
                        <a:latin typeface="Cambria Math" panose="02040503050406030204" pitchFamily="18" charset="0"/>
                        <a:ea typeface="Cambria Math" panose="02040503050406030204" pitchFamily="18" charset="0"/>
                      </a:rPr>
                      <m:t>𝑅</m:t>
                    </m:r>
                    <m:d>
                      <m:dPr>
                        <m:ctrlPr>
                          <a:rPr lang="en-US" sz="2200" i="1" strike="sngStrike">
                            <a:latin typeface="Cambria Math" panose="02040503050406030204" pitchFamily="18" charset="0"/>
                            <a:ea typeface="Cambria Math" panose="02040503050406030204" pitchFamily="18" charset="0"/>
                          </a:rPr>
                        </m:ctrlPr>
                      </m:dPr>
                      <m:e>
                        <m:r>
                          <a:rPr lang="en-US" sz="2200" i="1" strike="sngStrike">
                            <a:latin typeface="Cambria Math" panose="02040503050406030204" pitchFamily="18" charset="0"/>
                            <a:ea typeface="Cambria Math" panose="02040503050406030204" pitchFamily="18" charset="0"/>
                          </a:rPr>
                          <m:t>𝑥</m:t>
                        </m:r>
                      </m:e>
                    </m:d>
                    <m:r>
                      <a:rPr lang="en-US" sz="2200" i="1" strike="sngStrike">
                        <a:latin typeface="Cambria Math" panose="02040503050406030204" pitchFamily="18" charset="0"/>
                        <a:ea typeface="Cambria Math" panose="02040503050406030204" pitchFamily="18" charset="0"/>
                      </a:rPr>
                      <m:t>)</m:t>
                    </m:r>
                  </m:oMath>
                </a14:m>
                <a:endParaRPr lang="en-US" sz="2200" strike="sngStrike"/>
              </a:p>
              <a:p>
                <a:pPr marL="0" indent="0">
                  <a:buNone/>
                </a:pPr>
                <a14:m>
                  <m:oMath xmlns:m="http://schemas.openxmlformats.org/officeDocument/2006/math">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𝑄</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𝑅</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r>
                      <a:rPr lang="en-US" sz="2200" i="1">
                        <a:latin typeface="Cambria Math" panose="02040503050406030204" pitchFamily="18" charset="0"/>
                        <a:ea typeface="Cambria Math" panose="02040503050406030204" pitchFamily="18" charset="0"/>
                      </a:rPr>
                      <m:t>)</m:t>
                    </m:r>
                  </m:oMath>
                </a14:m>
                <a:r>
                  <a:rPr lang="en-US" sz="2200"/>
                  <a:t>	</a:t>
                </a:r>
                <a14:m>
                  <m:oMath xmlns:m="http://schemas.openxmlformats.org/officeDocument/2006/math">
                    <m:r>
                      <a:rPr lang="en-US" sz="2200" i="1" strike="sngStrike">
                        <a:latin typeface="Cambria Math" panose="02040503050406030204" pitchFamily="18" charset="0"/>
                        <a:ea typeface="Cambria Math" panose="02040503050406030204" pitchFamily="18" charset="0"/>
                      </a:rPr>
                      <m:t>∃</m:t>
                    </m:r>
                    <m:r>
                      <a:rPr lang="en-US" sz="2200" i="1" strike="sngStrike">
                        <a:latin typeface="Cambria Math" panose="02040503050406030204" pitchFamily="18" charset="0"/>
                        <a:ea typeface="Cambria Math" panose="02040503050406030204" pitchFamily="18" charset="0"/>
                      </a:rPr>
                      <m:t>𝑥</m:t>
                    </m:r>
                    <m:r>
                      <a:rPr lang="en-US" sz="2200" i="1" strike="sngStrike">
                        <a:latin typeface="Cambria Math" panose="02040503050406030204" pitchFamily="18" charset="0"/>
                        <a:ea typeface="Cambria Math" panose="02040503050406030204" pitchFamily="18" charset="0"/>
                      </a:rPr>
                      <m:t>(</m:t>
                    </m:r>
                    <m:r>
                      <a:rPr lang="en-US" sz="2200" i="1" strike="sngStrike">
                        <a:latin typeface="Cambria Math" panose="02040503050406030204" pitchFamily="18" charset="0"/>
                        <a:ea typeface="Cambria Math" panose="02040503050406030204" pitchFamily="18" charset="0"/>
                      </a:rPr>
                      <m:t>𝑄</m:t>
                    </m:r>
                    <m:d>
                      <m:dPr>
                        <m:ctrlPr>
                          <a:rPr lang="en-US" sz="2200" i="1" strike="sngStrike">
                            <a:latin typeface="Cambria Math" panose="02040503050406030204" pitchFamily="18" charset="0"/>
                            <a:ea typeface="Cambria Math" panose="02040503050406030204" pitchFamily="18" charset="0"/>
                          </a:rPr>
                        </m:ctrlPr>
                      </m:dPr>
                      <m:e>
                        <m:r>
                          <a:rPr lang="en-US" sz="2200" i="1" strike="sngStrike">
                            <a:latin typeface="Cambria Math" panose="02040503050406030204" pitchFamily="18" charset="0"/>
                            <a:ea typeface="Cambria Math" panose="02040503050406030204" pitchFamily="18" charset="0"/>
                          </a:rPr>
                          <m:t>𝑥</m:t>
                        </m:r>
                      </m:e>
                    </m:d>
                    <m:r>
                      <a:rPr lang="en-US" sz="2200" b="0" i="1" strike="sngStrike">
                        <a:latin typeface="Cambria Math" panose="02040503050406030204" pitchFamily="18" charset="0"/>
                        <a:ea typeface="Cambria Math" panose="02040503050406030204" pitchFamily="18" charset="0"/>
                      </a:rPr>
                      <m:t>→</m:t>
                    </m:r>
                    <m:r>
                      <a:rPr lang="en-US" sz="2200" i="1" strike="sngStrike">
                        <a:latin typeface="Cambria Math" panose="02040503050406030204" pitchFamily="18" charset="0"/>
                        <a:ea typeface="Cambria Math" panose="02040503050406030204" pitchFamily="18" charset="0"/>
                      </a:rPr>
                      <m:t>¬</m:t>
                    </m:r>
                    <m:r>
                      <a:rPr lang="en-US" sz="2200" i="1" strike="sngStrike">
                        <a:latin typeface="Cambria Math" panose="02040503050406030204" pitchFamily="18" charset="0"/>
                        <a:ea typeface="Cambria Math" panose="02040503050406030204" pitchFamily="18" charset="0"/>
                      </a:rPr>
                      <m:t>𝑅</m:t>
                    </m:r>
                    <m:d>
                      <m:dPr>
                        <m:ctrlPr>
                          <a:rPr lang="en-US" sz="2200" i="1" strike="sngStrike">
                            <a:latin typeface="Cambria Math" panose="02040503050406030204" pitchFamily="18" charset="0"/>
                            <a:ea typeface="Cambria Math" panose="02040503050406030204" pitchFamily="18" charset="0"/>
                          </a:rPr>
                        </m:ctrlPr>
                      </m:dPr>
                      <m:e>
                        <m:r>
                          <a:rPr lang="en-US" sz="2200" i="1" strike="sngStrike">
                            <a:latin typeface="Cambria Math" panose="02040503050406030204" pitchFamily="18" charset="0"/>
                            <a:ea typeface="Cambria Math" panose="02040503050406030204" pitchFamily="18" charset="0"/>
                          </a:rPr>
                          <m:t>𝑥</m:t>
                        </m:r>
                      </m:e>
                    </m:d>
                    <m:r>
                      <a:rPr lang="en-US" sz="2200" i="1" strike="sngStrike">
                        <a:latin typeface="Cambria Math" panose="02040503050406030204" pitchFamily="18" charset="0"/>
                        <a:ea typeface="Cambria Math" panose="02040503050406030204" pitchFamily="18" charset="0"/>
                      </a:rPr>
                      <m:t>)</m:t>
                    </m:r>
                  </m:oMath>
                </a14:m>
                <a:endParaRPr lang="en-US" sz="2200" strike="sngStrike"/>
              </a:p>
              <a:p>
                <a:pPr marL="0" indent="0">
                  <a:buNone/>
                </a:pPr>
                <a:endParaRPr lang="en-US" sz="2200"/>
              </a:p>
              <a:p>
                <a:pPr marL="0" indent="0">
                  <a:buNone/>
                </a:pPr>
                <a:endParaRPr lang="en-US" sz="2200" b="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754" t="-1865"/>
                </a:stretch>
              </a:blipFill>
            </p:spPr>
            <p:txBody>
              <a:bodyPr/>
              <a:lstStyle/>
              <a:p>
                <a:r>
                  <a:rPr lang="en-CA">
                    <a:noFill/>
                  </a:rPr>
                  <a:t> </a:t>
                </a:r>
              </a:p>
            </p:txBody>
          </p:sp>
        </mc:Fallback>
      </mc:AlternateContent>
    </p:spTree>
    <p:extLst>
      <p:ext uri="{BB962C8B-B14F-4D97-AF65-F5344CB8AC3E}">
        <p14:creationId xmlns:p14="http://schemas.microsoft.com/office/powerpoint/2010/main" val="73791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t>Dịch các câu thành biểu thức logic (3)</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29384"/>
                <a:ext cx="10515600" cy="4251960"/>
              </a:xfrm>
            </p:spPr>
            <p:txBody>
              <a:bodyPr>
                <a:normAutofit/>
              </a:bodyPr>
              <a:lstStyle/>
              <a:p>
                <a:pPr marL="0" indent="0">
                  <a:buNone/>
                </a:pPr>
                <a:r>
                  <a:rPr lang="en-US" sz="2200" b="0"/>
                  <a:t>“Tất cả chim ruồi đều có màu sặc sỡ”</a:t>
                </a:r>
              </a:p>
              <a:p>
                <a:pPr marL="0" indent="0">
                  <a:buNone/>
                </a:pPr>
                <a:r>
                  <a:rPr lang="en-US" sz="2200"/>
                  <a:t>“Không có con chim lớn nào sống bằng mật ong”</a:t>
                </a:r>
              </a:p>
              <a:p>
                <a:pPr marL="0" indent="0">
                  <a:buNone/>
                </a:pPr>
                <a:r>
                  <a:rPr lang="en-US" sz="2200" b="0"/>
                  <a:t>“Các chim không sống bằng mật ong đều có màu xám”</a:t>
                </a:r>
              </a:p>
              <a:p>
                <a:pPr marL="0" indent="0">
                  <a:buNone/>
                </a:pPr>
                <a:r>
                  <a:rPr lang="en-US" sz="2200"/>
                  <a:t>“Chim ruồi là nhỏ”</a:t>
                </a:r>
              </a:p>
              <a:p>
                <a:pPr marL="0" indent="0">
                  <a:buNone/>
                </a:pPr>
                <a:r>
                  <a:rPr lang="en-US" sz="2200" b="0"/>
                  <a:t>P(x): “x là chim ruồi”; Q(x): “x là lớn”; </a:t>
                </a:r>
              </a:p>
              <a:p>
                <a:pPr marL="0" indent="0">
                  <a:buNone/>
                </a:pPr>
                <a:r>
                  <a:rPr lang="en-US" sz="2200" b="0"/>
                  <a:t>R(x): “x sống bằng mật ong”; S(x): “x có màu sặc sỡ”</a:t>
                </a:r>
              </a:p>
              <a:p>
                <a:pPr marL="0" indent="0">
                  <a:buNone/>
                </a:pPr>
                <a14:m>
                  <m:oMathPara xmlns:m="http://schemas.openxmlformats.org/officeDocument/2006/math">
                    <m:oMathParaPr>
                      <m:jc m:val="left"/>
                    </m:oMathParaPr>
                    <m:oMath xmlns:m="http://schemas.openxmlformats.org/officeDocument/2006/math">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 </m:t>
                      </m:r>
                      <m:d>
                        <m:dPr>
                          <m:ctrlPr>
                            <a:rPr lang="en-US" sz="2200" b="0" i="1">
                              <a:latin typeface="Cambria Math" panose="02040503050406030204" pitchFamily="18" charset="0"/>
                            </a:rPr>
                          </m:ctrlPr>
                        </m:dPr>
                        <m:e>
                          <m:r>
                            <a:rPr lang="en-US" sz="2200" b="0" i="1">
                              <a:latin typeface="Cambria Math" panose="02040503050406030204" pitchFamily="18" charset="0"/>
                            </a:rPr>
                            <m:t>𝑃</m:t>
                          </m:r>
                          <m:d>
                            <m:dPr>
                              <m:ctrlPr>
                                <a:rPr lang="en-US" sz="2200" b="0" i="1">
                                  <a:latin typeface="Cambria Math" panose="02040503050406030204" pitchFamily="18" charset="0"/>
                                </a:rPr>
                              </m:ctrlPr>
                            </m:dPr>
                            <m:e>
                              <m:r>
                                <a:rPr lang="en-US" sz="2200" b="0" i="1">
                                  <a:latin typeface="Cambria Math" panose="02040503050406030204" pitchFamily="18" charset="0"/>
                                </a:rPr>
                                <m:t>𝑥</m:t>
                              </m:r>
                            </m:e>
                          </m:d>
                          <m:r>
                            <a:rPr lang="en-US" sz="2200" b="0" i="1">
                              <a:latin typeface="Cambria Math" panose="02040503050406030204" pitchFamily="18" charset="0"/>
                            </a:rPr>
                            <m:t>→</m:t>
                          </m:r>
                          <m:r>
                            <a:rPr lang="en-US" sz="2200" b="0" i="1">
                              <a:latin typeface="Cambria Math" panose="02040503050406030204" pitchFamily="18" charset="0"/>
                            </a:rPr>
                            <m:t>𝑆</m:t>
                          </m:r>
                          <m:d>
                            <m:dPr>
                              <m:ctrlPr>
                                <a:rPr lang="en-US" sz="2200" b="0" i="1">
                                  <a:latin typeface="Cambria Math" panose="02040503050406030204" pitchFamily="18" charset="0"/>
                                </a:rPr>
                              </m:ctrlPr>
                            </m:dPr>
                            <m:e>
                              <m:r>
                                <a:rPr lang="en-US" sz="2200" b="0" i="1">
                                  <a:latin typeface="Cambria Math" panose="02040503050406030204" pitchFamily="18" charset="0"/>
                                </a:rPr>
                                <m:t>𝑥</m:t>
                              </m:r>
                            </m:e>
                          </m:d>
                        </m:e>
                      </m:d>
                    </m:oMath>
                  </m:oMathPara>
                </a14:m>
                <a:endParaRPr lang="en-US" sz="2200" b="0"/>
              </a:p>
              <a:p>
                <a:pPr marL="0" indent="0">
                  <a:buNone/>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𝑄</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e>
                      </m:d>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𝑅</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e>
                      </m:d>
                      <m:r>
                        <a:rPr lang="en-US" sz="2200" b="0" i="1">
                          <a:latin typeface="Cambria Math" panose="02040503050406030204" pitchFamily="18" charset="0"/>
                          <a:ea typeface="Cambria Math" panose="02040503050406030204" pitchFamily="18" charset="0"/>
                        </a:rPr>
                        <m:t>)</m:t>
                      </m:r>
                    </m:oMath>
                  </m:oMathPara>
                </a14:m>
                <a:endParaRPr lang="en-US" sz="2200" b="0"/>
              </a:p>
              <a:p>
                <a:pPr marL="0" indent="0">
                  <a:buNone/>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𝑅</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𝑆</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r>
                        <a:rPr lang="en-US" sz="2200" i="1">
                          <a:latin typeface="Cambria Math" panose="02040503050406030204" pitchFamily="18" charset="0"/>
                          <a:ea typeface="Cambria Math" panose="02040503050406030204" pitchFamily="18" charset="0"/>
                        </a:rPr>
                        <m:t>)</m:t>
                      </m:r>
                    </m:oMath>
                  </m:oMathPara>
                </a14:m>
                <a:endParaRPr lang="en-US" sz="2200"/>
              </a:p>
              <a:p>
                <a:pPr marL="0" indent="0">
                  <a:buNone/>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𝑃</m:t>
                      </m:r>
                      <m:d>
                        <m:dPr>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𝑥</m:t>
                          </m:r>
                        </m:e>
                      </m:d>
                      <m:r>
                        <a:rPr lang="en-US" sz="2200" b="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𝑄</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𝑥</m:t>
                      </m:r>
                      <m:r>
                        <a:rPr lang="en-US" sz="2200" b="0" i="1">
                          <a:latin typeface="Cambria Math" panose="02040503050406030204" pitchFamily="18" charset="0"/>
                          <a:ea typeface="Cambria Math" panose="02040503050406030204" pitchFamily="18" charset="0"/>
                        </a:rPr>
                        <m:t>))</m:t>
                      </m:r>
                    </m:oMath>
                  </m:oMathPara>
                </a14:m>
                <a:endParaRPr lang="en-US" sz="2200"/>
              </a:p>
              <a:p>
                <a:pPr marL="0" indent="0">
                  <a:buNone/>
                </a:pPr>
                <a:endParaRPr lang="en-US" sz="2200"/>
              </a:p>
              <a:p>
                <a:pPr marL="0" indent="0">
                  <a:buNone/>
                </a:pPr>
                <a:endParaRPr lang="en-US" sz="2200" b="0"/>
              </a:p>
              <a:p>
                <a:pPr marL="0" indent="0">
                  <a:buNone/>
                </a:pPr>
                <a:endParaRPr lang="en-US" sz="2200" b="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754" t="-1865"/>
                </a:stretch>
              </a:blipFill>
            </p:spPr>
            <p:txBody>
              <a:bodyPr/>
              <a:lstStyle/>
              <a:p>
                <a:r>
                  <a:rPr lang="en-CA">
                    <a:noFill/>
                  </a:rPr>
                  <a:t> </a:t>
                </a:r>
              </a:p>
            </p:txBody>
          </p:sp>
        </mc:Fallback>
      </mc:AlternateContent>
    </p:spTree>
    <p:extLst>
      <p:ext uri="{BB962C8B-B14F-4D97-AF65-F5344CB8AC3E}">
        <p14:creationId xmlns:p14="http://schemas.microsoft.com/office/powerpoint/2010/main" val="54274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643467" y="1479894"/>
            <a:ext cx="7047923" cy="3893977"/>
          </a:xfrm>
          <a:prstGeom prst="rect">
            <a:avLst/>
          </a:prstGeom>
        </p:spPr>
      </p:pic>
      <p:grpSp>
        <p:nvGrpSpPr>
          <p:cNvPr id="14" name="Group 13">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5"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9432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quy</a:t>
            </a:r>
            <a:r>
              <a:rPr lang="en-US" dirty="0"/>
              <a:t> </a:t>
            </a:r>
            <a:r>
              <a:rPr lang="en-US" dirty="0" err="1"/>
              <a:t>tắc</a:t>
            </a:r>
            <a:r>
              <a:rPr lang="en-US" dirty="0"/>
              <a:t> </a:t>
            </a:r>
            <a:r>
              <a:rPr lang="en-US" dirty="0" err="1"/>
              <a:t>suy</a:t>
            </a:r>
            <a:r>
              <a:rPr lang="en-US" dirty="0"/>
              <a:t> </a:t>
            </a:r>
            <a:r>
              <a:rPr lang="en-US" dirty="0" err="1"/>
              <a:t>diễn</a:t>
            </a:r>
            <a:r>
              <a:rPr lang="en-US" dirty="0"/>
              <a:t> </a:t>
            </a:r>
            <a:r>
              <a:rPr lang="en-US" dirty="0" err="1"/>
              <a:t>trong</a:t>
            </a:r>
            <a:r>
              <a:rPr lang="en-US" dirty="0"/>
              <a:t> logic </a:t>
            </a:r>
            <a:r>
              <a:rPr lang="en-US" dirty="0" err="1"/>
              <a:t>vị</a:t>
            </a:r>
            <a:r>
              <a:rPr lang="en-US" dirty="0"/>
              <a:t> </a:t>
            </a:r>
            <a:r>
              <a:rPr lang="en-US" dirty="0" err="1"/>
              <a:t>từ</a:t>
            </a:r>
            <a:r>
              <a:rPr lang="en-US" dirty="0"/>
              <a:t> (1)</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690688"/>
            <a:ext cx="9772650" cy="4619625"/>
          </a:xfrm>
          <a:prstGeom prst="rect">
            <a:avLst/>
          </a:prstGeom>
        </p:spPr>
      </p:pic>
    </p:spTree>
    <p:extLst>
      <p:ext uri="{BB962C8B-B14F-4D97-AF65-F5344CB8AC3E}">
        <p14:creationId xmlns:p14="http://schemas.microsoft.com/office/powerpoint/2010/main" val="227293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a:bodyPr>
          <a:lstStyle/>
          <a:p>
            <a:r>
              <a:rPr lang="en-US" sz="4000" dirty="0" err="1"/>
              <a:t>Một</a:t>
            </a:r>
            <a:r>
              <a:rPr lang="en-US" sz="4000" dirty="0"/>
              <a:t> </a:t>
            </a:r>
            <a:r>
              <a:rPr lang="en-US" sz="4000" dirty="0" err="1"/>
              <a:t>số</a:t>
            </a:r>
            <a:r>
              <a:rPr lang="en-US" sz="4000" dirty="0"/>
              <a:t> </a:t>
            </a:r>
            <a:r>
              <a:rPr lang="en-US" sz="4000" dirty="0" err="1"/>
              <a:t>quy</a:t>
            </a:r>
            <a:r>
              <a:rPr lang="en-US" sz="4000" dirty="0"/>
              <a:t> </a:t>
            </a:r>
            <a:r>
              <a:rPr lang="en-US" sz="4000" dirty="0" err="1"/>
              <a:t>tắc</a:t>
            </a:r>
            <a:r>
              <a:rPr lang="en-US" sz="4000" dirty="0"/>
              <a:t> </a:t>
            </a:r>
            <a:r>
              <a:rPr lang="en-US" sz="4000" dirty="0" err="1"/>
              <a:t>suy</a:t>
            </a:r>
            <a:r>
              <a:rPr lang="en-US" sz="4000" dirty="0"/>
              <a:t> </a:t>
            </a:r>
            <a:r>
              <a:rPr lang="en-US" sz="4000" dirty="0" err="1"/>
              <a:t>diễn</a:t>
            </a:r>
            <a:r>
              <a:rPr lang="en-US" sz="4000" dirty="0"/>
              <a:t> </a:t>
            </a:r>
            <a:r>
              <a:rPr lang="en-US" sz="4000" dirty="0" err="1"/>
              <a:t>trong</a:t>
            </a:r>
            <a:r>
              <a:rPr lang="en-US" sz="4000" dirty="0"/>
              <a:t> logic </a:t>
            </a:r>
            <a:r>
              <a:rPr lang="en-US" sz="4000" dirty="0" err="1"/>
              <a:t>vị</a:t>
            </a:r>
            <a:r>
              <a:rPr lang="en-US" sz="4000" dirty="0"/>
              <a:t> </a:t>
            </a:r>
            <a:r>
              <a:rPr lang="en-US" sz="4000" dirty="0" err="1"/>
              <a:t>từ</a:t>
            </a:r>
            <a:r>
              <a:rPr lang="en-US" sz="4000" dirty="0"/>
              <a:t> (2)</a:t>
            </a:r>
          </a:p>
        </p:txBody>
      </p:sp>
      <p:pic>
        <p:nvPicPr>
          <p:cNvPr id="5" name="Content Placeholder 4"/>
          <p:cNvPicPr>
            <a:picLocks noGrp="1" noChangeAspect="1"/>
          </p:cNvPicPr>
          <p:nvPr>
            <p:ph idx="1"/>
          </p:nvPr>
        </p:nvPicPr>
        <p:blipFill>
          <a:blip r:embed="rId2"/>
          <a:stretch>
            <a:fillRect/>
          </a:stretch>
        </p:blipFill>
        <p:spPr>
          <a:xfrm>
            <a:off x="838200" y="1254148"/>
            <a:ext cx="9958168" cy="2390389"/>
          </a:xfrm>
          <a:prstGeom prst="rect">
            <a:avLst/>
          </a:prstGeom>
        </p:spPr>
      </p:pic>
      <p:pic>
        <p:nvPicPr>
          <p:cNvPr id="6" name="Picture 5"/>
          <p:cNvPicPr>
            <a:picLocks noChangeAspect="1"/>
          </p:cNvPicPr>
          <p:nvPr/>
        </p:nvPicPr>
        <p:blipFill>
          <a:blip r:embed="rId3"/>
          <a:stretch>
            <a:fillRect/>
          </a:stretch>
        </p:blipFill>
        <p:spPr>
          <a:xfrm>
            <a:off x="838199" y="3853655"/>
            <a:ext cx="8745693" cy="2507956"/>
          </a:xfrm>
          <a:prstGeom prst="rect">
            <a:avLst/>
          </a:prstGeom>
        </p:spPr>
      </p:pic>
    </p:spTree>
    <p:extLst>
      <p:ext uri="{BB962C8B-B14F-4D97-AF65-F5344CB8AC3E}">
        <p14:creationId xmlns:p14="http://schemas.microsoft.com/office/powerpoint/2010/main" val="2742047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a:bodyPr>
          <a:lstStyle/>
          <a:p>
            <a:r>
              <a:rPr lang="en-US" sz="4000" dirty="0" err="1"/>
              <a:t>Một</a:t>
            </a:r>
            <a:r>
              <a:rPr lang="en-US" sz="4000" dirty="0"/>
              <a:t> </a:t>
            </a:r>
            <a:r>
              <a:rPr lang="en-US" sz="4000" dirty="0" err="1"/>
              <a:t>số</a:t>
            </a:r>
            <a:r>
              <a:rPr lang="en-US" sz="4000" dirty="0"/>
              <a:t> </a:t>
            </a:r>
            <a:r>
              <a:rPr lang="en-US" sz="4000" dirty="0" err="1"/>
              <a:t>quy</a:t>
            </a:r>
            <a:r>
              <a:rPr lang="en-US" sz="4000" dirty="0"/>
              <a:t> </a:t>
            </a:r>
            <a:r>
              <a:rPr lang="en-US" sz="4000" dirty="0" err="1"/>
              <a:t>tắc</a:t>
            </a:r>
            <a:r>
              <a:rPr lang="en-US" sz="4000" dirty="0"/>
              <a:t> </a:t>
            </a:r>
            <a:r>
              <a:rPr lang="en-US" sz="4000" dirty="0" err="1"/>
              <a:t>suy</a:t>
            </a:r>
            <a:r>
              <a:rPr lang="en-US" sz="4000" dirty="0"/>
              <a:t> </a:t>
            </a:r>
            <a:r>
              <a:rPr lang="en-US" sz="4000" dirty="0" err="1"/>
              <a:t>diễn</a:t>
            </a:r>
            <a:r>
              <a:rPr lang="en-US" sz="4000" dirty="0"/>
              <a:t> </a:t>
            </a:r>
            <a:r>
              <a:rPr lang="en-US" sz="4000" dirty="0" err="1"/>
              <a:t>trong</a:t>
            </a:r>
            <a:r>
              <a:rPr lang="en-US" sz="4000" dirty="0"/>
              <a:t> logic </a:t>
            </a:r>
            <a:r>
              <a:rPr lang="en-US" sz="4000" dirty="0" err="1"/>
              <a:t>vị</a:t>
            </a:r>
            <a:r>
              <a:rPr lang="en-US" sz="4000" dirty="0"/>
              <a:t> </a:t>
            </a:r>
            <a:r>
              <a:rPr lang="en-US" sz="4000" dirty="0" err="1"/>
              <a:t>từ</a:t>
            </a:r>
            <a:r>
              <a:rPr lang="en-US" sz="4000" dirty="0"/>
              <a:t> (3)</a:t>
            </a:r>
          </a:p>
        </p:txBody>
      </p:sp>
      <p:pic>
        <p:nvPicPr>
          <p:cNvPr id="4" name="Picture 3"/>
          <p:cNvPicPr>
            <a:picLocks noChangeAspect="1"/>
          </p:cNvPicPr>
          <p:nvPr/>
        </p:nvPicPr>
        <p:blipFill>
          <a:blip r:embed="rId2"/>
          <a:stretch>
            <a:fillRect/>
          </a:stretch>
        </p:blipFill>
        <p:spPr>
          <a:xfrm>
            <a:off x="838200" y="1971947"/>
            <a:ext cx="10213175" cy="1150076"/>
          </a:xfrm>
          <a:prstGeom prst="rect">
            <a:avLst/>
          </a:prstGeom>
        </p:spPr>
      </p:pic>
      <p:pic>
        <p:nvPicPr>
          <p:cNvPr id="7" name="Picture 6"/>
          <p:cNvPicPr>
            <a:picLocks noChangeAspect="1"/>
          </p:cNvPicPr>
          <p:nvPr/>
        </p:nvPicPr>
        <p:blipFill>
          <a:blip r:embed="rId3"/>
          <a:stretch>
            <a:fillRect/>
          </a:stretch>
        </p:blipFill>
        <p:spPr>
          <a:xfrm>
            <a:off x="1056049" y="4048940"/>
            <a:ext cx="10166796" cy="1999163"/>
          </a:xfrm>
          <a:prstGeom prst="rect">
            <a:avLst/>
          </a:prstGeom>
        </p:spPr>
      </p:pic>
    </p:spTree>
    <p:extLst>
      <p:ext uri="{BB962C8B-B14F-4D97-AF65-F5344CB8AC3E}">
        <p14:creationId xmlns:p14="http://schemas.microsoft.com/office/powerpoint/2010/main" val="3063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a:xfrm>
            <a:off x="838200" y="365125"/>
            <a:ext cx="10515599" cy="1325563"/>
          </a:xfrm>
        </p:spPr>
        <p:txBody>
          <a:bodyPr>
            <a:normAutofit/>
          </a:bodyPr>
          <a:lstStyle/>
          <a:p>
            <a:r>
              <a:rPr lang="en-US" b="1" dirty="0" err="1"/>
              <a:t>Phép</a:t>
            </a:r>
            <a:r>
              <a:rPr lang="en-US" b="1" dirty="0"/>
              <a:t> </a:t>
            </a:r>
            <a:r>
              <a:rPr lang="en-US" b="1" dirty="0" err="1"/>
              <a:t>tuyển</a:t>
            </a:r>
            <a:endParaRPr lang="en-US" b="1" dirty="0"/>
          </a:p>
        </p:txBody>
      </p:sp>
      <p:graphicFrame>
        <p:nvGraphicFramePr>
          <p:cNvPr id="34" name="Content Placeholder 2">
            <a:extLst>
              <a:ext uri="{FF2B5EF4-FFF2-40B4-BE49-F238E27FC236}">
                <a16:creationId xmlns:a16="http://schemas.microsoft.com/office/drawing/2014/main" id="{872999C6-47C3-41F2-92A5-2FD28C024AC0}"/>
              </a:ext>
            </a:extLst>
          </p:cNvPr>
          <p:cNvGraphicFramePr>
            <a:graphicFrameLocks noGrp="1"/>
          </p:cNvGraphicFramePr>
          <p:nvPr>
            <p:ph idx="1"/>
            <p:extLst>
              <p:ext uri="{D42A27DB-BD31-4B8C-83A1-F6EECF244321}">
                <p14:modId xmlns:p14="http://schemas.microsoft.com/office/powerpoint/2010/main" val="3599974976"/>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Oval 1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397903671"/>
              </p:ext>
            </p:extLst>
          </p:nvPr>
        </p:nvGraphicFramePr>
        <p:xfrm>
          <a:off x="7566362" y="2214096"/>
          <a:ext cx="3308798" cy="3570735"/>
        </p:xfrm>
        <a:graphic>
          <a:graphicData uri="http://schemas.openxmlformats.org/drawingml/2006/table">
            <a:tbl>
              <a:tblPr firstRow="1" bandRow="1">
                <a:tableStyleId>{5C22544A-7EE6-4342-B048-85BDC9FD1C3A}</a:tableStyleId>
              </a:tblPr>
              <a:tblGrid>
                <a:gridCol w="810436">
                  <a:extLst>
                    <a:ext uri="{9D8B030D-6E8A-4147-A177-3AD203B41FA5}">
                      <a16:colId xmlns:a16="http://schemas.microsoft.com/office/drawing/2014/main" val="2290483920"/>
                    </a:ext>
                  </a:extLst>
                </a:gridCol>
                <a:gridCol w="810436">
                  <a:extLst>
                    <a:ext uri="{9D8B030D-6E8A-4147-A177-3AD203B41FA5}">
                      <a16:colId xmlns:a16="http://schemas.microsoft.com/office/drawing/2014/main" val="1200684498"/>
                    </a:ext>
                  </a:extLst>
                </a:gridCol>
                <a:gridCol w="1687926">
                  <a:extLst>
                    <a:ext uri="{9D8B030D-6E8A-4147-A177-3AD203B41FA5}">
                      <a16:colId xmlns:a16="http://schemas.microsoft.com/office/drawing/2014/main" val="284188461"/>
                    </a:ext>
                  </a:extLst>
                </a:gridCol>
              </a:tblGrid>
              <a:tr h="714147">
                <a:tc>
                  <a:txBody>
                    <a:bodyPr/>
                    <a:lstStyle/>
                    <a:p>
                      <a:r>
                        <a:rPr lang="en-US" sz="3300"/>
                        <a:t>X</a:t>
                      </a:r>
                    </a:p>
                  </a:txBody>
                  <a:tcPr marL="150876" marR="150876" marT="75438" marB="75438"/>
                </a:tc>
                <a:tc>
                  <a:txBody>
                    <a:bodyPr/>
                    <a:lstStyle/>
                    <a:p>
                      <a:r>
                        <a:rPr lang="en-US" sz="3300"/>
                        <a:t>Y</a:t>
                      </a:r>
                    </a:p>
                  </a:txBody>
                  <a:tcPr marL="150876" marR="150876" marT="75438" marB="75438"/>
                </a:tc>
                <a:tc>
                  <a:txBody>
                    <a:bodyPr/>
                    <a:lstStyle/>
                    <a:p>
                      <a:r>
                        <a:rPr lang="en-US" sz="3300"/>
                        <a:t>X </a:t>
                      </a:r>
                      <a:r>
                        <a:rPr lang="en-US" sz="3300">
                          <a:sym typeface="Symbol" panose="05050102010706020507" pitchFamily="18" charset="2"/>
                        </a:rPr>
                        <a:t></a:t>
                      </a:r>
                      <a:r>
                        <a:rPr lang="en-US" sz="3300"/>
                        <a:t> Y </a:t>
                      </a:r>
                    </a:p>
                  </a:txBody>
                  <a:tcPr marL="150876" marR="150876" marT="75438" marB="75438"/>
                </a:tc>
                <a:extLst>
                  <a:ext uri="{0D108BD9-81ED-4DB2-BD59-A6C34878D82A}">
                    <a16:rowId xmlns:a16="http://schemas.microsoft.com/office/drawing/2014/main" val="1026942885"/>
                  </a:ext>
                </a:extLst>
              </a:tr>
              <a:tr h="714147">
                <a:tc>
                  <a:txBody>
                    <a:bodyPr/>
                    <a:lstStyle/>
                    <a:p>
                      <a:r>
                        <a:rPr lang="en-US" sz="3300"/>
                        <a:t>F</a:t>
                      </a:r>
                    </a:p>
                  </a:txBody>
                  <a:tcPr marL="150876" marR="150876" marT="75438" marB="75438"/>
                </a:tc>
                <a:tc>
                  <a:txBody>
                    <a:bodyPr/>
                    <a:lstStyle/>
                    <a:p>
                      <a:r>
                        <a:rPr lang="en-US" sz="3300"/>
                        <a:t>F</a:t>
                      </a:r>
                    </a:p>
                  </a:txBody>
                  <a:tcPr marL="150876" marR="150876" marT="75438" marB="75438"/>
                </a:tc>
                <a:tc>
                  <a:txBody>
                    <a:bodyPr/>
                    <a:lstStyle/>
                    <a:p>
                      <a:r>
                        <a:rPr lang="en-US" sz="3300"/>
                        <a:t>F</a:t>
                      </a:r>
                    </a:p>
                  </a:txBody>
                  <a:tcPr marL="150876" marR="150876" marT="75438" marB="75438"/>
                </a:tc>
                <a:extLst>
                  <a:ext uri="{0D108BD9-81ED-4DB2-BD59-A6C34878D82A}">
                    <a16:rowId xmlns:a16="http://schemas.microsoft.com/office/drawing/2014/main" val="3347538447"/>
                  </a:ext>
                </a:extLst>
              </a:tr>
              <a:tr h="714147">
                <a:tc>
                  <a:txBody>
                    <a:bodyPr/>
                    <a:lstStyle/>
                    <a:p>
                      <a:r>
                        <a:rPr lang="en-US" sz="3300"/>
                        <a:t>F</a:t>
                      </a:r>
                    </a:p>
                  </a:txBody>
                  <a:tcPr marL="150876" marR="150876" marT="75438" marB="75438"/>
                </a:tc>
                <a:tc>
                  <a:txBody>
                    <a:bodyPr/>
                    <a:lstStyle/>
                    <a:p>
                      <a:r>
                        <a:rPr lang="en-US" sz="3300"/>
                        <a:t>T</a:t>
                      </a:r>
                    </a:p>
                  </a:txBody>
                  <a:tcPr marL="150876" marR="150876" marT="75438" marB="75438"/>
                </a:tc>
                <a:tc>
                  <a:txBody>
                    <a:bodyPr/>
                    <a:lstStyle/>
                    <a:p>
                      <a:r>
                        <a:rPr lang="en-US" sz="3300"/>
                        <a:t>T</a:t>
                      </a:r>
                    </a:p>
                  </a:txBody>
                  <a:tcPr marL="150876" marR="150876" marT="75438" marB="75438"/>
                </a:tc>
                <a:extLst>
                  <a:ext uri="{0D108BD9-81ED-4DB2-BD59-A6C34878D82A}">
                    <a16:rowId xmlns:a16="http://schemas.microsoft.com/office/drawing/2014/main" val="2781323696"/>
                  </a:ext>
                </a:extLst>
              </a:tr>
              <a:tr h="714147">
                <a:tc>
                  <a:txBody>
                    <a:bodyPr/>
                    <a:lstStyle/>
                    <a:p>
                      <a:r>
                        <a:rPr lang="en-US" sz="3300"/>
                        <a:t>T</a:t>
                      </a:r>
                    </a:p>
                  </a:txBody>
                  <a:tcPr marL="150876" marR="150876" marT="75438" marB="75438"/>
                </a:tc>
                <a:tc>
                  <a:txBody>
                    <a:bodyPr/>
                    <a:lstStyle/>
                    <a:p>
                      <a:r>
                        <a:rPr lang="en-US" sz="3300"/>
                        <a:t>F</a:t>
                      </a:r>
                    </a:p>
                  </a:txBody>
                  <a:tcPr marL="150876" marR="150876" marT="75438" marB="75438"/>
                </a:tc>
                <a:tc>
                  <a:txBody>
                    <a:bodyPr/>
                    <a:lstStyle/>
                    <a:p>
                      <a:r>
                        <a:rPr lang="en-US" sz="3300"/>
                        <a:t>T</a:t>
                      </a:r>
                    </a:p>
                  </a:txBody>
                  <a:tcPr marL="150876" marR="150876" marT="75438" marB="75438"/>
                </a:tc>
                <a:extLst>
                  <a:ext uri="{0D108BD9-81ED-4DB2-BD59-A6C34878D82A}">
                    <a16:rowId xmlns:a16="http://schemas.microsoft.com/office/drawing/2014/main" val="1307287469"/>
                  </a:ext>
                </a:extLst>
              </a:tr>
              <a:tr h="714147">
                <a:tc>
                  <a:txBody>
                    <a:bodyPr/>
                    <a:lstStyle/>
                    <a:p>
                      <a:r>
                        <a:rPr lang="en-US" sz="3300"/>
                        <a:t>T</a:t>
                      </a:r>
                    </a:p>
                  </a:txBody>
                  <a:tcPr marL="150876" marR="150876" marT="75438" marB="75438"/>
                </a:tc>
                <a:tc>
                  <a:txBody>
                    <a:bodyPr/>
                    <a:lstStyle/>
                    <a:p>
                      <a:r>
                        <a:rPr lang="en-US" sz="3300"/>
                        <a:t>T</a:t>
                      </a:r>
                    </a:p>
                  </a:txBody>
                  <a:tcPr marL="150876" marR="150876" marT="75438" marB="75438"/>
                </a:tc>
                <a:tc>
                  <a:txBody>
                    <a:bodyPr/>
                    <a:lstStyle/>
                    <a:p>
                      <a:r>
                        <a:rPr lang="en-US" sz="3300"/>
                        <a:t>T</a:t>
                      </a:r>
                    </a:p>
                  </a:txBody>
                  <a:tcPr marL="150876" marR="150876" marT="75438" marB="75438"/>
                </a:tc>
                <a:extLst>
                  <a:ext uri="{0D108BD9-81ED-4DB2-BD59-A6C34878D82A}">
                    <a16:rowId xmlns:a16="http://schemas.microsoft.com/office/drawing/2014/main" val="3241567750"/>
                  </a:ext>
                </a:extLst>
              </a:tr>
            </a:tbl>
          </a:graphicData>
        </a:graphic>
      </p:graphicFrame>
    </p:spTree>
    <p:extLst>
      <p:ext uri="{BB962C8B-B14F-4D97-AF65-F5344CB8AC3E}">
        <p14:creationId xmlns:p14="http://schemas.microsoft.com/office/powerpoint/2010/main" val="2873470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1342" y="394493"/>
            <a:ext cx="7905750" cy="1266825"/>
          </a:xfrm>
          <a:prstGeom prst="rect">
            <a:avLst/>
          </a:prstGeom>
        </p:spPr>
      </p:pic>
      <p:pic>
        <p:nvPicPr>
          <p:cNvPr id="7" name="Picture 6"/>
          <p:cNvPicPr>
            <a:picLocks noChangeAspect="1"/>
          </p:cNvPicPr>
          <p:nvPr/>
        </p:nvPicPr>
        <p:blipFill>
          <a:blip r:embed="rId3"/>
          <a:stretch>
            <a:fillRect/>
          </a:stretch>
        </p:blipFill>
        <p:spPr>
          <a:xfrm>
            <a:off x="838200" y="1970721"/>
            <a:ext cx="8527869" cy="4706302"/>
          </a:xfrm>
          <a:prstGeom prst="rect">
            <a:avLst/>
          </a:prstGeom>
        </p:spPr>
      </p:pic>
    </p:spTree>
    <p:extLst>
      <p:ext uri="{BB962C8B-B14F-4D97-AF65-F5344CB8AC3E}">
        <p14:creationId xmlns:p14="http://schemas.microsoft.com/office/powerpoint/2010/main" val="31045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49205" y="248193"/>
            <a:ext cx="9893589" cy="6751963"/>
          </a:xfrm>
          <a:prstGeom prst="rect">
            <a:avLst/>
          </a:prstGeom>
        </p:spPr>
      </p:pic>
    </p:spTree>
    <p:extLst>
      <p:ext uri="{BB962C8B-B14F-4D97-AF65-F5344CB8AC3E}">
        <p14:creationId xmlns:p14="http://schemas.microsoft.com/office/powerpoint/2010/main" val="4202916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33117" y="469628"/>
            <a:ext cx="9125766" cy="5813804"/>
          </a:xfrm>
          <a:prstGeom prst="rect">
            <a:avLst/>
          </a:prstGeom>
        </p:spPr>
      </p:pic>
    </p:spTree>
    <p:extLst>
      <p:ext uri="{BB962C8B-B14F-4D97-AF65-F5344CB8AC3E}">
        <p14:creationId xmlns:p14="http://schemas.microsoft.com/office/powerpoint/2010/main" val="2148830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61883" y="174592"/>
            <a:ext cx="9268234" cy="6474402"/>
          </a:xfrm>
          <a:prstGeom prst="rect">
            <a:avLst/>
          </a:prstGeom>
        </p:spPr>
      </p:pic>
    </p:spTree>
    <p:extLst>
      <p:ext uri="{BB962C8B-B14F-4D97-AF65-F5344CB8AC3E}">
        <p14:creationId xmlns:p14="http://schemas.microsoft.com/office/powerpoint/2010/main" val="2078375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1055" y="208371"/>
            <a:ext cx="9449889" cy="6403543"/>
          </a:xfrm>
          <a:prstGeom prst="rect">
            <a:avLst/>
          </a:prstGeom>
        </p:spPr>
      </p:pic>
    </p:spTree>
    <p:extLst>
      <p:ext uri="{BB962C8B-B14F-4D97-AF65-F5344CB8AC3E}">
        <p14:creationId xmlns:p14="http://schemas.microsoft.com/office/powerpoint/2010/main" val="3299916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449229" y="365125"/>
            <a:ext cx="9293542" cy="6193391"/>
          </a:xfrm>
          <a:prstGeom prst="rect">
            <a:avLst/>
          </a:prstGeom>
        </p:spPr>
      </p:pic>
    </p:spTree>
    <p:extLst>
      <p:ext uri="{BB962C8B-B14F-4D97-AF65-F5344CB8AC3E}">
        <p14:creationId xmlns:p14="http://schemas.microsoft.com/office/powerpoint/2010/main" val="396293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5736" y="1990725"/>
            <a:ext cx="8801100" cy="771525"/>
          </a:xfrm>
          <a:prstGeom prst="rect">
            <a:avLst/>
          </a:prstGeom>
        </p:spPr>
      </p:pic>
      <p:pic>
        <p:nvPicPr>
          <p:cNvPr id="5" name="Picture 4"/>
          <p:cNvPicPr>
            <a:picLocks noChangeAspect="1"/>
          </p:cNvPicPr>
          <p:nvPr/>
        </p:nvPicPr>
        <p:blipFill>
          <a:blip r:embed="rId3"/>
          <a:stretch>
            <a:fillRect/>
          </a:stretch>
        </p:blipFill>
        <p:spPr>
          <a:xfrm>
            <a:off x="715736" y="3767681"/>
            <a:ext cx="10544175" cy="73342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6308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2000522"/>
            <a:ext cx="7200900" cy="485775"/>
          </a:xfrm>
          <a:prstGeom prst="rect">
            <a:avLst/>
          </a:prstGeom>
        </p:spPr>
      </p:pic>
      <p:pic>
        <p:nvPicPr>
          <p:cNvPr id="6" name="Picture 5"/>
          <p:cNvPicPr>
            <a:picLocks noChangeAspect="1"/>
          </p:cNvPicPr>
          <p:nvPr/>
        </p:nvPicPr>
        <p:blipFill>
          <a:blip r:embed="rId3"/>
          <a:stretch>
            <a:fillRect/>
          </a:stretch>
        </p:blipFill>
        <p:spPr>
          <a:xfrm>
            <a:off x="785812" y="2919412"/>
            <a:ext cx="10620375" cy="1019175"/>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5878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820499"/>
            <a:ext cx="10260588" cy="622255"/>
          </a:xfrm>
          <a:prstGeom prst="rect">
            <a:avLst/>
          </a:prstGeom>
        </p:spPr>
      </p:pic>
      <p:pic>
        <p:nvPicPr>
          <p:cNvPr id="5" name="Picture 4"/>
          <p:cNvPicPr>
            <a:picLocks noChangeAspect="1"/>
          </p:cNvPicPr>
          <p:nvPr/>
        </p:nvPicPr>
        <p:blipFill>
          <a:blip r:embed="rId3"/>
          <a:stretch>
            <a:fillRect/>
          </a:stretch>
        </p:blipFill>
        <p:spPr>
          <a:xfrm>
            <a:off x="790575" y="3166382"/>
            <a:ext cx="10610850" cy="1047750"/>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3563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690688"/>
            <a:ext cx="8743950" cy="847725"/>
          </a:xfrm>
          <a:prstGeom prst="rect">
            <a:avLst/>
          </a:prstGeom>
        </p:spPr>
      </p:pic>
      <p:pic>
        <p:nvPicPr>
          <p:cNvPr id="5" name="Picture 4"/>
          <p:cNvPicPr>
            <a:picLocks noChangeAspect="1"/>
          </p:cNvPicPr>
          <p:nvPr/>
        </p:nvPicPr>
        <p:blipFill>
          <a:blip r:embed="rId3"/>
          <a:stretch>
            <a:fillRect/>
          </a:stretch>
        </p:blipFill>
        <p:spPr>
          <a:xfrm>
            <a:off x="838200" y="3546475"/>
            <a:ext cx="9766920" cy="635001"/>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9238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Arc 3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b="1" err="1"/>
              <a:t>Phép</a:t>
            </a:r>
            <a:r>
              <a:rPr lang="en-US" b="1"/>
              <a:t> </a:t>
            </a:r>
            <a:r>
              <a:rPr lang="en-US" b="1" err="1"/>
              <a:t>hội</a:t>
            </a:r>
            <a:endParaRPr lang="en-US" b="1"/>
          </a:p>
        </p:txBody>
      </p:sp>
      <p:sp>
        <p:nvSpPr>
          <p:cNvPr id="37" name="Freeform: Shape 3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5894962" y="1984443"/>
            <a:ext cx="5458838" cy="4192520"/>
          </a:xfrm>
        </p:spPr>
        <p:txBody>
          <a:bodyPr>
            <a:normAutofit/>
          </a:bodyPr>
          <a:lstStyle/>
          <a:p>
            <a:r>
              <a:rPr lang="en-US" dirty="0" err="1"/>
              <a:t>Mệnh</a:t>
            </a:r>
            <a:r>
              <a:rPr lang="en-US" dirty="0"/>
              <a:t> </a:t>
            </a:r>
            <a:r>
              <a:rPr lang="en-US" dirty="0" err="1"/>
              <a:t>đề</a:t>
            </a:r>
            <a:r>
              <a:rPr lang="en-US" dirty="0"/>
              <a:t> X </a:t>
            </a:r>
            <a:r>
              <a:rPr lang="en-US" dirty="0" err="1"/>
              <a:t>hội</a:t>
            </a:r>
            <a:r>
              <a:rPr lang="en-US" dirty="0"/>
              <a:t> </a:t>
            </a:r>
            <a:r>
              <a:rPr lang="en-US" dirty="0" err="1"/>
              <a:t>với</a:t>
            </a:r>
            <a:r>
              <a:rPr lang="en-US" dirty="0"/>
              <a:t> </a:t>
            </a:r>
            <a:r>
              <a:rPr lang="en-US" dirty="0" err="1"/>
              <a:t>mệnh</a:t>
            </a:r>
            <a:r>
              <a:rPr lang="en-US" dirty="0"/>
              <a:t> </a:t>
            </a:r>
            <a:r>
              <a:rPr lang="en-US" dirty="0" err="1"/>
              <a:t>đề</a:t>
            </a:r>
            <a:r>
              <a:rPr lang="en-US" dirty="0"/>
              <a:t> Y (</a:t>
            </a:r>
            <a:r>
              <a:rPr lang="en-US" dirty="0" err="1"/>
              <a:t>ký</a:t>
            </a:r>
            <a:r>
              <a:rPr lang="en-US" dirty="0"/>
              <a:t> </a:t>
            </a:r>
            <a:r>
              <a:rPr lang="en-US" dirty="0" err="1"/>
              <a:t>hiệu</a:t>
            </a:r>
            <a:r>
              <a:rPr lang="en-US" dirty="0"/>
              <a:t> X </a:t>
            </a:r>
            <a:r>
              <a:rPr lang="en-US" dirty="0">
                <a:sym typeface="Symbol" panose="05050102010706020507" pitchFamily="18" charset="2"/>
              </a:rPr>
              <a:t></a:t>
            </a:r>
            <a:r>
              <a:rPr lang="en-US" dirty="0"/>
              <a:t> Y) </a:t>
            </a:r>
            <a:r>
              <a:rPr lang="en-US" dirty="0" err="1"/>
              <a:t>là</a:t>
            </a:r>
            <a:r>
              <a:rPr lang="en-US" dirty="0"/>
              <a:t> </a:t>
            </a:r>
            <a:r>
              <a:rPr lang="en-US" dirty="0" err="1"/>
              <a:t>mệnh</a:t>
            </a:r>
            <a:r>
              <a:rPr lang="en-US" dirty="0"/>
              <a:t> </a:t>
            </a:r>
            <a:r>
              <a:rPr lang="en-US" dirty="0" err="1"/>
              <a:t>đề</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như</a:t>
            </a:r>
            <a:r>
              <a:rPr lang="en-US" dirty="0"/>
              <a:t> </a:t>
            </a:r>
            <a:r>
              <a:rPr lang="en-US" dirty="0" err="1"/>
              <a:t>sau</a:t>
            </a:r>
            <a:r>
              <a:rPr lang="en-US" dirty="0"/>
              <a:t>: </a:t>
            </a:r>
          </a:p>
          <a:p>
            <a:pPr lvl="1"/>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 </a:t>
            </a:r>
            <a:r>
              <a:rPr lang="en-US" dirty="0" err="1"/>
              <a:t>khi</a:t>
            </a:r>
            <a:r>
              <a:rPr lang="en-US" dirty="0"/>
              <a:t> </a:t>
            </a:r>
            <a:r>
              <a:rPr lang="en-US" dirty="0" err="1"/>
              <a:t>và</a:t>
            </a:r>
            <a:r>
              <a:rPr lang="en-US" dirty="0"/>
              <a:t> </a:t>
            </a:r>
            <a:r>
              <a:rPr lang="en-US" dirty="0" err="1"/>
              <a:t>chỉ</a:t>
            </a:r>
            <a:r>
              <a:rPr lang="en-US" dirty="0"/>
              <a:t> </a:t>
            </a:r>
            <a:r>
              <a:rPr lang="en-US" dirty="0" err="1"/>
              <a:t>khi</a:t>
            </a:r>
            <a:r>
              <a:rPr lang="en-US" dirty="0"/>
              <a:t> </a:t>
            </a:r>
            <a:r>
              <a:rPr lang="en-US" dirty="0" err="1"/>
              <a:t>cả</a:t>
            </a:r>
            <a:r>
              <a:rPr lang="en-US" dirty="0"/>
              <a:t> </a:t>
            </a:r>
            <a:r>
              <a:rPr lang="en-US" dirty="0" err="1"/>
              <a:t>hai</a:t>
            </a:r>
            <a:r>
              <a:rPr lang="en-US" dirty="0"/>
              <a:t> </a:t>
            </a:r>
            <a:r>
              <a:rPr lang="en-US" dirty="0" err="1"/>
              <a:t>mệnh</a:t>
            </a:r>
            <a:r>
              <a:rPr lang="en-US" dirty="0"/>
              <a:t> </a:t>
            </a:r>
            <a:r>
              <a:rPr lang="en-US" dirty="0" err="1"/>
              <a:t>đề</a:t>
            </a:r>
            <a:r>
              <a:rPr lang="en-US" dirty="0"/>
              <a:t> X, Y </a:t>
            </a:r>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a:t>
            </a:r>
          </a:p>
          <a:p>
            <a:pPr lvl="1"/>
            <a:r>
              <a:rPr lang="en-US" dirty="0" err="1"/>
              <a:t>Nhận</a:t>
            </a:r>
            <a:r>
              <a:rPr lang="en-US" dirty="0"/>
              <a:t> </a:t>
            </a:r>
            <a:r>
              <a:rPr lang="en-US" dirty="0" err="1"/>
              <a:t>giá</a:t>
            </a:r>
            <a:r>
              <a:rPr lang="en-US" dirty="0"/>
              <a:t> </a:t>
            </a:r>
            <a:r>
              <a:rPr lang="en-US" dirty="0" err="1"/>
              <a:t>trị</a:t>
            </a:r>
            <a:r>
              <a:rPr lang="en-US" dirty="0"/>
              <a:t> </a:t>
            </a:r>
            <a:r>
              <a:rPr lang="en-US" dirty="0" err="1"/>
              <a:t>sai</a:t>
            </a:r>
            <a:r>
              <a:rPr lang="en-US" dirty="0"/>
              <a:t> </a:t>
            </a:r>
            <a:r>
              <a:rPr lang="en-US" dirty="0" err="1"/>
              <a:t>khi</a:t>
            </a:r>
            <a:r>
              <a:rPr lang="en-US" dirty="0"/>
              <a:t> </a:t>
            </a:r>
            <a:r>
              <a:rPr lang="en-US" dirty="0" err="1"/>
              <a:t>và</a:t>
            </a:r>
            <a:r>
              <a:rPr lang="en-US" dirty="0"/>
              <a:t> </a:t>
            </a:r>
            <a:r>
              <a:rPr lang="en-US" dirty="0" err="1"/>
              <a:t>chỉ</a:t>
            </a:r>
            <a:r>
              <a:rPr lang="en-US" dirty="0"/>
              <a:t> </a:t>
            </a:r>
            <a:r>
              <a:rPr lang="en-US" dirty="0" err="1"/>
              <a:t>khi</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mệnh</a:t>
            </a:r>
            <a:r>
              <a:rPr lang="en-US" dirty="0"/>
              <a:t> </a:t>
            </a:r>
            <a:r>
              <a:rPr lang="en-US" dirty="0" err="1"/>
              <a:t>đề</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sai</a:t>
            </a:r>
            <a:r>
              <a:rPr lang="en-US" dirty="0"/>
              <a:t>.</a:t>
            </a:r>
          </a:p>
          <a:p>
            <a:r>
              <a:rPr lang="en-US" dirty="0" err="1"/>
              <a:t>Lập</a:t>
            </a:r>
            <a:r>
              <a:rPr lang="en-US" dirty="0"/>
              <a:t> </a:t>
            </a:r>
            <a:r>
              <a:rPr lang="en-US" dirty="0" err="1"/>
              <a:t>bảng</a:t>
            </a:r>
            <a:r>
              <a:rPr lang="en-US" dirty="0"/>
              <a:t> </a:t>
            </a:r>
            <a:r>
              <a:rPr lang="en-US" dirty="0" err="1"/>
              <a:t>chân</a:t>
            </a:r>
            <a:r>
              <a:rPr lang="en-US" dirty="0"/>
              <a:t> </a:t>
            </a:r>
            <a:r>
              <a:rPr lang="en-US" dirty="0" err="1"/>
              <a:t>trị</a:t>
            </a:r>
            <a:r>
              <a:rPr lang="en-US" dirty="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34308718"/>
              </p:ext>
            </p:extLst>
          </p:nvPr>
        </p:nvGraphicFramePr>
        <p:xfrm>
          <a:off x="1759291" y="1366738"/>
          <a:ext cx="3019186" cy="3954780"/>
        </p:xfrm>
        <a:graphic>
          <a:graphicData uri="http://schemas.openxmlformats.org/drawingml/2006/table">
            <a:tbl>
              <a:tblPr firstRow="1" bandRow="1">
                <a:tableStyleId>{5C22544A-7EE6-4342-B048-85BDC9FD1C3A}</a:tableStyleId>
              </a:tblPr>
              <a:tblGrid>
                <a:gridCol w="867321">
                  <a:extLst>
                    <a:ext uri="{9D8B030D-6E8A-4147-A177-3AD203B41FA5}">
                      <a16:colId xmlns:a16="http://schemas.microsoft.com/office/drawing/2014/main" val="2290483920"/>
                    </a:ext>
                  </a:extLst>
                </a:gridCol>
                <a:gridCol w="867321">
                  <a:extLst>
                    <a:ext uri="{9D8B030D-6E8A-4147-A177-3AD203B41FA5}">
                      <a16:colId xmlns:a16="http://schemas.microsoft.com/office/drawing/2014/main" val="1200684498"/>
                    </a:ext>
                  </a:extLst>
                </a:gridCol>
                <a:gridCol w="1284544">
                  <a:extLst>
                    <a:ext uri="{9D8B030D-6E8A-4147-A177-3AD203B41FA5}">
                      <a16:colId xmlns:a16="http://schemas.microsoft.com/office/drawing/2014/main" val="284188461"/>
                    </a:ext>
                  </a:extLst>
                </a:gridCol>
              </a:tblGrid>
              <a:tr h="1193292">
                <a:tc>
                  <a:txBody>
                    <a:bodyPr/>
                    <a:lstStyle/>
                    <a:p>
                      <a:r>
                        <a:rPr lang="en-US" sz="3300"/>
                        <a:t>X</a:t>
                      </a:r>
                    </a:p>
                  </a:txBody>
                  <a:tcPr marL="150876" marR="150876" marT="75438" marB="75438"/>
                </a:tc>
                <a:tc>
                  <a:txBody>
                    <a:bodyPr/>
                    <a:lstStyle/>
                    <a:p>
                      <a:r>
                        <a:rPr lang="en-US" sz="3300"/>
                        <a:t>Y</a:t>
                      </a:r>
                    </a:p>
                  </a:txBody>
                  <a:tcPr marL="150876" marR="150876" marT="75438" marB="75438"/>
                </a:tc>
                <a:tc>
                  <a:txBody>
                    <a:bodyPr/>
                    <a:lstStyle/>
                    <a:p>
                      <a:r>
                        <a:rPr lang="en-US" sz="3300" dirty="0"/>
                        <a:t>X </a:t>
                      </a:r>
                      <a:r>
                        <a:rPr lang="en-US" sz="3300" dirty="0">
                          <a:sym typeface="Symbol" panose="05050102010706020507" pitchFamily="18" charset="2"/>
                        </a:rPr>
                        <a:t></a:t>
                      </a:r>
                      <a:r>
                        <a:rPr lang="en-US" sz="3300" dirty="0"/>
                        <a:t> Y </a:t>
                      </a:r>
                    </a:p>
                  </a:txBody>
                  <a:tcPr marL="150876" marR="150876" marT="75438" marB="75438"/>
                </a:tc>
                <a:extLst>
                  <a:ext uri="{0D108BD9-81ED-4DB2-BD59-A6C34878D82A}">
                    <a16:rowId xmlns:a16="http://schemas.microsoft.com/office/drawing/2014/main" val="1026942885"/>
                  </a:ext>
                </a:extLst>
              </a:tr>
              <a:tr h="690372">
                <a:tc>
                  <a:txBody>
                    <a:bodyPr/>
                    <a:lstStyle/>
                    <a:p>
                      <a:r>
                        <a:rPr lang="en-US" sz="3300"/>
                        <a:t>F</a:t>
                      </a:r>
                    </a:p>
                  </a:txBody>
                  <a:tcPr marL="150876" marR="150876" marT="75438" marB="75438"/>
                </a:tc>
                <a:tc>
                  <a:txBody>
                    <a:bodyPr/>
                    <a:lstStyle/>
                    <a:p>
                      <a:r>
                        <a:rPr lang="en-US" sz="3300"/>
                        <a:t>F</a:t>
                      </a:r>
                    </a:p>
                  </a:txBody>
                  <a:tcPr marL="150876" marR="150876" marT="75438" marB="75438"/>
                </a:tc>
                <a:tc>
                  <a:txBody>
                    <a:bodyPr/>
                    <a:lstStyle/>
                    <a:p>
                      <a:r>
                        <a:rPr lang="en-US" sz="3300"/>
                        <a:t>F</a:t>
                      </a:r>
                    </a:p>
                  </a:txBody>
                  <a:tcPr marL="150876" marR="150876" marT="75438" marB="75438"/>
                </a:tc>
                <a:extLst>
                  <a:ext uri="{0D108BD9-81ED-4DB2-BD59-A6C34878D82A}">
                    <a16:rowId xmlns:a16="http://schemas.microsoft.com/office/drawing/2014/main" val="3347538447"/>
                  </a:ext>
                </a:extLst>
              </a:tr>
              <a:tr h="690372">
                <a:tc>
                  <a:txBody>
                    <a:bodyPr/>
                    <a:lstStyle/>
                    <a:p>
                      <a:r>
                        <a:rPr lang="en-US" sz="3300" dirty="0"/>
                        <a:t>F</a:t>
                      </a:r>
                    </a:p>
                  </a:txBody>
                  <a:tcPr marL="150876" marR="150876" marT="75438" marB="75438"/>
                </a:tc>
                <a:tc>
                  <a:txBody>
                    <a:bodyPr/>
                    <a:lstStyle/>
                    <a:p>
                      <a:r>
                        <a:rPr lang="en-US" sz="3300"/>
                        <a:t>T</a:t>
                      </a:r>
                    </a:p>
                  </a:txBody>
                  <a:tcPr marL="150876" marR="150876" marT="75438" marB="75438"/>
                </a:tc>
                <a:tc>
                  <a:txBody>
                    <a:bodyPr/>
                    <a:lstStyle/>
                    <a:p>
                      <a:r>
                        <a:rPr lang="en-US" sz="3300"/>
                        <a:t>F</a:t>
                      </a:r>
                    </a:p>
                  </a:txBody>
                  <a:tcPr marL="150876" marR="150876" marT="75438" marB="75438"/>
                </a:tc>
                <a:extLst>
                  <a:ext uri="{0D108BD9-81ED-4DB2-BD59-A6C34878D82A}">
                    <a16:rowId xmlns:a16="http://schemas.microsoft.com/office/drawing/2014/main" val="2781323696"/>
                  </a:ext>
                </a:extLst>
              </a:tr>
              <a:tr h="690372">
                <a:tc>
                  <a:txBody>
                    <a:bodyPr/>
                    <a:lstStyle/>
                    <a:p>
                      <a:r>
                        <a:rPr lang="en-US" sz="3300"/>
                        <a:t>T</a:t>
                      </a:r>
                    </a:p>
                  </a:txBody>
                  <a:tcPr marL="150876" marR="150876" marT="75438" marB="75438"/>
                </a:tc>
                <a:tc>
                  <a:txBody>
                    <a:bodyPr/>
                    <a:lstStyle/>
                    <a:p>
                      <a:r>
                        <a:rPr lang="en-US" sz="3300"/>
                        <a:t>F</a:t>
                      </a:r>
                    </a:p>
                  </a:txBody>
                  <a:tcPr marL="150876" marR="150876" marT="75438" marB="75438"/>
                </a:tc>
                <a:tc>
                  <a:txBody>
                    <a:bodyPr/>
                    <a:lstStyle/>
                    <a:p>
                      <a:r>
                        <a:rPr lang="en-US" sz="3300"/>
                        <a:t>F</a:t>
                      </a:r>
                    </a:p>
                  </a:txBody>
                  <a:tcPr marL="150876" marR="150876" marT="75438" marB="75438"/>
                </a:tc>
                <a:extLst>
                  <a:ext uri="{0D108BD9-81ED-4DB2-BD59-A6C34878D82A}">
                    <a16:rowId xmlns:a16="http://schemas.microsoft.com/office/drawing/2014/main" val="1307287469"/>
                  </a:ext>
                </a:extLst>
              </a:tr>
              <a:tr h="690372">
                <a:tc>
                  <a:txBody>
                    <a:bodyPr/>
                    <a:lstStyle/>
                    <a:p>
                      <a:r>
                        <a:rPr lang="en-US" sz="3300"/>
                        <a:t>T</a:t>
                      </a:r>
                    </a:p>
                  </a:txBody>
                  <a:tcPr marL="150876" marR="150876" marT="75438" marB="75438"/>
                </a:tc>
                <a:tc>
                  <a:txBody>
                    <a:bodyPr/>
                    <a:lstStyle/>
                    <a:p>
                      <a:r>
                        <a:rPr lang="en-US" sz="3300"/>
                        <a:t>T</a:t>
                      </a:r>
                    </a:p>
                  </a:txBody>
                  <a:tcPr marL="150876" marR="150876" marT="75438" marB="75438"/>
                </a:tc>
                <a:tc>
                  <a:txBody>
                    <a:bodyPr/>
                    <a:lstStyle/>
                    <a:p>
                      <a:r>
                        <a:rPr lang="en-US" sz="3300" dirty="0"/>
                        <a:t>T</a:t>
                      </a:r>
                    </a:p>
                  </a:txBody>
                  <a:tcPr marL="150876" marR="150876" marT="75438" marB="75438"/>
                </a:tc>
                <a:extLst>
                  <a:ext uri="{0D108BD9-81ED-4DB2-BD59-A6C34878D82A}">
                    <a16:rowId xmlns:a16="http://schemas.microsoft.com/office/drawing/2014/main" val="3241567750"/>
                  </a:ext>
                </a:extLst>
              </a:tr>
            </a:tbl>
          </a:graphicData>
        </a:graphic>
      </p:graphicFrame>
    </p:spTree>
    <p:extLst>
      <p:ext uri="{BB962C8B-B14F-4D97-AF65-F5344CB8AC3E}">
        <p14:creationId xmlns:p14="http://schemas.microsoft.com/office/powerpoint/2010/main" val="376161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0" y="1690688"/>
            <a:ext cx="8734425" cy="1743075"/>
          </a:xfrm>
          <a:prstGeom prst="rect">
            <a:avLst/>
          </a:prstGeom>
        </p:spPr>
      </p:pic>
      <p:pic>
        <p:nvPicPr>
          <p:cNvPr id="7" name="Picture 6"/>
          <p:cNvPicPr>
            <a:picLocks noChangeAspect="1"/>
          </p:cNvPicPr>
          <p:nvPr/>
        </p:nvPicPr>
        <p:blipFill>
          <a:blip r:embed="rId3"/>
          <a:stretch>
            <a:fillRect/>
          </a:stretch>
        </p:blipFill>
        <p:spPr>
          <a:xfrm>
            <a:off x="643345" y="4093573"/>
            <a:ext cx="10591800" cy="2171700"/>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575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1489166"/>
            <a:ext cx="3552825" cy="2286000"/>
          </a:xfrm>
          <a:prstGeom prst="rect">
            <a:avLst/>
          </a:prstGeom>
        </p:spPr>
      </p:pic>
      <p:pic>
        <p:nvPicPr>
          <p:cNvPr id="6" name="Picture 5"/>
          <p:cNvPicPr>
            <a:picLocks noChangeAspect="1"/>
          </p:cNvPicPr>
          <p:nvPr/>
        </p:nvPicPr>
        <p:blipFill>
          <a:blip r:embed="rId3"/>
          <a:stretch>
            <a:fillRect/>
          </a:stretch>
        </p:blipFill>
        <p:spPr>
          <a:xfrm>
            <a:off x="4819650" y="2638698"/>
            <a:ext cx="6105525" cy="3371850"/>
          </a:xfrm>
          <a:prstGeom prst="rect">
            <a:avLst/>
          </a:prstGeom>
        </p:spPr>
      </p:pic>
    </p:spTree>
    <p:extLst>
      <p:ext uri="{BB962C8B-B14F-4D97-AF65-F5344CB8AC3E}">
        <p14:creationId xmlns:p14="http://schemas.microsoft.com/office/powerpoint/2010/main" val="427129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1520" y="235132"/>
            <a:ext cx="7229475" cy="1809750"/>
          </a:xfrm>
          <a:prstGeom prst="rect">
            <a:avLst/>
          </a:prstGeom>
        </p:spPr>
      </p:pic>
      <p:pic>
        <p:nvPicPr>
          <p:cNvPr id="5" name="Picture 4"/>
          <p:cNvPicPr>
            <a:picLocks noChangeAspect="1"/>
          </p:cNvPicPr>
          <p:nvPr/>
        </p:nvPicPr>
        <p:blipFill>
          <a:blip r:embed="rId3"/>
          <a:stretch>
            <a:fillRect/>
          </a:stretch>
        </p:blipFill>
        <p:spPr>
          <a:xfrm>
            <a:off x="753971" y="2240825"/>
            <a:ext cx="10457767" cy="4512672"/>
          </a:xfrm>
          <a:prstGeom prst="rect">
            <a:avLst/>
          </a:prstGeom>
        </p:spPr>
      </p:pic>
    </p:spTree>
    <p:extLst>
      <p:ext uri="{BB962C8B-B14F-4D97-AF65-F5344CB8AC3E}">
        <p14:creationId xmlns:p14="http://schemas.microsoft.com/office/powerpoint/2010/main" val="295827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 name="Content Placeholder 11"/>
          <p:cNvPicPr>
            <a:picLocks noGrp="1" noChangeAspect="1"/>
          </p:cNvPicPr>
          <p:nvPr>
            <p:ph idx="1"/>
          </p:nvPr>
        </p:nvPicPr>
        <p:blipFill>
          <a:blip r:embed="rId2"/>
          <a:stretch>
            <a:fillRect/>
          </a:stretch>
        </p:blipFill>
        <p:spPr>
          <a:xfrm>
            <a:off x="1809750" y="3425031"/>
            <a:ext cx="8572500" cy="1152525"/>
          </a:xfrm>
          <a:prstGeom prst="rect">
            <a:avLst/>
          </a:prstGeom>
        </p:spPr>
      </p:pic>
      <p:pic>
        <p:nvPicPr>
          <p:cNvPr id="7" name="Picture 6"/>
          <p:cNvPicPr>
            <a:picLocks noChangeAspect="1"/>
          </p:cNvPicPr>
          <p:nvPr/>
        </p:nvPicPr>
        <p:blipFill>
          <a:blip r:embed="rId3"/>
          <a:stretch>
            <a:fillRect/>
          </a:stretch>
        </p:blipFill>
        <p:spPr>
          <a:xfrm>
            <a:off x="345663" y="38646"/>
            <a:ext cx="11008137" cy="5295355"/>
          </a:xfrm>
          <a:prstGeom prst="rect">
            <a:avLst/>
          </a:prstGeom>
        </p:spPr>
      </p:pic>
      <p:pic>
        <p:nvPicPr>
          <p:cNvPr id="8" name="Picture 7"/>
          <p:cNvPicPr>
            <a:picLocks noChangeAspect="1"/>
          </p:cNvPicPr>
          <p:nvPr/>
        </p:nvPicPr>
        <p:blipFill>
          <a:blip r:embed="rId4"/>
          <a:stretch>
            <a:fillRect/>
          </a:stretch>
        </p:blipFill>
        <p:spPr>
          <a:xfrm>
            <a:off x="9906000" y="2481900"/>
            <a:ext cx="2047875" cy="342900"/>
          </a:xfrm>
          <a:prstGeom prst="rect">
            <a:avLst/>
          </a:prstGeom>
        </p:spPr>
      </p:pic>
      <p:pic>
        <p:nvPicPr>
          <p:cNvPr id="9" name="Picture 8"/>
          <p:cNvPicPr>
            <a:picLocks noChangeAspect="1"/>
          </p:cNvPicPr>
          <p:nvPr/>
        </p:nvPicPr>
        <p:blipFill>
          <a:blip r:embed="rId5"/>
          <a:stretch>
            <a:fillRect/>
          </a:stretch>
        </p:blipFill>
        <p:spPr>
          <a:xfrm>
            <a:off x="9944100" y="3014619"/>
            <a:ext cx="2247900" cy="342900"/>
          </a:xfrm>
          <a:prstGeom prst="rect">
            <a:avLst/>
          </a:prstGeom>
        </p:spPr>
      </p:pic>
      <p:pic>
        <p:nvPicPr>
          <p:cNvPr id="10" name="Picture 9"/>
          <p:cNvPicPr>
            <a:picLocks noChangeAspect="1"/>
          </p:cNvPicPr>
          <p:nvPr/>
        </p:nvPicPr>
        <p:blipFill>
          <a:blip r:embed="rId6"/>
          <a:stretch>
            <a:fillRect/>
          </a:stretch>
        </p:blipFill>
        <p:spPr>
          <a:xfrm>
            <a:off x="9906000" y="3638801"/>
            <a:ext cx="2286000" cy="295275"/>
          </a:xfrm>
          <a:prstGeom prst="rect">
            <a:avLst/>
          </a:prstGeom>
        </p:spPr>
      </p:pic>
      <p:pic>
        <p:nvPicPr>
          <p:cNvPr id="11" name="Picture 10"/>
          <p:cNvPicPr>
            <a:picLocks noChangeAspect="1"/>
          </p:cNvPicPr>
          <p:nvPr/>
        </p:nvPicPr>
        <p:blipFill>
          <a:blip r:embed="rId7"/>
          <a:stretch>
            <a:fillRect/>
          </a:stretch>
        </p:blipFill>
        <p:spPr>
          <a:xfrm>
            <a:off x="9972675" y="4257460"/>
            <a:ext cx="2190750" cy="314325"/>
          </a:xfrm>
          <a:prstGeom prst="rect">
            <a:avLst/>
          </a:prstGeom>
        </p:spPr>
      </p:pic>
    </p:spTree>
    <p:extLst>
      <p:ext uri="{BB962C8B-B14F-4D97-AF65-F5344CB8AC3E}">
        <p14:creationId xmlns:p14="http://schemas.microsoft.com/office/powerpoint/2010/main" val="54597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Chứng</a:t>
            </a:r>
            <a:r>
              <a:rPr lang="en-US" dirty="0"/>
              <a:t> minh</a:t>
            </a:r>
          </a:p>
        </p:txBody>
      </p:sp>
      <p:pic>
        <p:nvPicPr>
          <p:cNvPr id="4" name="Picture 3"/>
          <p:cNvPicPr>
            <a:picLocks noChangeAspect="1"/>
          </p:cNvPicPr>
          <p:nvPr/>
        </p:nvPicPr>
        <p:blipFill>
          <a:blip r:embed="rId2"/>
          <a:stretch>
            <a:fillRect/>
          </a:stretch>
        </p:blipFill>
        <p:spPr>
          <a:xfrm>
            <a:off x="1666241" y="2416628"/>
            <a:ext cx="6737259" cy="1385071"/>
          </a:xfrm>
          <a:prstGeom prst="rect">
            <a:avLst/>
          </a:prstGeom>
        </p:spPr>
      </p:pic>
    </p:spTree>
    <p:extLst>
      <p:ext uri="{BB962C8B-B14F-4D97-AF65-F5344CB8AC3E}">
        <p14:creationId xmlns:p14="http://schemas.microsoft.com/office/powerpoint/2010/main" val="107986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57287" y="767851"/>
            <a:ext cx="9082717" cy="1714092"/>
          </a:xfrm>
          <a:prstGeom prst="rect">
            <a:avLst/>
          </a:prstGeom>
        </p:spPr>
      </p:pic>
    </p:spTree>
    <p:extLst>
      <p:ext uri="{BB962C8B-B14F-4D97-AF65-F5344CB8AC3E}">
        <p14:creationId xmlns:p14="http://schemas.microsoft.com/office/powerpoint/2010/main" val="4083510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Biểu</a:t>
            </a:r>
            <a:r>
              <a:rPr lang="en-US" dirty="0"/>
              <a:t> </a:t>
            </a:r>
            <a:r>
              <a:rPr lang="en-US" dirty="0" err="1"/>
              <a:t>thức</a:t>
            </a:r>
            <a:r>
              <a:rPr lang="en-US" dirty="0"/>
              <a:t> logic </a:t>
            </a:r>
            <a:r>
              <a:rPr lang="en-US" dirty="0" err="1"/>
              <a:t>sau</a:t>
            </a:r>
            <a:r>
              <a:rPr lang="en-US" dirty="0"/>
              <a:t> </a:t>
            </a:r>
            <a:r>
              <a:rPr lang="en-US" dirty="0" err="1"/>
              <a:t>có</a:t>
            </a:r>
            <a:r>
              <a:rPr lang="en-US" dirty="0"/>
              <a:t> </a:t>
            </a:r>
            <a:r>
              <a:rPr lang="en-US" dirty="0" err="1"/>
              <a:t>là</a:t>
            </a:r>
            <a:r>
              <a:rPr lang="en-US" dirty="0"/>
              <a:t> </a:t>
            </a:r>
            <a:r>
              <a:rPr lang="en-US" dirty="0" err="1"/>
              <a:t>hằng</a:t>
            </a:r>
            <a:r>
              <a:rPr lang="en-US" dirty="0"/>
              <a:t> </a:t>
            </a:r>
            <a:r>
              <a:rPr lang="en-US" dirty="0" err="1"/>
              <a:t>đúng</a:t>
            </a:r>
            <a:r>
              <a:rPr lang="en-US" dirty="0"/>
              <a:t> </a:t>
            </a:r>
            <a:r>
              <a:rPr lang="en-US" dirty="0" err="1"/>
              <a:t>không</a:t>
            </a:r>
            <a:r>
              <a:rPr lang="en-US" dirty="0"/>
              <a:t>?</a:t>
            </a:r>
          </a:p>
          <a:p>
            <a:pPr marL="0" indent="0">
              <a:buNone/>
            </a:pPr>
            <a:r>
              <a:rPr lang="en-US" dirty="0"/>
              <a:t>((p</a:t>
            </a:r>
            <a:r>
              <a:rPr lang="en-US" dirty="0">
                <a:sym typeface="Symbol" panose="05050102010706020507" pitchFamily="18" charset="2"/>
              </a:rPr>
              <a:t></a:t>
            </a:r>
            <a:r>
              <a:rPr lang="en-US" dirty="0"/>
              <a:t> ((x v y) </a:t>
            </a:r>
            <a:r>
              <a:rPr lang="en-US" dirty="0">
                <a:sym typeface="Symbol" panose="05050102010706020507" pitchFamily="18" charset="2"/>
              </a:rPr>
              <a:t></a:t>
            </a:r>
            <a:r>
              <a:rPr lang="en-US" dirty="0"/>
              <a:t> z))</a:t>
            </a:r>
            <a:r>
              <a:rPr lang="en-US" dirty="0">
                <a:sym typeface="Symbol" panose="05050102010706020507" pitchFamily="18" charset="2"/>
              </a:rPr>
              <a:t></a:t>
            </a:r>
            <a:r>
              <a:rPr lang="en-US" dirty="0"/>
              <a:t>p)</a:t>
            </a:r>
            <a:r>
              <a:rPr lang="en-US" dirty="0">
                <a:sym typeface="Symbol" panose="05050102010706020507" pitchFamily="18" charset="2"/>
              </a:rPr>
              <a:t></a:t>
            </a:r>
            <a:r>
              <a:rPr lang="en-US" dirty="0"/>
              <a:t> ((x v y)</a:t>
            </a:r>
            <a:r>
              <a:rPr lang="en-US" dirty="0">
                <a:sym typeface="Symbol" panose="05050102010706020507" pitchFamily="18" charset="2"/>
              </a:rPr>
              <a:t></a:t>
            </a:r>
            <a:r>
              <a:rPr lang="en-US" dirty="0"/>
              <a:t>z)</a:t>
            </a:r>
          </a:p>
          <a:p>
            <a:pPr marL="0" indent="0">
              <a:buNone/>
            </a:pPr>
            <a:endParaRPr lang="en-US" dirty="0"/>
          </a:p>
          <a:p>
            <a:endParaRPr lang="en-US" dirty="0"/>
          </a:p>
        </p:txBody>
      </p:sp>
    </p:spTree>
    <p:extLst>
      <p:ext uri="{BB962C8B-B14F-4D97-AF65-F5344CB8AC3E}">
        <p14:creationId xmlns:p14="http://schemas.microsoft.com/office/powerpoint/2010/main" val="152188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19">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1">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1" y="479493"/>
            <a:ext cx="5257800" cy="1325563"/>
          </a:xfrm>
        </p:spPr>
        <p:txBody>
          <a:bodyPr>
            <a:normAutofit/>
          </a:bodyPr>
          <a:lstStyle/>
          <a:p>
            <a:r>
              <a:rPr lang="en-US" b="1" dirty="0" err="1"/>
              <a:t>Phép</a:t>
            </a:r>
            <a:r>
              <a:rPr lang="en-US" b="1" dirty="0"/>
              <a:t> </a:t>
            </a:r>
            <a:r>
              <a:rPr lang="en-US" b="1" dirty="0" err="1"/>
              <a:t>phủ</a:t>
            </a:r>
            <a:r>
              <a:rPr lang="en-US" b="1" dirty="0"/>
              <a:t> </a:t>
            </a:r>
            <a:r>
              <a:rPr lang="en-US" b="1" dirty="0" err="1"/>
              <a:t>định</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984443"/>
                <a:ext cx="5257800" cy="4192520"/>
              </a:xfrm>
            </p:spPr>
            <p:txBody>
              <a:bodyPr>
                <a:normAutofit/>
              </a:bodyPr>
              <a:lstStyle/>
              <a:p>
                <a:r>
                  <a:rPr lang="en-US" dirty="0"/>
                  <a:t>Phủ </a:t>
                </a:r>
                <a:r>
                  <a:rPr lang="en-US" dirty="0" err="1"/>
                  <a:t>định</a:t>
                </a:r>
                <a:r>
                  <a:rPr lang="en-US" dirty="0"/>
                  <a:t> </a:t>
                </a:r>
                <a:r>
                  <a:rPr lang="en-US" dirty="0" err="1"/>
                  <a:t>mệnh</a:t>
                </a:r>
                <a:r>
                  <a:rPr lang="en-US" dirty="0"/>
                  <a:t> </a:t>
                </a:r>
                <a:r>
                  <a:rPr lang="en-US" dirty="0" err="1"/>
                  <a:t>đề</a:t>
                </a:r>
                <a:r>
                  <a:rPr lang="en-US" dirty="0"/>
                  <a:t> X (</a:t>
                </a:r>
                <a:r>
                  <a:rPr lang="en-US" dirty="0" err="1"/>
                  <a:t>ký</a:t>
                </a:r>
                <a:r>
                  <a:rPr lang="en-US" dirty="0"/>
                  <a:t> </a:t>
                </a:r>
                <a:r>
                  <a:rPr lang="en-US" dirty="0" err="1"/>
                  <a:t>hiệu</a:t>
                </a: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hoặc </a:t>
                </a:r>
                <a:r>
                  <a:rPr lang="en-US" dirty="0">
                    <a:sym typeface="Symbol" panose="05050102010706020507" pitchFamily="18" charset="2"/>
                  </a:rPr>
                  <a:t> </a:t>
                </a:r>
                <a:r>
                  <a:rPr lang="en-US" dirty="0"/>
                  <a:t>X) </a:t>
                </a:r>
              </a:p>
              <a:p>
                <a:pPr lvl="1"/>
                <a:r>
                  <a:rPr lang="en-US" dirty="0" err="1"/>
                  <a:t>Nhận</a:t>
                </a:r>
                <a:r>
                  <a:rPr lang="en-US" dirty="0"/>
                  <a:t> </a:t>
                </a:r>
                <a:r>
                  <a:rPr lang="en-US" dirty="0" err="1"/>
                  <a:t>giá</a:t>
                </a:r>
                <a:r>
                  <a:rPr lang="en-US" dirty="0"/>
                  <a:t> </a:t>
                </a:r>
                <a:r>
                  <a:rPr lang="en-US" dirty="0" err="1"/>
                  <a:t>trị</a:t>
                </a:r>
                <a:r>
                  <a:rPr lang="en-US" dirty="0"/>
                  <a:t> </a:t>
                </a:r>
                <a:r>
                  <a:rPr lang="en-US" dirty="0" err="1"/>
                  <a:t>sai</a:t>
                </a:r>
                <a:r>
                  <a:rPr lang="en-US" dirty="0"/>
                  <a:t> </a:t>
                </a:r>
                <a:r>
                  <a:rPr lang="en-US" dirty="0" err="1"/>
                  <a:t>khi</a:t>
                </a:r>
                <a:r>
                  <a:rPr lang="en-US" dirty="0"/>
                  <a:t> X </a:t>
                </a:r>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a:t>
                </a:r>
              </a:p>
              <a:p>
                <a:pPr lvl="1"/>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 </a:t>
                </a:r>
                <a:r>
                  <a:rPr lang="en-US" dirty="0" err="1"/>
                  <a:t>khi</a:t>
                </a:r>
                <a:r>
                  <a:rPr lang="en-US" dirty="0"/>
                  <a:t> X </a:t>
                </a:r>
                <a:r>
                  <a:rPr lang="en-US" dirty="0" err="1"/>
                  <a:t>giá</a:t>
                </a:r>
                <a:r>
                  <a:rPr lang="en-US" dirty="0"/>
                  <a:t> </a:t>
                </a:r>
                <a:r>
                  <a:rPr lang="en-US" dirty="0" err="1"/>
                  <a:t>trị</a:t>
                </a:r>
                <a:r>
                  <a:rPr lang="en-US" dirty="0"/>
                  <a:t> </a:t>
                </a:r>
                <a:r>
                  <a:rPr lang="en-US" dirty="0" err="1"/>
                  <a:t>sai</a:t>
                </a:r>
                <a:r>
                  <a:rPr lang="en-US" dirty="0"/>
                  <a:t>.</a:t>
                </a:r>
              </a:p>
              <a:p>
                <a:r>
                  <a:rPr lang="en-US" dirty="0" err="1"/>
                  <a:t>Lập</a:t>
                </a:r>
                <a:r>
                  <a:rPr lang="en-US" dirty="0"/>
                  <a:t> </a:t>
                </a:r>
                <a:r>
                  <a:rPr lang="en-US" dirty="0" err="1"/>
                  <a:t>bảng</a:t>
                </a:r>
                <a:r>
                  <a:rPr lang="en-US" dirty="0"/>
                  <a:t> </a:t>
                </a:r>
                <a:r>
                  <a:rPr lang="en-US" dirty="0" err="1"/>
                  <a:t>chân</a:t>
                </a:r>
                <a:r>
                  <a:rPr lang="en-US" dirty="0"/>
                  <a:t> </a:t>
                </a:r>
                <a:r>
                  <a:rPr lang="en-US" dirty="0" err="1"/>
                  <a:t>trị</a:t>
                </a:r>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984443"/>
                <a:ext cx="5257800" cy="4192520"/>
              </a:xfrm>
              <a:blipFill>
                <a:blip r:embed="rId2"/>
                <a:stretch>
                  <a:fillRect l="-2088" t="-24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47606892"/>
                  </p:ext>
                </p:extLst>
              </p:nvPr>
            </p:nvGraphicFramePr>
            <p:xfrm>
              <a:off x="7173552" y="2350990"/>
              <a:ext cx="3940897" cy="2156019"/>
            </p:xfrm>
            <a:graphic>
              <a:graphicData uri="http://schemas.openxmlformats.org/drawingml/2006/table">
                <a:tbl>
                  <a:tblPr firstRow="1" bandRow="1">
                    <a:tableStyleId>{5C22544A-7EE6-4342-B048-85BDC9FD1C3A}</a:tableStyleId>
                  </a:tblPr>
                  <a:tblGrid>
                    <a:gridCol w="1404174">
                      <a:extLst>
                        <a:ext uri="{9D8B030D-6E8A-4147-A177-3AD203B41FA5}">
                          <a16:colId xmlns:a16="http://schemas.microsoft.com/office/drawing/2014/main" val="2290483920"/>
                        </a:ext>
                      </a:extLst>
                    </a:gridCol>
                    <a:gridCol w="2536723">
                      <a:extLst>
                        <a:ext uri="{9D8B030D-6E8A-4147-A177-3AD203B41FA5}">
                          <a16:colId xmlns:a16="http://schemas.microsoft.com/office/drawing/2014/main" val="1200684498"/>
                        </a:ext>
                      </a:extLst>
                    </a:gridCol>
                  </a:tblGrid>
                  <a:tr h="775275">
                    <a:tc>
                      <a:txBody>
                        <a:bodyPr/>
                        <a:lstStyle/>
                        <a:p>
                          <a:r>
                            <a:rPr lang="en-US" sz="3300" dirty="0"/>
                            <a:t>X</a:t>
                          </a:r>
                        </a:p>
                      </a:txBody>
                      <a:tcPr marL="150876" marR="150876" marT="75438" marB="75438"/>
                    </a:tc>
                    <a:tc>
                      <a:txBody>
                        <a:bodyPr/>
                        <a:lstStyle/>
                        <a:p>
                          <a14:m>
                            <m:oMath xmlns:m="http://schemas.openxmlformats.org/officeDocument/2006/math">
                              <m:acc>
                                <m:accPr>
                                  <m:chr m:val="̅"/>
                                  <m:ctrlPr>
                                    <a:rPr lang="en-US" sz="3300" i="1" smtClean="0">
                                      <a:latin typeface="Cambria Math" panose="02040503050406030204" pitchFamily="18" charset="0"/>
                                    </a:rPr>
                                  </m:ctrlPr>
                                </m:accPr>
                                <m:e>
                                  <m:r>
                                    <a:rPr lang="en-US" sz="3300" b="1" i="1" smtClean="0">
                                      <a:latin typeface="Cambria Math" panose="02040503050406030204" pitchFamily="18" charset="0"/>
                                    </a:rPr>
                                    <m:t>𝑿</m:t>
                                  </m:r>
                                </m:e>
                              </m:acc>
                            </m:oMath>
                          </a14:m>
                          <a:r>
                            <a:rPr lang="en-US" sz="3300" dirty="0"/>
                            <a:t> (</a:t>
                          </a:r>
                          <a:r>
                            <a:rPr lang="en-US" sz="3300" dirty="0" err="1"/>
                            <a:t>hoặc</a:t>
                          </a:r>
                          <a:r>
                            <a:rPr lang="en-US" sz="3300" baseline="0" dirty="0"/>
                            <a:t> </a:t>
                          </a:r>
                          <a:r>
                            <a:rPr lang="en-US" sz="3300" dirty="0">
                              <a:sym typeface="Symbol" panose="05050102010706020507" pitchFamily="18" charset="2"/>
                            </a:rPr>
                            <a:t> </a:t>
                          </a:r>
                          <a:r>
                            <a:rPr lang="en-US" sz="3300" dirty="0"/>
                            <a:t>X)</a:t>
                          </a:r>
                        </a:p>
                      </a:txBody>
                      <a:tcPr marL="150876" marR="150876" marT="75438" marB="75438"/>
                    </a:tc>
                    <a:extLst>
                      <a:ext uri="{0D108BD9-81ED-4DB2-BD59-A6C34878D82A}">
                        <a16:rowId xmlns:a16="http://schemas.microsoft.com/office/drawing/2014/main" val="1026942885"/>
                      </a:ext>
                    </a:extLst>
                  </a:tr>
                  <a:tr h="690372">
                    <a:tc>
                      <a:txBody>
                        <a:bodyPr/>
                        <a:lstStyle/>
                        <a:p>
                          <a:r>
                            <a:rPr lang="en-US" sz="3300"/>
                            <a:t>F</a:t>
                          </a:r>
                        </a:p>
                      </a:txBody>
                      <a:tcPr marL="150876" marR="150876" marT="75438" marB="75438"/>
                    </a:tc>
                    <a:tc>
                      <a:txBody>
                        <a:bodyPr/>
                        <a:lstStyle/>
                        <a:p>
                          <a:r>
                            <a:rPr lang="en-US" sz="3300" dirty="0"/>
                            <a:t>T</a:t>
                          </a:r>
                        </a:p>
                      </a:txBody>
                      <a:tcPr marL="150876" marR="150876" marT="75438" marB="75438"/>
                    </a:tc>
                    <a:extLst>
                      <a:ext uri="{0D108BD9-81ED-4DB2-BD59-A6C34878D82A}">
                        <a16:rowId xmlns:a16="http://schemas.microsoft.com/office/drawing/2014/main" val="3347538447"/>
                      </a:ext>
                    </a:extLst>
                  </a:tr>
                  <a:tr h="690372">
                    <a:tc>
                      <a:txBody>
                        <a:bodyPr/>
                        <a:lstStyle/>
                        <a:p>
                          <a:r>
                            <a:rPr lang="en-US" sz="3300"/>
                            <a:t>T</a:t>
                          </a:r>
                        </a:p>
                      </a:txBody>
                      <a:tcPr marL="150876" marR="150876" marT="75438" marB="75438"/>
                    </a:tc>
                    <a:tc>
                      <a:txBody>
                        <a:bodyPr/>
                        <a:lstStyle/>
                        <a:p>
                          <a:r>
                            <a:rPr lang="en-US" sz="3300" dirty="0"/>
                            <a:t>F</a:t>
                          </a:r>
                        </a:p>
                      </a:txBody>
                      <a:tcPr marL="150876" marR="150876" marT="75438" marB="75438"/>
                    </a:tc>
                    <a:extLst>
                      <a:ext uri="{0D108BD9-81ED-4DB2-BD59-A6C34878D82A}">
                        <a16:rowId xmlns:a16="http://schemas.microsoft.com/office/drawing/2014/main" val="278132369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47606892"/>
                  </p:ext>
                </p:extLst>
              </p:nvPr>
            </p:nvGraphicFramePr>
            <p:xfrm>
              <a:off x="7173552" y="2350990"/>
              <a:ext cx="3940897" cy="2156019"/>
            </p:xfrm>
            <a:graphic>
              <a:graphicData uri="http://schemas.openxmlformats.org/drawingml/2006/table">
                <a:tbl>
                  <a:tblPr firstRow="1" bandRow="1">
                    <a:tableStyleId>{5C22544A-7EE6-4342-B048-85BDC9FD1C3A}</a:tableStyleId>
                  </a:tblPr>
                  <a:tblGrid>
                    <a:gridCol w="1404174">
                      <a:extLst>
                        <a:ext uri="{9D8B030D-6E8A-4147-A177-3AD203B41FA5}">
                          <a16:colId xmlns:a16="http://schemas.microsoft.com/office/drawing/2014/main" val="2290483920"/>
                        </a:ext>
                      </a:extLst>
                    </a:gridCol>
                    <a:gridCol w="2536723">
                      <a:extLst>
                        <a:ext uri="{9D8B030D-6E8A-4147-A177-3AD203B41FA5}">
                          <a16:colId xmlns:a16="http://schemas.microsoft.com/office/drawing/2014/main" val="1200684498"/>
                        </a:ext>
                      </a:extLst>
                    </a:gridCol>
                  </a:tblGrid>
                  <a:tr h="775275">
                    <a:tc>
                      <a:txBody>
                        <a:bodyPr/>
                        <a:lstStyle/>
                        <a:p>
                          <a:r>
                            <a:rPr lang="en-US" sz="3300" dirty="0"/>
                            <a:t>X</a:t>
                          </a:r>
                        </a:p>
                      </a:txBody>
                      <a:tcPr marL="150876" marR="150876" marT="75438" marB="75438"/>
                    </a:tc>
                    <a:tc>
                      <a:txBody>
                        <a:bodyPr/>
                        <a:lstStyle/>
                        <a:p>
                          <a:endParaRPr lang="en-US"/>
                        </a:p>
                      </a:txBody>
                      <a:tcPr marL="150876" marR="150876" marT="75438" marB="75438">
                        <a:blipFill>
                          <a:blip r:embed="rId3"/>
                          <a:stretch>
                            <a:fillRect l="-55635" t="-8594" r="-959" b="-195313"/>
                          </a:stretch>
                        </a:blipFill>
                      </a:tcPr>
                    </a:tc>
                    <a:extLst>
                      <a:ext uri="{0D108BD9-81ED-4DB2-BD59-A6C34878D82A}">
                        <a16:rowId xmlns:a16="http://schemas.microsoft.com/office/drawing/2014/main" val="1026942885"/>
                      </a:ext>
                    </a:extLst>
                  </a:tr>
                  <a:tr h="690372">
                    <a:tc>
                      <a:txBody>
                        <a:bodyPr/>
                        <a:lstStyle/>
                        <a:p>
                          <a:r>
                            <a:rPr lang="en-US" sz="3300"/>
                            <a:t>F</a:t>
                          </a:r>
                        </a:p>
                      </a:txBody>
                      <a:tcPr marL="150876" marR="150876" marT="75438" marB="75438"/>
                    </a:tc>
                    <a:tc>
                      <a:txBody>
                        <a:bodyPr/>
                        <a:lstStyle/>
                        <a:p>
                          <a:r>
                            <a:rPr lang="en-US" sz="3300" dirty="0"/>
                            <a:t>T</a:t>
                          </a:r>
                        </a:p>
                      </a:txBody>
                      <a:tcPr marL="150876" marR="150876" marT="75438" marB="75438"/>
                    </a:tc>
                    <a:extLst>
                      <a:ext uri="{0D108BD9-81ED-4DB2-BD59-A6C34878D82A}">
                        <a16:rowId xmlns:a16="http://schemas.microsoft.com/office/drawing/2014/main" val="3347538447"/>
                      </a:ext>
                    </a:extLst>
                  </a:tr>
                  <a:tr h="690372">
                    <a:tc>
                      <a:txBody>
                        <a:bodyPr/>
                        <a:lstStyle/>
                        <a:p>
                          <a:r>
                            <a:rPr lang="en-US" sz="3300"/>
                            <a:t>T</a:t>
                          </a:r>
                        </a:p>
                      </a:txBody>
                      <a:tcPr marL="150876" marR="150876" marT="75438" marB="75438"/>
                    </a:tc>
                    <a:tc>
                      <a:txBody>
                        <a:bodyPr/>
                        <a:lstStyle/>
                        <a:p>
                          <a:r>
                            <a:rPr lang="en-US" sz="3300" dirty="0"/>
                            <a:t>F</a:t>
                          </a:r>
                        </a:p>
                      </a:txBody>
                      <a:tcPr marL="150876" marR="150876" marT="75438" marB="75438"/>
                    </a:tc>
                    <a:extLst>
                      <a:ext uri="{0D108BD9-81ED-4DB2-BD59-A6C34878D82A}">
                        <a16:rowId xmlns:a16="http://schemas.microsoft.com/office/drawing/2014/main" val="2781323696"/>
                      </a:ext>
                    </a:extLst>
                  </a:tr>
                </a:tbl>
              </a:graphicData>
            </a:graphic>
          </p:graphicFrame>
        </mc:Fallback>
      </mc:AlternateContent>
    </p:spTree>
    <p:extLst>
      <p:ext uri="{BB962C8B-B14F-4D97-AF65-F5344CB8AC3E}">
        <p14:creationId xmlns:p14="http://schemas.microsoft.com/office/powerpoint/2010/main" val="5964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Phép</a:t>
            </a:r>
            <a:r>
              <a:rPr lang="en-US" b="1" dirty="0"/>
              <a:t> </a:t>
            </a:r>
            <a:r>
              <a:rPr lang="en-US" b="1" dirty="0" err="1"/>
              <a:t>kéo</a:t>
            </a:r>
            <a:r>
              <a:rPr lang="en-US" b="1" dirty="0"/>
              <a:t> </a:t>
            </a:r>
            <a:r>
              <a:rPr lang="en-US" b="1" dirty="0" err="1"/>
              <a:t>theo</a:t>
            </a:r>
            <a:endParaRPr lang="en-US" b="1" dirty="0"/>
          </a:p>
        </p:txBody>
      </p:sp>
      <p:graphicFrame>
        <p:nvGraphicFramePr>
          <p:cNvPr id="6" name="Content Placeholder 2">
            <a:extLst>
              <a:ext uri="{FF2B5EF4-FFF2-40B4-BE49-F238E27FC236}">
                <a16:creationId xmlns:a16="http://schemas.microsoft.com/office/drawing/2014/main" id="{BAECB133-AEC2-4047-AB6E-CE7BF2AD5E22}"/>
              </a:ext>
            </a:extLst>
          </p:cNvPr>
          <p:cNvGraphicFramePr>
            <a:graphicFrameLocks noGrp="1"/>
          </p:cNvGraphicFramePr>
          <p:nvPr>
            <p:ph idx="1"/>
            <p:extLst>
              <p:ext uri="{D42A27DB-BD31-4B8C-83A1-F6EECF244321}">
                <p14:modId xmlns:p14="http://schemas.microsoft.com/office/powerpoint/2010/main" val="11228248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38327728"/>
              </p:ext>
            </p:extLst>
          </p:nvPr>
        </p:nvGraphicFramePr>
        <p:xfrm>
          <a:off x="7893698" y="1690688"/>
          <a:ext cx="3460101" cy="1981200"/>
        </p:xfrm>
        <a:graphic>
          <a:graphicData uri="http://schemas.openxmlformats.org/drawingml/2006/table">
            <a:tbl>
              <a:tblPr firstRow="1" bandRow="1">
                <a:tableStyleId>{5C22544A-7EE6-4342-B048-85BDC9FD1C3A}</a:tableStyleId>
              </a:tblPr>
              <a:tblGrid>
                <a:gridCol w="1153367">
                  <a:extLst>
                    <a:ext uri="{9D8B030D-6E8A-4147-A177-3AD203B41FA5}">
                      <a16:colId xmlns:a16="http://schemas.microsoft.com/office/drawing/2014/main" val="2290483920"/>
                    </a:ext>
                  </a:extLst>
                </a:gridCol>
                <a:gridCol w="1153367">
                  <a:extLst>
                    <a:ext uri="{9D8B030D-6E8A-4147-A177-3AD203B41FA5}">
                      <a16:colId xmlns:a16="http://schemas.microsoft.com/office/drawing/2014/main" val="1200684498"/>
                    </a:ext>
                  </a:extLst>
                </a:gridCol>
                <a:gridCol w="1153367">
                  <a:extLst>
                    <a:ext uri="{9D8B030D-6E8A-4147-A177-3AD203B41FA5}">
                      <a16:colId xmlns:a16="http://schemas.microsoft.com/office/drawing/2014/main" val="284188461"/>
                    </a:ext>
                  </a:extLst>
                </a:gridCol>
              </a:tblGrid>
              <a:tr h="312758">
                <a:tc>
                  <a:txBody>
                    <a:bodyPr/>
                    <a:lstStyle/>
                    <a:p>
                      <a:r>
                        <a:rPr lang="en-US" sz="2000" dirty="0"/>
                        <a:t>X</a:t>
                      </a:r>
                    </a:p>
                  </a:txBody>
                  <a:tcPr/>
                </a:tc>
                <a:tc>
                  <a:txBody>
                    <a:bodyPr/>
                    <a:lstStyle/>
                    <a:p>
                      <a:r>
                        <a:rPr lang="en-US" sz="2000" dirty="0"/>
                        <a:t>Y</a:t>
                      </a:r>
                    </a:p>
                  </a:txBody>
                  <a:tcPr/>
                </a:tc>
                <a:tc>
                  <a:txBody>
                    <a:bodyPr/>
                    <a:lstStyle/>
                    <a:p>
                      <a:r>
                        <a:rPr lang="en-US" sz="2000" dirty="0"/>
                        <a:t>X </a:t>
                      </a:r>
                      <a:r>
                        <a:rPr lang="en-US" sz="2000" dirty="0">
                          <a:sym typeface="Symbol" panose="05050102010706020507" pitchFamily="18" charset="2"/>
                        </a:rPr>
                        <a:t></a:t>
                      </a:r>
                      <a:r>
                        <a:rPr lang="en-US" sz="2000" dirty="0"/>
                        <a:t> Y </a:t>
                      </a:r>
                    </a:p>
                  </a:txBody>
                  <a:tcPr/>
                </a:tc>
                <a:extLst>
                  <a:ext uri="{0D108BD9-81ED-4DB2-BD59-A6C34878D82A}">
                    <a16:rowId xmlns:a16="http://schemas.microsoft.com/office/drawing/2014/main" val="1026942885"/>
                  </a:ext>
                </a:extLst>
              </a:tr>
              <a:tr h="312758">
                <a:tc>
                  <a:txBody>
                    <a:bodyPr/>
                    <a:lstStyle/>
                    <a:p>
                      <a:r>
                        <a:rPr lang="en-US" sz="2000" dirty="0"/>
                        <a:t>F</a:t>
                      </a:r>
                    </a:p>
                  </a:txBody>
                  <a:tcPr/>
                </a:tc>
                <a:tc>
                  <a:txBody>
                    <a:bodyPr/>
                    <a:lstStyle/>
                    <a:p>
                      <a:r>
                        <a:rPr lang="en-US" sz="2000" dirty="0"/>
                        <a:t>F</a:t>
                      </a:r>
                    </a:p>
                  </a:txBody>
                  <a:tcPr/>
                </a:tc>
                <a:tc>
                  <a:txBody>
                    <a:bodyPr/>
                    <a:lstStyle/>
                    <a:p>
                      <a:r>
                        <a:rPr lang="en-US" sz="2000" dirty="0"/>
                        <a:t>T</a:t>
                      </a:r>
                    </a:p>
                  </a:txBody>
                  <a:tcPr/>
                </a:tc>
                <a:extLst>
                  <a:ext uri="{0D108BD9-81ED-4DB2-BD59-A6C34878D82A}">
                    <a16:rowId xmlns:a16="http://schemas.microsoft.com/office/drawing/2014/main" val="3347538447"/>
                  </a:ext>
                </a:extLst>
              </a:tr>
              <a:tr h="312758">
                <a:tc>
                  <a:txBody>
                    <a:bodyPr/>
                    <a:lstStyle/>
                    <a:p>
                      <a:r>
                        <a:rPr lang="en-US" sz="2000" dirty="0"/>
                        <a:t>F</a:t>
                      </a:r>
                    </a:p>
                  </a:txBody>
                  <a:tcPr/>
                </a:tc>
                <a:tc>
                  <a:txBody>
                    <a:bodyPr/>
                    <a:lstStyle/>
                    <a:p>
                      <a:r>
                        <a:rPr lang="en-US" sz="2000" dirty="0"/>
                        <a:t>T</a:t>
                      </a:r>
                    </a:p>
                  </a:txBody>
                  <a:tcPr/>
                </a:tc>
                <a:tc>
                  <a:txBody>
                    <a:bodyPr/>
                    <a:lstStyle/>
                    <a:p>
                      <a:r>
                        <a:rPr lang="en-US" sz="2000" dirty="0"/>
                        <a:t>T</a:t>
                      </a:r>
                    </a:p>
                  </a:txBody>
                  <a:tcPr/>
                </a:tc>
                <a:extLst>
                  <a:ext uri="{0D108BD9-81ED-4DB2-BD59-A6C34878D82A}">
                    <a16:rowId xmlns:a16="http://schemas.microsoft.com/office/drawing/2014/main" val="2781323696"/>
                  </a:ext>
                </a:extLst>
              </a:tr>
              <a:tr h="312758">
                <a:tc>
                  <a:txBody>
                    <a:bodyPr/>
                    <a:lstStyle/>
                    <a:p>
                      <a:r>
                        <a:rPr lang="en-US" sz="2000" dirty="0"/>
                        <a:t>T</a:t>
                      </a:r>
                    </a:p>
                  </a:txBody>
                  <a:tcPr/>
                </a:tc>
                <a:tc>
                  <a:txBody>
                    <a:bodyPr/>
                    <a:lstStyle/>
                    <a:p>
                      <a:r>
                        <a:rPr lang="en-US" sz="2000" dirty="0"/>
                        <a:t>F</a:t>
                      </a:r>
                    </a:p>
                  </a:txBody>
                  <a:tcPr/>
                </a:tc>
                <a:tc>
                  <a:txBody>
                    <a:bodyPr/>
                    <a:lstStyle/>
                    <a:p>
                      <a:r>
                        <a:rPr lang="en-US" sz="2000" dirty="0"/>
                        <a:t>F</a:t>
                      </a:r>
                    </a:p>
                  </a:txBody>
                  <a:tcPr/>
                </a:tc>
                <a:extLst>
                  <a:ext uri="{0D108BD9-81ED-4DB2-BD59-A6C34878D82A}">
                    <a16:rowId xmlns:a16="http://schemas.microsoft.com/office/drawing/2014/main" val="1307287469"/>
                  </a:ext>
                </a:extLst>
              </a:tr>
              <a:tr h="312758">
                <a:tc>
                  <a:txBody>
                    <a:bodyPr/>
                    <a:lstStyle/>
                    <a:p>
                      <a:r>
                        <a:rPr lang="en-US" sz="2000" dirty="0"/>
                        <a:t>T</a:t>
                      </a:r>
                    </a:p>
                  </a:txBody>
                  <a:tcPr/>
                </a:tc>
                <a:tc>
                  <a:txBody>
                    <a:bodyPr/>
                    <a:lstStyle/>
                    <a:p>
                      <a:r>
                        <a:rPr lang="en-US" sz="2000" dirty="0"/>
                        <a:t>T</a:t>
                      </a:r>
                    </a:p>
                  </a:txBody>
                  <a:tcPr/>
                </a:tc>
                <a:tc>
                  <a:txBody>
                    <a:bodyPr/>
                    <a:lstStyle/>
                    <a:p>
                      <a:r>
                        <a:rPr lang="en-US" sz="2000" dirty="0"/>
                        <a:t>T</a:t>
                      </a:r>
                    </a:p>
                  </a:txBody>
                  <a:tcPr/>
                </a:tc>
                <a:extLst>
                  <a:ext uri="{0D108BD9-81ED-4DB2-BD59-A6C34878D82A}">
                    <a16:rowId xmlns:a16="http://schemas.microsoft.com/office/drawing/2014/main" val="3241567750"/>
                  </a:ext>
                </a:extLst>
              </a:tr>
            </a:tbl>
          </a:graphicData>
        </a:graphic>
      </p:graphicFrame>
    </p:spTree>
    <p:extLst>
      <p:ext uri="{BB962C8B-B14F-4D97-AF65-F5344CB8AC3E}">
        <p14:creationId xmlns:p14="http://schemas.microsoft.com/office/powerpoint/2010/main" val="48227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599" cy="1325563"/>
          </a:xfrm>
        </p:spPr>
        <p:txBody>
          <a:bodyPr>
            <a:normAutofit/>
          </a:bodyPr>
          <a:lstStyle/>
          <a:p>
            <a:r>
              <a:rPr lang="en-US" b="1"/>
              <a:t>Phép kéo theo hai chiều</a:t>
            </a:r>
            <a:endParaRPr lang="en-US" b="1" dirty="0"/>
          </a:p>
        </p:txBody>
      </p:sp>
      <p:sp>
        <p:nvSpPr>
          <p:cNvPr id="3" name="Content Placeholder 2"/>
          <p:cNvSpPr>
            <a:spLocks noGrp="1"/>
          </p:cNvSpPr>
          <p:nvPr>
            <p:ph idx="1"/>
          </p:nvPr>
        </p:nvSpPr>
        <p:spPr>
          <a:xfrm>
            <a:off x="838200" y="1825625"/>
            <a:ext cx="5393361" cy="4351338"/>
          </a:xfrm>
        </p:spPr>
        <p:txBody>
          <a:bodyPr>
            <a:normAutofit/>
          </a:bodyPr>
          <a:lstStyle/>
          <a:p>
            <a:r>
              <a:rPr lang="en-US" dirty="0" err="1"/>
              <a:t>Mệnh</a:t>
            </a:r>
            <a:r>
              <a:rPr lang="en-US" dirty="0"/>
              <a:t> </a:t>
            </a:r>
            <a:r>
              <a:rPr lang="en-US" dirty="0" err="1"/>
              <a:t>đề</a:t>
            </a:r>
            <a:r>
              <a:rPr lang="en-US" dirty="0"/>
              <a:t> X </a:t>
            </a:r>
            <a:r>
              <a:rPr lang="en-US" dirty="0" err="1"/>
              <a:t>kéo</a:t>
            </a:r>
            <a:r>
              <a:rPr lang="en-US" dirty="0"/>
              <a:t> </a:t>
            </a:r>
            <a:r>
              <a:rPr lang="en-US" dirty="0" err="1"/>
              <a:t>theo</a:t>
            </a:r>
            <a:r>
              <a:rPr lang="en-US" dirty="0"/>
              <a:t> </a:t>
            </a:r>
            <a:r>
              <a:rPr lang="en-US" dirty="0" err="1"/>
              <a:t>hai</a:t>
            </a:r>
            <a:r>
              <a:rPr lang="en-US" dirty="0"/>
              <a:t> </a:t>
            </a:r>
            <a:r>
              <a:rPr lang="en-US" dirty="0" err="1"/>
              <a:t>chiều</a:t>
            </a:r>
            <a:r>
              <a:rPr lang="en-US" dirty="0"/>
              <a:t> (</a:t>
            </a:r>
            <a:r>
              <a:rPr lang="en-US" dirty="0" err="1"/>
              <a:t>tương</a:t>
            </a:r>
            <a:r>
              <a:rPr lang="en-US" dirty="0"/>
              <a:t> </a:t>
            </a:r>
            <a:r>
              <a:rPr lang="en-US" dirty="0" err="1"/>
              <a:t>đương</a:t>
            </a:r>
            <a:r>
              <a:rPr lang="en-US" dirty="0"/>
              <a:t>) </a:t>
            </a:r>
            <a:r>
              <a:rPr lang="en-US" dirty="0" err="1"/>
              <a:t>mệnh</a:t>
            </a:r>
            <a:r>
              <a:rPr lang="en-US" dirty="0"/>
              <a:t> </a:t>
            </a:r>
            <a:r>
              <a:rPr lang="en-US" dirty="0" err="1"/>
              <a:t>đề</a:t>
            </a:r>
            <a:r>
              <a:rPr lang="en-US" dirty="0"/>
              <a:t> Y (</a:t>
            </a:r>
            <a:r>
              <a:rPr lang="en-US" dirty="0" err="1"/>
              <a:t>ký</a:t>
            </a:r>
            <a:r>
              <a:rPr lang="en-US" dirty="0"/>
              <a:t> </a:t>
            </a:r>
            <a:r>
              <a:rPr lang="en-US" dirty="0" err="1"/>
              <a:t>hiệu</a:t>
            </a:r>
            <a:r>
              <a:rPr lang="en-US" dirty="0"/>
              <a:t> X </a:t>
            </a:r>
            <a:r>
              <a:rPr lang="en-US" dirty="0">
                <a:sym typeface="Symbol" panose="05050102010706020507" pitchFamily="18" charset="2"/>
              </a:rPr>
              <a:t></a:t>
            </a:r>
            <a:r>
              <a:rPr lang="en-US" dirty="0"/>
              <a:t> Y):</a:t>
            </a:r>
          </a:p>
          <a:p>
            <a:pPr lvl="1"/>
            <a:r>
              <a:rPr lang="en-US" dirty="0" err="1"/>
              <a:t>Nhận</a:t>
            </a:r>
            <a:r>
              <a:rPr lang="en-US" dirty="0"/>
              <a:t> </a:t>
            </a:r>
            <a:r>
              <a:rPr lang="en-US" dirty="0" err="1"/>
              <a:t>giá</a:t>
            </a:r>
            <a:r>
              <a:rPr lang="en-US" dirty="0"/>
              <a:t> </a:t>
            </a:r>
            <a:r>
              <a:rPr lang="en-US" dirty="0" err="1"/>
              <a:t>trị</a:t>
            </a:r>
            <a:r>
              <a:rPr lang="en-US" dirty="0"/>
              <a:t> </a:t>
            </a:r>
            <a:r>
              <a:rPr lang="en-US" dirty="0" err="1"/>
              <a:t>đúng</a:t>
            </a:r>
            <a:r>
              <a:rPr lang="en-US" dirty="0"/>
              <a:t> </a:t>
            </a:r>
            <a:r>
              <a:rPr lang="en-US" dirty="0" err="1"/>
              <a:t>khi</a:t>
            </a:r>
            <a:r>
              <a:rPr lang="en-US" dirty="0"/>
              <a:t> </a:t>
            </a:r>
            <a:r>
              <a:rPr lang="en-US" dirty="0" err="1"/>
              <a:t>và</a:t>
            </a:r>
            <a:r>
              <a:rPr lang="en-US" dirty="0"/>
              <a:t> </a:t>
            </a:r>
            <a:r>
              <a:rPr lang="en-US" dirty="0" err="1"/>
              <a:t>chỉ</a:t>
            </a:r>
            <a:r>
              <a:rPr lang="en-US" dirty="0"/>
              <a:t> </a:t>
            </a:r>
            <a:r>
              <a:rPr lang="en-US" dirty="0" err="1"/>
              <a:t>khi</a:t>
            </a:r>
            <a:r>
              <a:rPr lang="en-US" dirty="0"/>
              <a:t> </a:t>
            </a:r>
            <a:r>
              <a:rPr lang="en-US" dirty="0" err="1"/>
              <a:t>mệnh</a:t>
            </a:r>
            <a:r>
              <a:rPr lang="en-US" dirty="0"/>
              <a:t> </a:t>
            </a:r>
            <a:r>
              <a:rPr lang="en-US" dirty="0" err="1"/>
              <a:t>đề</a:t>
            </a:r>
            <a:r>
              <a:rPr lang="en-US" dirty="0"/>
              <a:t> X </a:t>
            </a:r>
            <a:r>
              <a:rPr lang="en-US" dirty="0" err="1"/>
              <a:t>và</a:t>
            </a:r>
            <a:r>
              <a:rPr lang="en-US" dirty="0"/>
              <a:t> Y </a:t>
            </a:r>
            <a:r>
              <a:rPr lang="en-US" dirty="0" err="1"/>
              <a:t>cùng</a:t>
            </a:r>
            <a:r>
              <a:rPr lang="en-US" dirty="0"/>
              <a:t> </a:t>
            </a:r>
            <a:r>
              <a:rPr lang="en-US" dirty="0" err="1"/>
              <a:t>đúng</a:t>
            </a:r>
            <a:r>
              <a:rPr lang="en-US" dirty="0"/>
              <a:t> </a:t>
            </a:r>
            <a:r>
              <a:rPr lang="en-US" dirty="0" err="1"/>
              <a:t>hoặc</a:t>
            </a:r>
            <a:r>
              <a:rPr lang="en-US" dirty="0"/>
              <a:t> </a:t>
            </a:r>
            <a:r>
              <a:rPr lang="en-US" dirty="0" err="1"/>
              <a:t>cùng</a:t>
            </a:r>
            <a:r>
              <a:rPr lang="en-US" dirty="0"/>
              <a:t> </a:t>
            </a:r>
            <a:r>
              <a:rPr lang="en-US" dirty="0" err="1"/>
              <a:t>sai</a:t>
            </a:r>
            <a:r>
              <a:rPr lang="en-US" dirty="0"/>
              <a:t>.</a:t>
            </a:r>
          </a:p>
          <a:p>
            <a:pPr lvl="1"/>
            <a:r>
              <a:rPr lang="en-US" dirty="0" err="1"/>
              <a:t>Nhận</a:t>
            </a:r>
            <a:r>
              <a:rPr lang="en-US" dirty="0"/>
              <a:t> </a:t>
            </a:r>
            <a:r>
              <a:rPr lang="en-US" dirty="0" err="1"/>
              <a:t>giá</a:t>
            </a:r>
            <a:r>
              <a:rPr lang="en-US" dirty="0"/>
              <a:t> </a:t>
            </a:r>
            <a:r>
              <a:rPr lang="en-US" dirty="0" err="1"/>
              <a:t>trị</a:t>
            </a:r>
            <a:r>
              <a:rPr lang="en-US" dirty="0"/>
              <a:t> </a:t>
            </a:r>
            <a:r>
              <a:rPr lang="en-US" dirty="0" err="1"/>
              <a:t>sai</a:t>
            </a:r>
            <a:r>
              <a:rPr lang="en-US" dirty="0"/>
              <a:t> </a:t>
            </a:r>
            <a:r>
              <a:rPr lang="en-US" dirty="0" err="1"/>
              <a:t>trong</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còn</a:t>
            </a:r>
            <a:r>
              <a:rPr lang="en-US" dirty="0"/>
              <a:t> </a:t>
            </a:r>
            <a:r>
              <a:rPr lang="en-US" dirty="0" err="1"/>
              <a:t>lại</a:t>
            </a:r>
            <a:r>
              <a:rPr lang="en-US" dirty="0"/>
              <a:t>.</a:t>
            </a:r>
          </a:p>
          <a:p>
            <a:r>
              <a:rPr lang="en-US" dirty="0" err="1"/>
              <a:t>Lập</a:t>
            </a:r>
            <a:r>
              <a:rPr lang="en-US" dirty="0"/>
              <a:t> </a:t>
            </a:r>
            <a:r>
              <a:rPr lang="en-US" dirty="0" err="1"/>
              <a:t>bảng</a:t>
            </a:r>
            <a:r>
              <a:rPr lang="en-US" dirty="0"/>
              <a:t> </a:t>
            </a:r>
            <a:r>
              <a:rPr lang="en-US" dirty="0" err="1"/>
              <a:t>chân</a:t>
            </a:r>
            <a:r>
              <a:rPr lang="en-US" dirty="0"/>
              <a:t> </a:t>
            </a:r>
            <a:r>
              <a:rPr lang="en-US" dirty="0" err="1"/>
              <a:t>trị</a:t>
            </a:r>
            <a:r>
              <a:rPr lang="en-US" dirty="0"/>
              <a:t>?</a:t>
            </a:r>
          </a:p>
          <a:p>
            <a:pPr marL="0" indent="0">
              <a:buNone/>
            </a:pPr>
            <a:endParaRPr lang="en-US" dirty="0"/>
          </a:p>
          <a:p>
            <a:endParaRPr lang="en-US" dirty="0"/>
          </a:p>
        </p:txBody>
      </p:sp>
      <p:sp>
        <p:nvSpPr>
          <p:cNvPr id="21"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380524628"/>
              </p:ext>
            </p:extLst>
          </p:nvPr>
        </p:nvGraphicFramePr>
        <p:xfrm>
          <a:off x="7883493" y="2539893"/>
          <a:ext cx="3494774" cy="3570735"/>
        </p:xfrm>
        <a:graphic>
          <a:graphicData uri="http://schemas.openxmlformats.org/drawingml/2006/table">
            <a:tbl>
              <a:tblPr firstRow="1" bandRow="1">
                <a:tableStyleId>{5C22544A-7EE6-4342-B048-85BDC9FD1C3A}</a:tableStyleId>
              </a:tblPr>
              <a:tblGrid>
                <a:gridCol w="810436">
                  <a:extLst>
                    <a:ext uri="{9D8B030D-6E8A-4147-A177-3AD203B41FA5}">
                      <a16:colId xmlns:a16="http://schemas.microsoft.com/office/drawing/2014/main" val="2290483920"/>
                    </a:ext>
                  </a:extLst>
                </a:gridCol>
                <a:gridCol w="810436">
                  <a:extLst>
                    <a:ext uri="{9D8B030D-6E8A-4147-A177-3AD203B41FA5}">
                      <a16:colId xmlns:a16="http://schemas.microsoft.com/office/drawing/2014/main" val="1200684498"/>
                    </a:ext>
                  </a:extLst>
                </a:gridCol>
                <a:gridCol w="1873902">
                  <a:extLst>
                    <a:ext uri="{9D8B030D-6E8A-4147-A177-3AD203B41FA5}">
                      <a16:colId xmlns:a16="http://schemas.microsoft.com/office/drawing/2014/main" val="284188461"/>
                    </a:ext>
                  </a:extLst>
                </a:gridCol>
              </a:tblGrid>
              <a:tr h="714147">
                <a:tc>
                  <a:txBody>
                    <a:bodyPr/>
                    <a:lstStyle/>
                    <a:p>
                      <a:r>
                        <a:rPr lang="en-US" sz="3300"/>
                        <a:t>X</a:t>
                      </a:r>
                    </a:p>
                  </a:txBody>
                  <a:tcPr marL="150876" marR="150876" marT="75438" marB="75438"/>
                </a:tc>
                <a:tc>
                  <a:txBody>
                    <a:bodyPr/>
                    <a:lstStyle/>
                    <a:p>
                      <a:r>
                        <a:rPr lang="en-US" sz="3300"/>
                        <a:t>Y</a:t>
                      </a:r>
                    </a:p>
                  </a:txBody>
                  <a:tcPr marL="150876" marR="150876" marT="75438" marB="75438"/>
                </a:tc>
                <a:tc>
                  <a:txBody>
                    <a:bodyPr/>
                    <a:lstStyle/>
                    <a:p>
                      <a:r>
                        <a:rPr lang="en-US" sz="3300"/>
                        <a:t>X </a:t>
                      </a:r>
                      <a:r>
                        <a:rPr lang="en-US" sz="3300">
                          <a:sym typeface="Symbol" panose="05050102010706020507" pitchFamily="18" charset="2"/>
                        </a:rPr>
                        <a:t></a:t>
                      </a:r>
                      <a:r>
                        <a:rPr lang="en-US" sz="3300"/>
                        <a:t> Y </a:t>
                      </a:r>
                    </a:p>
                  </a:txBody>
                  <a:tcPr marL="150876" marR="150876" marT="75438" marB="75438"/>
                </a:tc>
                <a:extLst>
                  <a:ext uri="{0D108BD9-81ED-4DB2-BD59-A6C34878D82A}">
                    <a16:rowId xmlns:a16="http://schemas.microsoft.com/office/drawing/2014/main" val="1026942885"/>
                  </a:ext>
                </a:extLst>
              </a:tr>
              <a:tr h="714147">
                <a:tc>
                  <a:txBody>
                    <a:bodyPr/>
                    <a:lstStyle/>
                    <a:p>
                      <a:r>
                        <a:rPr lang="en-US" sz="3300"/>
                        <a:t>F</a:t>
                      </a:r>
                    </a:p>
                  </a:txBody>
                  <a:tcPr marL="150876" marR="150876" marT="75438" marB="75438"/>
                </a:tc>
                <a:tc>
                  <a:txBody>
                    <a:bodyPr/>
                    <a:lstStyle/>
                    <a:p>
                      <a:r>
                        <a:rPr lang="en-US" sz="3300"/>
                        <a:t>F</a:t>
                      </a:r>
                    </a:p>
                  </a:txBody>
                  <a:tcPr marL="150876" marR="150876" marT="75438" marB="75438"/>
                </a:tc>
                <a:tc>
                  <a:txBody>
                    <a:bodyPr/>
                    <a:lstStyle/>
                    <a:p>
                      <a:r>
                        <a:rPr lang="en-US" sz="3300"/>
                        <a:t>T</a:t>
                      </a:r>
                    </a:p>
                  </a:txBody>
                  <a:tcPr marL="150876" marR="150876" marT="75438" marB="75438"/>
                </a:tc>
                <a:extLst>
                  <a:ext uri="{0D108BD9-81ED-4DB2-BD59-A6C34878D82A}">
                    <a16:rowId xmlns:a16="http://schemas.microsoft.com/office/drawing/2014/main" val="3347538447"/>
                  </a:ext>
                </a:extLst>
              </a:tr>
              <a:tr h="714147">
                <a:tc>
                  <a:txBody>
                    <a:bodyPr/>
                    <a:lstStyle/>
                    <a:p>
                      <a:r>
                        <a:rPr lang="en-US" sz="3300"/>
                        <a:t>F</a:t>
                      </a:r>
                    </a:p>
                  </a:txBody>
                  <a:tcPr marL="150876" marR="150876" marT="75438" marB="75438"/>
                </a:tc>
                <a:tc>
                  <a:txBody>
                    <a:bodyPr/>
                    <a:lstStyle/>
                    <a:p>
                      <a:r>
                        <a:rPr lang="en-US" sz="3300"/>
                        <a:t>T</a:t>
                      </a:r>
                    </a:p>
                  </a:txBody>
                  <a:tcPr marL="150876" marR="150876" marT="75438" marB="75438"/>
                </a:tc>
                <a:tc>
                  <a:txBody>
                    <a:bodyPr/>
                    <a:lstStyle/>
                    <a:p>
                      <a:r>
                        <a:rPr lang="en-US" sz="3300"/>
                        <a:t>F</a:t>
                      </a:r>
                    </a:p>
                  </a:txBody>
                  <a:tcPr marL="150876" marR="150876" marT="75438" marB="75438"/>
                </a:tc>
                <a:extLst>
                  <a:ext uri="{0D108BD9-81ED-4DB2-BD59-A6C34878D82A}">
                    <a16:rowId xmlns:a16="http://schemas.microsoft.com/office/drawing/2014/main" val="2781323696"/>
                  </a:ext>
                </a:extLst>
              </a:tr>
              <a:tr h="714147">
                <a:tc>
                  <a:txBody>
                    <a:bodyPr/>
                    <a:lstStyle/>
                    <a:p>
                      <a:r>
                        <a:rPr lang="en-US" sz="3300"/>
                        <a:t>T</a:t>
                      </a:r>
                    </a:p>
                  </a:txBody>
                  <a:tcPr marL="150876" marR="150876" marT="75438" marB="75438"/>
                </a:tc>
                <a:tc>
                  <a:txBody>
                    <a:bodyPr/>
                    <a:lstStyle/>
                    <a:p>
                      <a:r>
                        <a:rPr lang="en-US" sz="3300"/>
                        <a:t>F</a:t>
                      </a:r>
                    </a:p>
                  </a:txBody>
                  <a:tcPr marL="150876" marR="150876" marT="75438" marB="75438"/>
                </a:tc>
                <a:tc>
                  <a:txBody>
                    <a:bodyPr/>
                    <a:lstStyle/>
                    <a:p>
                      <a:r>
                        <a:rPr lang="en-US" sz="3300"/>
                        <a:t>F</a:t>
                      </a:r>
                    </a:p>
                  </a:txBody>
                  <a:tcPr marL="150876" marR="150876" marT="75438" marB="75438"/>
                </a:tc>
                <a:extLst>
                  <a:ext uri="{0D108BD9-81ED-4DB2-BD59-A6C34878D82A}">
                    <a16:rowId xmlns:a16="http://schemas.microsoft.com/office/drawing/2014/main" val="1307287469"/>
                  </a:ext>
                </a:extLst>
              </a:tr>
              <a:tr h="714147">
                <a:tc>
                  <a:txBody>
                    <a:bodyPr/>
                    <a:lstStyle/>
                    <a:p>
                      <a:r>
                        <a:rPr lang="en-US" sz="3300"/>
                        <a:t>T</a:t>
                      </a:r>
                    </a:p>
                  </a:txBody>
                  <a:tcPr marL="150876" marR="150876" marT="75438" marB="75438"/>
                </a:tc>
                <a:tc>
                  <a:txBody>
                    <a:bodyPr/>
                    <a:lstStyle/>
                    <a:p>
                      <a:r>
                        <a:rPr lang="en-US" sz="3300"/>
                        <a:t>T</a:t>
                      </a:r>
                    </a:p>
                  </a:txBody>
                  <a:tcPr marL="150876" marR="150876" marT="75438" marB="75438"/>
                </a:tc>
                <a:tc>
                  <a:txBody>
                    <a:bodyPr/>
                    <a:lstStyle/>
                    <a:p>
                      <a:r>
                        <a:rPr lang="en-US" sz="3300" dirty="0"/>
                        <a:t>T</a:t>
                      </a:r>
                    </a:p>
                  </a:txBody>
                  <a:tcPr marL="150876" marR="150876" marT="75438" marB="75438"/>
                </a:tc>
                <a:extLst>
                  <a:ext uri="{0D108BD9-81ED-4DB2-BD59-A6C34878D82A}">
                    <a16:rowId xmlns:a16="http://schemas.microsoft.com/office/drawing/2014/main" val="3241567750"/>
                  </a:ext>
                </a:extLst>
              </a:tr>
            </a:tbl>
          </a:graphicData>
        </a:graphic>
      </p:graphicFrame>
    </p:spTree>
    <p:extLst>
      <p:ext uri="{BB962C8B-B14F-4D97-AF65-F5344CB8AC3E}">
        <p14:creationId xmlns:p14="http://schemas.microsoft.com/office/powerpoint/2010/main" val="27146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44546A"/>
      </a:dk2>
      <a:lt2>
        <a:srgbClr val="E7E6E6"/>
      </a:lt2>
      <a:accent1>
        <a:srgbClr val="5B9BD5"/>
      </a:accent1>
      <a:accent2>
        <a:srgbClr val="F26522"/>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4640</TotalTime>
  <Words>3337</Words>
  <Application>Microsoft Office PowerPoint</Application>
  <PresentationFormat>Widescreen</PresentationFormat>
  <Paragraphs>268</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Cambria Math</vt:lpstr>
      <vt:lpstr>Symbol</vt:lpstr>
      <vt:lpstr>Wingdings</vt:lpstr>
      <vt:lpstr>Office Theme</vt:lpstr>
      <vt:lpstr>Toán rời rạc: Logic</vt:lpstr>
      <vt:lpstr>Logic (8 tiết)</vt:lpstr>
      <vt:lpstr>Khái niệm mệnh đề và chân trị</vt:lpstr>
      <vt:lpstr>Các phép toán mệnh đề</vt:lpstr>
      <vt:lpstr>Phép tuyển</vt:lpstr>
      <vt:lpstr>Phép hội</vt:lpstr>
      <vt:lpstr>Phép phủ định</vt:lpstr>
      <vt:lpstr>Phép kéo theo</vt:lpstr>
      <vt:lpstr>Phép kéo theo hai chiều</vt:lpstr>
      <vt:lpstr>Biểu thức logic</vt:lpstr>
      <vt:lpstr>Chứng minh hai biểu thức tương đương</vt:lpstr>
      <vt:lpstr>Các luật logic (1)</vt:lpstr>
      <vt:lpstr>Các luật logic (2)</vt:lpstr>
      <vt:lpstr>Luật đối ngẫu</vt:lpstr>
      <vt:lpstr>Luật thay thế</vt:lpstr>
      <vt:lpstr>PowerPoint Presentation</vt:lpstr>
      <vt:lpstr>PowerPoint Presentation</vt:lpstr>
      <vt:lpstr>PowerPoint Presentation</vt:lpstr>
      <vt:lpstr>PowerPoint Presentation</vt:lpstr>
      <vt:lpstr>Tuyển và hội sơ cấp</vt:lpstr>
      <vt:lpstr>Chuẩn tắc tuyển và chuẩn tắc hội</vt:lpstr>
      <vt:lpstr>Thuật toán nhận biết hằng đúng</vt:lpstr>
      <vt:lpstr>Thuật toán nhận biết hằng sai</vt:lpstr>
      <vt:lpstr>Các quy tắc suy diễn trong logic mệnh đề</vt:lpstr>
      <vt:lpstr>PowerPoint Presentation</vt:lpstr>
      <vt:lpstr>PowerPoint Presentation</vt:lpstr>
      <vt:lpstr>PowerPoint Presentation</vt:lpstr>
      <vt:lpstr>PowerPoint Presentation</vt:lpstr>
      <vt:lpstr>7. Quy tắc suy diễn mâu thuẫn</vt:lpstr>
      <vt:lpstr>PowerPoint Presentation</vt:lpstr>
      <vt:lpstr>PowerPoint Presentation</vt:lpstr>
      <vt:lpstr>PowerPoint Presentation</vt:lpstr>
      <vt:lpstr>PowerPoint Presentation</vt:lpstr>
      <vt:lpstr>PowerPoint Presentation</vt:lpstr>
      <vt:lpstr>Logic vị từ</vt:lpstr>
      <vt:lpstr>Vị từ nhiều ngôi</vt:lpstr>
      <vt:lpstr>Công thức</vt:lpstr>
      <vt:lpstr>PowerPoint Presentation</vt:lpstr>
      <vt:lpstr>Bảng lượng từ 2 biến</vt:lpstr>
      <vt:lpstr>PowerPoint Presentation</vt:lpstr>
      <vt:lpstr>Logic mệnh đề và logic vị từ</vt:lpstr>
      <vt:lpstr>PowerPoint Presentation</vt:lpstr>
      <vt:lpstr>Dịch các câu thành biểu thức logic (1)</vt:lpstr>
      <vt:lpstr>Dịch các câu thành biểu thức logic (2)</vt:lpstr>
      <vt:lpstr>Dịch các câu thành biểu thức logic (3)</vt:lpstr>
      <vt:lpstr>PowerPoint Presentation</vt:lpstr>
      <vt:lpstr>Một số quy tắc suy diễn trong logic vị từ (1)</vt:lpstr>
      <vt:lpstr>Một số quy tắc suy diễn trong logic vị từ (2)</vt:lpstr>
      <vt:lpstr>Một số quy tắc suy diễn trong logic vị từ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Chứng minh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Toán rời rạc</dc:title>
  <dc:creator>Dong Do</dc:creator>
  <cp:lastModifiedBy>Pham Hoang Giang</cp:lastModifiedBy>
  <cp:revision>166</cp:revision>
  <dcterms:created xsi:type="dcterms:W3CDTF">2017-02-06T00:21:48Z</dcterms:created>
  <dcterms:modified xsi:type="dcterms:W3CDTF">2021-09-20T07:58:33Z</dcterms:modified>
</cp:coreProperties>
</file>