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4" r:id="rId10"/>
    <p:sldId id="295" r:id="rId11"/>
    <p:sldId id="296" r:id="rId12"/>
    <p:sldId id="264" r:id="rId13"/>
    <p:sldId id="265" r:id="rId14"/>
    <p:sldId id="266" r:id="rId15"/>
    <p:sldId id="267" r:id="rId16"/>
    <p:sldId id="268" r:id="rId17"/>
    <p:sldId id="273" r:id="rId18"/>
    <p:sldId id="269" r:id="rId19"/>
    <p:sldId id="270" r:id="rId20"/>
    <p:sldId id="271" r:id="rId21"/>
    <p:sldId id="272" r:id="rId22"/>
    <p:sldId id="274" r:id="rId23"/>
    <p:sldId id="275" r:id="rId24"/>
    <p:sldId id="278" r:id="rId25"/>
    <p:sldId id="276" r:id="rId26"/>
    <p:sldId id="279" r:id="rId27"/>
    <p:sldId id="277" r:id="rId28"/>
    <p:sldId id="280" r:id="rId29"/>
    <p:sldId id="281" r:id="rId30"/>
    <p:sldId id="282" r:id="rId31"/>
    <p:sldId id="297" r:id="rId32"/>
    <p:sldId id="283" r:id="rId33"/>
    <p:sldId id="285" r:id="rId34"/>
    <p:sldId id="286" r:id="rId35"/>
    <p:sldId id="284" r:id="rId36"/>
    <p:sldId id="287" r:id="rId37"/>
    <p:sldId id="288" r:id="rId38"/>
    <p:sldId id="289" r:id="rId39"/>
    <p:sldId id="290" r:id="rId40"/>
    <p:sldId id="293" r:id="rId41"/>
    <p:sldId id="29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 Do" initials="DD" lastIdx="2" clrIdx="0">
    <p:extLst>
      <p:ext uri="{19B8F6BF-5375-455C-9EA6-DF929625EA0E}">
        <p15:presenceInfo xmlns:p15="http://schemas.microsoft.com/office/powerpoint/2012/main" userId="a0ff501bdd7bdf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E32092-16FA-4CA8-92BD-9F302BC5D24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4473AF1-09D6-48D9-8ED7-0C10880FECF4}">
      <dgm:prSet/>
      <dgm:spPr/>
      <dgm:t>
        <a:bodyPr/>
        <a:lstStyle/>
        <a:p>
          <a:r>
            <a:rPr lang="en-US"/>
            <a:t>Khái niệm cây trong đồ thị và các thuật ngữ liên quan</a:t>
          </a:r>
        </a:p>
      </dgm:t>
    </dgm:pt>
    <dgm:pt modelId="{FF752224-96EC-4BC4-A9E7-8030FCF74244}" type="parTrans" cxnId="{C9B36392-C309-48DF-86D4-23A0EFE68395}">
      <dgm:prSet/>
      <dgm:spPr/>
      <dgm:t>
        <a:bodyPr/>
        <a:lstStyle/>
        <a:p>
          <a:endParaRPr lang="en-US"/>
        </a:p>
      </dgm:t>
    </dgm:pt>
    <dgm:pt modelId="{E44BEEF8-F201-4504-A796-EA72F15BB6DD}" type="sibTrans" cxnId="{C9B36392-C309-48DF-86D4-23A0EFE68395}">
      <dgm:prSet/>
      <dgm:spPr/>
      <dgm:t>
        <a:bodyPr/>
        <a:lstStyle/>
        <a:p>
          <a:endParaRPr lang="en-US"/>
        </a:p>
      </dgm:t>
    </dgm:pt>
    <dgm:pt modelId="{91F6C9A5-AA4D-4EBB-826A-F175F496857D}">
      <dgm:prSet/>
      <dgm:spPr/>
      <dgm:t>
        <a:bodyPr/>
        <a:lstStyle/>
        <a:p>
          <a:r>
            <a:rPr lang="en-US"/>
            <a:t>Những tính chất của cây</a:t>
          </a:r>
        </a:p>
      </dgm:t>
    </dgm:pt>
    <dgm:pt modelId="{4E6F8492-025C-44B4-BAE0-997DE8CEA096}" type="parTrans" cxnId="{74017869-32A5-4410-8202-1EBE9FDBEEF3}">
      <dgm:prSet/>
      <dgm:spPr/>
      <dgm:t>
        <a:bodyPr/>
        <a:lstStyle/>
        <a:p>
          <a:endParaRPr lang="en-US"/>
        </a:p>
      </dgm:t>
    </dgm:pt>
    <dgm:pt modelId="{4E0E7386-72DF-47B9-BB5F-EC850FD2118C}" type="sibTrans" cxnId="{74017869-32A5-4410-8202-1EBE9FDBEEF3}">
      <dgm:prSet/>
      <dgm:spPr/>
      <dgm:t>
        <a:bodyPr/>
        <a:lstStyle/>
        <a:p>
          <a:endParaRPr lang="en-US"/>
        </a:p>
      </dgm:t>
    </dgm:pt>
    <dgm:pt modelId="{907D8AF1-DB92-431D-B6A9-D971B770853D}">
      <dgm:prSet/>
      <dgm:spPr/>
      <dgm:t>
        <a:bodyPr/>
        <a:lstStyle/>
        <a:p>
          <a:r>
            <a:rPr lang="en-US"/>
            <a:t>Các ứng dụng của cây</a:t>
          </a:r>
        </a:p>
      </dgm:t>
    </dgm:pt>
    <dgm:pt modelId="{DADB4F19-3E76-4978-99D0-79FC1A671DFC}" type="parTrans" cxnId="{3B0DC605-D006-4A1C-918E-AC56F03F63DE}">
      <dgm:prSet/>
      <dgm:spPr/>
      <dgm:t>
        <a:bodyPr/>
        <a:lstStyle/>
        <a:p>
          <a:endParaRPr lang="en-US"/>
        </a:p>
      </dgm:t>
    </dgm:pt>
    <dgm:pt modelId="{06D0E11C-72A8-4F11-B55A-396AEA1AFE3B}" type="sibTrans" cxnId="{3B0DC605-D006-4A1C-918E-AC56F03F63DE}">
      <dgm:prSet/>
      <dgm:spPr/>
      <dgm:t>
        <a:bodyPr/>
        <a:lstStyle/>
        <a:p>
          <a:endParaRPr lang="en-US"/>
        </a:p>
      </dgm:t>
    </dgm:pt>
    <dgm:pt modelId="{3D1C6B52-1E34-429A-A697-D736AC1FD536}">
      <dgm:prSet/>
      <dgm:spPr/>
      <dgm:t>
        <a:bodyPr/>
        <a:lstStyle/>
        <a:p>
          <a:r>
            <a:rPr lang="en-US"/>
            <a:t>Các phương pháp duyệt cây</a:t>
          </a:r>
        </a:p>
      </dgm:t>
    </dgm:pt>
    <dgm:pt modelId="{B1ACF81B-0022-4C2A-8D28-B08033788FDD}" type="parTrans" cxnId="{8CD47C06-4DA0-4AD9-8D2F-7224D9837486}">
      <dgm:prSet/>
      <dgm:spPr/>
      <dgm:t>
        <a:bodyPr/>
        <a:lstStyle/>
        <a:p>
          <a:endParaRPr lang="en-US"/>
        </a:p>
      </dgm:t>
    </dgm:pt>
    <dgm:pt modelId="{E523CE50-04C1-4686-96D5-F95AB43B0E49}" type="sibTrans" cxnId="{8CD47C06-4DA0-4AD9-8D2F-7224D9837486}">
      <dgm:prSet/>
      <dgm:spPr/>
      <dgm:t>
        <a:bodyPr/>
        <a:lstStyle/>
        <a:p>
          <a:endParaRPr lang="en-US"/>
        </a:p>
      </dgm:t>
    </dgm:pt>
    <dgm:pt modelId="{18ADD3EA-0745-4B26-963C-7A1558FC8BA0}">
      <dgm:prSet/>
      <dgm:spPr/>
      <dgm:t>
        <a:bodyPr/>
        <a:lstStyle/>
        <a:p>
          <a:r>
            <a:rPr lang="en-US"/>
            <a:t>Cây khung</a:t>
          </a:r>
        </a:p>
      </dgm:t>
    </dgm:pt>
    <dgm:pt modelId="{BE3A5749-0EAD-4B60-AD39-2E1BCA009543}" type="parTrans" cxnId="{F4FD37C3-EDAD-48A8-A17E-419DE11C3C09}">
      <dgm:prSet/>
      <dgm:spPr/>
      <dgm:t>
        <a:bodyPr/>
        <a:lstStyle/>
        <a:p>
          <a:endParaRPr lang="en-US"/>
        </a:p>
      </dgm:t>
    </dgm:pt>
    <dgm:pt modelId="{632089D6-CEF1-4460-8448-0DABD41559D4}" type="sibTrans" cxnId="{F4FD37C3-EDAD-48A8-A17E-419DE11C3C09}">
      <dgm:prSet/>
      <dgm:spPr/>
      <dgm:t>
        <a:bodyPr/>
        <a:lstStyle/>
        <a:p>
          <a:endParaRPr lang="en-US"/>
        </a:p>
      </dgm:t>
    </dgm:pt>
    <dgm:pt modelId="{0378F96E-2109-4D07-BC6C-F9866A455D37}">
      <dgm:prSet/>
      <dgm:spPr/>
      <dgm:t>
        <a:bodyPr/>
        <a:lstStyle/>
        <a:p>
          <a:r>
            <a:rPr lang="en-US"/>
            <a:t>Cây khung nhỏ nhất</a:t>
          </a:r>
        </a:p>
      </dgm:t>
    </dgm:pt>
    <dgm:pt modelId="{58484098-8827-406F-AD0B-7AA31CBAB888}" type="parTrans" cxnId="{27302DC6-F99D-41E4-A5F9-A57687680DF1}">
      <dgm:prSet/>
      <dgm:spPr/>
      <dgm:t>
        <a:bodyPr/>
        <a:lstStyle/>
        <a:p>
          <a:endParaRPr lang="en-US"/>
        </a:p>
      </dgm:t>
    </dgm:pt>
    <dgm:pt modelId="{302736C1-2BC8-480B-BA40-71CEAC0559E7}" type="sibTrans" cxnId="{27302DC6-F99D-41E4-A5F9-A57687680DF1}">
      <dgm:prSet/>
      <dgm:spPr/>
      <dgm:t>
        <a:bodyPr/>
        <a:lstStyle/>
        <a:p>
          <a:endParaRPr lang="en-US"/>
        </a:p>
      </dgm:t>
    </dgm:pt>
    <dgm:pt modelId="{C214D222-472E-472D-AA61-0A99663A239A}" type="pres">
      <dgm:prSet presAssocID="{82E32092-16FA-4CA8-92BD-9F302BC5D244}" presName="Name0" presStyleCnt="0">
        <dgm:presLayoutVars>
          <dgm:dir/>
          <dgm:resizeHandles val="exact"/>
        </dgm:presLayoutVars>
      </dgm:prSet>
      <dgm:spPr/>
    </dgm:pt>
    <dgm:pt modelId="{D66F3530-E3EF-497F-ACA4-CB8887E7ACDE}" type="pres">
      <dgm:prSet presAssocID="{64473AF1-09D6-48D9-8ED7-0C10880FECF4}" presName="node" presStyleLbl="node1" presStyleIdx="0" presStyleCnt="6">
        <dgm:presLayoutVars>
          <dgm:bulletEnabled val="1"/>
        </dgm:presLayoutVars>
      </dgm:prSet>
      <dgm:spPr/>
    </dgm:pt>
    <dgm:pt modelId="{B81FC94C-DE00-4A32-91B2-08C30425E074}" type="pres">
      <dgm:prSet presAssocID="{E44BEEF8-F201-4504-A796-EA72F15BB6DD}" presName="sibTrans" presStyleLbl="sibTrans1D1" presStyleIdx="0" presStyleCnt="5"/>
      <dgm:spPr/>
    </dgm:pt>
    <dgm:pt modelId="{1A22D66C-566C-4C01-80F4-72CF79913A43}" type="pres">
      <dgm:prSet presAssocID="{E44BEEF8-F201-4504-A796-EA72F15BB6DD}" presName="connectorText" presStyleLbl="sibTrans1D1" presStyleIdx="0" presStyleCnt="5"/>
      <dgm:spPr/>
    </dgm:pt>
    <dgm:pt modelId="{18F682A1-A0BD-4E5D-BDB4-B8984A590BCC}" type="pres">
      <dgm:prSet presAssocID="{91F6C9A5-AA4D-4EBB-826A-F175F496857D}" presName="node" presStyleLbl="node1" presStyleIdx="1" presStyleCnt="6">
        <dgm:presLayoutVars>
          <dgm:bulletEnabled val="1"/>
        </dgm:presLayoutVars>
      </dgm:prSet>
      <dgm:spPr/>
    </dgm:pt>
    <dgm:pt modelId="{63697227-5DC5-406E-BB42-756A6953CBD6}" type="pres">
      <dgm:prSet presAssocID="{4E0E7386-72DF-47B9-BB5F-EC850FD2118C}" presName="sibTrans" presStyleLbl="sibTrans1D1" presStyleIdx="1" presStyleCnt="5"/>
      <dgm:spPr/>
    </dgm:pt>
    <dgm:pt modelId="{67D34653-882C-4BD6-9DE6-115C37AAB075}" type="pres">
      <dgm:prSet presAssocID="{4E0E7386-72DF-47B9-BB5F-EC850FD2118C}" presName="connectorText" presStyleLbl="sibTrans1D1" presStyleIdx="1" presStyleCnt="5"/>
      <dgm:spPr/>
    </dgm:pt>
    <dgm:pt modelId="{BD159FE2-4132-4373-BB08-50D094A459AB}" type="pres">
      <dgm:prSet presAssocID="{907D8AF1-DB92-431D-B6A9-D971B770853D}" presName="node" presStyleLbl="node1" presStyleIdx="2" presStyleCnt="6">
        <dgm:presLayoutVars>
          <dgm:bulletEnabled val="1"/>
        </dgm:presLayoutVars>
      </dgm:prSet>
      <dgm:spPr/>
    </dgm:pt>
    <dgm:pt modelId="{F6157710-3290-463C-AEE2-5D446D2EE345}" type="pres">
      <dgm:prSet presAssocID="{06D0E11C-72A8-4F11-B55A-396AEA1AFE3B}" presName="sibTrans" presStyleLbl="sibTrans1D1" presStyleIdx="2" presStyleCnt="5"/>
      <dgm:spPr/>
    </dgm:pt>
    <dgm:pt modelId="{95711838-0ACE-4E4F-A866-E0F8402EDB16}" type="pres">
      <dgm:prSet presAssocID="{06D0E11C-72A8-4F11-B55A-396AEA1AFE3B}" presName="connectorText" presStyleLbl="sibTrans1D1" presStyleIdx="2" presStyleCnt="5"/>
      <dgm:spPr/>
    </dgm:pt>
    <dgm:pt modelId="{621CF612-F4DC-4FE0-8CC5-574782211A1E}" type="pres">
      <dgm:prSet presAssocID="{3D1C6B52-1E34-429A-A697-D736AC1FD536}" presName="node" presStyleLbl="node1" presStyleIdx="3" presStyleCnt="6">
        <dgm:presLayoutVars>
          <dgm:bulletEnabled val="1"/>
        </dgm:presLayoutVars>
      </dgm:prSet>
      <dgm:spPr/>
    </dgm:pt>
    <dgm:pt modelId="{4D201935-7BFB-405A-946C-369AA7404CE4}" type="pres">
      <dgm:prSet presAssocID="{E523CE50-04C1-4686-96D5-F95AB43B0E49}" presName="sibTrans" presStyleLbl="sibTrans1D1" presStyleIdx="3" presStyleCnt="5"/>
      <dgm:spPr/>
    </dgm:pt>
    <dgm:pt modelId="{A63A0618-0139-4696-9E15-EA7C9F489E86}" type="pres">
      <dgm:prSet presAssocID="{E523CE50-04C1-4686-96D5-F95AB43B0E49}" presName="connectorText" presStyleLbl="sibTrans1D1" presStyleIdx="3" presStyleCnt="5"/>
      <dgm:spPr/>
    </dgm:pt>
    <dgm:pt modelId="{286539A0-F587-46D6-BA3E-A28A6568D821}" type="pres">
      <dgm:prSet presAssocID="{18ADD3EA-0745-4B26-963C-7A1558FC8BA0}" presName="node" presStyleLbl="node1" presStyleIdx="4" presStyleCnt="6">
        <dgm:presLayoutVars>
          <dgm:bulletEnabled val="1"/>
        </dgm:presLayoutVars>
      </dgm:prSet>
      <dgm:spPr/>
    </dgm:pt>
    <dgm:pt modelId="{4F10C28A-1AF0-49EE-BB38-C1DE5603232C}" type="pres">
      <dgm:prSet presAssocID="{632089D6-CEF1-4460-8448-0DABD41559D4}" presName="sibTrans" presStyleLbl="sibTrans1D1" presStyleIdx="4" presStyleCnt="5"/>
      <dgm:spPr/>
    </dgm:pt>
    <dgm:pt modelId="{65A19FEE-80E5-4659-8446-466A17CFE89F}" type="pres">
      <dgm:prSet presAssocID="{632089D6-CEF1-4460-8448-0DABD41559D4}" presName="connectorText" presStyleLbl="sibTrans1D1" presStyleIdx="4" presStyleCnt="5"/>
      <dgm:spPr/>
    </dgm:pt>
    <dgm:pt modelId="{914F792F-7728-40C7-9AFC-D5B7A830781E}" type="pres">
      <dgm:prSet presAssocID="{0378F96E-2109-4D07-BC6C-F9866A455D37}" presName="node" presStyleLbl="node1" presStyleIdx="5" presStyleCnt="6">
        <dgm:presLayoutVars>
          <dgm:bulletEnabled val="1"/>
        </dgm:presLayoutVars>
      </dgm:prSet>
      <dgm:spPr/>
    </dgm:pt>
  </dgm:ptLst>
  <dgm:cxnLst>
    <dgm:cxn modelId="{E8B49803-90C3-4C2A-81CE-9ECED85A0926}" type="presOf" srcId="{4E0E7386-72DF-47B9-BB5F-EC850FD2118C}" destId="{63697227-5DC5-406E-BB42-756A6953CBD6}" srcOrd="0" destOrd="0" presId="urn:microsoft.com/office/officeart/2016/7/layout/RepeatingBendingProcessNew"/>
    <dgm:cxn modelId="{3B0DC605-D006-4A1C-918E-AC56F03F63DE}" srcId="{82E32092-16FA-4CA8-92BD-9F302BC5D244}" destId="{907D8AF1-DB92-431D-B6A9-D971B770853D}" srcOrd="2" destOrd="0" parTransId="{DADB4F19-3E76-4978-99D0-79FC1A671DFC}" sibTransId="{06D0E11C-72A8-4F11-B55A-396AEA1AFE3B}"/>
    <dgm:cxn modelId="{8CD47C06-4DA0-4AD9-8D2F-7224D9837486}" srcId="{82E32092-16FA-4CA8-92BD-9F302BC5D244}" destId="{3D1C6B52-1E34-429A-A697-D736AC1FD536}" srcOrd="3" destOrd="0" parTransId="{B1ACF81B-0022-4C2A-8D28-B08033788FDD}" sibTransId="{E523CE50-04C1-4686-96D5-F95AB43B0E49}"/>
    <dgm:cxn modelId="{20199107-8AFA-4A2E-9421-DA56CD177F42}" type="presOf" srcId="{18ADD3EA-0745-4B26-963C-7A1558FC8BA0}" destId="{286539A0-F587-46D6-BA3E-A28A6568D821}" srcOrd="0" destOrd="0" presId="urn:microsoft.com/office/officeart/2016/7/layout/RepeatingBendingProcessNew"/>
    <dgm:cxn modelId="{1531971D-0640-4A1E-BB9F-EE89B39568D5}" type="presOf" srcId="{06D0E11C-72A8-4F11-B55A-396AEA1AFE3B}" destId="{F6157710-3290-463C-AEE2-5D446D2EE345}" srcOrd="0" destOrd="0" presId="urn:microsoft.com/office/officeart/2016/7/layout/RepeatingBendingProcessNew"/>
    <dgm:cxn modelId="{9E44C82B-F92C-423D-829F-A886B1B37B66}" type="presOf" srcId="{632089D6-CEF1-4460-8448-0DABD41559D4}" destId="{65A19FEE-80E5-4659-8446-466A17CFE89F}" srcOrd="1" destOrd="0" presId="urn:microsoft.com/office/officeart/2016/7/layout/RepeatingBendingProcessNew"/>
    <dgm:cxn modelId="{F0C0263B-A0BB-4CE3-8F69-CECB91AEEA8C}" type="presOf" srcId="{91F6C9A5-AA4D-4EBB-826A-F175F496857D}" destId="{18F682A1-A0BD-4E5D-BDB4-B8984A590BCC}" srcOrd="0" destOrd="0" presId="urn:microsoft.com/office/officeart/2016/7/layout/RepeatingBendingProcessNew"/>
    <dgm:cxn modelId="{822FC463-5F27-4189-B347-38ED785CAA21}" type="presOf" srcId="{82E32092-16FA-4CA8-92BD-9F302BC5D244}" destId="{C214D222-472E-472D-AA61-0A99663A239A}" srcOrd="0" destOrd="0" presId="urn:microsoft.com/office/officeart/2016/7/layout/RepeatingBendingProcessNew"/>
    <dgm:cxn modelId="{6125DC65-4179-4D56-A338-F0D711FF9290}" type="presOf" srcId="{E44BEEF8-F201-4504-A796-EA72F15BB6DD}" destId="{1A22D66C-566C-4C01-80F4-72CF79913A43}" srcOrd="1" destOrd="0" presId="urn:microsoft.com/office/officeart/2016/7/layout/RepeatingBendingProcessNew"/>
    <dgm:cxn modelId="{74017869-32A5-4410-8202-1EBE9FDBEEF3}" srcId="{82E32092-16FA-4CA8-92BD-9F302BC5D244}" destId="{91F6C9A5-AA4D-4EBB-826A-F175F496857D}" srcOrd="1" destOrd="0" parTransId="{4E6F8492-025C-44B4-BAE0-997DE8CEA096}" sibTransId="{4E0E7386-72DF-47B9-BB5F-EC850FD2118C}"/>
    <dgm:cxn modelId="{BBDFB352-81B1-4C01-AC0C-62AA1213D8D1}" type="presOf" srcId="{4E0E7386-72DF-47B9-BB5F-EC850FD2118C}" destId="{67D34653-882C-4BD6-9DE6-115C37AAB075}" srcOrd="1" destOrd="0" presId="urn:microsoft.com/office/officeart/2016/7/layout/RepeatingBendingProcessNew"/>
    <dgm:cxn modelId="{BF391F54-D97F-4481-906C-03A5146AFB56}" type="presOf" srcId="{E44BEEF8-F201-4504-A796-EA72F15BB6DD}" destId="{B81FC94C-DE00-4A32-91B2-08C30425E074}" srcOrd="0" destOrd="0" presId="urn:microsoft.com/office/officeart/2016/7/layout/RepeatingBendingProcessNew"/>
    <dgm:cxn modelId="{48780A7D-52C4-4BAA-8CB6-8C3563B8ED34}" type="presOf" srcId="{0378F96E-2109-4D07-BC6C-F9866A455D37}" destId="{914F792F-7728-40C7-9AFC-D5B7A830781E}" srcOrd="0" destOrd="0" presId="urn:microsoft.com/office/officeart/2016/7/layout/RepeatingBendingProcessNew"/>
    <dgm:cxn modelId="{C9B36392-C309-48DF-86D4-23A0EFE68395}" srcId="{82E32092-16FA-4CA8-92BD-9F302BC5D244}" destId="{64473AF1-09D6-48D9-8ED7-0C10880FECF4}" srcOrd="0" destOrd="0" parTransId="{FF752224-96EC-4BC4-A9E7-8030FCF74244}" sibTransId="{E44BEEF8-F201-4504-A796-EA72F15BB6DD}"/>
    <dgm:cxn modelId="{D8EB579B-438B-491F-A2AD-8B505915FE53}" type="presOf" srcId="{E523CE50-04C1-4686-96D5-F95AB43B0E49}" destId="{A63A0618-0139-4696-9E15-EA7C9F489E86}" srcOrd="1" destOrd="0" presId="urn:microsoft.com/office/officeart/2016/7/layout/RepeatingBendingProcessNew"/>
    <dgm:cxn modelId="{20B5D8B5-23D2-4380-AF89-AD0D18C3FC4C}" type="presOf" srcId="{64473AF1-09D6-48D9-8ED7-0C10880FECF4}" destId="{D66F3530-E3EF-497F-ACA4-CB8887E7ACDE}" srcOrd="0" destOrd="0" presId="urn:microsoft.com/office/officeart/2016/7/layout/RepeatingBendingProcessNew"/>
    <dgm:cxn modelId="{1A8041BB-5EB8-4B65-9997-D4026852199D}" type="presOf" srcId="{907D8AF1-DB92-431D-B6A9-D971B770853D}" destId="{BD159FE2-4132-4373-BB08-50D094A459AB}" srcOrd="0" destOrd="0" presId="urn:microsoft.com/office/officeart/2016/7/layout/RepeatingBendingProcessNew"/>
    <dgm:cxn modelId="{F4FD37C3-EDAD-48A8-A17E-419DE11C3C09}" srcId="{82E32092-16FA-4CA8-92BD-9F302BC5D244}" destId="{18ADD3EA-0745-4B26-963C-7A1558FC8BA0}" srcOrd="4" destOrd="0" parTransId="{BE3A5749-0EAD-4B60-AD39-2E1BCA009543}" sibTransId="{632089D6-CEF1-4460-8448-0DABD41559D4}"/>
    <dgm:cxn modelId="{27302DC6-F99D-41E4-A5F9-A57687680DF1}" srcId="{82E32092-16FA-4CA8-92BD-9F302BC5D244}" destId="{0378F96E-2109-4D07-BC6C-F9866A455D37}" srcOrd="5" destOrd="0" parTransId="{58484098-8827-406F-AD0B-7AA31CBAB888}" sibTransId="{302736C1-2BC8-480B-BA40-71CEAC0559E7}"/>
    <dgm:cxn modelId="{5B8EACCE-504B-46E4-8925-530453E990C3}" type="presOf" srcId="{06D0E11C-72A8-4F11-B55A-396AEA1AFE3B}" destId="{95711838-0ACE-4E4F-A866-E0F8402EDB16}" srcOrd="1" destOrd="0" presId="urn:microsoft.com/office/officeart/2016/7/layout/RepeatingBendingProcessNew"/>
    <dgm:cxn modelId="{8D4C8BD8-DC47-40C3-8160-F0E7430F5D3D}" type="presOf" srcId="{E523CE50-04C1-4686-96D5-F95AB43B0E49}" destId="{4D201935-7BFB-405A-946C-369AA7404CE4}" srcOrd="0" destOrd="0" presId="urn:microsoft.com/office/officeart/2016/7/layout/RepeatingBendingProcessNew"/>
    <dgm:cxn modelId="{1EC2FEF3-282D-4AD2-B8F0-5610FEF0F54C}" type="presOf" srcId="{3D1C6B52-1E34-429A-A697-D736AC1FD536}" destId="{621CF612-F4DC-4FE0-8CC5-574782211A1E}" srcOrd="0" destOrd="0" presId="urn:microsoft.com/office/officeart/2016/7/layout/RepeatingBendingProcessNew"/>
    <dgm:cxn modelId="{406625F7-699A-4BB7-943B-AA57C8DBAF2D}" type="presOf" srcId="{632089D6-CEF1-4460-8448-0DABD41559D4}" destId="{4F10C28A-1AF0-49EE-BB38-C1DE5603232C}" srcOrd="0" destOrd="0" presId="urn:microsoft.com/office/officeart/2016/7/layout/RepeatingBendingProcessNew"/>
    <dgm:cxn modelId="{BEA4EEB1-D26A-40AA-9A56-D6FB64CF7CA3}" type="presParOf" srcId="{C214D222-472E-472D-AA61-0A99663A239A}" destId="{D66F3530-E3EF-497F-ACA4-CB8887E7ACDE}" srcOrd="0" destOrd="0" presId="urn:microsoft.com/office/officeart/2016/7/layout/RepeatingBendingProcessNew"/>
    <dgm:cxn modelId="{DB7C8854-3DE4-4FD4-9127-DC629D0A5D6A}" type="presParOf" srcId="{C214D222-472E-472D-AA61-0A99663A239A}" destId="{B81FC94C-DE00-4A32-91B2-08C30425E074}" srcOrd="1" destOrd="0" presId="urn:microsoft.com/office/officeart/2016/7/layout/RepeatingBendingProcessNew"/>
    <dgm:cxn modelId="{1130C8BD-9516-4A32-BDA9-C1F6BB0F7C92}" type="presParOf" srcId="{B81FC94C-DE00-4A32-91B2-08C30425E074}" destId="{1A22D66C-566C-4C01-80F4-72CF79913A43}" srcOrd="0" destOrd="0" presId="urn:microsoft.com/office/officeart/2016/7/layout/RepeatingBendingProcessNew"/>
    <dgm:cxn modelId="{575FE2B3-D775-4FF9-A25C-BE083B7B6646}" type="presParOf" srcId="{C214D222-472E-472D-AA61-0A99663A239A}" destId="{18F682A1-A0BD-4E5D-BDB4-B8984A590BCC}" srcOrd="2" destOrd="0" presId="urn:microsoft.com/office/officeart/2016/7/layout/RepeatingBendingProcessNew"/>
    <dgm:cxn modelId="{EA217A45-CA68-44F2-AC3D-E397033D1040}" type="presParOf" srcId="{C214D222-472E-472D-AA61-0A99663A239A}" destId="{63697227-5DC5-406E-BB42-756A6953CBD6}" srcOrd="3" destOrd="0" presId="urn:microsoft.com/office/officeart/2016/7/layout/RepeatingBendingProcessNew"/>
    <dgm:cxn modelId="{ADE07FE9-A9AA-43B4-9506-699F139408F8}" type="presParOf" srcId="{63697227-5DC5-406E-BB42-756A6953CBD6}" destId="{67D34653-882C-4BD6-9DE6-115C37AAB075}" srcOrd="0" destOrd="0" presId="urn:microsoft.com/office/officeart/2016/7/layout/RepeatingBendingProcessNew"/>
    <dgm:cxn modelId="{400F8FB6-0B58-4BA4-A3C4-AC753299B955}" type="presParOf" srcId="{C214D222-472E-472D-AA61-0A99663A239A}" destId="{BD159FE2-4132-4373-BB08-50D094A459AB}" srcOrd="4" destOrd="0" presId="urn:microsoft.com/office/officeart/2016/7/layout/RepeatingBendingProcessNew"/>
    <dgm:cxn modelId="{B7E5DCBE-91FB-4E8D-8577-E232C3249BC6}" type="presParOf" srcId="{C214D222-472E-472D-AA61-0A99663A239A}" destId="{F6157710-3290-463C-AEE2-5D446D2EE345}" srcOrd="5" destOrd="0" presId="urn:microsoft.com/office/officeart/2016/7/layout/RepeatingBendingProcessNew"/>
    <dgm:cxn modelId="{B81DD71A-CC36-4241-A6FE-95EE70290EB0}" type="presParOf" srcId="{F6157710-3290-463C-AEE2-5D446D2EE345}" destId="{95711838-0ACE-4E4F-A866-E0F8402EDB16}" srcOrd="0" destOrd="0" presId="urn:microsoft.com/office/officeart/2016/7/layout/RepeatingBendingProcessNew"/>
    <dgm:cxn modelId="{8C5CAB68-8193-48FD-B84F-A61A29FE9CAF}" type="presParOf" srcId="{C214D222-472E-472D-AA61-0A99663A239A}" destId="{621CF612-F4DC-4FE0-8CC5-574782211A1E}" srcOrd="6" destOrd="0" presId="urn:microsoft.com/office/officeart/2016/7/layout/RepeatingBendingProcessNew"/>
    <dgm:cxn modelId="{C16B5002-85C0-44D0-83DA-18DF2571BBA7}" type="presParOf" srcId="{C214D222-472E-472D-AA61-0A99663A239A}" destId="{4D201935-7BFB-405A-946C-369AA7404CE4}" srcOrd="7" destOrd="0" presId="urn:microsoft.com/office/officeart/2016/7/layout/RepeatingBendingProcessNew"/>
    <dgm:cxn modelId="{DC77EEBD-207E-4761-BA74-E8971D10643F}" type="presParOf" srcId="{4D201935-7BFB-405A-946C-369AA7404CE4}" destId="{A63A0618-0139-4696-9E15-EA7C9F489E86}" srcOrd="0" destOrd="0" presId="urn:microsoft.com/office/officeart/2016/7/layout/RepeatingBendingProcessNew"/>
    <dgm:cxn modelId="{F07BB64D-AABB-4CFA-8300-D2B3BE64493D}" type="presParOf" srcId="{C214D222-472E-472D-AA61-0A99663A239A}" destId="{286539A0-F587-46D6-BA3E-A28A6568D821}" srcOrd="8" destOrd="0" presId="urn:microsoft.com/office/officeart/2016/7/layout/RepeatingBendingProcessNew"/>
    <dgm:cxn modelId="{952A73A1-BEAB-42F7-8769-416B1D596DAD}" type="presParOf" srcId="{C214D222-472E-472D-AA61-0A99663A239A}" destId="{4F10C28A-1AF0-49EE-BB38-C1DE5603232C}" srcOrd="9" destOrd="0" presId="urn:microsoft.com/office/officeart/2016/7/layout/RepeatingBendingProcessNew"/>
    <dgm:cxn modelId="{6A7B498A-4B09-4AD9-BB75-4A8C26B270FE}" type="presParOf" srcId="{4F10C28A-1AF0-49EE-BB38-C1DE5603232C}" destId="{65A19FEE-80E5-4659-8446-466A17CFE89F}" srcOrd="0" destOrd="0" presId="urn:microsoft.com/office/officeart/2016/7/layout/RepeatingBendingProcessNew"/>
    <dgm:cxn modelId="{2AE423BF-3C2F-4EE2-9327-C33431D2304B}" type="presParOf" srcId="{C214D222-472E-472D-AA61-0A99663A239A}" destId="{914F792F-7728-40C7-9AFC-D5B7A830781E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1FD930-421E-4F6F-B414-BA5899864E8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48EBB7-DCD8-401D-B2DA-0A6DFAEDD3BD}">
      <dgm:prSet/>
      <dgm:spPr/>
      <dgm:t>
        <a:bodyPr/>
        <a:lstStyle/>
        <a:p>
          <a:r>
            <a:rPr lang="en-US"/>
            <a:t>Các đỉnh có con được gọi là đỉnh trong</a:t>
          </a:r>
        </a:p>
      </dgm:t>
    </dgm:pt>
    <dgm:pt modelId="{2A98A77E-2BBA-4CA6-A505-A195B690C82E}" type="parTrans" cxnId="{1686603C-500F-4B40-8E91-E1DC940926D2}">
      <dgm:prSet/>
      <dgm:spPr/>
      <dgm:t>
        <a:bodyPr/>
        <a:lstStyle/>
        <a:p>
          <a:endParaRPr lang="en-US"/>
        </a:p>
      </dgm:t>
    </dgm:pt>
    <dgm:pt modelId="{CFDCDE2E-4EFF-4333-801D-69483A5BF621}" type="sibTrans" cxnId="{1686603C-500F-4B40-8E91-E1DC940926D2}">
      <dgm:prSet/>
      <dgm:spPr/>
      <dgm:t>
        <a:bodyPr/>
        <a:lstStyle/>
        <a:p>
          <a:endParaRPr lang="en-US"/>
        </a:p>
      </dgm:t>
    </dgm:pt>
    <dgm:pt modelId="{275A83D0-F7BD-4BB8-9743-AE1F8E72A955}">
      <dgm:prSet/>
      <dgm:spPr/>
      <dgm:t>
        <a:bodyPr/>
        <a:lstStyle/>
        <a:p>
          <a:r>
            <a:rPr lang="en-US"/>
            <a:t>Các đỉnh không có con là đỉnh lá</a:t>
          </a:r>
        </a:p>
      </dgm:t>
    </dgm:pt>
    <dgm:pt modelId="{BCBB4003-D9C4-4C23-9F1C-72CDE34674D6}" type="parTrans" cxnId="{AD13CEB8-6931-47ED-A7C8-076D18CE334D}">
      <dgm:prSet/>
      <dgm:spPr/>
      <dgm:t>
        <a:bodyPr/>
        <a:lstStyle/>
        <a:p>
          <a:endParaRPr lang="en-US"/>
        </a:p>
      </dgm:t>
    </dgm:pt>
    <dgm:pt modelId="{C893A673-C203-4444-AE28-0C960B53D4A9}" type="sibTrans" cxnId="{AD13CEB8-6931-47ED-A7C8-076D18CE334D}">
      <dgm:prSet/>
      <dgm:spPr/>
      <dgm:t>
        <a:bodyPr/>
        <a:lstStyle/>
        <a:p>
          <a:endParaRPr lang="en-US"/>
        </a:p>
      </dgm:t>
    </dgm:pt>
    <dgm:pt modelId="{2A308C78-A83F-410B-9666-29579DAA45A2}">
      <dgm:prSet/>
      <dgm:spPr/>
      <dgm:t>
        <a:bodyPr/>
        <a:lstStyle/>
        <a:p>
          <a:r>
            <a:rPr lang="en-US"/>
            <a:t>Có cạnh (u,v) trong đó u gần gốc hơn </a:t>
          </a:r>
        </a:p>
      </dgm:t>
    </dgm:pt>
    <dgm:pt modelId="{239DD823-D01E-4196-824E-D4C4CC5A3194}" type="parTrans" cxnId="{78186737-FF65-4B61-A809-A70C61C67FD3}">
      <dgm:prSet/>
      <dgm:spPr/>
      <dgm:t>
        <a:bodyPr/>
        <a:lstStyle/>
        <a:p>
          <a:endParaRPr lang="en-US"/>
        </a:p>
      </dgm:t>
    </dgm:pt>
    <dgm:pt modelId="{82810565-1088-4455-BC4E-6F52329D1B14}" type="sibTrans" cxnId="{78186737-FF65-4B61-A809-A70C61C67FD3}">
      <dgm:prSet/>
      <dgm:spPr/>
      <dgm:t>
        <a:bodyPr/>
        <a:lstStyle/>
        <a:p>
          <a:endParaRPr lang="en-US"/>
        </a:p>
      </dgm:t>
    </dgm:pt>
    <dgm:pt modelId="{27C0FF3F-8E2E-424E-B23F-39E6F3E764AC}">
      <dgm:prSet/>
      <dgm:spPr/>
      <dgm:t>
        <a:bodyPr/>
        <a:lstStyle/>
        <a:p>
          <a:r>
            <a:rPr lang="en-US"/>
            <a:t>u là cha của v, v là con của u</a:t>
          </a:r>
        </a:p>
      </dgm:t>
    </dgm:pt>
    <dgm:pt modelId="{2454BB38-3F27-4E28-89CE-8E55008828E6}" type="parTrans" cxnId="{B3CC3B89-7852-417E-A26D-A4E747210D33}">
      <dgm:prSet/>
      <dgm:spPr/>
      <dgm:t>
        <a:bodyPr/>
        <a:lstStyle/>
        <a:p>
          <a:endParaRPr lang="en-US"/>
        </a:p>
      </dgm:t>
    </dgm:pt>
    <dgm:pt modelId="{52410C84-8A5C-4EF0-91FC-EAFC1746FC28}" type="sibTrans" cxnId="{B3CC3B89-7852-417E-A26D-A4E747210D33}">
      <dgm:prSet/>
      <dgm:spPr/>
      <dgm:t>
        <a:bodyPr/>
        <a:lstStyle/>
        <a:p>
          <a:endParaRPr lang="en-US"/>
        </a:p>
      </dgm:t>
    </dgm:pt>
    <dgm:pt modelId="{806BD01B-4238-4056-836F-1F370A93C897}">
      <dgm:prSet/>
      <dgm:spPr/>
      <dgm:t>
        <a:bodyPr/>
        <a:lstStyle/>
        <a:p>
          <a:r>
            <a:rPr lang="en-US"/>
            <a:t>Có đường đi từ u đến v trong đó u gần gốc hơn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u là tổ tiên của v, v là con cháu của u</a:t>
          </a:r>
        </a:p>
      </dgm:t>
    </dgm:pt>
    <dgm:pt modelId="{0AC4986E-646E-4437-BA82-1513918F17A6}" type="parTrans" cxnId="{BAD158FB-B9E7-4E84-85C0-B9C1EA3A9D19}">
      <dgm:prSet/>
      <dgm:spPr/>
      <dgm:t>
        <a:bodyPr/>
        <a:lstStyle/>
        <a:p>
          <a:endParaRPr lang="en-US"/>
        </a:p>
      </dgm:t>
    </dgm:pt>
    <dgm:pt modelId="{2C27C135-7E4A-4499-A3F6-B73B476D687D}" type="sibTrans" cxnId="{BAD158FB-B9E7-4E84-85C0-B9C1EA3A9D19}">
      <dgm:prSet/>
      <dgm:spPr/>
      <dgm:t>
        <a:bodyPr/>
        <a:lstStyle/>
        <a:p>
          <a:endParaRPr lang="en-US"/>
        </a:p>
      </dgm:t>
    </dgm:pt>
    <dgm:pt modelId="{AA3F5D54-6282-4A43-BABF-F91ADA7C6332}">
      <dgm:prSet/>
      <dgm:spPr/>
      <dgm:t>
        <a:bodyPr/>
        <a:lstStyle/>
        <a:p>
          <a:r>
            <a:rPr lang="en-US"/>
            <a:t>Các đỉnh có cùng cha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anh em</a:t>
          </a:r>
        </a:p>
      </dgm:t>
    </dgm:pt>
    <dgm:pt modelId="{03CB7D9F-5FB0-4B04-B226-3B1D13B08C4C}" type="parTrans" cxnId="{18FBFD86-0900-48C1-BDD3-8FAD9864DABB}">
      <dgm:prSet/>
      <dgm:spPr/>
      <dgm:t>
        <a:bodyPr/>
        <a:lstStyle/>
        <a:p>
          <a:endParaRPr lang="en-US"/>
        </a:p>
      </dgm:t>
    </dgm:pt>
    <dgm:pt modelId="{10414193-2F4E-40FF-97D8-7490B9896A47}" type="sibTrans" cxnId="{18FBFD86-0900-48C1-BDD3-8FAD9864DABB}">
      <dgm:prSet/>
      <dgm:spPr/>
      <dgm:t>
        <a:bodyPr/>
        <a:lstStyle/>
        <a:p>
          <a:endParaRPr lang="en-US"/>
        </a:p>
      </dgm:t>
    </dgm:pt>
    <dgm:pt modelId="{312BEC0C-F6B5-4BEB-8CF8-0F4358418FFB}">
      <dgm:prSet/>
      <dgm:spPr/>
      <dgm:t>
        <a:bodyPr/>
        <a:lstStyle/>
        <a:p>
          <a:r>
            <a:rPr lang="en-US"/>
            <a:t>Với một đỉnh v bất kỳ của cây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cây con gốc v là đồ thị con gồm đỉnh v và các con cháu của nó</a:t>
          </a:r>
        </a:p>
      </dgm:t>
    </dgm:pt>
    <dgm:pt modelId="{F8514C84-EC8F-49AC-B776-B7EBF105D28D}" type="parTrans" cxnId="{0CFD3285-92DC-430C-B42F-DFE639000678}">
      <dgm:prSet/>
      <dgm:spPr/>
      <dgm:t>
        <a:bodyPr/>
        <a:lstStyle/>
        <a:p>
          <a:endParaRPr lang="en-US"/>
        </a:p>
      </dgm:t>
    </dgm:pt>
    <dgm:pt modelId="{788BDA45-8949-42F4-A3AC-B1B5AF7D737F}" type="sibTrans" cxnId="{0CFD3285-92DC-430C-B42F-DFE639000678}">
      <dgm:prSet/>
      <dgm:spPr/>
      <dgm:t>
        <a:bodyPr/>
        <a:lstStyle/>
        <a:p>
          <a:endParaRPr lang="en-US"/>
        </a:p>
      </dgm:t>
    </dgm:pt>
    <dgm:pt modelId="{BF196518-3F09-4525-B937-701DB353B10C}">
      <dgm:prSet/>
      <dgm:spPr/>
      <dgm:t>
        <a:bodyPr/>
        <a:lstStyle/>
        <a:p>
          <a:r>
            <a:rPr lang="en-US"/>
            <a:t>Mức của đỉnh v trong cây có gốc là độ dài của đường đi từ gốc tới nó</a:t>
          </a:r>
        </a:p>
      </dgm:t>
    </dgm:pt>
    <dgm:pt modelId="{BDAF6534-E42F-4090-A313-611BC4494239}" type="parTrans" cxnId="{9A390A4A-459C-4ADE-BC91-9A6D67EDB6C6}">
      <dgm:prSet/>
      <dgm:spPr/>
      <dgm:t>
        <a:bodyPr/>
        <a:lstStyle/>
        <a:p>
          <a:endParaRPr lang="en-US"/>
        </a:p>
      </dgm:t>
    </dgm:pt>
    <dgm:pt modelId="{F4172C86-5389-4EEA-9AAF-E4B20FEA53D4}" type="sibTrans" cxnId="{9A390A4A-459C-4ADE-BC91-9A6D67EDB6C6}">
      <dgm:prSet/>
      <dgm:spPr/>
      <dgm:t>
        <a:bodyPr/>
        <a:lstStyle/>
        <a:p>
          <a:endParaRPr lang="en-US"/>
        </a:p>
      </dgm:t>
    </dgm:pt>
    <dgm:pt modelId="{9F15C943-7A8C-41C0-8968-91D8AB680839}">
      <dgm:prSet/>
      <dgm:spPr/>
      <dgm:t>
        <a:bodyPr/>
        <a:lstStyle/>
        <a:p>
          <a:r>
            <a:rPr lang="en-US"/>
            <a:t>Độ cao của cây là mức cao nhất của tất cả các đỉnh</a:t>
          </a:r>
        </a:p>
      </dgm:t>
    </dgm:pt>
    <dgm:pt modelId="{87BE1149-1CF9-4441-B824-76D8190D6CD7}" type="parTrans" cxnId="{7342E997-4575-43B3-B5C3-3990143CE749}">
      <dgm:prSet/>
      <dgm:spPr/>
      <dgm:t>
        <a:bodyPr/>
        <a:lstStyle/>
        <a:p>
          <a:endParaRPr lang="en-US"/>
        </a:p>
      </dgm:t>
    </dgm:pt>
    <dgm:pt modelId="{8F8B58E9-C643-4BD1-833B-B62787B78D25}" type="sibTrans" cxnId="{7342E997-4575-43B3-B5C3-3990143CE749}">
      <dgm:prSet/>
      <dgm:spPr/>
      <dgm:t>
        <a:bodyPr/>
        <a:lstStyle/>
        <a:p>
          <a:endParaRPr lang="en-US"/>
        </a:p>
      </dgm:t>
    </dgm:pt>
    <dgm:pt modelId="{FFFCF335-4784-4F6C-ACC8-51D5122C842F}" type="pres">
      <dgm:prSet presAssocID="{871FD930-421E-4F6F-B414-BA5899864E87}" presName="diagram" presStyleCnt="0">
        <dgm:presLayoutVars>
          <dgm:dir/>
          <dgm:resizeHandles val="exact"/>
        </dgm:presLayoutVars>
      </dgm:prSet>
      <dgm:spPr/>
    </dgm:pt>
    <dgm:pt modelId="{4B15B137-5844-4BB2-B180-1C104B5FBFC1}" type="pres">
      <dgm:prSet presAssocID="{CE48EBB7-DCD8-401D-B2DA-0A6DFAEDD3BD}" presName="node" presStyleLbl="node1" presStyleIdx="0" presStyleCnt="9">
        <dgm:presLayoutVars>
          <dgm:bulletEnabled val="1"/>
        </dgm:presLayoutVars>
      </dgm:prSet>
      <dgm:spPr/>
    </dgm:pt>
    <dgm:pt modelId="{A0ED5D3A-8F5B-42DF-9203-DC639C37F690}" type="pres">
      <dgm:prSet presAssocID="{CFDCDE2E-4EFF-4333-801D-69483A5BF621}" presName="sibTrans" presStyleCnt="0"/>
      <dgm:spPr/>
    </dgm:pt>
    <dgm:pt modelId="{43985651-4523-414E-8D35-B9EF0B7A5863}" type="pres">
      <dgm:prSet presAssocID="{275A83D0-F7BD-4BB8-9743-AE1F8E72A955}" presName="node" presStyleLbl="node1" presStyleIdx="1" presStyleCnt="9">
        <dgm:presLayoutVars>
          <dgm:bulletEnabled val="1"/>
        </dgm:presLayoutVars>
      </dgm:prSet>
      <dgm:spPr/>
    </dgm:pt>
    <dgm:pt modelId="{123BF37E-4176-43E6-B309-A42950602302}" type="pres">
      <dgm:prSet presAssocID="{C893A673-C203-4444-AE28-0C960B53D4A9}" presName="sibTrans" presStyleCnt="0"/>
      <dgm:spPr/>
    </dgm:pt>
    <dgm:pt modelId="{6FAC59FE-67B7-461B-BD14-2CF92C545FCF}" type="pres">
      <dgm:prSet presAssocID="{2A308C78-A83F-410B-9666-29579DAA45A2}" presName="node" presStyleLbl="node1" presStyleIdx="2" presStyleCnt="9">
        <dgm:presLayoutVars>
          <dgm:bulletEnabled val="1"/>
        </dgm:presLayoutVars>
      </dgm:prSet>
      <dgm:spPr/>
    </dgm:pt>
    <dgm:pt modelId="{E330B058-0DE6-41BD-BBDF-D1FAB3B7F657}" type="pres">
      <dgm:prSet presAssocID="{82810565-1088-4455-BC4E-6F52329D1B14}" presName="sibTrans" presStyleCnt="0"/>
      <dgm:spPr/>
    </dgm:pt>
    <dgm:pt modelId="{C392B172-95E8-4791-A7BC-D9B365697DDC}" type="pres">
      <dgm:prSet presAssocID="{27C0FF3F-8E2E-424E-B23F-39E6F3E764AC}" presName="node" presStyleLbl="node1" presStyleIdx="3" presStyleCnt="9">
        <dgm:presLayoutVars>
          <dgm:bulletEnabled val="1"/>
        </dgm:presLayoutVars>
      </dgm:prSet>
      <dgm:spPr/>
    </dgm:pt>
    <dgm:pt modelId="{B744506B-E914-4D28-BDE0-BEC411FCA4FB}" type="pres">
      <dgm:prSet presAssocID="{52410C84-8A5C-4EF0-91FC-EAFC1746FC28}" presName="sibTrans" presStyleCnt="0"/>
      <dgm:spPr/>
    </dgm:pt>
    <dgm:pt modelId="{0E6D00C8-8FA1-4399-B6EE-46DF9564EF98}" type="pres">
      <dgm:prSet presAssocID="{806BD01B-4238-4056-836F-1F370A93C897}" presName="node" presStyleLbl="node1" presStyleIdx="4" presStyleCnt="9">
        <dgm:presLayoutVars>
          <dgm:bulletEnabled val="1"/>
        </dgm:presLayoutVars>
      </dgm:prSet>
      <dgm:spPr/>
    </dgm:pt>
    <dgm:pt modelId="{D7D78656-81FF-4159-882B-4704A940696C}" type="pres">
      <dgm:prSet presAssocID="{2C27C135-7E4A-4499-A3F6-B73B476D687D}" presName="sibTrans" presStyleCnt="0"/>
      <dgm:spPr/>
    </dgm:pt>
    <dgm:pt modelId="{F00F4A7D-0913-492E-B0D0-44514A40FA49}" type="pres">
      <dgm:prSet presAssocID="{AA3F5D54-6282-4A43-BABF-F91ADA7C6332}" presName="node" presStyleLbl="node1" presStyleIdx="5" presStyleCnt="9">
        <dgm:presLayoutVars>
          <dgm:bulletEnabled val="1"/>
        </dgm:presLayoutVars>
      </dgm:prSet>
      <dgm:spPr/>
    </dgm:pt>
    <dgm:pt modelId="{A2D806C7-226A-4EF6-B0C9-4706033FCE4E}" type="pres">
      <dgm:prSet presAssocID="{10414193-2F4E-40FF-97D8-7490B9896A47}" presName="sibTrans" presStyleCnt="0"/>
      <dgm:spPr/>
    </dgm:pt>
    <dgm:pt modelId="{D3756DAB-5432-4129-96EC-F4976C89E9DA}" type="pres">
      <dgm:prSet presAssocID="{312BEC0C-F6B5-4BEB-8CF8-0F4358418FFB}" presName="node" presStyleLbl="node1" presStyleIdx="6" presStyleCnt="9">
        <dgm:presLayoutVars>
          <dgm:bulletEnabled val="1"/>
        </dgm:presLayoutVars>
      </dgm:prSet>
      <dgm:spPr/>
    </dgm:pt>
    <dgm:pt modelId="{DCACB868-92D6-40F2-A253-2AC1DEA79790}" type="pres">
      <dgm:prSet presAssocID="{788BDA45-8949-42F4-A3AC-B1B5AF7D737F}" presName="sibTrans" presStyleCnt="0"/>
      <dgm:spPr/>
    </dgm:pt>
    <dgm:pt modelId="{164D16F4-2E36-4680-8CD3-46BA82E22304}" type="pres">
      <dgm:prSet presAssocID="{BF196518-3F09-4525-B937-701DB353B10C}" presName="node" presStyleLbl="node1" presStyleIdx="7" presStyleCnt="9">
        <dgm:presLayoutVars>
          <dgm:bulletEnabled val="1"/>
        </dgm:presLayoutVars>
      </dgm:prSet>
      <dgm:spPr/>
    </dgm:pt>
    <dgm:pt modelId="{F47A22C7-B5D8-4302-9500-76D9A120F35B}" type="pres">
      <dgm:prSet presAssocID="{F4172C86-5389-4EEA-9AAF-E4B20FEA53D4}" presName="sibTrans" presStyleCnt="0"/>
      <dgm:spPr/>
    </dgm:pt>
    <dgm:pt modelId="{B12C81C4-4054-4DD3-9C60-6F419B0B379F}" type="pres">
      <dgm:prSet presAssocID="{9F15C943-7A8C-41C0-8968-91D8AB680839}" presName="node" presStyleLbl="node1" presStyleIdx="8" presStyleCnt="9">
        <dgm:presLayoutVars>
          <dgm:bulletEnabled val="1"/>
        </dgm:presLayoutVars>
      </dgm:prSet>
      <dgm:spPr/>
    </dgm:pt>
  </dgm:ptLst>
  <dgm:cxnLst>
    <dgm:cxn modelId="{1E49B800-2781-448A-BD96-7501C3A85E7D}" type="presOf" srcId="{871FD930-421E-4F6F-B414-BA5899864E87}" destId="{FFFCF335-4784-4F6C-ACC8-51D5122C842F}" srcOrd="0" destOrd="0" presId="urn:microsoft.com/office/officeart/2005/8/layout/default"/>
    <dgm:cxn modelId="{1AE6F502-37FA-45DE-8353-2E7D63BE82EC}" type="presOf" srcId="{AA3F5D54-6282-4A43-BABF-F91ADA7C6332}" destId="{F00F4A7D-0913-492E-B0D0-44514A40FA49}" srcOrd="0" destOrd="0" presId="urn:microsoft.com/office/officeart/2005/8/layout/default"/>
    <dgm:cxn modelId="{F4D3690D-0EB7-471B-902A-6D934BAF3B89}" type="presOf" srcId="{806BD01B-4238-4056-836F-1F370A93C897}" destId="{0E6D00C8-8FA1-4399-B6EE-46DF9564EF98}" srcOrd="0" destOrd="0" presId="urn:microsoft.com/office/officeart/2005/8/layout/default"/>
    <dgm:cxn modelId="{78186737-FF65-4B61-A809-A70C61C67FD3}" srcId="{871FD930-421E-4F6F-B414-BA5899864E87}" destId="{2A308C78-A83F-410B-9666-29579DAA45A2}" srcOrd="2" destOrd="0" parTransId="{239DD823-D01E-4196-824E-D4C4CC5A3194}" sibTransId="{82810565-1088-4455-BC4E-6F52329D1B14}"/>
    <dgm:cxn modelId="{1686603C-500F-4B40-8E91-E1DC940926D2}" srcId="{871FD930-421E-4F6F-B414-BA5899864E87}" destId="{CE48EBB7-DCD8-401D-B2DA-0A6DFAEDD3BD}" srcOrd="0" destOrd="0" parTransId="{2A98A77E-2BBA-4CA6-A505-A195B690C82E}" sibTransId="{CFDCDE2E-4EFF-4333-801D-69483A5BF621}"/>
    <dgm:cxn modelId="{B637A53E-AAEC-438B-8367-B407D0A34409}" type="presOf" srcId="{2A308C78-A83F-410B-9666-29579DAA45A2}" destId="{6FAC59FE-67B7-461B-BD14-2CF92C545FCF}" srcOrd="0" destOrd="0" presId="urn:microsoft.com/office/officeart/2005/8/layout/default"/>
    <dgm:cxn modelId="{9DAF565B-63CE-4377-81C9-96D4482BEBF1}" type="presOf" srcId="{9F15C943-7A8C-41C0-8968-91D8AB680839}" destId="{B12C81C4-4054-4DD3-9C60-6F419B0B379F}" srcOrd="0" destOrd="0" presId="urn:microsoft.com/office/officeart/2005/8/layout/default"/>
    <dgm:cxn modelId="{9A390A4A-459C-4ADE-BC91-9A6D67EDB6C6}" srcId="{871FD930-421E-4F6F-B414-BA5899864E87}" destId="{BF196518-3F09-4525-B937-701DB353B10C}" srcOrd="7" destOrd="0" parTransId="{BDAF6534-E42F-4090-A313-611BC4494239}" sibTransId="{F4172C86-5389-4EEA-9AAF-E4B20FEA53D4}"/>
    <dgm:cxn modelId="{F88C2952-1DC4-4693-B50F-9E7850CE2D91}" type="presOf" srcId="{BF196518-3F09-4525-B937-701DB353B10C}" destId="{164D16F4-2E36-4680-8CD3-46BA82E22304}" srcOrd="0" destOrd="0" presId="urn:microsoft.com/office/officeart/2005/8/layout/default"/>
    <dgm:cxn modelId="{A806A881-0F93-4C4B-9C4E-8C58049F5999}" type="presOf" srcId="{275A83D0-F7BD-4BB8-9743-AE1F8E72A955}" destId="{43985651-4523-414E-8D35-B9EF0B7A5863}" srcOrd="0" destOrd="0" presId="urn:microsoft.com/office/officeart/2005/8/layout/default"/>
    <dgm:cxn modelId="{0CFD3285-92DC-430C-B42F-DFE639000678}" srcId="{871FD930-421E-4F6F-B414-BA5899864E87}" destId="{312BEC0C-F6B5-4BEB-8CF8-0F4358418FFB}" srcOrd="6" destOrd="0" parTransId="{F8514C84-EC8F-49AC-B776-B7EBF105D28D}" sibTransId="{788BDA45-8949-42F4-A3AC-B1B5AF7D737F}"/>
    <dgm:cxn modelId="{18FBFD86-0900-48C1-BDD3-8FAD9864DABB}" srcId="{871FD930-421E-4F6F-B414-BA5899864E87}" destId="{AA3F5D54-6282-4A43-BABF-F91ADA7C6332}" srcOrd="5" destOrd="0" parTransId="{03CB7D9F-5FB0-4B04-B226-3B1D13B08C4C}" sibTransId="{10414193-2F4E-40FF-97D8-7490B9896A47}"/>
    <dgm:cxn modelId="{B3CC3B89-7852-417E-A26D-A4E747210D33}" srcId="{871FD930-421E-4F6F-B414-BA5899864E87}" destId="{27C0FF3F-8E2E-424E-B23F-39E6F3E764AC}" srcOrd="3" destOrd="0" parTransId="{2454BB38-3F27-4E28-89CE-8E55008828E6}" sibTransId="{52410C84-8A5C-4EF0-91FC-EAFC1746FC28}"/>
    <dgm:cxn modelId="{48AEC58F-E7A7-466F-8929-56739254ED1B}" type="presOf" srcId="{27C0FF3F-8E2E-424E-B23F-39E6F3E764AC}" destId="{C392B172-95E8-4791-A7BC-D9B365697DDC}" srcOrd="0" destOrd="0" presId="urn:microsoft.com/office/officeart/2005/8/layout/default"/>
    <dgm:cxn modelId="{7342E997-4575-43B3-B5C3-3990143CE749}" srcId="{871FD930-421E-4F6F-B414-BA5899864E87}" destId="{9F15C943-7A8C-41C0-8968-91D8AB680839}" srcOrd="8" destOrd="0" parTransId="{87BE1149-1CF9-4441-B824-76D8190D6CD7}" sibTransId="{8F8B58E9-C643-4BD1-833B-B62787B78D25}"/>
    <dgm:cxn modelId="{AD13CEB8-6931-47ED-A7C8-076D18CE334D}" srcId="{871FD930-421E-4F6F-B414-BA5899864E87}" destId="{275A83D0-F7BD-4BB8-9743-AE1F8E72A955}" srcOrd="1" destOrd="0" parTransId="{BCBB4003-D9C4-4C23-9F1C-72CDE34674D6}" sibTransId="{C893A673-C203-4444-AE28-0C960B53D4A9}"/>
    <dgm:cxn modelId="{9B1E01FA-EA2A-403C-A991-23830E7F3337}" type="presOf" srcId="{312BEC0C-F6B5-4BEB-8CF8-0F4358418FFB}" destId="{D3756DAB-5432-4129-96EC-F4976C89E9DA}" srcOrd="0" destOrd="0" presId="urn:microsoft.com/office/officeart/2005/8/layout/default"/>
    <dgm:cxn modelId="{BAD158FB-B9E7-4E84-85C0-B9C1EA3A9D19}" srcId="{871FD930-421E-4F6F-B414-BA5899864E87}" destId="{806BD01B-4238-4056-836F-1F370A93C897}" srcOrd="4" destOrd="0" parTransId="{0AC4986E-646E-4437-BA82-1513918F17A6}" sibTransId="{2C27C135-7E4A-4499-A3F6-B73B476D687D}"/>
    <dgm:cxn modelId="{63D840FF-476C-4EB9-AB8B-4B5C4C71D63E}" type="presOf" srcId="{CE48EBB7-DCD8-401D-B2DA-0A6DFAEDD3BD}" destId="{4B15B137-5844-4BB2-B180-1C104B5FBFC1}" srcOrd="0" destOrd="0" presId="urn:microsoft.com/office/officeart/2005/8/layout/default"/>
    <dgm:cxn modelId="{7AEB613E-D2EC-4509-84D0-5833AABC1E31}" type="presParOf" srcId="{FFFCF335-4784-4F6C-ACC8-51D5122C842F}" destId="{4B15B137-5844-4BB2-B180-1C104B5FBFC1}" srcOrd="0" destOrd="0" presId="urn:microsoft.com/office/officeart/2005/8/layout/default"/>
    <dgm:cxn modelId="{15E5ECB6-2463-4792-8686-F1B7E55AF6CD}" type="presParOf" srcId="{FFFCF335-4784-4F6C-ACC8-51D5122C842F}" destId="{A0ED5D3A-8F5B-42DF-9203-DC639C37F690}" srcOrd="1" destOrd="0" presId="urn:microsoft.com/office/officeart/2005/8/layout/default"/>
    <dgm:cxn modelId="{BB3C323B-2976-4004-B7CB-87B4AC3FA102}" type="presParOf" srcId="{FFFCF335-4784-4F6C-ACC8-51D5122C842F}" destId="{43985651-4523-414E-8D35-B9EF0B7A5863}" srcOrd="2" destOrd="0" presId="urn:microsoft.com/office/officeart/2005/8/layout/default"/>
    <dgm:cxn modelId="{AD7C16D7-9ADD-47CC-AC92-CBEC2432A87B}" type="presParOf" srcId="{FFFCF335-4784-4F6C-ACC8-51D5122C842F}" destId="{123BF37E-4176-43E6-B309-A42950602302}" srcOrd="3" destOrd="0" presId="urn:microsoft.com/office/officeart/2005/8/layout/default"/>
    <dgm:cxn modelId="{B934FF43-49A9-4D53-9979-5D1B76217352}" type="presParOf" srcId="{FFFCF335-4784-4F6C-ACC8-51D5122C842F}" destId="{6FAC59FE-67B7-461B-BD14-2CF92C545FCF}" srcOrd="4" destOrd="0" presId="urn:microsoft.com/office/officeart/2005/8/layout/default"/>
    <dgm:cxn modelId="{C06FAED4-22CE-4E74-8526-4095B294CD78}" type="presParOf" srcId="{FFFCF335-4784-4F6C-ACC8-51D5122C842F}" destId="{E330B058-0DE6-41BD-BBDF-D1FAB3B7F657}" srcOrd="5" destOrd="0" presId="urn:microsoft.com/office/officeart/2005/8/layout/default"/>
    <dgm:cxn modelId="{19CEA68D-47EF-4AE3-80F5-D194AF777AC8}" type="presParOf" srcId="{FFFCF335-4784-4F6C-ACC8-51D5122C842F}" destId="{C392B172-95E8-4791-A7BC-D9B365697DDC}" srcOrd="6" destOrd="0" presId="urn:microsoft.com/office/officeart/2005/8/layout/default"/>
    <dgm:cxn modelId="{56336374-5B47-411A-88C4-9169BE4BF757}" type="presParOf" srcId="{FFFCF335-4784-4F6C-ACC8-51D5122C842F}" destId="{B744506B-E914-4D28-BDE0-BEC411FCA4FB}" srcOrd="7" destOrd="0" presId="urn:microsoft.com/office/officeart/2005/8/layout/default"/>
    <dgm:cxn modelId="{75550A87-1D0B-4DC1-84E6-22AC6B3275EF}" type="presParOf" srcId="{FFFCF335-4784-4F6C-ACC8-51D5122C842F}" destId="{0E6D00C8-8FA1-4399-B6EE-46DF9564EF98}" srcOrd="8" destOrd="0" presId="urn:microsoft.com/office/officeart/2005/8/layout/default"/>
    <dgm:cxn modelId="{6BA68DB1-06A0-4AE3-9E22-C21414A0BE8C}" type="presParOf" srcId="{FFFCF335-4784-4F6C-ACC8-51D5122C842F}" destId="{D7D78656-81FF-4159-882B-4704A940696C}" srcOrd="9" destOrd="0" presId="urn:microsoft.com/office/officeart/2005/8/layout/default"/>
    <dgm:cxn modelId="{097F3DB0-AD52-447B-836D-5DA22C6668C7}" type="presParOf" srcId="{FFFCF335-4784-4F6C-ACC8-51D5122C842F}" destId="{F00F4A7D-0913-492E-B0D0-44514A40FA49}" srcOrd="10" destOrd="0" presId="urn:microsoft.com/office/officeart/2005/8/layout/default"/>
    <dgm:cxn modelId="{18DE9029-B8F0-4EEE-B2AD-42AA252000AF}" type="presParOf" srcId="{FFFCF335-4784-4F6C-ACC8-51D5122C842F}" destId="{A2D806C7-226A-4EF6-B0C9-4706033FCE4E}" srcOrd="11" destOrd="0" presId="urn:microsoft.com/office/officeart/2005/8/layout/default"/>
    <dgm:cxn modelId="{3B3B3E4F-A966-44E9-B360-260C264659BC}" type="presParOf" srcId="{FFFCF335-4784-4F6C-ACC8-51D5122C842F}" destId="{D3756DAB-5432-4129-96EC-F4976C89E9DA}" srcOrd="12" destOrd="0" presId="urn:microsoft.com/office/officeart/2005/8/layout/default"/>
    <dgm:cxn modelId="{C47D54F1-5E86-47C8-80BE-F06B1B098702}" type="presParOf" srcId="{FFFCF335-4784-4F6C-ACC8-51D5122C842F}" destId="{DCACB868-92D6-40F2-A253-2AC1DEA79790}" srcOrd="13" destOrd="0" presId="urn:microsoft.com/office/officeart/2005/8/layout/default"/>
    <dgm:cxn modelId="{DA4962B6-04F3-4814-B065-C81CC3E52D17}" type="presParOf" srcId="{FFFCF335-4784-4F6C-ACC8-51D5122C842F}" destId="{164D16F4-2E36-4680-8CD3-46BA82E22304}" srcOrd="14" destOrd="0" presId="urn:microsoft.com/office/officeart/2005/8/layout/default"/>
    <dgm:cxn modelId="{9DEC48FE-10A0-40C9-BD3A-334C5FD9FAA5}" type="presParOf" srcId="{FFFCF335-4784-4F6C-ACC8-51D5122C842F}" destId="{F47A22C7-B5D8-4302-9500-76D9A120F35B}" srcOrd="15" destOrd="0" presId="urn:microsoft.com/office/officeart/2005/8/layout/default"/>
    <dgm:cxn modelId="{2CC4F1B1-8CD6-4BA7-84E5-5EADCBD63805}" type="presParOf" srcId="{FFFCF335-4784-4F6C-ACC8-51D5122C842F}" destId="{B12C81C4-4054-4DD3-9C60-6F419B0B379F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FC94C-DE00-4A32-91B2-08C30425E074}">
      <dsp:nvSpPr>
        <dsp:cNvPr id="0" name=""/>
        <dsp:cNvSpPr/>
      </dsp:nvSpPr>
      <dsp:spPr>
        <a:xfrm>
          <a:off x="2614981" y="70912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751961"/>
        <a:ext cx="28878" cy="5775"/>
      </dsp:txXfrm>
    </dsp:sp>
    <dsp:sp modelId="{D66F3530-E3EF-497F-ACA4-CB8887E7ACDE}">
      <dsp:nvSpPr>
        <dsp:cNvPr id="0" name=""/>
        <dsp:cNvSpPr/>
      </dsp:nvSpPr>
      <dsp:spPr>
        <a:xfrm>
          <a:off x="105624" y="1502"/>
          <a:ext cx="2511156" cy="15066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Khái niệm cây trong đồ thị và các thuật ngữ liên quan</a:t>
          </a:r>
        </a:p>
      </dsp:txBody>
      <dsp:txXfrm>
        <a:off x="105624" y="1502"/>
        <a:ext cx="2511156" cy="1506693"/>
      </dsp:txXfrm>
    </dsp:sp>
    <dsp:sp modelId="{63697227-5DC5-406E-BB42-756A6953CBD6}">
      <dsp:nvSpPr>
        <dsp:cNvPr id="0" name=""/>
        <dsp:cNvSpPr/>
      </dsp:nvSpPr>
      <dsp:spPr>
        <a:xfrm>
          <a:off x="1361202" y="150639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1776991"/>
        <a:ext cx="157112" cy="5775"/>
      </dsp:txXfrm>
    </dsp:sp>
    <dsp:sp modelId="{18F682A1-A0BD-4E5D-BDB4-B8984A590BCC}">
      <dsp:nvSpPr>
        <dsp:cNvPr id="0" name=""/>
        <dsp:cNvSpPr/>
      </dsp:nvSpPr>
      <dsp:spPr>
        <a:xfrm>
          <a:off x="3194346" y="1502"/>
          <a:ext cx="2511156" cy="15066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Những tính chất của cây</a:t>
          </a:r>
        </a:p>
      </dsp:txBody>
      <dsp:txXfrm>
        <a:off x="3194346" y="1502"/>
        <a:ext cx="2511156" cy="1506693"/>
      </dsp:txXfrm>
    </dsp:sp>
    <dsp:sp modelId="{F6157710-3290-463C-AEE2-5D446D2EE345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2836221"/>
        <a:ext cx="28878" cy="5775"/>
      </dsp:txXfrm>
    </dsp:sp>
    <dsp:sp modelId="{BD159FE2-4132-4373-BB08-50D094A459AB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Các ứng dụng của cây</a:t>
          </a:r>
        </a:p>
      </dsp:txBody>
      <dsp:txXfrm>
        <a:off x="105624" y="2085762"/>
        <a:ext cx="2511156" cy="1506693"/>
      </dsp:txXfrm>
    </dsp:sp>
    <dsp:sp modelId="{4D201935-7BFB-405A-946C-369AA7404CE4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3861251"/>
        <a:ext cx="157112" cy="5775"/>
      </dsp:txXfrm>
    </dsp:sp>
    <dsp:sp modelId="{621CF612-F4DC-4FE0-8CC5-574782211A1E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Các phương pháp duyệt cây</a:t>
          </a:r>
        </a:p>
      </dsp:txBody>
      <dsp:txXfrm>
        <a:off x="3194346" y="2085762"/>
        <a:ext cx="2511156" cy="1506693"/>
      </dsp:txXfrm>
    </dsp:sp>
    <dsp:sp modelId="{4F10C28A-1AF0-49EE-BB38-C1DE5603232C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4920481"/>
        <a:ext cx="28878" cy="5775"/>
      </dsp:txXfrm>
    </dsp:sp>
    <dsp:sp modelId="{286539A0-F587-46D6-BA3E-A28A6568D821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Cây khung</a:t>
          </a:r>
        </a:p>
      </dsp:txBody>
      <dsp:txXfrm>
        <a:off x="105624" y="4170022"/>
        <a:ext cx="2511156" cy="1506693"/>
      </dsp:txXfrm>
    </dsp:sp>
    <dsp:sp modelId="{914F792F-7728-40C7-9AFC-D5B7A830781E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Cây khung nhỏ nhất</a:t>
          </a:r>
        </a:p>
      </dsp:txBody>
      <dsp:txXfrm>
        <a:off x="3194346" y="4170022"/>
        <a:ext cx="2511156" cy="150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5B137-5844-4BB2-B180-1C104B5FBFC1}">
      <dsp:nvSpPr>
        <dsp:cNvPr id="0" name=""/>
        <dsp:cNvSpPr/>
      </dsp:nvSpPr>
      <dsp:spPr>
        <a:xfrm>
          <a:off x="0" y="52657"/>
          <a:ext cx="1682391" cy="1009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Các đỉnh có con được gọi là đỉnh trong</a:t>
          </a:r>
        </a:p>
      </dsp:txBody>
      <dsp:txXfrm>
        <a:off x="0" y="52657"/>
        <a:ext cx="1682391" cy="1009434"/>
      </dsp:txXfrm>
    </dsp:sp>
    <dsp:sp modelId="{43985651-4523-414E-8D35-B9EF0B7A5863}">
      <dsp:nvSpPr>
        <dsp:cNvPr id="0" name=""/>
        <dsp:cNvSpPr/>
      </dsp:nvSpPr>
      <dsp:spPr>
        <a:xfrm>
          <a:off x="1850630" y="52657"/>
          <a:ext cx="1682391" cy="1009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Các đỉnh không có con là đỉnh lá</a:t>
          </a:r>
        </a:p>
      </dsp:txBody>
      <dsp:txXfrm>
        <a:off x="1850630" y="52657"/>
        <a:ext cx="1682391" cy="1009434"/>
      </dsp:txXfrm>
    </dsp:sp>
    <dsp:sp modelId="{6FAC59FE-67B7-461B-BD14-2CF92C545FCF}">
      <dsp:nvSpPr>
        <dsp:cNvPr id="0" name=""/>
        <dsp:cNvSpPr/>
      </dsp:nvSpPr>
      <dsp:spPr>
        <a:xfrm>
          <a:off x="3701260" y="52657"/>
          <a:ext cx="1682391" cy="1009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Có cạnh (u,v) trong đó u gần gốc hơn </a:t>
          </a:r>
        </a:p>
      </dsp:txBody>
      <dsp:txXfrm>
        <a:off x="3701260" y="52657"/>
        <a:ext cx="1682391" cy="1009434"/>
      </dsp:txXfrm>
    </dsp:sp>
    <dsp:sp modelId="{C392B172-95E8-4791-A7BC-D9B365697DDC}">
      <dsp:nvSpPr>
        <dsp:cNvPr id="0" name=""/>
        <dsp:cNvSpPr/>
      </dsp:nvSpPr>
      <dsp:spPr>
        <a:xfrm>
          <a:off x="0" y="1230331"/>
          <a:ext cx="1682391" cy="1009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 là cha của v, v là con của u</a:t>
          </a:r>
        </a:p>
      </dsp:txBody>
      <dsp:txXfrm>
        <a:off x="0" y="1230331"/>
        <a:ext cx="1682391" cy="1009434"/>
      </dsp:txXfrm>
    </dsp:sp>
    <dsp:sp modelId="{0E6D00C8-8FA1-4399-B6EE-46DF9564EF98}">
      <dsp:nvSpPr>
        <dsp:cNvPr id="0" name=""/>
        <dsp:cNvSpPr/>
      </dsp:nvSpPr>
      <dsp:spPr>
        <a:xfrm>
          <a:off x="1850630" y="1230331"/>
          <a:ext cx="1682391" cy="1009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Có đường đi từ u đến v trong đó u gần gốc hơn </a:t>
          </a:r>
          <a:r>
            <a:rPr lang="en-US" sz="1300" kern="1200">
              <a:sym typeface="Wingdings" panose="05000000000000000000" pitchFamily="2" charset="2"/>
            </a:rPr>
            <a:t></a:t>
          </a:r>
          <a:r>
            <a:rPr lang="en-US" sz="1300" kern="1200"/>
            <a:t> u là tổ tiên của v, v là con cháu của u</a:t>
          </a:r>
        </a:p>
      </dsp:txBody>
      <dsp:txXfrm>
        <a:off x="1850630" y="1230331"/>
        <a:ext cx="1682391" cy="1009434"/>
      </dsp:txXfrm>
    </dsp:sp>
    <dsp:sp modelId="{F00F4A7D-0913-492E-B0D0-44514A40FA49}">
      <dsp:nvSpPr>
        <dsp:cNvPr id="0" name=""/>
        <dsp:cNvSpPr/>
      </dsp:nvSpPr>
      <dsp:spPr>
        <a:xfrm>
          <a:off x="3701260" y="1230331"/>
          <a:ext cx="1682391" cy="1009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Các đỉnh có cùng cha </a:t>
          </a:r>
          <a:r>
            <a:rPr lang="en-US" sz="1300" kern="1200">
              <a:sym typeface="Wingdings" panose="05000000000000000000" pitchFamily="2" charset="2"/>
            </a:rPr>
            <a:t></a:t>
          </a:r>
          <a:r>
            <a:rPr lang="en-US" sz="1300" kern="1200"/>
            <a:t> anh em</a:t>
          </a:r>
        </a:p>
      </dsp:txBody>
      <dsp:txXfrm>
        <a:off x="3701260" y="1230331"/>
        <a:ext cx="1682391" cy="1009434"/>
      </dsp:txXfrm>
    </dsp:sp>
    <dsp:sp modelId="{D3756DAB-5432-4129-96EC-F4976C89E9DA}">
      <dsp:nvSpPr>
        <dsp:cNvPr id="0" name=""/>
        <dsp:cNvSpPr/>
      </dsp:nvSpPr>
      <dsp:spPr>
        <a:xfrm>
          <a:off x="0" y="2408005"/>
          <a:ext cx="1682391" cy="1009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Với một đỉnh v bất kỳ của cây </a:t>
          </a:r>
          <a:r>
            <a:rPr lang="en-US" sz="1300" kern="1200">
              <a:sym typeface="Wingdings" panose="05000000000000000000" pitchFamily="2" charset="2"/>
            </a:rPr>
            <a:t></a:t>
          </a:r>
          <a:r>
            <a:rPr lang="en-US" sz="1300" kern="1200"/>
            <a:t> cây con gốc v là đồ thị con gồm đỉnh v và các con cháu của nó</a:t>
          </a:r>
        </a:p>
      </dsp:txBody>
      <dsp:txXfrm>
        <a:off x="0" y="2408005"/>
        <a:ext cx="1682391" cy="1009434"/>
      </dsp:txXfrm>
    </dsp:sp>
    <dsp:sp modelId="{164D16F4-2E36-4680-8CD3-46BA82E22304}">
      <dsp:nvSpPr>
        <dsp:cNvPr id="0" name=""/>
        <dsp:cNvSpPr/>
      </dsp:nvSpPr>
      <dsp:spPr>
        <a:xfrm>
          <a:off x="1850630" y="2408005"/>
          <a:ext cx="1682391" cy="1009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Mức của đỉnh v trong cây có gốc là độ dài của đường đi từ gốc tới nó</a:t>
          </a:r>
        </a:p>
      </dsp:txBody>
      <dsp:txXfrm>
        <a:off x="1850630" y="2408005"/>
        <a:ext cx="1682391" cy="1009434"/>
      </dsp:txXfrm>
    </dsp:sp>
    <dsp:sp modelId="{B12C81C4-4054-4DD3-9C60-6F419B0B379F}">
      <dsp:nvSpPr>
        <dsp:cNvPr id="0" name=""/>
        <dsp:cNvSpPr/>
      </dsp:nvSpPr>
      <dsp:spPr>
        <a:xfrm>
          <a:off x="3701260" y="2408005"/>
          <a:ext cx="1682391" cy="1009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Độ cao của cây là mức cao nhất của tất cả các đỉnh</a:t>
          </a:r>
        </a:p>
      </dsp:txBody>
      <dsp:txXfrm>
        <a:off x="3701260" y="2408005"/>
        <a:ext cx="1682391" cy="1009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7122C-1AFC-4625-A02E-58153952FA8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11336-192E-4DC3-8931-7FCB41DF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08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780-9B6B-4DE7-BE56-CADE230F03EB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CDE-C6B8-405C-A055-25C59FA1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5796-B238-4091-9E10-2BF0C8FE0E3B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CDE-C6B8-405C-A055-25C59FA1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7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27060-6FD9-4DF5-B564-2DFB7DA5560F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CDE-C6B8-405C-A055-25C59FA1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5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AB25-78C7-4263-930B-FB9FC7CF6F5D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CDE-C6B8-405C-A055-25C59FA1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2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0659-BF3C-4516-884B-CAE1AD5D2075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CDE-C6B8-405C-A055-25C59FA1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7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EB88-081E-46A7-952C-F0A4221D83D0}" type="datetime1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CDE-C6B8-405C-A055-25C59FA1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9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BBC3-A36B-4056-B36E-BC1B4CD93402}" type="datetime1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CDE-C6B8-405C-A055-25C59FA1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2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7B3-0150-424B-98B4-F1F7C3EC5E26}" type="datetime1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CDE-C6B8-405C-A055-25C59FA1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0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8845-9AD1-4D38-A30E-3779E9382335}" type="datetime1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CDE-C6B8-405C-A055-25C59FA1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5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6C62-B480-4A68-89EF-774D03102883}" type="datetime1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CDE-C6B8-405C-A055-25C59FA1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1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A4BF-E468-4857-90CE-7FE4265565E9}" type="datetime1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CDE-C6B8-405C-A055-25C59FA1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5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29792-1337-4D3B-99DC-8A96FEAD1802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E0CDE-C6B8-405C-A055-25C59FA1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Toán rời rạc: Cây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ThS. Phạm Hoàng Giang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F146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114B81D-1C5F-4AE3-8186-035047A2E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7115" y="1466062"/>
            <a:ext cx="1517772" cy="98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AE0CDE-C6B8-405C-A055-25C59FA13534}" type="slidenum">
              <a:rPr lang="en-US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705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820880"/>
                <a:ext cx="5257799" cy="4889350"/>
              </a:xfrm>
            </p:spPr>
            <p:txBody>
              <a:bodyPr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CA" sz="2000" dirty="0" err="1"/>
                  <a:t>Giả</a:t>
                </a:r>
                <a:r>
                  <a:rPr lang="en-CA" sz="2000" dirty="0"/>
                  <a:t> </a:t>
                </a:r>
                <a:r>
                  <a:rPr lang="en-CA" sz="2000" dirty="0" err="1"/>
                  <a:t>sử</a:t>
                </a:r>
                <a:r>
                  <a:rPr lang="en-CA" sz="2000" dirty="0"/>
                  <a:t> ta </a:t>
                </a:r>
                <a:r>
                  <a:rPr lang="en-CA" sz="2000" dirty="0" err="1"/>
                  <a:t>có</a:t>
                </a:r>
                <a:r>
                  <a:rPr lang="en-CA" sz="2000" dirty="0"/>
                  <a:t> </a:t>
                </a:r>
                <a:r>
                  <a:rPr lang="en-CA" sz="2000" dirty="0" err="1"/>
                  <a:t>trò</a:t>
                </a:r>
                <a:r>
                  <a:rPr lang="en-CA" sz="2000" dirty="0"/>
                  <a:t> </a:t>
                </a:r>
                <a:r>
                  <a:rPr lang="en-CA" sz="2000" dirty="0" err="1"/>
                  <a:t>chơi</a:t>
                </a:r>
                <a:r>
                  <a:rPr lang="en-CA" sz="2000" dirty="0"/>
                  <a:t> </a:t>
                </a:r>
                <a:r>
                  <a:rPr lang="en-CA" sz="2000" dirty="0" err="1"/>
                  <a:t>viết</a:t>
                </a:r>
                <a:r>
                  <a:rPr lang="en-CA" sz="2000" dirty="0"/>
                  <a:t> </a:t>
                </a:r>
                <a:r>
                  <a:rPr lang="en-CA" sz="2000" dirty="0" err="1"/>
                  <a:t>thư</a:t>
                </a:r>
                <a:r>
                  <a:rPr lang="en-CA" sz="2000" dirty="0"/>
                  <a:t> </a:t>
                </a:r>
                <a:r>
                  <a:rPr lang="en-CA" sz="2000" dirty="0" err="1"/>
                  <a:t>dây</a:t>
                </a:r>
                <a:r>
                  <a:rPr lang="en-CA" sz="2000" dirty="0"/>
                  <a:t> </a:t>
                </a:r>
                <a:r>
                  <a:rPr lang="en-CA" sz="2000" dirty="0" err="1"/>
                  <a:t>chuyền</a:t>
                </a:r>
                <a:r>
                  <a:rPr lang="en-CA" sz="2000" dirty="0"/>
                  <a:t>. Ban </a:t>
                </a:r>
                <a:r>
                  <a:rPr lang="en-CA" sz="2000" dirty="0" err="1"/>
                  <a:t>đầu</a:t>
                </a:r>
                <a:r>
                  <a:rPr lang="en-CA" sz="2000" dirty="0"/>
                  <a:t> </a:t>
                </a:r>
                <a:r>
                  <a:rPr lang="en-CA" sz="2000" dirty="0" err="1"/>
                  <a:t>có</a:t>
                </a:r>
                <a:r>
                  <a:rPr lang="en-CA" sz="2000" dirty="0"/>
                  <a:t> </a:t>
                </a:r>
                <a:r>
                  <a:rPr lang="en-CA" sz="2000" dirty="0" err="1"/>
                  <a:t>một</a:t>
                </a:r>
                <a:r>
                  <a:rPr lang="en-CA" sz="2000" dirty="0"/>
                  <a:t> </a:t>
                </a:r>
                <a:r>
                  <a:rPr lang="en-CA" sz="2000" dirty="0" err="1"/>
                  <a:t>người</a:t>
                </a:r>
                <a:r>
                  <a:rPr lang="en-CA" sz="2000" dirty="0"/>
                  <a:t> </a:t>
                </a:r>
                <a:r>
                  <a:rPr lang="en-CA" sz="2000" dirty="0" err="1"/>
                  <a:t>nhận</a:t>
                </a:r>
                <a:r>
                  <a:rPr lang="en-CA" sz="2000" dirty="0"/>
                  <a:t> </a:t>
                </a:r>
                <a:r>
                  <a:rPr lang="en-CA" sz="2000" dirty="0" err="1"/>
                  <a:t>được</a:t>
                </a:r>
                <a:r>
                  <a:rPr lang="en-CA" sz="2000" dirty="0"/>
                  <a:t> </a:t>
                </a:r>
                <a:r>
                  <a:rPr lang="en-CA" sz="2000" dirty="0" err="1"/>
                  <a:t>một</a:t>
                </a:r>
                <a:r>
                  <a:rPr lang="en-CA" sz="2000" dirty="0"/>
                  <a:t> </a:t>
                </a:r>
                <a:r>
                  <a:rPr lang="en-CA" sz="2000" dirty="0" err="1"/>
                  <a:t>bức</a:t>
                </a:r>
                <a:r>
                  <a:rPr lang="en-CA" sz="2000" dirty="0"/>
                  <a:t> </a:t>
                </a:r>
                <a:r>
                  <a:rPr lang="en-CA" sz="2000" dirty="0" err="1"/>
                  <a:t>thư</a:t>
                </a:r>
                <a:r>
                  <a:rPr lang="en-CA" sz="2000" dirty="0"/>
                  <a:t> </a:t>
                </a:r>
                <a:r>
                  <a:rPr lang="en-CA" sz="2000" dirty="0" err="1"/>
                  <a:t>và</a:t>
                </a:r>
                <a:r>
                  <a:rPr lang="en-CA" sz="2000" dirty="0"/>
                  <a:t> </a:t>
                </a:r>
                <a:r>
                  <a:rPr lang="en-CA" sz="2000" dirty="0" err="1"/>
                  <a:t>giả</a:t>
                </a:r>
                <a:r>
                  <a:rPr lang="en-CA" sz="2000" dirty="0"/>
                  <a:t> </a:t>
                </a:r>
                <a:r>
                  <a:rPr lang="en-CA" sz="2000" dirty="0" err="1"/>
                  <a:t>sử</a:t>
                </a:r>
                <a:r>
                  <a:rPr lang="en-CA" sz="2000" dirty="0"/>
                  <a:t> </a:t>
                </a:r>
                <a:r>
                  <a:rPr lang="en-CA" sz="2000" dirty="0" err="1"/>
                  <a:t>rằng</a:t>
                </a:r>
                <a:r>
                  <a:rPr lang="en-CA" sz="2000" dirty="0"/>
                  <a:t> </a:t>
                </a:r>
                <a:r>
                  <a:rPr lang="en-CA" sz="2000" dirty="0" err="1"/>
                  <a:t>mỗi</a:t>
                </a:r>
                <a:r>
                  <a:rPr lang="en-CA" sz="2000" dirty="0"/>
                  <a:t> </a:t>
                </a:r>
                <a:r>
                  <a:rPr lang="en-CA" sz="2000" dirty="0" err="1"/>
                  <a:t>người</a:t>
                </a:r>
                <a:r>
                  <a:rPr lang="en-CA" sz="2000" dirty="0"/>
                  <a:t> </a:t>
                </a:r>
                <a:r>
                  <a:rPr lang="en-CA" sz="2000" dirty="0" err="1"/>
                  <a:t>khi</a:t>
                </a:r>
                <a:r>
                  <a:rPr lang="en-CA" sz="2000" dirty="0"/>
                  <a:t> </a:t>
                </a:r>
                <a:r>
                  <a:rPr lang="en-CA" sz="2000" dirty="0" err="1"/>
                  <a:t>nhận</a:t>
                </a:r>
                <a:r>
                  <a:rPr lang="en-CA" sz="2000" dirty="0"/>
                  <a:t> </a:t>
                </a:r>
                <a:r>
                  <a:rPr lang="en-CA" sz="2000" dirty="0" err="1"/>
                  <a:t>được</a:t>
                </a:r>
                <a:r>
                  <a:rPr lang="en-CA" sz="2000" dirty="0"/>
                  <a:t> </a:t>
                </a:r>
                <a:r>
                  <a:rPr lang="en-CA" sz="2000" dirty="0" err="1"/>
                  <a:t>một</a:t>
                </a:r>
                <a:r>
                  <a:rPr lang="en-CA" sz="2000" dirty="0"/>
                  <a:t> </a:t>
                </a:r>
                <a:r>
                  <a:rPr lang="en-CA" sz="2000" dirty="0" err="1"/>
                  <a:t>bức</a:t>
                </a:r>
                <a:r>
                  <a:rPr lang="en-CA" sz="2000" dirty="0"/>
                  <a:t> </a:t>
                </a:r>
                <a:r>
                  <a:rPr lang="en-CA" sz="2000" dirty="0" err="1"/>
                  <a:t>thư</a:t>
                </a:r>
                <a:r>
                  <a:rPr lang="en-CA" sz="2000" dirty="0"/>
                  <a:t> </a:t>
                </a:r>
                <a:r>
                  <a:rPr lang="en-CA" sz="2000" dirty="0" err="1"/>
                  <a:t>hoặc</a:t>
                </a:r>
                <a:r>
                  <a:rPr lang="en-CA" sz="2000" dirty="0"/>
                  <a:t> </a:t>
                </a:r>
                <a:r>
                  <a:rPr lang="en-CA" sz="2000" dirty="0" err="1"/>
                  <a:t>sẽ</a:t>
                </a:r>
                <a:r>
                  <a:rPr lang="en-CA" sz="2000" dirty="0"/>
                  <a:t> </a:t>
                </a:r>
                <a:r>
                  <a:rPr lang="en-CA" sz="2000" dirty="0" err="1"/>
                  <a:t>viết</a:t>
                </a:r>
                <a:r>
                  <a:rPr lang="en-CA" sz="2000" dirty="0"/>
                  <a:t> </a:t>
                </a:r>
                <a:r>
                  <a:rPr lang="en-CA" sz="2000" dirty="0" err="1"/>
                  <a:t>thư</a:t>
                </a:r>
                <a:r>
                  <a:rPr lang="en-CA" sz="2000" dirty="0"/>
                  <a:t> </a:t>
                </a:r>
                <a:r>
                  <a:rPr lang="en-CA" sz="2000" dirty="0" err="1"/>
                  <a:t>cho</a:t>
                </a:r>
                <a:r>
                  <a:rPr lang="en-CA" sz="2000" dirty="0"/>
                  <a:t> </a:t>
                </a:r>
                <a:r>
                  <a:rPr lang="en-CA" sz="2000" dirty="0" err="1"/>
                  <a:t>bốn</a:t>
                </a:r>
                <a:r>
                  <a:rPr lang="en-CA" sz="2000" dirty="0"/>
                  <a:t> </a:t>
                </a:r>
                <a:r>
                  <a:rPr lang="en-CA" sz="2000" dirty="0" err="1"/>
                  <a:t>người</a:t>
                </a:r>
                <a:r>
                  <a:rPr lang="en-CA" sz="2000" dirty="0"/>
                  <a:t> </a:t>
                </a:r>
                <a:r>
                  <a:rPr lang="en-CA" sz="2000" dirty="0" err="1"/>
                  <a:t>khác</a:t>
                </a:r>
                <a:r>
                  <a:rPr lang="en-CA" sz="2000" dirty="0"/>
                  <a:t> </a:t>
                </a:r>
                <a:r>
                  <a:rPr lang="en-CA" sz="2000" dirty="0" err="1"/>
                  <a:t>hoặc</a:t>
                </a:r>
                <a:r>
                  <a:rPr lang="en-CA" sz="2000" dirty="0"/>
                  <a:t> </a:t>
                </a:r>
                <a:r>
                  <a:rPr lang="en-CA" sz="2000" dirty="0" err="1"/>
                  <a:t>không</a:t>
                </a:r>
                <a:r>
                  <a:rPr lang="en-CA" sz="2000" dirty="0"/>
                  <a:t> </a:t>
                </a:r>
                <a:r>
                  <a:rPr lang="en-CA" sz="2000" dirty="0" err="1"/>
                  <a:t>viết</a:t>
                </a:r>
                <a:r>
                  <a:rPr lang="en-CA" sz="2000" dirty="0"/>
                  <a:t> </a:t>
                </a:r>
                <a:r>
                  <a:rPr lang="en-CA" sz="2000" dirty="0" err="1"/>
                  <a:t>thư</a:t>
                </a:r>
                <a:r>
                  <a:rPr lang="en-CA" sz="2000" dirty="0"/>
                  <a:t> </a:t>
                </a:r>
                <a:r>
                  <a:rPr lang="en-CA" sz="2000" dirty="0" err="1"/>
                  <a:t>cho</a:t>
                </a:r>
                <a:r>
                  <a:rPr lang="en-CA" sz="2000" dirty="0"/>
                  <a:t> ai </a:t>
                </a:r>
                <a:r>
                  <a:rPr lang="en-CA" sz="2000" dirty="0" err="1"/>
                  <a:t>cả</a:t>
                </a:r>
                <a:r>
                  <a:rPr lang="en-CA" sz="2000" dirty="0"/>
                  <a:t>. </a:t>
                </a:r>
                <a:r>
                  <a:rPr lang="en-CA" sz="2000" dirty="0" err="1"/>
                  <a:t>Hỏi</a:t>
                </a:r>
                <a:r>
                  <a:rPr lang="en-CA" sz="2000" dirty="0"/>
                  <a:t> </a:t>
                </a:r>
                <a:r>
                  <a:rPr lang="en-CA" sz="2000" dirty="0" err="1"/>
                  <a:t>có</a:t>
                </a:r>
                <a:r>
                  <a:rPr lang="en-CA" sz="2000" dirty="0"/>
                  <a:t> bao </a:t>
                </a:r>
                <a:r>
                  <a:rPr lang="en-CA" sz="2000" dirty="0" err="1"/>
                  <a:t>nhiêu</a:t>
                </a:r>
                <a:r>
                  <a:rPr lang="en-CA" sz="2000" dirty="0"/>
                  <a:t> </a:t>
                </a:r>
                <a:r>
                  <a:rPr lang="en-CA" sz="2000" dirty="0" err="1"/>
                  <a:t>người</a:t>
                </a:r>
                <a:r>
                  <a:rPr lang="en-CA" sz="2000" dirty="0"/>
                  <a:t> </a:t>
                </a:r>
                <a:r>
                  <a:rPr lang="en-CA" sz="2000" dirty="0" err="1"/>
                  <a:t>nhận</a:t>
                </a:r>
                <a:r>
                  <a:rPr lang="en-CA" sz="2000" dirty="0"/>
                  <a:t> </a:t>
                </a:r>
                <a:r>
                  <a:rPr lang="en-CA" sz="2000" dirty="0" err="1"/>
                  <a:t>được</a:t>
                </a:r>
                <a:r>
                  <a:rPr lang="en-CA" sz="2000" dirty="0"/>
                  <a:t> </a:t>
                </a:r>
                <a:r>
                  <a:rPr lang="en-CA" sz="2000" dirty="0" err="1"/>
                  <a:t>thư</a:t>
                </a:r>
                <a:r>
                  <a:rPr lang="en-CA" sz="2000" dirty="0"/>
                  <a:t> </a:t>
                </a:r>
                <a:r>
                  <a:rPr lang="en-CA" sz="2000" dirty="0" err="1"/>
                  <a:t>kể</a:t>
                </a:r>
                <a:r>
                  <a:rPr lang="en-CA" sz="2000" dirty="0"/>
                  <a:t> </a:t>
                </a:r>
                <a:r>
                  <a:rPr lang="en-CA" sz="2000" dirty="0" err="1"/>
                  <a:t>cả</a:t>
                </a:r>
                <a:r>
                  <a:rPr lang="en-CA" sz="2000" dirty="0"/>
                  <a:t> </a:t>
                </a:r>
                <a:r>
                  <a:rPr lang="en-CA" sz="2000" dirty="0" err="1"/>
                  <a:t>người</a:t>
                </a:r>
                <a:r>
                  <a:rPr lang="en-CA" sz="2000" dirty="0"/>
                  <a:t> </a:t>
                </a:r>
                <a:r>
                  <a:rPr lang="en-CA" sz="2000" dirty="0" err="1"/>
                  <a:t>đầu</a:t>
                </a:r>
                <a:r>
                  <a:rPr lang="en-CA" sz="2000" dirty="0"/>
                  <a:t> </a:t>
                </a:r>
                <a:r>
                  <a:rPr lang="en-CA" sz="2000" dirty="0" err="1"/>
                  <a:t>tiên</a:t>
                </a:r>
                <a:r>
                  <a:rPr lang="en-CA" sz="2000" dirty="0"/>
                  <a:t> </a:t>
                </a:r>
                <a:r>
                  <a:rPr lang="en-CA" sz="2000" dirty="0" err="1"/>
                  <a:t>nếu</a:t>
                </a:r>
                <a:r>
                  <a:rPr lang="en-CA" sz="2000" dirty="0"/>
                  <a:t> </a:t>
                </a:r>
                <a:r>
                  <a:rPr lang="en-CA" sz="2000" dirty="0" err="1"/>
                  <a:t>không</a:t>
                </a:r>
                <a:r>
                  <a:rPr lang="en-CA" sz="2000" dirty="0"/>
                  <a:t> </a:t>
                </a:r>
                <a:r>
                  <a:rPr lang="en-CA" sz="2000" dirty="0" err="1"/>
                  <a:t>có</a:t>
                </a:r>
                <a:r>
                  <a:rPr lang="en-CA" sz="2000" dirty="0"/>
                  <a:t> ai </a:t>
                </a:r>
                <a:r>
                  <a:rPr lang="en-CA" sz="2000" dirty="0" err="1"/>
                  <a:t>nhận</a:t>
                </a:r>
                <a:r>
                  <a:rPr lang="en-CA" sz="2000" dirty="0"/>
                  <a:t> </a:t>
                </a:r>
                <a:r>
                  <a:rPr lang="en-CA" sz="2000" dirty="0" err="1"/>
                  <a:t>được</a:t>
                </a:r>
                <a:r>
                  <a:rPr lang="en-CA" sz="2000" dirty="0"/>
                  <a:t> </a:t>
                </a:r>
                <a:r>
                  <a:rPr lang="en-CA" sz="2000" dirty="0" err="1"/>
                  <a:t>nhiều</a:t>
                </a:r>
                <a:r>
                  <a:rPr lang="en-CA" sz="2000" dirty="0"/>
                  <a:t> </a:t>
                </a:r>
                <a:r>
                  <a:rPr lang="en-CA" sz="2000" dirty="0" err="1"/>
                  <a:t>hơn</a:t>
                </a:r>
                <a:r>
                  <a:rPr lang="en-CA" sz="2000" dirty="0"/>
                  <a:t> </a:t>
                </a:r>
                <a:r>
                  <a:rPr lang="en-CA" sz="2000" dirty="0" err="1"/>
                  <a:t>một</a:t>
                </a:r>
                <a:r>
                  <a:rPr lang="en-CA" sz="2000" dirty="0"/>
                  <a:t> </a:t>
                </a:r>
                <a:r>
                  <a:rPr lang="en-CA" sz="2000" dirty="0" err="1"/>
                  <a:t>bức</a:t>
                </a:r>
                <a:r>
                  <a:rPr lang="en-CA" sz="2000" dirty="0"/>
                  <a:t> </a:t>
                </a:r>
                <a:r>
                  <a:rPr lang="en-CA" sz="2000" dirty="0" err="1"/>
                  <a:t>và</a:t>
                </a:r>
                <a:r>
                  <a:rPr lang="en-CA" sz="2000" dirty="0"/>
                  <a:t> </a:t>
                </a:r>
                <a:r>
                  <a:rPr lang="en-CA" sz="2000" dirty="0" err="1"/>
                  <a:t>trò</a:t>
                </a:r>
                <a:r>
                  <a:rPr lang="en-CA" sz="2000" dirty="0"/>
                  <a:t> </a:t>
                </a:r>
                <a:r>
                  <a:rPr lang="en-CA" sz="2000" dirty="0" err="1"/>
                  <a:t>chơi</a:t>
                </a:r>
                <a:r>
                  <a:rPr lang="en-CA" sz="2000" dirty="0"/>
                  <a:t> </a:t>
                </a:r>
                <a:r>
                  <a:rPr lang="en-CA" sz="2000" dirty="0" err="1"/>
                  <a:t>kết</a:t>
                </a:r>
                <a:r>
                  <a:rPr lang="en-CA" sz="2000" dirty="0"/>
                  <a:t> </a:t>
                </a:r>
                <a:r>
                  <a:rPr lang="en-CA" sz="2000" dirty="0" err="1"/>
                  <a:t>thúc</a:t>
                </a:r>
                <a:r>
                  <a:rPr lang="en-CA" sz="2000" dirty="0"/>
                  <a:t> </a:t>
                </a:r>
                <a:r>
                  <a:rPr lang="en-CA" sz="2000" dirty="0" err="1"/>
                  <a:t>khi</a:t>
                </a:r>
                <a:r>
                  <a:rPr lang="en-CA" sz="2000" dirty="0"/>
                  <a:t> </a:t>
                </a:r>
                <a:r>
                  <a:rPr lang="en-CA" sz="2000" dirty="0" err="1"/>
                  <a:t>có</a:t>
                </a:r>
                <a:r>
                  <a:rPr lang="en-CA" sz="2000" dirty="0"/>
                  <a:t> 100 </a:t>
                </a:r>
                <a:r>
                  <a:rPr lang="en-CA" sz="2000" dirty="0" err="1"/>
                  <a:t>người</a:t>
                </a:r>
                <a:r>
                  <a:rPr lang="en-CA" sz="2000" dirty="0"/>
                  <a:t> </a:t>
                </a:r>
                <a:r>
                  <a:rPr lang="en-CA" sz="2000" dirty="0" err="1"/>
                  <a:t>nhận</a:t>
                </a:r>
                <a:r>
                  <a:rPr lang="en-CA" sz="2000" dirty="0"/>
                  <a:t> </a:t>
                </a:r>
                <a:r>
                  <a:rPr lang="en-CA" sz="2000" dirty="0" err="1"/>
                  <a:t>được</a:t>
                </a:r>
                <a:r>
                  <a:rPr lang="en-CA" sz="2000" dirty="0"/>
                  <a:t> </a:t>
                </a:r>
                <a:r>
                  <a:rPr lang="en-CA" sz="2000" dirty="0" err="1"/>
                  <a:t>thư</a:t>
                </a:r>
                <a:r>
                  <a:rPr lang="en-CA" sz="2000" dirty="0"/>
                  <a:t> </a:t>
                </a:r>
                <a:r>
                  <a:rPr lang="en-CA" sz="2000" dirty="0" err="1"/>
                  <a:t>mà</a:t>
                </a:r>
                <a:r>
                  <a:rPr lang="en-CA" sz="2000" dirty="0"/>
                  <a:t> </a:t>
                </a:r>
                <a:r>
                  <a:rPr lang="en-CA" sz="2000" dirty="0" err="1"/>
                  <a:t>không</a:t>
                </a:r>
                <a:r>
                  <a:rPr lang="en-CA" sz="2000" dirty="0"/>
                  <a:t> </a:t>
                </a:r>
                <a:r>
                  <a:rPr lang="en-CA" sz="2000" dirty="0" err="1"/>
                  <a:t>viết</a:t>
                </a:r>
                <a:r>
                  <a:rPr lang="en-CA" sz="2000" dirty="0"/>
                  <a:t> </a:t>
                </a:r>
                <a:r>
                  <a:rPr lang="en-CA" sz="2000" dirty="0" err="1"/>
                  <a:t>cho</a:t>
                </a:r>
                <a:r>
                  <a:rPr lang="en-CA" sz="2000" dirty="0"/>
                  <a:t> ai</a:t>
                </a:r>
                <a:r>
                  <a:rPr lang="en-US" sz="2000" dirty="0"/>
                  <a:t>?</a:t>
                </a:r>
              </a:p>
              <a:p>
                <a:endParaRPr lang="en-US" sz="2000" dirty="0"/>
              </a:p>
              <a:p>
                <a:r>
                  <a:rPr lang="en-US" sz="2000" dirty="0" err="1"/>
                  <a:t>Biểu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diễn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bằng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cây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tứ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phân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đầy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đủ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 err="1"/>
                  <a:t>Các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đỉnh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trong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ứng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với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những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người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gửi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thư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cho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người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khác</a:t>
                </a:r>
                <a:endParaRPr lang="en-US" sz="2000" dirty="0"/>
              </a:p>
              <a:p>
                <a:r>
                  <a:rPr lang="en-US" sz="2000" dirty="0" err="1"/>
                  <a:t>Lá</a:t>
                </a:r>
                <a:r>
                  <a:rPr lang="en-US" sz="2000" dirty="0"/>
                  <a:t> </a:t>
                </a:r>
                <a:r>
                  <a:rPr lang="en-US" sz="2000" dirty="0" err="1"/>
                  <a:t>ứng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với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những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người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không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gửi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thư</a:t>
                </a:r>
                <a:r>
                  <a:rPr lang="en-US" sz="2000" dirty="0"/>
                  <a:t>: l = 100</a:t>
                </a:r>
              </a:p>
              <a:p>
                <a:r>
                  <a:rPr lang="en-US" sz="2000" dirty="0" err="1"/>
                  <a:t>Số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người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nhận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thư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𝑚𝑙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000" dirty="0"/>
                  <a:t> = (4.100 -1)/(4-1) = 133</a:t>
                </a:r>
              </a:p>
              <a:p>
                <a:endParaRPr lang="fr-CA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820880"/>
                <a:ext cx="5257799" cy="4889350"/>
              </a:xfrm>
              <a:blipFill>
                <a:blip r:embed="rId2"/>
                <a:stretch>
                  <a:fillRect l="-1044" t="-748" r="-1160" b="-149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06330" y="6356350"/>
            <a:ext cx="84747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AE0CDE-C6B8-405C-A055-25C59FA13534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0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sz="5100" b="1" err="1"/>
              <a:t>Cây</a:t>
            </a:r>
            <a:r>
              <a:rPr lang="en-US" sz="5100" b="1"/>
              <a:t> </a:t>
            </a:r>
            <a:r>
              <a:rPr lang="en-US" sz="5100" b="1" err="1"/>
              <a:t>có</a:t>
            </a:r>
            <a:r>
              <a:rPr lang="en-US" sz="5100" b="1"/>
              <a:t> </a:t>
            </a:r>
            <a:r>
              <a:rPr lang="en-US" sz="5100" b="1" err="1"/>
              <a:t>gốc</a:t>
            </a:r>
            <a:r>
              <a:rPr lang="en-US" sz="5100" b="1"/>
              <a:t> </a:t>
            </a:r>
            <a:r>
              <a:rPr lang="en-US" sz="5100" b="1" err="1"/>
              <a:t>cân</a:t>
            </a:r>
            <a:r>
              <a:rPr lang="en-US" sz="5100" b="1"/>
              <a:t> </a:t>
            </a:r>
            <a:r>
              <a:rPr lang="en-US" sz="5100" b="1" err="1"/>
              <a:t>đối</a:t>
            </a:r>
            <a:endParaRPr lang="fr-CA" sz="5100" b="1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Kết quả hình ảnh cho Cây tìm kiếm nhị phân đầy đủ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731762"/>
            <a:ext cx="4777381" cy="322473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i="1" dirty="0"/>
              <a:t>h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i="1" dirty="0"/>
              <a:t>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i="1" dirty="0"/>
              <a:t>h</a:t>
            </a:r>
            <a:r>
              <a:rPr lang="en-US" dirty="0"/>
              <a:t> – 1.</a:t>
            </a:r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AE0CDE-C6B8-405C-A055-25C59FA13534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0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AE0CDE-C6B8-405C-A055-25C59FA13534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699" r="1" b="11895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26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/>
                  <a:t>Cây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12345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bao</a:t>
                </a:r>
                <a:r>
                  <a:rPr lang="en-US" dirty="0"/>
                  <a:t> </a:t>
                </a:r>
                <a:r>
                  <a:rPr lang="en-US" dirty="0" err="1"/>
                  <a:t>nhiêu</a:t>
                </a:r>
                <a:r>
                  <a:rPr lang="en-US" dirty="0"/>
                  <a:t> </a:t>
                </a:r>
                <a:r>
                  <a:rPr lang="en-US" dirty="0" err="1"/>
                  <a:t>cạnh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 err="1"/>
                  <a:t>Gọi</a:t>
                </a:r>
                <a:r>
                  <a:rPr lang="en-US" dirty="0"/>
                  <a:t> G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đơn</a:t>
                </a:r>
                <a:r>
                  <a:rPr lang="en-US" dirty="0"/>
                  <a:t> </a:t>
                </a:r>
                <a:r>
                  <a:rPr lang="en-US" dirty="0" err="1"/>
                  <a:t>đồ</a:t>
                </a:r>
                <a:r>
                  <a:rPr lang="en-US" dirty="0"/>
                  <a:t> </a:t>
                </a:r>
                <a:r>
                  <a:rPr lang="en-US" dirty="0" err="1"/>
                  <a:t>thị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n </a:t>
                </a:r>
                <a:r>
                  <a:rPr lang="en-US" dirty="0" err="1"/>
                  <a:t>đỉnh</a:t>
                </a:r>
                <a:r>
                  <a:rPr lang="en-US" dirty="0"/>
                  <a:t>, </a:t>
                </a:r>
                <a:r>
                  <a:rPr lang="en-US" dirty="0" err="1"/>
                  <a:t>chỉ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r>
                  <a:rPr lang="en-US" dirty="0"/>
                  <a:t> </a:t>
                </a:r>
                <a:r>
                  <a:rPr lang="en-US" dirty="0" err="1"/>
                  <a:t>rằng</a:t>
                </a:r>
                <a:r>
                  <a:rPr lang="en-US" dirty="0"/>
                  <a:t> G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cây</a:t>
                </a:r>
                <a:r>
                  <a:rPr lang="en-US" dirty="0"/>
                  <a:t> </a:t>
                </a: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chỉ</a:t>
                </a:r>
                <a:r>
                  <a:rPr lang="en-US" dirty="0"/>
                  <a:t> </a:t>
                </a:r>
                <a:r>
                  <a:rPr lang="en-US" dirty="0" err="1"/>
                  <a:t>nếu</a:t>
                </a:r>
                <a:r>
                  <a:rPr lang="en-US" dirty="0"/>
                  <a:t> G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thông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n-1 </a:t>
                </a:r>
                <a:r>
                  <a:rPr lang="en-US" dirty="0" err="1"/>
                  <a:t>cạnh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đồ</a:t>
                </a:r>
                <a:r>
                  <a:rPr lang="en-US" dirty="0"/>
                  <a:t> </a:t>
                </a:r>
                <a:r>
                  <a:rPr lang="en-US" dirty="0" err="1"/>
                  <a:t>thị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đôi</a:t>
                </a:r>
                <a:r>
                  <a:rPr lang="en-US" dirty="0"/>
                  <a:t> </a:t>
                </a:r>
                <a:r>
                  <a:rPr lang="en-US" dirty="0" err="1"/>
                  <a:t>đầy</a:t>
                </a:r>
                <a:r>
                  <a:rPr lang="en-US" dirty="0"/>
                  <a:t> </a:t>
                </a:r>
                <a:r>
                  <a:rPr lang="en-US" dirty="0" err="1"/>
                  <a:t>đủ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bao</a:t>
                </a:r>
                <a:r>
                  <a:rPr lang="en-US" dirty="0"/>
                  <a:t> </a:t>
                </a:r>
                <a:r>
                  <a:rPr lang="en-US" dirty="0" err="1"/>
                  <a:t>nhiêu</a:t>
                </a:r>
                <a:r>
                  <a:rPr lang="en-US" dirty="0"/>
                  <a:t>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đồ</a:t>
                </a:r>
                <a:r>
                  <a:rPr lang="en-US" dirty="0"/>
                  <a:t> </a:t>
                </a:r>
                <a:r>
                  <a:rPr lang="en-US" dirty="0" err="1"/>
                  <a:t>thị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cây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AE0CDE-C6B8-405C-A055-25C59FA13534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86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8E0919AE-B384-4D4A-9837-F629B1CF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166" y="870606"/>
            <a:ext cx="4508634" cy="1325563"/>
          </a:xfrm>
        </p:spPr>
        <p:txBody>
          <a:bodyPr>
            <a:noAutofit/>
          </a:bodyPr>
          <a:lstStyle/>
          <a:p>
            <a:r>
              <a:rPr lang="en-US" sz="5100" b="1" dirty="0" err="1"/>
              <a:t>Cây</a:t>
            </a:r>
            <a:r>
              <a:rPr lang="en-US" sz="5100" b="1" dirty="0"/>
              <a:t> </a:t>
            </a:r>
            <a:r>
              <a:rPr lang="en-US" sz="5100" b="1" dirty="0" err="1"/>
              <a:t>tìm</a:t>
            </a:r>
            <a:r>
              <a:rPr lang="en-US" sz="5100" b="1" dirty="0"/>
              <a:t> </a:t>
            </a:r>
            <a:r>
              <a:rPr lang="en-US" sz="5100" b="1" dirty="0" err="1"/>
              <a:t>kiếm</a:t>
            </a:r>
            <a:r>
              <a:rPr lang="en-US" sz="5100" b="1" dirty="0"/>
              <a:t> </a:t>
            </a:r>
            <a:r>
              <a:rPr lang="en-US" sz="5100" b="1" dirty="0" err="1"/>
              <a:t>nhị</a:t>
            </a:r>
            <a:r>
              <a:rPr lang="en-US" sz="5100" b="1" dirty="0"/>
              <a:t> </a:t>
            </a:r>
            <a:r>
              <a:rPr lang="en-US" sz="5100" b="1" dirty="0" err="1"/>
              <a:t>phân</a:t>
            </a:r>
            <a:endParaRPr lang="en-US" sz="5100" b="1" dirty="0"/>
          </a:p>
        </p:txBody>
      </p:sp>
      <p:sp>
        <p:nvSpPr>
          <p:cNvPr id="1029" name="Oval 7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49" y="1533388"/>
            <a:ext cx="754056" cy="7336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107D50C9-F568-423A-A839-B49874A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86024" y="4442435"/>
            <a:ext cx="624734" cy="62473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47" y="945955"/>
            <a:ext cx="3242538" cy="2642068"/>
          </a:xfrm>
          <a:custGeom>
            <a:avLst/>
            <a:gdLst/>
            <a:ahLst/>
            <a:cxnLst/>
            <a:rect l="l" t="t" r="r" b="b"/>
            <a:pathLst>
              <a:path w="4252881" h="4252881">
                <a:moveTo>
                  <a:pt x="95137" y="0"/>
                </a:moveTo>
                <a:lnTo>
                  <a:pt x="4157744" y="0"/>
                </a:lnTo>
                <a:cubicBezTo>
                  <a:pt x="4210287" y="0"/>
                  <a:pt x="4252881" y="42594"/>
                  <a:pt x="4252881" y="95137"/>
                </a:cubicBezTo>
                <a:lnTo>
                  <a:pt x="4252881" y="4157744"/>
                </a:lnTo>
                <a:cubicBezTo>
                  <a:pt x="4252881" y="4210287"/>
                  <a:pt x="4210287" y="4252881"/>
                  <a:pt x="4157744" y="4252881"/>
                </a:cubicBezTo>
                <a:lnTo>
                  <a:pt x="95137" y="4252881"/>
                </a:lnTo>
                <a:cubicBezTo>
                  <a:pt x="42594" y="4252881"/>
                  <a:pt x="0" y="4210287"/>
                  <a:pt x="0" y="4157744"/>
                </a:cubicBezTo>
                <a:lnTo>
                  <a:pt x="0" y="95137"/>
                </a:lnTo>
                <a:cubicBezTo>
                  <a:pt x="0" y="42594"/>
                  <a:pt x="42594" y="0"/>
                  <a:pt x="95137" y="0"/>
                </a:cubicBez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2805" y="2487918"/>
            <a:ext cx="4646286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tin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đưa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ra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cách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thức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tìm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kiếm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hiệu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quả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 err="1"/>
              <a:t>Cây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nhị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r>
              <a:rPr lang="en-US" sz="2400" dirty="0"/>
              <a:t> </a:t>
            </a:r>
            <a:r>
              <a:rPr lang="en-US" sz="2400" dirty="0" err="1"/>
              <a:t>nhị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,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đỉnh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gán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,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đỉnh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con </a:t>
            </a:r>
            <a:r>
              <a:rPr lang="en-US" sz="2400" dirty="0" err="1"/>
              <a:t>trái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con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AE0CDE-C6B8-405C-A055-25C59FA13534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1026" name="Picture 2" descr="Kết quả hình ảnh cho Cây tìm kiếm nhị phâ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1541" y="3121401"/>
            <a:ext cx="3170481" cy="2642068"/>
          </a:xfrm>
          <a:custGeom>
            <a:avLst/>
            <a:gdLst/>
            <a:ahLst/>
            <a:cxnLst/>
            <a:rect l="l" t="t" r="r" b="b"/>
            <a:pathLst>
              <a:path w="4252881" h="4252881">
                <a:moveTo>
                  <a:pt x="95137" y="0"/>
                </a:moveTo>
                <a:lnTo>
                  <a:pt x="4157744" y="0"/>
                </a:lnTo>
                <a:cubicBezTo>
                  <a:pt x="4210287" y="0"/>
                  <a:pt x="4252881" y="42594"/>
                  <a:pt x="4252881" y="95137"/>
                </a:cubicBezTo>
                <a:lnTo>
                  <a:pt x="4252881" y="4157744"/>
                </a:lnTo>
                <a:cubicBezTo>
                  <a:pt x="4252881" y="4210287"/>
                  <a:pt x="4210287" y="4252881"/>
                  <a:pt x="4157744" y="4252881"/>
                </a:cubicBezTo>
                <a:lnTo>
                  <a:pt x="95137" y="4252881"/>
                </a:lnTo>
                <a:cubicBezTo>
                  <a:pt x="42594" y="4252881"/>
                  <a:pt x="0" y="4210287"/>
                  <a:pt x="0" y="4157744"/>
                </a:cubicBezTo>
                <a:lnTo>
                  <a:pt x="0" y="95137"/>
                </a:lnTo>
                <a:cubicBezTo>
                  <a:pt x="0" y="42594"/>
                  <a:pt x="42594" y="0"/>
                  <a:pt x="9513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49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79940"/>
            <a:ext cx="10905066" cy="5098119"/>
          </a:xfrm>
          <a:prstGeom prst="rect">
            <a:avLst/>
          </a:prstGeom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AE0CDE-C6B8-405C-A055-25C59FA13534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7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Xây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dựng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cây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tìm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kiếm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nhị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phân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với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dãy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khóa</a:t>
            </a:r>
            <a:b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12, 15, 21, 25, 37, 19, 20, 6, 11, 8, 9, 7, 3, 5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ubble char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162966"/>
            <a:ext cx="7608304" cy="460302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599" y="6492240"/>
            <a:ext cx="31269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AE0CDE-C6B8-405C-A055-25C59FA13534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578" y="2276775"/>
            <a:ext cx="9664846" cy="21262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AE0CDE-C6B8-405C-A055-25C59FA13534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1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7016" y="1623450"/>
            <a:ext cx="4589328" cy="1889135"/>
          </a:xfrm>
        </p:spPr>
        <p:txBody>
          <a:bodyPr anchor="b">
            <a:noAutofit/>
          </a:bodyPr>
          <a:lstStyle/>
          <a:p>
            <a:r>
              <a:rPr lang="en-US" sz="5100" b="1" dirty="0" err="1"/>
              <a:t>Tính</a:t>
            </a:r>
            <a:r>
              <a:rPr lang="en-US" sz="5100" b="1" dirty="0"/>
              <a:t> </a:t>
            </a:r>
            <a:r>
              <a:rPr lang="en-US" sz="5100" b="1" dirty="0" err="1"/>
              <a:t>hiệu</a:t>
            </a:r>
            <a:r>
              <a:rPr lang="en-US" sz="5100" b="1" dirty="0"/>
              <a:t> </a:t>
            </a:r>
            <a:r>
              <a:rPr lang="en-US" sz="5100" b="1" dirty="0" err="1"/>
              <a:t>quả</a:t>
            </a:r>
            <a:r>
              <a:rPr lang="en-US" sz="5100" b="1" dirty="0"/>
              <a:t> </a:t>
            </a:r>
            <a:r>
              <a:rPr lang="en-US" sz="5100" b="1" dirty="0" err="1"/>
              <a:t>của</a:t>
            </a:r>
            <a:r>
              <a:rPr lang="en-US" sz="5100" b="1" dirty="0"/>
              <a:t> </a:t>
            </a:r>
            <a:r>
              <a:rPr lang="en-US" sz="5100" b="1" dirty="0" err="1"/>
              <a:t>cây</a:t>
            </a:r>
            <a:r>
              <a:rPr lang="en-US" sz="5100" b="1" dirty="0"/>
              <a:t> </a:t>
            </a:r>
            <a:r>
              <a:rPr lang="en-US" sz="5100" b="1" dirty="0" err="1"/>
              <a:t>tìm</a:t>
            </a:r>
            <a:r>
              <a:rPr lang="en-US" sz="5100" b="1" dirty="0"/>
              <a:t> </a:t>
            </a:r>
            <a:r>
              <a:rPr lang="en-US" sz="5100" b="1" dirty="0" err="1"/>
              <a:t>kiếm</a:t>
            </a:r>
            <a:r>
              <a:rPr lang="en-US" sz="5100" b="1" dirty="0"/>
              <a:t> </a:t>
            </a:r>
            <a:r>
              <a:rPr lang="en-US" sz="5100" b="1" dirty="0" err="1"/>
              <a:t>nhị</a:t>
            </a:r>
            <a:r>
              <a:rPr lang="en-US" sz="5100" b="1" dirty="0"/>
              <a:t> </a:t>
            </a:r>
            <a:r>
              <a:rPr lang="en-US" sz="5100" b="1" dirty="0" err="1"/>
              <a:t>phân</a:t>
            </a:r>
            <a:endParaRPr lang="en-US" sz="51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22608" y="18288"/>
            <a:ext cx="475488" cy="475488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33AE0CDE-C6B8-405C-A055-25C59FA13534}" type="slidenum">
              <a:rPr lang="en-US" sz="900">
                <a:solidFill>
                  <a:schemeClr val="tx1">
                    <a:alpha val="70000"/>
                  </a:schemeClr>
                </a:solidFill>
              </a:rPr>
              <a:pPr algn="ctr">
                <a:spcAft>
                  <a:spcPts val="600"/>
                </a:spcAft>
              </a:pPr>
              <a:t>18</a:t>
            </a:fld>
            <a:endParaRPr lang="en-US" sz="90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2052" name="Picture 4" descr="Kết quả hình ảnh cho Cây tìm kiếm nhị phân đầy đủ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807" y="1579053"/>
            <a:ext cx="5468347" cy="369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97016" y="3877173"/>
                <a:ext cx="4589328" cy="2987397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err="1"/>
                  <a:t>Số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phép</a:t>
                </a:r>
                <a:r>
                  <a:rPr lang="en-US" sz="1800" dirty="0"/>
                  <a:t> so </a:t>
                </a:r>
                <a:r>
                  <a:rPr lang="en-US" sz="1800" dirty="0" err="1"/>
                  <a:t>sánh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nhiều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nhất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cần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có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để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thêm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một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phần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tử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mới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là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độ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dài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của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đường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dài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nhất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từ</a:t>
                </a:r>
                <a:r>
                  <a:rPr lang="en-US" sz="1800" dirty="0"/>
                  <a:t> </a:t>
                </a:r>
                <a:r>
                  <a:rPr lang="en-US" sz="1800" dirty="0" err="1"/>
                  <a:t>gốc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đến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lá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trong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cây</a:t>
                </a:r>
                <a:endParaRPr lang="en-US" sz="1800" dirty="0"/>
              </a:p>
              <a:p>
                <a:r>
                  <a:rPr lang="en-US" sz="1800" dirty="0" err="1"/>
                  <a:t>Nếu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cây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cân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đối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h</m:t>
                    </m:r>
                    <m:r>
                      <a:rPr lang="en-US" sz="1800" b="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𝑙</m:t>
                            </m:r>
                          </m:e>
                        </m:func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97016" y="3877173"/>
                <a:ext cx="4589328" cy="2987397"/>
              </a:xfrm>
              <a:blipFill>
                <a:blip r:embed="rId4"/>
                <a:stretch>
                  <a:fillRect l="-797" t="-18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487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anchor="t">
            <a:normAutofit/>
          </a:bodyPr>
          <a:lstStyle/>
          <a:p>
            <a:pPr algn="r"/>
            <a:r>
              <a:rPr lang="en-US" sz="5100" b="1"/>
              <a:t>Cây quyết định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791" y="457200"/>
            <a:ext cx="9943380" cy="34553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415" y="4230094"/>
            <a:ext cx="6235268" cy="1800164"/>
          </a:xfrm>
        </p:spPr>
        <p:txBody>
          <a:bodyPr anchor="t">
            <a:normAutofit/>
          </a:bodyPr>
          <a:lstStyle/>
          <a:p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cây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gốc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dùng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mô</a:t>
            </a:r>
            <a:r>
              <a:rPr lang="en-US" sz="1400" dirty="0"/>
              <a:t> </a:t>
            </a:r>
            <a:r>
              <a:rPr lang="en-US" sz="1400" dirty="0" err="1"/>
              <a:t>hình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bài</a:t>
            </a:r>
            <a:r>
              <a:rPr lang="en-US" sz="1400" dirty="0"/>
              <a:t> </a:t>
            </a:r>
            <a:r>
              <a:rPr lang="en-US" sz="1400" dirty="0" err="1"/>
              <a:t>toán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đó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dãy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quyết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 </a:t>
            </a:r>
            <a:r>
              <a:rPr lang="en-US" sz="1400" dirty="0" err="1"/>
              <a:t>dẫn</a:t>
            </a:r>
            <a:r>
              <a:rPr lang="en-US" sz="1400" dirty="0"/>
              <a:t> </a:t>
            </a:r>
            <a:r>
              <a:rPr lang="en-US" sz="1400" dirty="0" err="1"/>
              <a:t>đến</a:t>
            </a:r>
            <a:r>
              <a:rPr lang="en-US" sz="1400" dirty="0"/>
              <a:t> </a:t>
            </a:r>
            <a:r>
              <a:rPr lang="en-US" sz="1400" dirty="0" err="1"/>
              <a:t>lời</a:t>
            </a:r>
            <a:r>
              <a:rPr lang="en-US" sz="1400" dirty="0"/>
              <a:t> </a:t>
            </a:r>
            <a:r>
              <a:rPr lang="en-US" sz="1400" dirty="0" err="1"/>
              <a:t>giải</a:t>
            </a:r>
            <a:r>
              <a:rPr lang="en-US" sz="1400" dirty="0"/>
              <a:t>. </a:t>
            </a:r>
            <a:r>
              <a:rPr lang="en-US" sz="1400" dirty="0" err="1"/>
              <a:t>Ví</a:t>
            </a:r>
            <a:r>
              <a:rPr lang="en-US" sz="1400" dirty="0"/>
              <a:t> </a:t>
            </a:r>
            <a:r>
              <a:rPr lang="en-US" sz="1400" dirty="0" err="1"/>
              <a:t>dụ</a:t>
            </a:r>
            <a:r>
              <a:rPr lang="en-US" sz="1400" dirty="0"/>
              <a:t>, </a:t>
            </a:r>
            <a:r>
              <a:rPr lang="en-US" sz="1400" dirty="0" err="1"/>
              <a:t>cây</a:t>
            </a:r>
            <a:r>
              <a:rPr lang="en-US" sz="1400" dirty="0"/>
              <a:t> </a:t>
            </a:r>
            <a:r>
              <a:rPr lang="en-US" sz="1400" dirty="0" err="1"/>
              <a:t>tìm</a:t>
            </a:r>
            <a:r>
              <a:rPr lang="en-US" sz="1400" dirty="0"/>
              <a:t> </a:t>
            </a:r>
            <a:r>
              <a:rPr lang="en-US" sz="1400" dirty="0" err="1"/>
              <a:t>kiếm</a:t>
            </a:r>
            <a:r>
              <a:rPr lang="en-US" sz="1400" dirty="0"/>
              <a:t> </a:t>
            </a:r>
            <a:r>
              <a:rPr lang="en-US" sz="1400" dirty="0" err="1"/>
              <a:t>nhị</a:t>
            </a:r>
            <a:r>
              <a:rPr lang="en-US" sz="1400" dirty="0"/>
              <a:t> </a:t>
            </a:r>
            <a:r>
              <a:rPr lang="en-US" sz="1400" dirty="0" err="1"/>
              <a:t>phân</a:t>
            </a:r>
            <a:r>
              <a:rPr lang="en-US" sz="1400" dirty="0"/>
              <a:t> </a:t>
            </a:r>
            <a:r>
              <a:rPr lang="en-US" sz="1400" dirty="0" err="1"/>
              <a:t>dùng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xác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tử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bằng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dãy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phép</a:t>
            </a:r>
            <a:r>
              <a:rPr lang="en-US" sz="1400" dirty="0"/>
              <a:t> so </a:t>
            </a:r>
            <a:r>
              <a:rPr lang="en-US" sz="1400" dirty="0" err="1"/>
              <a:t>sánh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Cây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gốc</a:t>
            </a:r>
            <a:r>
              <a:rPr lang="en-US" sz="1400" dirty="0"/>
              <a:t>,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đó</a:t>
            </a:r>
            <a:r>
              <a:rPr lang="en-US" sz="1400" dirty="0"/>
              <a:t> </a:t>
            </a:r>
            <a:r>
              <a:rPr lang="en-US" sz="1400" dirty="0" err="1"/>
              <a:t>mỗi</a:t>
            </a:r>
            <a:r>
              <a:rPr lang="en-US" sz="1400" dirty="0"/>
              <a:t> </a:t>
            </a:r>
            <a:r>
              <a:rPr lang="en-US" sz="1400" dirty="0" err="1"/>
              <a:t>đỉnh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ứng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quyết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 err="1">
                <a:sym typeface="Wingdings" panose="05000000000000000000" pitchFamily="2" charset="2"/>
              </a:rPr>
              <a:t>những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lời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giải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có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thể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của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bài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toán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tương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ứng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với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các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đường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đi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từ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gốc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đến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lá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trên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cây</a:t>
            </a:r>
            <a:r>
              <a:rPr lang="en-US" sz="1400" dirty="0">
                <a:sym typeface="Wingdings" panose="05000000000000000000" pitchFamily="2" charset="2"/>
              </a:rPr>
              <a:t>.</a:t>
            </a:r>
          </a:p>
          <a:p>
            <a:r>
              <a:rPr lang="en-US" sz="1400" dirty="0" err="1">
                <a:sym typeface="Wingdings" panose="05000000000000000000" pitchFamily="2" charset="2"/>
              </a:rPr>
              <a:t>Bài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toán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xác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định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đồng</a:t>
            </a:r>
            <a:r>
              <a:rPr lang="en-US" sz="1400" dirty="0">
                <a:sym typeface="Wingdings" panose="05000000000000000000" pitchFamily="2" charset="2"/>
              </a:rPr>
              <a:t> xu </a:t>
            </a:r>
            <a:r>
              <a:rPr lang="en-US" sz="1400" dirty="0" err="1">
                <a:sym typeface="Wingdings" panose="05000000000000000000" pitchFamily="2" charset="2"/>
              </a:rPr>
              <a:t>giả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trong</a:t>
            </a:r>
            <a:r>
              <a:rPr lang="en-US" sz="1400" dirty="0">
                <a:sym typeface="Wingdings" panose="05000000000000000000" pitchFamily="2" charset="2"/>
              </a:rPr>
              <a:t> 8 </a:t>
            </a:r>
            <a:r>
              <a:rPr lang="en-US" sz="1400" dirty="0" err="1">
                <a:sym typeface="Wingdings" panose="05000000000000000000" pitchFamily="2" charset="2"/>
              </a:rPr>
              <a:t>đồng</a:t>
            </a:r>
            <a:r>
              <a:rPr lang="en-US" sz="1400" dirty="0">
                <a:sym typeface="Wingdings" panose="05000000000000000000" pitchFamily="2" charset="2"/>
              </a:rPr>
              <a:t> xu </a:t>
            </a:r>
            <a:r>
              <a:rPr lang="en-US" sz="1400" dirty="0" err="1">
                <a:sym typeface="Wingdings" panose="05000000000000000000" pitchFamily="2" charset="2"/>
              </a:rPr>
              <a:t>bằng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cân</a:t>
            </a:r>
            <a:r>
              <a:rPr lang="en-US" sz="1400" dirty="0">
                <a:sym typeface="Wingdings" panose="05000000000000000000" pitchFamily="2" charset="2"/>
              </a:rPr>
              <a:t> 2 </a:t>
            </a:r>
            <a:r>
              <a:rPr lang="en-US" sz="1400" dirty="0" err="1">
                <a:sym typeface="Wingdings" panose="05000000000000000000" pitchFamily="2" charset="2"/>
              </a:rPr>
              <a:t>đĩa</a:t>
            </a:r>
            <a:r>
              <a:rPr lang="en-US" sz="1400" dirty="0">
                <a:sym typeface="Wingdings" panose="05000000000000000000" pitchFamily="2" charset="2"/>
              </a:rPr>
              <a:t>, </a:t>
            </a:r>
            <a:r>
              <a:rPr lang="en-US" sz="1400" dirty="0" err="1">
                <a:sym typeface="Wingdings" panose="05000000000000000000" pitchFamily="2" charset="2"/>
              </a:rPr>
              <a:t>biết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đồng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giả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nhẹ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hơn</a:t>
            </a:r>
            <a:r>
              <a:rPr lang="en-US" sz="1400" dirty="0">
                <a:sym typeface="Wingdings" panose="05000000000000000000" pitchFamily="2" charset="2"/>
              </a:rPr>
              <a:t>.</a:t>
            </a:r>
          </a:p>
          <a:p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04320" y="6451877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AE0CDE-C6B8-405C-A055-25C59FA13534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09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400" b="1">
                <a:solidFill>
                  <a:srgbClr val="FFFFFF"/>
                </a:solidFill>
              </a:rPr>
              <a:t>Cây trong đồ thị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AE0CDE-C6B8-405C-A055-25C59FA1353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647F5FD-7787-4521-9641-D070FDCD38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123953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166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Cây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quyết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định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để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sắp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xếp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3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phần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tử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335" y="858525"/>
            <a:ext cx="6898110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599" y="6492240"/>
            <a:ext cx="31269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AE0CDE-C6B8-405C-A055-25C59FA13534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94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CDE-C6B8-405C-A055-25C59FA13534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1274"/>
            <a:ext cx="10806218" cy="170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99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Autofit/>
          </a:bodyPr>
          <a:lstStyle/>
          <a:p>
            <a:r>
              <a:rPr lang="en-US" sz="5100" b="1" dirty="0" err="1"/>
              <a:t>Các</a:t>
            </a:r>
            <a:r>
              <a:rPr lang="en-US" sz="5100" b="1" dirty="0"/>
              <a:t> </a:t>
            </a:r>
            <a:r>
              <a:rPr lang="en-US" sz="5100" b="1" dirty="0" err="1"/>
              <a:t>phương</a:t>
            </a:r>
            <a:r>
              <a:rPr lang="en-US" sz="5100" b="1" dirty="0"/>
              <a:t> </a:t>
            </a:r>
            <a:r>
              <a:rPr lang="en-US" sz="5100" b="1" dirty="0" err="1"/>
              <a:t>pháp</a:t>
            </a:r>
            <a:r>
              <a:rPr lang="en-US" sz="5100" b="1" dirty="0"/>
              <a:t> </a:t>
            </a:r>
            <a:r>
              <a:rPr lang="en-US" sz="5100" b="1" dirty="0" err="1"/>
              <a:t>duyệt</a:t>
            </a:r>
            <a:r>
              <a:rPr lang="en-US" sz="5100" b="1" dirty="0"/>
              <a:t> </a:t>
            </a:r>
            <a:r>
              <a:rPr lang="en-US" sz="5100" b="1" dirty="0" err="1"/>
              <a:t>cây</a:t>
            </a:r>
            <a:endParaRPr lang="en-US" sz="5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cần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duyệt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nút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cây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truy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dữ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b="1" err="1"/>
              <a:t>tiền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(</a:t>
            </a:r>
            <a:r>
              <a:rPr lang="en-US" b="1" dirty="0" err="1"/>
              <a:t>preoder</a:t>
            </a:r>
            <a:r>
              <a:rPr lang="en-US" dirty="0"/>
              <a:t> traversal),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b="1" err="1"/>
              <a:t>trung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(</a:t>
            </a:r>
            <a:r>
              <a:rPr lang="en-US" b="1" dirty="0" err="1"/>
              <a:t>inoder</a:t>
            </a:r>
            <a:r>
              <a:rPr lang="en-US" dirty="0"/>
              <a:t> traversal)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b="1" err="1"/>
              <a:t>hậu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(</a:t>
            </a:r>
            <a:r>
              <a:rPr lang="en-US" b="1" dirty="0" err="1"/>
              <a:t>postoder</a:t>
            </a:r>
            <a:r>
              <a:rPr lang="en-US" dirty="0"/>
              <a:t> traversal).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196" r="1" b="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AE0CDE-C6B8-405C-A055-25C59FA13534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052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8" y="274494"/>
            <a:ext cx="10515600" cy="31414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Duyệt</a:t>
            </a:r>
            <a:r>
              <a:rPr lang="en-US" b="1" dirty="0"/>
              <a:t> </a:t>
            </a:r>
            <a:r>
              <a:rPr lang="en-US" b="1" dirty="0" err="1"/>
              <a:t>tiền</a:t>
            </a:r>
            <a:r>
              <a:rPr lang="en-US" b="1" dirty="0"/>
              <a:t> </a:t>
            </a:r>
            <a:r>
              <a:rPr lang="en-US" b="1" dirty="0" err="1"/>
              <a:t>thứ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r>
              <a:rPr lang="en-US" b="1" dirty="0"/>
              <a:t> (</a:t>
            </a:r>
            <a:r>
              <a:rPr lang="en-US" b="1" dirty="0" err="1"/>
              <a:t>preoder</a:t>
            </a:r>
            <a:r>
              <a:rPr lang="en-US" b="1" dirty="0"/>
              <a:t> traversal)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8" y="762363"/>
            <a:ext cx="8147956" cy="5249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Giả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T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gốc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gốc</a:t>
            </a:r>
            <a:r>
              <a:rPr lang="en-US" sz="2400" dirty="0"/>
              <a:t> r.</a:t>
            </a:r>
          </a:p>
          <a:p>
            <a:r>
              <a:rPr lang="en-US" sz="2400" dirty="0" err="1"/>
              <a:t>Nếu</a:t>
            </a:r>
            <a:r>
              <a:rPr lang="en-US" sz="2400" dirty="0"/>
              <a:t> T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r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b="1" i="1" dirty="0" err="1">
                <a:solidFill>
                  <a:srgbClr val="0000FF"/>
                </a:solidFill>
              </a:rPr>
              <a:t>thăm</a:t>
            </a:r>
            <a:r>
              <a:rPr lang="en-US" sz="2400" dirty="0">
                <a:solidFill>
                  <a:srgbClr val="0000FF"/>
                </a:solidFill>
              </a:rPr>
              <a:t>(r)</a:t>
            </a:r>
            <a:r>
              <a:rPr lang="en-US" sz="2400" b="1" i="1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duyệt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T.</a:t>
            </a:r>
          </a:p>
          <a:p>
            <a:r>
              <a:rPr lang="en-US" sz="2400" dirty="0" err="1"/>
              <a:t>Gọi</a:t>
            </a:r>
            <a:r>
              <a:rPr lang="en-US" sz="2400" dirty="0"/>
              <a:t> T</a:t>
            </a:r>
            <a:r>
              <a:rPr lang="en-US" sz="2400" baseline="-25000" dirty="0"/>
              <a:t>1</a:t>
            </a:r>
            <a:r>
              <a:rPr lang="en-US" sz="2400" dirty="0"/>
              <a:t>, T</a:t>
            </a:r>
            <a:r>
              <a:rPr lang="en-US" sz="2400" baseline="-25000" dirty="0"/>
              <a:t>2</a:t>
            </a:r>
            <a:r>
              <a:rPr lang="en-US" sz="2400" dirty="0"/>
              <a:t>,…, </a:t>
            </a:r>
            <a:r>
              <a:rPr lang="en-US" sz="2400" dirty="0" err="1"/>
              <a:t>T</a:t>
            </a:r>
            <a:r>
              <a:rPr lang="en-US" sz="2400" baseline="-25000" dirty="0" err="1"/>
              <a:t>k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r>
              <a:rPr lang="en-US" sz="2400" dirty="0"/>
              <a:t> con </a:t>
            </a:r>
            <a:r>
              <a:rPr lang="en-US" sz="2400" dirty="0" err="1"/>
              <a:t>tại</a:t>
            </a:r>
            <a:r>
              <a:rPr lang="en-US" sz="2400" dirty="0"/>
              <a:t> r (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r>
              <a:rPr lang="en-US" sz="2400" dirty="0"/>
              <a:t> sang </a:t>
            </a:r>
            <a:r>
              <a:rPr lang="en-US" sz="2400" dirty="0" err="1"/>
              <a:t>phải</a:t>
            </a:r>
            <a:r>
              <a:rPr lang="en-US" sz="2400" dirty="0"/>
              <a:t>),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thăm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 </a:t>
            </a:r>
            <a:r>
              <a:rPr lang="en-US" sz="2400" b="1" i="1" dirty="0" err="1">
                <a:solidFill>
                  <a:srgbClr val="0000FF"/>
                </a:solidFill>
              </a:rPr>
              <a:t>thăm</a:t>
            </a:r>
            <a:r>
              <a:rPr lang="en-US" sz="2400" dirty="0">
                <a:solidFill>
                  <a:srgbClr val="0000FF"/>
                </a:solidFill>
              </a:rPr>
              <a:t>(r)</a:t>
            </a:r>
            <a:r>
              <a:rPr lang="en-US" sz="2400" dirty="0"/>
              <a:t>, </a:t>
            </a:r>
            <a:r>
              <a:rPr lang="en-US" sz="2400" b="1" i="1" dirty="0" err="1"/>
              <a:t>thăm</a:t>
            </a:r>
            <a:r>
              <a:rPr lang="en-US" sz="2400" dirty="0"/>
              <a:t>(T</a:t>
            </a:r>
            <a:r>
              <a:rPr lang="en-US" sz="2400" baseline="-25000" dirty="0"/>
              <a:t>1</a:t>
            </a:r>
            <a:r>
              <a:rPr lang="en-US" sz="2400" dirty="0"/>
              <a:t>), </a:t>
            </a:r>
            <a:r>
              <a:rPr lang="en-US" sz="2400" b="1" i="1" dirty="0" err="1"/>
              <a:t>thăm</a:t>
            </a:r>
            <a:r>
              <a:rPr lang="en-US" sz="2400" dirty="0"/>
              <a:t>(T</a:t>
            </a:r>
            <a:r>
              <a:rPr lang="en-US" sz="2400" baseline="-25000" dirty="0"/>
              <a:t>2</a:t>
            </a:r>
            <a:r>
              <a:rPr lang="en-US" sz="2400" dirty="0"/>
              <a:t>),…, </a:t>
            </a:r>
            <a:r>
              <a:rPr lang="en-US" sz="2400" b="1" i="1" dirty="0" err="1"/>
              <a:t>thăm</a:t>
            </a:r>
            <a:r>
              <a:rPr lang="en-US" sz="2400" dirty="0"/>
              <a:t>(</a:t>
            </a:r>
            <a:r>
              <a:rPr lang="en-US" sz="2400" dirty="0" err="1"/>
              <a:t>T</a:t>
            </a:r>
            <a:r>
              <a:rPr lang="en-US" sz="2400" baseline="-25000" dirty="0" err="1"/>
              <a:t>k</a:t>
            </a:r>
            <a:r>
              <a:rPr lang="en-US" sz="2400" dirty="0"/>
              <a:t>)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duyệt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T.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 err="1"/>
              <a:t>Thăm</a:t>
            </a:r>
            <a:r>
              <a:rPr lang="en-US" sz="2400" dirty="0"/>
              <a:t> </a:t>
            </a:r>
            <a:r>
              <a:rPr lang="en-US" sz="2400" dirty="0" err="1"/>
              <a:t>gốc</a:t>
            </a:r>
            <a:r>
              <a:rPr lang="en-US" sz="2400" dirty="0"/>
              <a:t>, </a:t>
            </a:r>
            <a:r>
              <a:rPr lang="en-US" sz="2400" dirty="0" err="1"/>
              <a:t>thăm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r>
              <a:rPr lang="en-US" sz="2400" dirty="0"/>
              <a:t> con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r>
              <a:rPr lang="en-US" sz="2400" dirty="0"/>
              <a:t> sang </a:t>
            </a:r>
            <a:r>
              <a:rPr lang="en-US" sz="2400" dirty="0" err="1"/>
              <a:t>phải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CDE-C6B8-405C-A055-25C59FA13534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214" y="365126"/>
            <a:ext cx="3782786" cy="2674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91" y="3133725"/>
            <a:ext cx="2105025" cy="2524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661" y="3552213"/>
            <a:ext cx="2286000" cy="171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6810" y="3833020"/>
            <a:ext cx="2781300" cy="1343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790" y="5668441"/>
            <a:ext cx="4163457" cy="11895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2956" y="5663914"/>
            <a:ext cx="4955288" cy="45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2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34" y="1707768"/>
            <a:ext cx="4616434" cy="3263341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33" y="1991279"/>
            <a:ext cx="4644528" cy="26963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AE0CDE-C6B8-405C-A055-25C59FA13534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94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8" y="300672"/>
            <a:ext cx="10515600" cy="31414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Duyệt</a:t>
            </a:r>
            <a:r>
              <a:rPr lang="en-US" b="1" dirty="0"/>
              <a:t> </a:t>
            </a:r>
            <a:r>
              <a:rPr lang="en-US" b="1" dirty="0" err="1"/>
              <a:t>trung</a:t>
            </a:r>
            <a:r>
              <a:rPr lang="en-US" b="1" dirty="0"/>
              <a:t> </a:t>
            </a:r>
            <a:r>
              <a:rPr lang="en-US" b="1" dirty="0" err="1"/>
              <a:t>thứ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r>
              <a:rPr lang="en-US" b="1" dirty="0"/>
              <a:t> (</a:t>
            </a:r>
            <a:r>
              <a:rPr lang="en-US" b="1" dirty="0" err="1"/>
              <a:t>inoder</a:t>
            </a:r>
            <a:r>
              <a:rPr lang="en-US" b="1" dirty="0"/>
              <a:t> traversal)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8" y="762363"/>
            <a:ext cx="8243886" cy="5232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Giả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T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gốc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gốc</a:t>
            </a:r>
            <a:r>
              <a:rPr lang="en-US" sz="2400" dirty="0"/>
              <a:t> r.</a:t>
            </a:r>
          </a:p>
          <a:p>
            <a:r>
              <a:rPr lang="en-US" sz="2400" dirty="0" err="1"/>
              <a:t>Nếu</a:t>
            </a:r>
            <a:r>
              <a:rPr lang="en-US" sz="2400" dirty="0"/>
              <a:t> T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r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b="1" i="1" dirty="0" err="1">
                <a:solidFill>
                  <a:srgbClr val="0000FF"/>
                </a:solidFill>
              </a:rPr>
              <a:t>thăm</a:t>
            </a:r>
            <a:r>
              <a:rPr lang="en-US" sz="2400" dirty="0">
                <a:solidFill>
                  <a:srgbClr val="0000FF"/>
                </a:solidFill>
              </a:rPr>
              <a:t>(r)</a:t>
            </a:r>
            <a:r>
              <a:rPr lang="en-US" sz="2400" b="1" i="1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duyệt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T.</a:t>
            </a:r>
          </a:p>
          <a:p>
            <a:r>
              <a:rPr lang="en-US" sz="2400" dirty="0" err="1"/>
              <a:t>Gọi</a:t>
            </a:r>
            <a:r>
              <a:rPr lang="en-US" sz="2400" dirty="0"/>
              <a:t> T</a:t>
            </a:r>
            <a:r>
              <a:rPr lang="en-US" sz="2400" baseline="-25000" dirty="0"/>
              <a:t>1</a:t>
            </a:r>
            <a:r>
              <a:rPr lang="en-US" sz="2400" dirty="0"/>
              <a:t>, T</a:t>
            </a:r>
            <a:r>
              <a:rPr lang="en-US" sz="2400" baseline="-25000" dirty="0"/>
              <a:t>2</a:t>
            </a:r>
            <a:r>
              <a:rPr lang="en-US" sz="2400" dirty="0"/>
              <a:t>,…, </a:t>
            </a:r>
            <a:r>
              <a:rPr lang="en-US" sz="2400" dirty="0" err="1"/>
              <a:t>T</a:t>
            </a:r>
            <a:r>
              <a:rPr lang="en-US" sz="2400" baseline="-25000" dirty="0" err="1"/>
              <a:t>k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r>
              <a:rPr lang="en-US" sz="2400" dirty="0"/>
              <a:t> con </a:t>
            </a:r>
            <a:r>
              <a:rPr lang="en-US" sz="2400" dirty="0" err="1"/>
              <a:t>tại</a:t>
            </a:r>
            <a:r>
              <a:rPr lang="en-US" sz="2400" dirty="0"/>
              <a:t> r (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r>
              <a:rPr lang="en-US" sz="2400" dirty="0"/>
              <a:t> sang </a:t>
            </a:r>
            <a:r>
              <a:rPr lang="en-US" sz="2400" dirty="0" err="1"/>
              <a:t>phải</a:t>
            </a:r>
            <a:r>
              <a:rPr lang="en-US" sz="2400" dirty="0"/>
              <a:t>),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thăm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 </a:t>
            </a:r>
            <a:r>
              <a:rPr lang="en-US" sz="2400" b="1" i="1" dirty="0" err="1"/>
              <a:t>thăm</a:t>
            </a:r>
            <a:r>
              <a:rPr lang="en-US" sz="2400" dirty="0"/>
              <a:t>(T</a:t>
            </a:r>
            <a:r>
              <a:rPr lang="en-US" sz="2400" baseline="-25000" dirty="0"/>
              <a:t>1</a:t>
            </a:r>
            <a:r>
              <a:rPr lang="en-US" sz="2400" dirty="0"/>
              <a:t>), </a:t>
            </a:r>
            <a:r>
              <a:rPr lang="en-US" sz="2400" b="1" i="1" dirty="0" err="1">
                <a:solidFill>
                  <a:srgbClr val="0000FF"/>
                </a:solidFill>
              </a:rPr>
              <a:t>thăm</a:t>
            </a:r>
            <a:r>
              <a:rPr lang="en-US" sz="2400" dirty="0">
                <a:solidFill>
                  <a:srgbClr val="0000FF"/>
                </a:solidFill>
              </a:rPr>
              <a:t>(r)</a:t>
            </a:r>
            <a:r>
              <a:rPr lang="en-US" sz="2400" dirty="0"/>
              <a:t>, </a:t>
            </a:r>
            <a:r>
              <a:rPr lang="en-US" sz="2400" b="1" i="1" dirty="0" err="1"/>
              <a:t>thăm</a:t>
            </a:r>
            <a:r>
              <a:rPr lang="en-US" sz="2400" dirty="0"/>
              <a:t>(T</a:t>
            </a:r>
            <a:r>
              <a:rPr lang="en-US" sz="2400" baseline="-25000" dirty="0"/>
              <a:t>2</a:t>
            </a:r>
            <a:r>
              <a:rPr lang="en-US" sz="2400" dirty="0"/>
              <a:t>),…, </a:t>
            </a:r>
            <a:r>
              <a:rPr lang="en-US" sz="2400" b="1" i="1" dirty="0" err="1"/>
              <a:t>thăm</a:t>
            </a:r>
            <a:r>
              <a:rPr lang="en-US" sz="2400" dirty="0"/>
              <a:t>(</a:t>
            </a:r>
            <a:r>
              <a:rPr lang="en-US" sz="2400" dirty="0" err="1"/>
              <a:t>T</a:t>
            </a:r>
            <a:r>
              <a:rPr lang="en-US" sz="2400" baseline="-25000" dirty="0" err="1"/>
              <a:t>k</a:t>
            </a:r>
            <a:r>
              <a:rPr lang="en-US" sz="2400" dirty="0"/>
              <a:t>)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duyệt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T.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 err="1"/>
              <a:t>Thăm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r>
              <a:rPr lang="en-US" sz="2400" dirty="0"/>
              <a:t> con </a:t>
            </a:r>
            <a:r>
              <a:rPr lang="en-US" sz="2400" dirty="0" err="1"/>
              <a:t>trái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, </a:t>
            </a:r>
            <a:r>
              <a:rPr lang="en-US" sz="2400" dirty="0" err="1"/>
              <a:t>thăm</a:t>
            </a:r>
            <a:r>
              <a:rPr lang="en-US" sz="2400" dirty="0"/>
              <a:t> </a:t>
            </a:r>
            <a:r>
              <a:rPr lang="en-US" sz="2400" dirty="0" err="1"/>
              <a:t>gốc</a:t>
            </a:r>
            <a:r>
              <a:rPr lang="en-US" sz="2400" dirty="0"/>
              <a:t>, </a:t>
            </a:r>
            <a:r>
              <a:rPr lang="en-US" sz="2400" dirty="0" err="1"/>
              <a:t>thăm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r>
              <a:rPr lang="en-US" sz="2400" dirty="0"/>
              <a:t> con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r>
              <a:rPr lang="en-US" sz="2400" dirty="0"/>
              <a:t> sang </a:t>
            </a:r>
            <a:r>
              <a:rPr lang="en-US" sz="2400" dirty="0" err="1"/>
              <a:t>phải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CDE-C6B8-405C-A055-25C59FA13534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673" y="3214095"/>
            <a:ext cx="2105025" cy="2524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144" y="522198"/>
            <a:ext cx="3590925" cy="21812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987" y="3392486"/>
            <a:ext cx="2314575" cy="1752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0763" y="3571874"/>
            <a:ext cx="2971800" cy="1343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449" y="5779767"/>
            <a:ext cx="4155351" cy="10619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1943" y="5716267"/>
            <a:ext cx="5570497" cy="5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9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35" y="1443041"/>
            <a:ext cx="5129784" cy="397191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1871015"/>
            <a:ext cx="5129784" cy="31159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AE0CDE-C6B8-405C-A055-25C59FA1353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347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281532"/>
            <a:ext cx="10515600" cy="31414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Duyệt</a:t>
            </a:r>
            <a:r>
              <a:rPr lang="en-US" b="1" dirty="0"/>
              <a:t> </a:t>
            </a:r>
            <a:r>
              <a:rPr lang="en-US" b="1" dirty="0" err="1"/>
              <a:t>hậu</a:t>
            </a:r>
            <a:r>
              <a:rPr lang="en-US" b="1" dirty="0"/>
              <a:t> </a:t>
            </a:r>
            <a:r>
              <a:rPr lang="en-US" b="1" dirty="0" err="1"/>
              <a:t>thứ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r>
              <a:rPr lang="en-US" b="1" dirty="0"/>
              <a:t> (</a:t>
            </a:r>
            <a:r>
              <a:rPr lang="en-US" b="1" dirty="0" err="1"/>
              <a:t>postoder</a:t>
            </a:r>
            <a:r>
              <a:rPr lang="en-US" b="1" dirty="0"/>
              <a:t> traversal)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8" y="775063"/>
            <a:ext cx="8147956" cy="5249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Giả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T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gốc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gốc</a:t>
            </a:r>
            <a:r>
              <a:rPr lang="en-US" sz="2400" dirty="0"/>
              <a:t> r.</a:t>
            </a:r>
          </a:p>
          <a:p>
            <a:r>
              <a:rPr lang="en-US" sz="2400" dirty="0" err="1"/>
              <a:t>Nếu</a:t>
            </a:r>
            <a:r>
              <a:rPr lang="en-US" sz="2400" dirty="0"/>
              <a:t> T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r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b="1" i="1" dirty="0" err="1">
                <a:solidFill>
                  <a:srgbClr val="0000FF"/>
                </a:solidFill>
              </a:rPr>
              <a:t>thăm</a:t>
            </a:r>
            <a:r>
              <a:rPr lang="en-US" sz="2400" dirty="0">
                <a:solidFill>
                  <a:srgbClr val="0000FF"/>
                </a:solidFill>
              </a:rPr>
              <a:t>(r)</a:t>
            </a:r>
            <a:r>
              <a:rPr lang="en-US" sz="2400" b="1" i="1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duyệt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T.</a:t>
            </a:r>
          </a:p>
          <a:p>
            <a:r>
              <a:rPr lang="en-US" sz="2400" dirty="0" err="1"/>
              <a:t>Gọi</a:t>
            </a:r>
            <a:r>
              <a:rPr lang="en-US" sz="2400" dirty="0"/>
              <a:t> T</a:t>
            </a:r>
            <a:r>
              <a:rPr lang="en-US" sz="2400" baseline="-25000" dirty="0"/>
              <a:t>1</a:t>
            </a:r>
            <a:r>
              <a:rPr lang="en-US" sz="2400" dirty="0"/>
              <a:t>, T</a:t>
            </a:r>
            <a:r>
              <a:rPr lang="en-US" sz="2400" baseline="-25000" dirty="0"/>
              <a:t>2</a:t>
            </a:r>
            <a:r>
              <a:rPr lang="en-US" sz="2400" dirty="0"/>
              <a:t>,…, </a:t>
            </a:r>
            <a:r>
              <a:rPr lang="en-US" sz="2400" dirty="0" err="1"/>
              <a:t>T</a:t>
            </a:r>
            <a:r>
              <a:rPr lang="en-US" sz="2400" baseline="-25000" dirty="0" err="1"/>
              <a:t>k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r>
              <a:rPr lang="en-US" sz="2400" dirty="0"/>
              <a:t> con </a:t>
            </a:r>
            <a:r>
              <a:rPr lang="en-US" sz="2400" dirty="0" err="1"/>
              <a:t>tại</a:t>
            </a:r>
            <a:r>
              <a:rPr lang="en-US" sz="2400" dirty="0"/>
              <a:t> r (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r>
              <a:rPr lang="en-US" sz="2400" dirty="0"/>
              <a:t> sang </a:t>
            </a:r>
            <a:r>
              <a:rPr lang="en-US" sz="2400" dirty="0" err="1"/>
              <a:t>phải</a:t>
            </a:r>
            <a:r>
              <a:rPr lang="en-US" sz="2400" dirty="0"/>
              <a:t>),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thăm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 </a:t>
            </a:r>
            <a:r>
              <a:rPr lang="en-US" sz="2400" b="1" i="1" dirty="0" err="1"/>
              <a:t>thăm</a:t>
            </a:r>
            <a:r>
              <a:rPr lang="en-US" sz="2400" dirty="0"/>
              <a:t>(T</a:t>
            </a:r>
            <a:r>
              <a:rPr lang="en-US" sz="2400" baseline="-25000" dirty="0"/>
              <a:t>1</a:t>
            </a:r>
            <a:r>
              <a:rPr lang="en-US" sz="2400" dirty="0"/>
              <a:t>), </a:t>
            </a:r>
            <a:r>
              <a:rPr lang="en-US" sz="2400" b="1" i="1" dirty="0" err="1"/>
              <a:t>thăm</a:t>
            </a:r>
            <a:r>
              <a:rPr lang="en-US" sz="2400" dirty="0"/>
              <a:t>(T</a:t>
            </a:r>
            <a:r>
              <a:rPr lang="en-US" sz="2400" baseline="-25000" dirty="0"/>
              <a:t>2</a:t>
            </a:r>
            <a:r>
              <a:rPr lang="en-US" sz="2400" dirty="0"/>
              <a:t>),…, </a:t>
            </a:r>
            <a:r>
              <a:rPr lang="en-US" sz="2400" b="1" i="1" dirty="0" err="1"/>
              <a:t>thăm</a:t>
            </a:r>
            <a:r>
              <a:rPr lang="en-US" sz="2400" dirty="0"/>
              <a:t>(</a:t>
            </a:r>
            <a:r>
              <a:rPr lang="en-US" sz="2400" dirty="0" err="1"/>
              <a:t>T</a:t>
            </a:r>
            <a:r>
              <a:rPr lang="en-US" sz="2400" baseline="-25000" dirty="0" err="1"/>
              <a:t>k</a:t>
            </a:r>
            <a:r>
              <a:rPr lang="en-US" sz="2400" dirty="0"/>
              <a:t>) , </a:t>
            </a:r>
            <a:r>
              <a:rPr lang="en-US" sz="2400" b="1" i="1" dirty="0" err="1">
                <a:solidFill>
                  <a:srgbClr val="0000FF"/>
                </a:solidFill>
              </a:rPr>
              <a:t>thăm</a:t>
            </a:r>
            <a:r>
              <a:rPr lang="en-US" sz="2400" dirty="0">
                <a:solidFill>
                  <a:srgbClr val="0000FF"/>
                </a:solidFill>
              </a:rPr>
              <a:t>(r)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duyệt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T.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/>
              <a:t>Thăm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r>
              <a:rPr lang="en-US" sz="2400" dirty="0"/>
              <a:t> con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r>
              <a:rPr lang="en-US" sz="2400" dirty="0"/>
              <a:t> sang </a:t>
            </a:r>
            <a:r>
              <a:rPr lang="en-US" sz="2400" dirty="0" err="1"/>
              <a:t>phải</a:t>
            </a:r>
            <a:r>
              <a:rPr lang="en-US" sz="2400" dirty="0"/>
              <a:t>, </a:t>
            </a:r>
            <a:r>
              <a:rPr lang="en-US" sz="2400" dirty="0" err="1"/>
              <a:t>thăm</a:t>
            </a:r>
            <a:r>
              <a:rPr lang="en-US" sz="2400" dirty="0"/>
              <a:t> </a:t>
            </a:r>
            <a:r>
              <a:rPr lang="en-US" sz="2400" dirty="0" err="1"/>
              <a:t>gốc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CDE-C6B8-405C-A055-25C59FA13534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49" y="3146423"/>
            <a:ext cx="2105025" cy="2524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214" y="679270"/>
            <a:ext cx="3495675" cy="2200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790" y="3381372"/>
            <a:ext cx="2428875" cy="1724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5539" y="3581396"/>
            <a:ext cx="3009900" cy="1323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257" y="5605461"/>
            <a:ext cx="4754879" cy="12526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4935" y="5645149"/>
            <a:ext cx="5849954" cy="53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3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2109284"/>
            <a:ext cx="4742993" cy="26332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EB5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3240" y="1937955"/>
            <a:ext cx="4728015" cy="29759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AE0CDE-C6B8-405C-A055-25C59FA13534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49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656" y="781664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dirty="0" err="1"/>
              <a:t>Duyệt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đỉnh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cây</a:t>
            </a:r>
            <a:r>
              <a:rPr lang="en-US" sz="3000" dirty="0"/>
              <a:t> </a:t>
            </a:r>
            <a:r>
              <a:rPr lang="en-US" sz="3000" dirty="0" err="1"/>
              <a:t>theo</a:t>
            </a:r>
            <a:r>
              <a:rPr lang="en-US" sz="3000" dirty="0"/>
              <a:t> </a:t>
            </a:r>
            <a:r>
              <a:rPr lang="en-US" sz="3000" dirty="0" err="1"/>
              <a:t>thứ</a:t>
            </a:r>
            <a:r>
              <a:rPr lang="en-US" sz="3000" dirty="0"/>
              <a:t> </a:t>
            </a:r>
            <a:r>
              <a:rPr lang="en-US" sz="3000" dirty="0" err="1"/>
              <a:t>tự</a:t>
            </a:r>
            <a:r>
              <a:rPr lang="en-US" sz="3000" dirty="0"/>
              <a:t> </a:t>
            </a:r>
            <a:r>
              <a:rPr lang="en-US" sz="3000" dirty="0" err="1"/>
              <a:t>tiền</a:t>
            </a:r>
            <a:r>
              <a:rPr lang="en-US" sz="3000" dirty="0"/>
              <a:t>, </a:t>
            </a:r>
            <a:r>
              <a:rPr lang="en-US" sz="3000" dirty="0" err="1"/>
              <a:t>trung</a:t>
            </a:r>
            <a:r>
              <a:rPr lang="en-US" sz="3000" dirty="0"/>
              <a:t>, </a:t>
            </a:r>
            <a:r>
              <a:rPr lang="en-US" sz="3000" dirty="0" err="1"/>
              <a:t>hậu</a:t>
            </a:r>
            <a:r>
              <a:rPr lang="en-US" sz="3000" dirty="0"/>
              <a:t> </a:t>
            </a:r>
            <a:r>
              <a:rPr lang="en-US" sz="3000" dirty="0" err="1"/>
              <a:t>thứ</a:t>
            </a:r>
            <a:r>
              <a:rPr lang="en-US" sz="3000" dirty="0"/>
              <a:t> </a:t>
            </a:r>
            <a:r>
              <a:rPr lang="en-US" sz="3000" dirty="0" err="1"/>
              <a:t>tự</a:t>
            </a:r>
            <a:endParaRPr lang="en-US" sz="30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325" y="2150278"/>
            <a:ext cx="3224684" cy="36057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678" y="2150278"/>
            <a:ext cx="4242098" cy="360578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AE0CDE-C6B8-405C-A055-25C59FA13534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5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3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F2CE0DD9-453C-4104-A155-9F76DC9C3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32" y="1039023"/>
            <a:ext cx="4268343" cy="22646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94" y="3611630"/>
            <a:ext cx="4381909" cy="210410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ED4DDBF-257C-4116-AECA-9F2940B66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67075" y="891540"/>
            <a:ext cx="7024926" cy="5071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7500" y="891539"/>
            <a:ext cx="5838221" cy="1344977"/>
          </a:xfrm>
        </p:spPr>
        <p:txBody>
          <a:bodyPr>
            <a:noAutofit/>
          </a:bodyPr>
          <a:lstStyle/>
          <a:p>
            <a:r>
              <a:rPr lang="en-US" sz="5100" b="1" dirty="0" err="1"/>
              <a:t>Khái</a:t>
            </a:r>
            <a:r>
              <a:rPr lang="en-US" sz="5100" b="1" dirty="0"/>
              <a:t> </a:t>
            </a:r>
            <a:r>
              <a:rPr lang="en-US" sz="5100" b="1" dirty="0" err="1"/>
              <a:t>niệm</a:t>
            </a:r>
            <a:r>
              <a:rPr lang="en-US" sz="5100" b="1" dirty="0"/>
              <a:t> </a:t>
            </a:r>
            <a:r>
              <a:rPr lang="en-US" sz="5100" b="1" dirty="0" err="1"/>
              <a:t>cây</a:t>
            </a:r>
            <a:r>
              <a:rPr lang="en-US" sz="5100" b="1" dirty="0"/>
              <a:t> </a:t>
            </a:r>
            <a:r>
              <a:rPr lang="en-US" sz="5100" b="1" dirty="0" err="1"/>
              <a:t>trong</a:t>
            </a:r>
            <a:r>
              <a:rPr lang="en-US" sz="5100" b="1" dirty="0"/>
              <a:t> </a:t>
            </a:r>
            <a:r>
              <a:rPr lang="en-US" sz="5100" b="1" dirty="0" err="1"/>
              <a:t>đồ</a:t>
            </a:r>
            <a:r>
              <a:rPr lang="en-US" sz="5100" b="1" dirty="0"/>
              <a:t> </a:t>
            </a:r>
            <a:r>
              <a:rPr lang="en-US" sz="5100" b="1" dirty="0" err="1"/>
              <a:t>thị</a:t>
            </a:r>
            <a:endParaRPr lang="en-US" sz="5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567" y="2379461"/>
            <a:ext cx="5837941" cy="3400969"/>
          </a:xfrm>
        </p:spPr>
        <p:txBody>
          <a:bodyPr>
            <a:normAutofit/>
          </a:bodyPr>
          <a:lstStyle/>
          <a:p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vô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chu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Cây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: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chất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,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tin </a:t>
            </a:r>
            <a:r>
              <a:rPr lang="en-US" sz="2400" dirty="0" err="1"/>
              <a:t>học</a:t>
            </a:r>
            <a:r>
              <a:rPr lang="en-US" sz="2400" dirty="0"/>
              <a:t>,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lĩnh</a:t>
            </a:r>
            <a:r>
              <a:rPr lang="en-US" sz="2400" dirty="0"/>
              <a:t> </a:t>
            </a:r>
            <a:r>
              <a:rPr lang="en-US" sz="2400" dirty="0" err="1"/>
              <a:t>vực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296" y="5109551"/>
            <a:ext cx="5935156" cy="53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8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Duyệt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cây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theo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tiền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thứ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tự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716" y="466714"/>
            <a:ext cx="6676567" cy="4039324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AE0CDE-C6B8-405C-A055-25C59FA13534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35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5100" b="1" dirty="0" err="1"/>
              <a:t>Cây</a:t>
            </a:r>
            <a:r>
              <a:rPr lang="en-US" sz="5100" b="1" dirty="0"/>
              <a:t> </a:t>
            </a:r>
            <a:r>
              <a:rPr lang="en-US" sz="5100" b="1" dirty="0" err="1"/>
              <a:t>khung</a:t>
            </a:r>
            <a:endParaRPr lang="fr-CA" sz="5100" b="1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funny winter montre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1" r="30819" b="1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Hệ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thống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đường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giao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thông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ở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vùng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Quebec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được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biểu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diễn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bằng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một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đơn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đồ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thị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Cách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duy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nhất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để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những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con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đường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có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thể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đi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lại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được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vào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mùa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đông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là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phải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cào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tuyết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thường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xuyên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Chính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quyền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địa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phương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muốn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cào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tuyết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một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số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ít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nhất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các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con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đường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sao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cho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luôn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luôn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có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đường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thông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suốt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nối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hai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thành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phố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bất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kì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  <a:endParaRPr lang="fr-CA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9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AE0CDE-C6B8-405C-A055-25C59FA13534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81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597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584" y="2068970"/>
            <a:ext cx="4434720" cy="11092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 dirty="0" err="1"/>
              <a:t>Cây</a:t>
            </a:r>
            <a:r>
              <a:rPr lang="en-US" sz="5100" b="1" dirty="0"/>
              <a:t> </a:t>
            </a:r>
            <a:r>
              <a:rPr lang="en-US" sz="5100" b="1" dirty="0" err="1"/>
              <a:t>khung</a:t>
            </a:r>
            <a:endParaRPr lang="en-US" sz="51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590" y="539762"/>
            <a:ext cx="3912455" cy="246857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92583" y="3717640"/>
            <a:ext cx="4434721" cy="2398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Cho G </a:t>
            </a:r>
            <a:r>
              <a:rPr lang="en-US" sz="2000" dirty="0" err="1">
                <a:latin typeface="+mn-lt"/>
                <a:ea typeface="+mn-ea"/>
                <a:cs typeface="+mn-cs"/>
              </a:rPr>
              <a:t>là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một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đơn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đồ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thị</a:t>
            </a:r>
            <a:r>
              <a:rPr lang="en-US" sz="2000" dirty="0">
                <a:latin typeface="+mn-lt"/>
                <a:ea typeface="+mn-ea"/>
                <a:cs typeface="+mn-cs"/>
              </a:rPr>
              <a:t>, </a:t>
            </a:r>
            <a:r>
              <a:rPr lang="en-US" sz="2000" dirty="0" err="1">
                <a:latin typeface="+mn-lt"/>
                <a:ea typeface="+mn-ea"/>
                <a:cs typeface="+mn-cs"/>
              </a:rPr>
              <a:t>một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cây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được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gọi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là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cây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khung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của</a:t>
            </a:r>
            <a:r>
              <a:rPr lang="en-US" sz="2000" dirty="0">
                <a:latin typeface="+mn-lt"/>
                <a:ea typeface="+mn-ea"/>
                <a:cs typeface="+mn-cs"/>
              </a:rPr>
              <a:t> G </a:t>
            </a:r>
            <a:r>
              <a:rPr lang="en-US" sz="2000" dirty="0" err="1">
                <a:latin typeface="+mn-lt"/>
                <a:ea typeface="+mn-ea"/>
                <a:cs typeface="+mn-cs"/>
              </a:rPr>
              <a:t>nếu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nó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là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một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đơn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đồ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thị</a:t>
            </a:r>
            <a:r>
              <a:rPr lang="en-US" sz="2000" dirty="0">
                <a:latin typeface="+mn-lt"/>
                <a:ea typeface="+mn-ea"/>
                <a:cs typeface="+mn-cs"/>
              </a:rPr>
              <a:t> con </a:t>
            </a:r>
            <a:r>
              <a:rPr lang="en-US" sz="2000" dirty="0" err="1">
                <a:latin typeface="+mn-lt"/>
                <a:ea typeface="+mn-ea"/>
                <a:cs typeface="+mn-cs"/>
              </a:rPr>
              <a:t>của</a:t>
            </a:r>
            <a:r>
              <a:rPr lang="en-US" sz="2000" dirty="0">
                <a:latin typeface="+mn-lt"/>
                <a:ea typeface="+mn-ea"/>
                <a:cs typeface="+mn-cs"/>
              </a:rPr>
              <a:t> G </a:t>
            </a:r>
            <a:r>
              <a:rPr lang="en-US" sz="2000" dirty="0" err="1">
                <a:latin typeface="+mn-lt"/>
                <a:ea typeface="+mn-ea"/>
                <a:cs typeface="+mn-cs"/>
              </a:rPr>
              <a:t>và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chứa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tất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cả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các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đỉnh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của</a:t>
            </a:r>
            <a:r>
              <a:rPr lang="en-US" sz="2000" dirty="0">
                <a:latin typeface="+mn-lt"/>
                <a:ea typeface="+mn-ea"/>
                <a:cs typeface="+mn-cs"/>
              </a:rPr>
              <a:t> 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3309" y="3835114"/>
            <a:ext cx="4263898" cy="246857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AE0CDE-C6B8-405C-A055-25C59FA13534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68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656" y="728168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dirty="0" err="1"/>
              <a:t>Tìm</a:t>
            </a:r>
            <a:r>
              <a:rPr lang="en-US" sz="3000" dirty="0"/>
              <a:t> </a:t>
            </a:r>
            <a:r>
              <a:rPr lang="en-US" sz="3000" dirty="0" err="1"/>
              <a:t>cây</a:t>
            </a:r>
            <a:r>
              <a:rPr lang="en-US" sz="3000" dirty="0"/>
              <a:t> </a:t>
            </a:r>
            <a:r>
              <a:rPr lang="en-US" sz="3000" dirty="0" err="1"/>
              <a:t>khung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đồ</a:t>
            </a:r>
            <a:r>
              <a:rPr lang="en-US" sz="3000" dirty="0"/>
              <a:t> </a:t>
            </a:r>
            <a:r>
              <a:rPr lang="en-US" sz="3000" dirty="0" err="1"/>
              <a:t>thị</a:t>
            </a:r>
            <a:r>
              <a:rPr lang="en-US" sz="3000" dirty="0"/>
              <a:t> </a:t>
            </a:r>
            <a:r>
              <a:rPr lang="en-US" sz="3000" dirty="0" err="1"/>
              <a:t>sau</a:t>
            </a:r>
            <a:r>
              <a:rPr lang="en-US" sz="3000" dirty="0"/>
              <a:t> </a:t>
            </a:r>
            <a:r>
              <a:rPr lang="en-US" sz="3000" dirty="0" err="1"/>
              <a:t>bằng</a:t>
            </a:r>
            <a:r>
              <a:rPr lang="en-US" sz="3000" dirty="0"/>
              <a:t> </a:t>
            </a:r>
            <a:r>
              <a:rPr lang="en-US" sz="3000" dirty="0" err="1"/>
              <a:t>cách</a:t>
            </a:r>
            <a:r>
              <a:rPr lang="en-US" sz="3000" dirty="0"/>
              <a:t> </a:t>
            </a:r>
            <a:r>
              <a:rPr lang="en-US" sz="3000" dirty="0" err="1"/>
              <a:t>xóa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cạnh</a:t>
            </a:r>
            <a:r>
              <a:rPr lang="en-US" sz="3000" dirty="0"/>
              <a:t> </a:t>
            </a:r>
            <a:r>
              <a:rPr lang="en-US" sz="3000" dirty="0" err="1"/>
              <a:t>tạo</a:t>
            </a:r>
            <a:r>
              <a:rPr lang="en-US" sz="3000" dirty="0"/>
              <a:t> ra chu </a:t>
            </a:r>
            <a:r>
              <a:rPr lang="en-US" sz="3000" dirty="0" err="1"/>
              <a:t>trình</a:t>
            </a:r>
            <a:endParaRPr lang="en-US" sz="30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53" y="2991486"/>
            <a:ext cx="4130040" cy="2478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471" y="3323303"/>
            <a:ext cx="6892099" cy="18436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AE0CDE-C6B8-405C-A055-25C59FA13534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4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2" y="378113"/>
            <a:ext cx="5426764" cy="27924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993158"/>
            <a:ext cx="5426764" cy="203643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AE0CDE-C6B8-405C-A055-25C59FA13534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958700"/>
            <a:ext cx="5426764" cy="279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2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4" y="321734"/>
            <a:ext cx="5069579" cy="29051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4177011"/>
            <a:ext cx="5426764" cy="1668730"/>
          </a:xfrm>
          <a:prstGeom prst="rect">
            <a:avLst/>
          </a:prstGeom>
        </p:spPr>
      </p:pic>
      <p:sp>
        <p:nvSpPr>
          <p:cNvPr id="34" name="Rectangle 25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AE0CDE-C6B8-405C-A055-25C59FA13534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08034" y="524767"/>
            <a:ext cx="5426764" cy="566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CDE-C6B8-405C-A055-25C59FA13534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629" y="622368"/>
            <a:ext cx="4661711" cy="2182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664" y="4069624"/>
            <a:ext cx="6071640" cy="210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28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20" y="623275"/>
            <a:ext cx="4571006" cy="264485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676" y="4067720"/>
            <a:ext cx="5298894" cy="1682014"/>
          </a:xfrm>
          <a:prstGeom prst="rect">
            <a:avLst/>
          </a:prstGeom>
        </p:spPr>
      </p:pic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b="1" dirty="0" err="1"/>
              <a:t>Cây</a:t>
            </a:r>
            <a:r>
              <a:rPr lang="en-US" sz="5100" b="1" dirty="0"/>
              <a:t> </a:t>
            </a:r>
            <a:r>
              <a:rPr lang="en-US" sz="5100" b="1" dirty="0" err="1"/>
              <a:t>khung</a:t>
            </a:r>
            <a:r>
              <a:rPr lang="en-US" sz="5100" b="1" dirty="0"/>
              <a:t> </a:t>
            </a:r>
            <a:r>
              <a:rPr lang="en-US" sz="5100" b="1" dirty="0" err="1"/>
              <a:t>nhỏ</a:t>
            </a:r>
            <a:r>
              <a:rPr lang="en-US" sz="5100" b="1" dirty="0"/>
              <a:t> </a:t>
            </a:r>
            <a:r>
              <a:rPr lang="en-US" sz="5100" b="1" dirty="0" err="1"/>
              <a:t>nhất</a:t>
            </a:r>
            <a:endParaRPr lang="en-US" sz="51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89832" y="2998278"/>
            <a:ext cx="3709743" cy="19593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  <a:ea typeface="+mn-ea"/>
                <a:cs typeface="+mn-cs"/>
              </a:rPr>
              <a:t>Cây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khung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nhỏ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nhất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trong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đồ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thị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liên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thông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có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trọng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số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là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cây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khung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có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tổng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trọng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số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trên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các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cạnh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là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nhỏ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nhất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209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4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43" y="600702"/>
            <a:ext cx="5586942" cy="203258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04" y="3688826"/>
            <a:ext cx="5586942" cy="2709666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138D75D8-FB62-4A46-A63F-3B65A9946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79838" y="3702794"/>
            <a:ext cx="5586942" cy="268173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CAEF247-E0C0-48B0-A5BC-32AE673C4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145" y="607048"/>
            <a:ext cx="5466613" cy="202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35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447739"/>
            <a:ext cx="5294716" cy="1962520"/>
          </a:xfrm>
          <a:prstGeom prst="rect">
            <a:avLst/>
          </a:prstGeom>
        </p:spPr>
      </p:pic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3817" y="2158269"/>
            <a:ext cx="5294715" cy="25414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AE0CDE-C6B8-405C-A055-25C59FA13534}" type="slidenum">
              <a:rPr lang="en-US" smtClean="0"/>
              <a:pPr>
                <a:spcAft>
                  <a:spcPts val="600"/>
                </a:spcAft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7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sz="5100" b="1" dirty="0" err="1"/>
              <a:t>Khái</a:t>
            </a:r>
            <a:r>
              <a:rPr lang="en-US" sz="5100" b="1" dirty="0"/>
              <a:t> </a:t>
            </a:r>
            <a:r>
              <a:rPr lang="en-US" sz="5100" b="1" dirty="0" err="1"/>
              <a:t>niệm</a:t>
            </a:r>
            <a:r>
              <a:rPr lang="en-US" sz="5100" b="1" dirty="0"/>
              <a:t> </a:t>
            </a:r>
            <a:r>
              <a:rPr lang="en-US" sz="5100" b="1" dirty="0" err="1"/>
              <a:t>rừng</a:t>
            </a:r>
            <a:r>
              <a:rPr lang="en-US" sz="5100" b="1" dirty="0"/>
              <a:t> </a:t>
            </a:r>
            <a:r>
              <a:rPr lang="en-US" sz="5100" b="1" dirty="0" err="1"/>
              <a:t>trong</a:t>
            </a:r>
            <a:r>
              <a:rPr lang="en-US" sz="5100" b="1" dirty="0"/>
              <a:t> </a:t>
            </a:r>
            <a:r>
              <a:rPr lang="en-US" sz="5100" b="1" dirty="0" err="1"/>
              <a:t>đồ</a:t>
            </a:r>
            <a:r>
              <a:rPr lang="en-US" sz="5100" b="1" dirty="0"/>
              <a:t> </a:t>
            </a:r>
            <a:r>
              <a:rPr lang="en-US" sz="5100" b="1" dirty="0" err="1"/>
              <a:t>thị</a:t>
            </a:r>
            <a:endParaRPr lang="en-US" sz="51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3" y="3043071"/>
            <a:ext cx="5069382" cy="1847508"/>
          </a:xfrm>
          <a:prstGeom prst="rect">
            <a:avLst/>
          </a:prstGeom>
        </p:spPr>
      </p:pic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/>
              <a:t>Một đồ thị vô hướng không có chu trình đơn được gọi là rừng. Rừng là một đồ thị mà mỗi thành phần liên thông là một cây.</a:t>
            </a:r>
          </a:p>
          <a:p>
            <a:endParaRPr lang="en-US" sz="2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AE0CDE-C6B8-405C-A055-25C59FA1353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711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4521BDC-D3D7-492B-B56D-10890FCF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4" y="1122888"/>
            <a:ext cx="6249052" cy="457064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31606" y="928812"/>
            <a:ext cx="3217333" cy="327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30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561" y="989049"/>
            <a:ext cx="5411439" cy="51321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CDE-C6B8-405C-A055-25C59FA13534}" type="slidenum">
              <a:rPr lang="en-US" smtClean="0"/>
              <a:t>41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7E0A9-CD15-4AE2-A48B-F398946FE71F}"/>
              </a:ext>
            </a:extLst>
          </p:cNvPr>
          <p:cNvSpPr txBox="1"/>
          <p:nvPr/>
        </p:nvSpPr>
        <p:spPr>
          <a:xfrm>
            <a:off x="6409677" y="692797"/>
            <a:ext cx="47754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Choice	Edge	Weight	T</a:t>
            </a:r>
          </a:p>
          <a:p>
            <a:pPr marL="342900" indent="-342900">
              <a:buAutoNum type="arabicPlain"/>
            </a:pPr>
            <a:r>
              <a:rPr lang="en-US" dirty="0" err="1"/>
              <a:t>e,f</a:t>
            </a:r>
            <a:r>
              <a:rPr lang="en-US" dirty="0"/>
              <a:t>	1	</a:t>
            </a:r>
            <a:r>
              <a:rPr lang="en-US" dirty="0" err="1"/>
              <a:t>e,f</a:t>
            </a:r>
            <a:r>
              <a:rPr lang="en-US" dirty="0"/>
              <a:t>	</a:t>
            </a:r>
          </a:p>
          <a:p>
            <a:pPr marL="342900" indent="-342900">
              <a:buAutoNum type="arabicPlain"/>
            </a:pPr>
            <a:r>
              <a:rPr lang="en-US" dirty="0" err="1"/>
              <a:t>e,h</a:t>
            </a:r>
            <a:r>
              <a:rPr lang="en-US" dirty="0"/>
              <a:t>	3	</a:t>
            </a:r>
            <a:r>
              <a:rPr lang="en-US" dirty="0" err="1"/>
              <a:t>e,f,h</a:t>
            </a:r>
            <a:endParaRPr lang="en-US" dirty="0"/>
          </a:p>
          <a:p>
            <a:pPr marL="342900" indent="-342900">
              <a:buAutoNum type="arabicPlain"/>
            </a:pPr>
            <a:r>
              <a:rPr lang="en-US" dirty="0" err="1"/>
              <a:t>h,I</a:t>
            </a:r>
            <a:r>
              <a:rPr lang="en-US" dirty="0"/>
              <a:t>	2	</a:t>
            </a:r>
            <a:r>
              <a:rPr lang="en-US" dirty="0" err="1"/>
              <a:t>e,f,h,i</a:t>
            </a:r>
            <a:endParaRPr lang="en-US" dirty="0"/>
          </a:p>
          <a:p>
            <a:pPr marL="342900" indent="-342900">
              <a:buAutoNum type="arabicPlain"/>
            </a:pPr>
            <a:r>
              <a:rPr lang="en-CA" dirty="0" err="1"/>
              <a:t>f,c</a:t>
            </a:r>
            <a:r>
              <a:rPr lang="en-CA" dirty="0"/>
              <a:t>	3	</a:t>
            </a:r>
            <a:r>
              <a:rPr lang="en-CA" dirty="0" err="1"/>
              <a:t>e,f,h,i,c</a:t>
            </a:r>
            <a:endParaRPr lang="en-CA" dirty="0"/>
          </a:p>
          <a:p>
            <a:pPr marL="342900" indent="-342900">
              <a:buAutoNum type="arabicPlain"/>
            </a:pPr>
            <a:r>
              <a:rPr lang="en-CA" dirty="0" err="1"/>
              <a:t>b,c</a:t>
            </a:r>
            <a:r>
              <a:rPr lang="en-CA" dirty="0"/>
              <a:t>	4	</a:t>
            </a:r>
            <a:r>
              <a:rPr lang="en-CA" dirty="0" err="1"/>
              <a:t>e,f,h,I,c,b</a:t>
            </a:r>
            <a:endParaRPr lang="en-CA" dirty="0"/>
          </a:p>
          <a:p>
            <a:pPr marL="342900" indent="-342900">
              <a:buAutoNum type="arabicPlain"/>
            </a:pPr>
            <a:r>
              <a:rPr lang="en-CA" dirty="0" err="1"/>
              <a:t>d,b</a:t>
            </a:r>
            <a:r>
              <a:rPr lang="en-CA" dirty="0"/>
              <a:t>	3	</a:t>
            </a:r>
            <a:r>
              <a:rPr lang="en-CA" dirty="0" err="1"/>
              <a:t>e,f,h,I,c,b,d</a:t>
            </a:r>
            <a:endParaRPr lang="en-CA" dirty="0"/>
          </a:p>
          <a:p>
            <a:pPr marL="342900" indent="-342900">
              <a:buAutoNum type="arabicPlain"/>
            </a:pPr>
            <a:r>
              <a:rPr lang="en-CA" dirty="0" err="1"/>
              <a:t>a,d</a:t>
            </a:r>
            <a:r>
              <a:rPr lang="en-CA" dirty="0"/>
              <a:t>	2	</a:t>
            </a:r>
            <a:r>
              <a:rPr lang="en-CA" dirty="0" err="1"/>
              <a:t>e,f,h,I,c,b,d,a</a:t>
            </a:r>
            <a:endParaRPr lang="en-CA" dirty="0"/>
          </a:p>
          <a:p>
            <a:pPr marL="342900" indent="-342900">
              <a:buAutoNum type="arabicPlain"/>
            </a:pPr>
            <a:r>
              <a:rPr lang="en-CA" dirty="0" err="1"/>
              <a:t>g,h</a:t>
            </a:r>
            <a:r>
              <a:rPr lang="en-CA" dirty="0"/>
              <a:t>	4	</a:t>
            </a:r>
            <a:r>
              <a:rPr lang="en-CA" dirty="0" err="1"/>
              <a:t>e,f,h,I,c,b,d,a,g</a:t>
            </a:r>
            <a:endParaRPr lang="en-CA" dirty="0"/>
          </a:p>
          <a:p>
            <a:r>
              <a:rPr lang="en-CA" dirty="0"/>
              <a:t>Total: 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6A808-B2A9-4925-A770-C2A1D44119BC}"/>
              </a:ext>
            </a:extLst>
          </p:cNvPr>
          <p:cNvSpPr txBox="1"/>
          <p:nvPr/>
        </p:nvSpPr>
        <p:spPr>
          <a:xfrm>
            <a:off x="6409677" y="3555119"/>
            <a:ext cx="47754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Choice	Edge	Weight	T</a:t>
            </a:r>
          </a:p>
          <a:p>
            <a:pPr marL="342900" indent="-342900">
              <a:buAutoNum type="arabicPlain"/>
            </a:pPr>
            <a:r>
              <a:rPr lang="en-US" dirty="0" err="1"/>
              <a:t>e,f</a:t>
            </a:r>
            <a:r>
              <a:rPr lang="en-US" dirty="0"/>
              <a:t>	1	</a:t>
            </a:r>
            <a:r>
              <a:rPr lang="en-US" dirty="0" err="1"/>
              <a:t>e,f</a:t>
            </a:r>
            <a:r>
              <a:rPr lang="en-US" dirty="0"/>
              <a:t>	</a:t>
            </a:r>
          </a:p>
          <a:p>
            <a:pPr marL="342900" indent="-342900">
              <a:buAutoNum type="arabicPlain"/>
            </a:pPr>
            <a:r>
              <a:rPr lang="en-US" dirty="0" err="1"/>
              <a:t>a,d</a:t>
            </a:r>
            <a:r>
              <a:rPr lang="en-US" dirty="0"/>
              <a:t>	2	</a:t>
            </a:r>
            <a:r>
              <a:rPr lang="en-US" dirty="0" err="1"/>
              <a:t>e,f,a,d</a:t>
            </a:r>
            <a:endParaRPr lang="en-US" dirty="0"/>
          </a:p>
          <a:p>
            <a:pPr marL="342900" indent="-342900">
              <a:buAutoNum type="arabicPlain"/>
            </a:pPr>
            <a:r>
              <a:rPr lang="en-US" dirty="0" err="1"/>
              <a:t>h,i</a:t>
            </a:r>
            <a:r>
              <a:rPr lang="en-US" dirty="0"/>
              <a:t>	2	</a:t>
            </a:r>
            <a:r>
              <a:rPr lang="en-US" dirty="0" err="1"/>
              <a:t>e,f,h,i,a,d</a:t>
            </a:r>
            <a:endParaRPr lang="en-US" dirty="0"/>
          </a:p>
          <a:p>
            <a:pPr marL="342900" indent="-342900">
              <a:buAutoNum type="arabicPlain"/>
            </a:pPr>
            <a:r>
              <a:rPr lang="en-CA" dirty="0" err="1"/>
              <a:t>f,c</a:t>
            </a:r>
            <a:r>
              <a:rPr lang="en-CA" dirty="0"/>
              <a:t>	3	</a:t>
            </a:r>
            <a:r>
              <a:rPr lang="en-CA" dirty="0" err="1"/>
              <a:t>e,f,h,i,a,d,c</a:t>
            </a:r>
            <a:endParaRPr lang="en-CA" dirty="0"/>
          </a:p>
          <a:p>
            <a:pPr marL="342900" indent="-342900">
              <a:buAutoNum type="arabicPlain"/>
            </a:pPr>
            <a:r>
              <a:rPr lang="en-CA" dirty="0" err="1"/>
              <a:t>e,h</a:t>
            </a:r>
            <a:r>
              <a:rPr lang="en-CA" dirty="0"/>
              <a:t>	3	</a:t>
            </a:r>
            <a:r>
              <a:rPr lang="en-CA" dirty="0" err="1"/>
              <a:t>e,f,h,i,a,d,c</a:t>
            </a:r>
            <a:endParaRPr lang="en-CA" dirty="0"/>
          </a:p>
          <a:p>
            <a:pPr marL="342900" indent="-342900">
              <a:buAutoNum type="arabicPlain"/>
            </a:pPr>
            <a:r>
              <a:rPr lang="en-CA" dirty="0" err="1"/>
              <a:t>d,b</a:t>
            </a:r>
            <a:r>
              <a:rPr lang="en-CA" dirty="0"/>
              <a:t>	3	</a:t>
            </a:r>
            <a:r>
              <a:rPr lang="en-CA" dirty="0" err="1"/>
              <a:t>e,f,h,i,a,d,c,b</a:t>
            </a:r>
            <a:endParaRPr lang="en-CA" dirty="0"/>
          </a:p>
          <a:p>
            <a:pPr marL="342900" indent="-342900">
              <a:buAutoNum type="arabicPlain"/>
            </a:pPr>
            <a:r>
              <a:rPr lang="en-CA" dirty="0" err="1"/>
              <a:t>g,h</a:t>
            </a:r>
            <a:r>
              <a:rPr lang="en-CA" dirty="0"/>
              <a:t>	4	</a:t>
            </a:r>
            <a:r>
              <a:rPr lang="en-CA" dirty="0" err="1"/>
              <a:t>e,f,h,i,a,d,c,b,g</a:t>
            </a:r>
            <a:endParaRPr lang="en-CA" dirty="0"/>
          </a:p>
          <a:p>
            <a:pPr marL="342900" indent="-342900">
              <a:buAutoNum type="arabicPlain"/>
            </a:pPr>
            <a:r>
              <a:rPr lang="en-CA" dirty="0" err="1"/>
              <a:t>b,c</a:t>
            </a:r>
            <a:r>
              <a:rPr lang="en-CA" dirty="0"/>
              <a:t>	4	</a:t>
            </a:r>
            <a:r>
              <a:rPr lang="en-CA" dirty="0" err="1"/>
              <a:t>e,f,h,i,a,d,c,b,g</a:t>
            </a:r>
            <a:endParaRPr lang="en-CA" dirty="0"/>
          </a:p>
          <a:p>
            <a:r>
              <a:rPr lang="en-CA" dirty="0"/>
              <a:t>Total: 22</a:t>
            </a:r>
          </a:p>
        </p:txBody>
      </p:sp>
    </p:spTree>
    <p:extLst>
      <p:ext uri="{BB962C8B-B14F-4D97-AF65-F5344CB8AC3E}">
        <p14:creationId xmlns:p14="http://schemas.microsoft.com/office/powerpoint/2010/main" val="25524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5100" b="1" dirty="0" err="1">
                <a:solidFill>
                  <a:srgbClr val="FFFFFF"/>
                </a:solidFill>
              </a:rPr>
              <a:t>Gốc</a:t>
            </a:r>
            <a:r>
              <a:rPr lang="en-US" sz="5100" b="1" dirty="0">
                <a:solidFill>
                  <a:srgbClr val="FFFFFF"/>
                </a:solidFill>
              </a:rPr>
              <a:t>, </a:t>
            </a:r>
            <a:r>
              <a:rPr lang="en-US" sz="5100" b="1" dirty="0" err="1">
                <a:solidFill>
                  <a:srgbClr val="FFFFFF"/>
                </a:solidFill>
              </a:rPr>
              <a:t>cây</a:t>
            </a:r>
            <a:r>
              <a:rPr lang="en-US" sz="5100" b="1" dirty="0">
                <a:solidFill>
                  <a:srgbClr val="FFFFFF"/>
                </a:solidFill>
              </a:rPr>
              <a:t> </a:t>
            </a:r>
            <a:r>
              <a:rPr lang="en-US" sz="5100" b="1" dirty="0" err="1">
                <a:solidFill>
                  <a:srgbClr val="FFFFFF"/>
                </a:solidFill>
              </a:rPr>
              <a:t>có</a:t>
            </a:r>
            <a:r>
              <a:rPr lang="en-US" sz="5100" b="1" dirty="0">
                <a:solidFill>
                  <a:srgbClr val="FFFFFF"/>
                </a:solidFill>
              </a:rPr>
              <a:t> </a:t>
            </a:r>
            <a:r>
              <a:rPr lang="en-US" sz="5100" b="1" dirty="0" err="1">
                <a:solidFill>
                  <a:srgbClr val="FFFFFF"/>
                </a:solidFill>
              </a:rPr>
              <a:t>gốc</a:t>
            </a:r>
            <a:endParaRPr lang="en-US" sz="51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198" y="2723535"/>
            <a:ext cx="4413047" cy="3421626"/>
          </a:xfrm>
        </p:spPr>
        <p:txBody>
          <a:bodyPr>
            <a:noAutofit/>
          </a:bodyPr>
          <a:lstStyle/>
          <a:p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đỉnh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gốc</a:t>
            </a:r>
            <a:r>
              <a:rPr lang="en-US" sz="2000" dirty="0"/>
              <a:t> (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chí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), </a:t>
            </a:r>
            <a:r>
              <a:rPr lang="en-US" sz="2000" dirty="0" err="1"/>
              <a:t>gán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cạnh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hướng</a:t>
            </a:r>
            <a:r>
              <a:rPr lang="en-US" sz="2000" dirty="0"/>
              <a:t> (</a:t>
            </a:r>
            <a:r>
              <a:rPr lang="en-US" sz="2000" dirty="0" err="1"/>
              <a:t>tồn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duy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gốc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đỉnh</a:t>
            </a:r>
            <a:r>
              <a:rPr lang="en-US" sz="2000" dirty="0"/>
              <a:t> </a:t>
            </a:r>
            <a:r>
              <a:rPr lang="en-US" sz="2000" dirty="0" err="1"/>
              <a:t>còn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)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đồ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thị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có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hướng</a:t>
            </a:r>
            <a:r>
              <a:rPr lang="en-US" sz="2000" dirty="0">
                <a:sym typeface="Wingdings" panose="05000000000000000000" pitchFamily="2" charset="2"/>
              </a:rPr>
              <a:t>  </a:t>
            </a:r>
            <a:r>
              <a:rPr lang="en-US" sz="2000" dirty="0" err="1">
                <a:sym typeface="Wingdings" panose="05000000000000000000" pitchFamily="2" charset="2"/>
              </a:rPr>
              <a:t>cây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có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gốc</a:t>
            </a:r>
            <a:r>
              <a:rPr lang="en-US" sz="2000" dirty="0">
                <a:sym typeface="Wingdings" panose="05000000000000000000" pitchFamily="2" charset="2"/>
              </a:rPr>
              <a:t>.</a:t>
            </a:r>
          </a:p>
          <a:p>
            <a:r>
              <a:rPr lang="en-US" sz="2000" dirty="0" err="1">
                <a:sym typeface="Wingdings" panose="05000000000000000000" pitchFamily="2" charset="2"/>
              </a:rPr>
              <a:t>Việc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chọn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gốc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khác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nhau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sẽ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tạo</a:t>
            </a:r>
            <a:r>
              <a:rPr lang="en-US" sz="2000" dirty="0">
                <a:sym typeface="Wingdings" panose="05000000000000000000" pitchFamily="2" charset="2"/>
              </a:rPr>
              <a:t> ra </a:t>
            </a:r>
            <a:r>
              <a:rPr lang="en-US" sz="2000" dirty="0" err="1">
                <a:sym typeface="Wingdings" panose="05000000000000000000" pitchFamily="2" charset="2"/>
              </a:rPr>
              <a:t>cây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có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gốc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khác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nhau</a:t>
            </a:r>
            <a:r>
              <a:rPr lang="en-US" sz="2000" dirty="0">
                <a:sym typeface="Wingdings" panose="05000000000000000000" pitchFamily="2" charset="2"/>
              </a:rPr>
              <a:t> (</a:t>
            </a:r>
            <a:r>
              <a:rPr lang="en-US" sz="2000" dirty="0" err="1">
                <a:sym typeface="Wingdings" panose="05000000000000000000" pitchFamily="2" charset="2"/>
              </a:rPr>
              <a:t>có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thể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bỏ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mũi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tên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chỉ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hướng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trên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các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cạnh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của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cây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có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gốc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vì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việc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chọn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gốc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đã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xác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định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hướng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của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các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cạnh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897" y="3176316"/>
            <a:ext cx="6007509" cy="23922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25100" y="6356350"/>
            <a:ext cx="10287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AE0CDE-C6B8-405C-A055-25C59FA1353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6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498" y="908344"/>
            <a:ext cx="5244301" cy="1538130"/>
          </a:xfrm>
        </p:spPr>
        <p:txBody>
          <a:bodyPr>
            <a:normAutofit/>
          </a:bodyPr>
          <a:lstStyle/>
          <a:p>
            <a:r>
              <a:rPr lang="en-US" b="1" err="1"/>
              <a:t>Các</a:t>
            </a:r>
            <a:r>
              <a:rPr lang="en-US" b="1"/>
              <a:t> </a:t>
            </a:r>
            <a:r>
              <a:rPr lang="en-US" b="1" err="1"/>
              <a:t>khái</a:t>
            </a:r>
            <a:r>
              <a:rPr lang="en-US" b="1"/>
              <a:t> </a:t>
            </a:r>
            <a:r>
              <a:rPr lang="en-US" b="1" err="1"/>
              <a:t>niệm</a:t>
            </a:r>
            <a:r>
              <a:rPr lang="en-US" b="1"/>
              <a:t> </a:t>
            </a:r>
            <a:r>
              <a:rPr lang="en-US" b="1" err="1"/>
              <a:t>trên</a:t>
            </a:r>
            <a:r>
              <a:rPr lang="en-US" b="1"/>
              <a:t> </a:t>
            </a:r>
            <a:r>
              <a:rPr lang="en-US" b="1" err="1"/>
              <a:t>cây</a:t>
            </a:r>
            <a:endParaRPr lang="en-US" b="1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26" y="1682859"/>
            <a:ext cx="5383652" cy="3470097"/>
          </a:xfrm>
          <a:prstGeom prst="rect">
            <a:avLst/>
          </a:prstGeom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603AF24-CF7E-42C3-A9B6-40131E9D33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11158" y="2706865"/>
          <a:ext cx="5383652" cy="3470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AE0CDE-C6B8-405C-A055-25C59FA1353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62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sz="5100" b="1" dirty="0" err="1"/>
              <a:t>Cây</a:t>
            </a:r>
            <a:r>
              <a:rPr lang="en-US" sz="5100" b="1" dirty="0"/>
              <a:t> m-</a:t>
            </a:r>
            <a:r>
              <a:rPr lang="en-US" sz="5100" b="1" dirty="0" err="1"/>
              <a:t>phân</a:t>
            </a:r>
            <a:endParaRPr lang="en-US" sz="5100" b="1" dirty="0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960120"/>
            <a:ext cx="10872172" cy="2446239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US" sz="2400" dirty="0" err="1"/>
              <a:t>Cây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gốc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r>
              <a:rPr lang="en-US" sz="2400" dirty="0"/>
              <a:t> m-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đỉnh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m con.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m=2,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r>
              <a:rPr lang="en-US" sz="2400" dirty="0"/>
              <a:t> </a:t>
            </a:r>
            <a:r>
              <a:rPr lang="en-US" sz="2400" dirty="0" err="1"/>
              <a:t>nhị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Cây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gốc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r>
              <a:rPr lang="en-US" sz="2400" dirty="0"/>
              <a:t> m-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đầy</a:t>
            </a:r>
            <a:r>
              <a:rPr lang="en-US" sz="2400" dirty="0"/>
              <a:t> </a:t>
            </a:r>
            <a:r>
              <a:rPr lang="en-US" sz="2400" dirty="0" err="1"/>
              <a:t>đủ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đỉnh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 m con.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AE0CDE-C6B8-405C-A055-25C59FA13534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8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Những tính chất của cây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Cây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cạnh</a:t>
                </a:r>
                <a:endParaRPr lang="en-US" dirty="0"/>
              </a:p>
              <a:p>
                <a:r>
                  <a:rPr lang="en-US" dirty="0" err="1">
                    <a:sym typeface="Symbol" panose="05050102010706020507" pitchFamily="18" charset="2"/>
                  </a:rPr>
                  <a:t>Có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nhiều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nhất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𝑙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US" i="1" baseline="30000" dirty="0" err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h</m:t>
                    </m:r>
                  </m:oMath>
                </a14:m>
                <a:r>
                  <a:rPr lang="en-US" baseline="-25000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lá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trong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cây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-</a:t>
                </a:r>
                <a:r>
                  <a:rPr lang="en-US" dirty="0" err="1">
                    <a:sym typeface="Symbol" panose="05050102010706020507" pitchFamily="18" charset="2"/>
                  </a:rPr>
                  <a:t>phân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với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độ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cao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h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   </a:t>
                </a:r>
                <a:r>
                  <a:rPr lang="en-US" dirty="0" err="1">
                    <a:sym typeface="Symbol" panose="05050102010706020507" pitchFamily="18" charset="2"/>
                  </a:rPr>
                  <a:t>Hệ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quả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≥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𝑚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𝑙</m:t>
                            </m:r>
                          </m:e>
                        </m:func>
                      </m:e>
                    </m:d>
                  </m:oMath>
                </a14:m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 err="1">
                    <a:sym typeface="Symbol" panose="05050102010706020507" pitchFamily="18" charset="2"/>
                  </a:rPr>
                  <a:t>Cây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-</a:t>
                </a:r>
                <a:r>
                  <a:rPr lang="en-US" dirty="0" err="1">
                    <a:sym typeface="Symbol" panose="05050102010706020507" pitchFamily="18" charset="2"/>
                  </a:rPr>
                  <a:t>phân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đầy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đủ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với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đỉnh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có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đỉnh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trong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và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lá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b="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𝑖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đỉnh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trong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có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𝑚𝑖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+1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đỉnh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và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+1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lá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err="1">
                    <a:sym typeface="Symbol" panose="05050102010706020507" pitchFamily="18" charset="2"/>
                  </a:rPr>
                  <a:t>Có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𝑚𝑙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 </a:t>
                </a:r>
                <a:r>
                  <a:rPr lang="en-US" dirty="0" err="1">
                    <a:sym typeface="Symbol" panose="05050102010706020507" pitchFamily="18" charset="2"/>
                  </a:rPr>
                  <a:t>đỉnh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và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đỉnh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trong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pPr marL="457200" lvl="1" indent="0">
                  <a:buNone/>
                </a:pPr>
                <a:endParaRPr lang="en-US" dirty="0">
                  <a:sym typeface="Symbol" panose="05050102010706020507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  <a:blipFill>
                <a:blip r:embed="rId2"/>
                <a:stretch>
                  <a:fillRect l="-1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AE0CDE-C6B8-405C-A055-25C59FA1353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983" y="681037"/>
            <a:ext cx="5558489" cy="1325563"/>
          </a:xfrm>
        </p:spPr>
        <p:txBody>
          <a:bodyPr>
            <a:normAutofit/>
          </a:bodyPr>
          <a:lstStyle/>
          <a:p>
            <a:r>
              <a:rPr lang="en-CA" dirty="0" err="1"/>
              <a:t>Ví</a:t>
            </a:r>
            <a:r>
              <a:rPr lang="en-CA" dirty="0"/>
              <a:t> </a:t>
            </a:r>
            <a:r>
              <a:rPr lang="en-CA" dirty="0" err="1"/>
              <a:t>dụ</a:t>
            </a:r>
            <a:endParaRPr lang="fr-CA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CA" sz="2600" err="1"/>
              <a:t>Giả</a:t>
            </a:r>
            <a:r>
              <a:rPr lang="en-CA" sz="2600"/>
              <a:t> </a:t>
            </a:r>
            <a:r>
              <a:rPr lang="en-CA" sz="2600" err="1"/>
              <a:t>sử</a:t>
            </a:r>
            <a:r>
              <a:rPr lang="en-CA" sz="2600"/>
              <a:t> ta </a:t>
            </a:r>
            <a:r>
              <a:rPr lang="en-CA" sz="2600" err="1"/>
              <a:t>có</a:t>
            </a:r>
            <a:r>
              <a:rPr lang="en-CA" sz="2600"/>
              <a:t> </a:t>
            </a:r>
            <a:r>
              <a:rPr lang="en-CA" sz="2600" err="1"/>
              <a:t>trò</a:t>
            </a:r>
            <a:r>
              <a:rPr lang="en-CA" sz="2600"/>
              <a:t> </a:t>
            </a:r>
            <a:r>
              <a:rPr lang="en-CA" sz="2600" err="1"/>
              <a:t>chơi</a:t>
            </a:r>
            <a:r>
              <a:rPr lang="en-CA" sz="2600"/>
              <a:t> </a:t>
            </a:r>
            <a:r>
              <a:rPr lang="en-CA" sz="2600" err="1"/>
              <a:t>viết</a:t>
            </a:r>
            <a:r>
              <a:rPr lang="en-CA" sz="2600"/>
              <a:t> </a:t>
            </a:r>
            <a:r>
              <a:rPr lang="en-CA" sz="2600" err="1"/>
              <a:t>thư</a:t>
            </a:r>
            <a:r>
              <a:rPr lang="en-CA" sz="2600"/>
              <a:t> </a:t>
            </a:r>
            <a:r>
              <a:rPr lang="en-CA" sz="2600" err="1"/>
              <a:t>dây</a:t>
            </a:r>
            <a:r>
              <a:rPr lang="en-CA" sz="2600"/>
              <a:t> </a:t>
            </a:r>
            <a:r>
              <a:rPr lang="en-CA" sz="2600" err="1"/>
              <a:t>chuyền</a:t>
            </a:r>
            <a:r>
              <a:rPr lang="en-CA" sz="2600"/>
              <a:t>. Ban </a:t>
            </a:r>
            <a:r>
              <a:rPr lang="en-CA" sz="2600" err="1"/>
              <a:t>đầu</a:t>
            </a:r>
            <a:r>
              <a:rPr lang="en-CA" sz="2600"/>
              <a:t> </a:t>
            </a:r>
            <a:r>
              <a:rPr lang="en-CA" sz="2600" err="1"/>
              <a:t>có</a:t>
            </a:r>
            <a:r>
              <a:rPr lang="en-CA" sz="2600"/>
              <a:t> </a:t>
            </a:r>
            <a:r>
              <a:rPr lang="en-CA" sz="2600" err="1"/>
              <a:t>một</a:t>
            </a:r>
            <a:r>
              <a:rPr lang="en-CA" sz="2600"/>
              <a:t> </a:t>
            </a:r>
            <a:r>
              <a:rPr lang="en-CA" sz="2600" err="1"/>
              <a:t>người</a:t>
            </a:r>
            <a:r>
              <a:rPr lang="en-CA" sz="2600"/>
              <a:t> </a:t>
            </a:r>
            <a:r>
              <a:rPr lang="en-CA" sz="2600" err="1"/>
              <a:t>nhận</a:t>
            </a:r>
            <a:r>
              <a:rPr lang="en-CA" sz="2600"/>
              <a:t> </a:t>
            </a:r>
            <a:r>
              <a:rPr lang="en-CA" sz="2600" err="1"/>
              <a:t>được</a:t>
            </a:r>
            <a:r>
              <a:rPr lang="en-CA" sz="2600"/>
              <a:t> </a:t>
            </a:r>
            <a:r>
              <a:rPr lang="en-CA" sz="2600" err="1"/>
              <a:t>một</a:t>
            </a:r>
            <a:r>
              <a:rPr lang="en-CA" sz="2600"/>
              <a:t> </a:t>
            </a:r>
            <a:r>
              <a:rPr lang="en-CA" sz="2600" err="1"/>
              <a:t>bức</a:t>
            </a:r>
            <a:r>
              <a:rPr lang="en-CA" sz="2600"/>
              <a:t> </a:t>
            </a:r>
            <a:r>
              <a:rPr lang="en-CA" sz="2600" err="1"/>
              <a:t>thư</a:t>
            </a:r>
            <a:r>
              <a:rPr lang="en-CA" sz="2600"/>
              <a:t> </a:t>
            </a:r>
            <a:r>
              <a:rPr lang="en-CA" sz="2600" err="1"/>
              <a:t>và</a:t>
            </a:r>
            <a:r>
              <a:rPr lang="en-CA" sz="2600"/>
              <a:t> </a:t>
            </a:r>
            <a:r>
              <a:rPr lang="en-CA" sz="2600" err="1"/>
              <a:t>giả</a:t>
            </a:r>
            <a:r>
              <a:rPr lang="en-CA" sz="2600"/>
              <a:t> </a:t>
            </a:r>
            <a:r>
              <a:rPr lang="en-CA" sz="2600" err="1"/>
              <a:t>sử</a:t>
            </a:r>
            <a:r>
              <a:rPr lang="en-CA" sz="2600"/>
              <a:t> </a:t>
            </a:r>
            <a:r>
              <a:rPr lang="en-CA" sz="2600" err="1"/>
              <a:t>rằng</a:t>
            </a:r>
            <a:r>
              <a:rPr lang="en-CA" sz="2600"/>
              <a:t> </a:t>
            </a:r>
            <a:r>
              <a:rPr lang="en-CA" sz="2600" err="1"/>
              <a:t>mỗi</a:t>
            </a:r>
            <a:r>
              <a:rPr lang="en-CA" sz="2600"/>
              <a:t> </a:t>
            </a:r>
            <a:r>
              <a:rPr lang="en-CA" sz="2600" err="1"/>
              <a:t>người</a:t>
            </a:r>
            <a:r>
              <a:rPr lang="en-CA" sz="2600"/>
              <a:t> </a:t>
            </a:r>
            <a:r>
              <a:rPr lang="en-CA" sz="2600" err="1"/>
              <a:t>khi</a:t>
            </a:r>
            <a:r>
              <a:rPr lang="en-CA" sz="2600"/>
              <a:t> </a:t>
            </a:r>
            <a:r>
              <a:rPr lang="en-CA" sz="2600" err="1"/>
              <a:t>nhận</a:t>
            </a:r>
            <a:r>
              <a:rPr lang="en-CA" sz="2600"/>
              <a:t> </a:t>
            </a:r>
            <a:r>
              <a:rPr lang="en-CA" sz="2600" err="1"/>
              <a:t>được</a:t>
            </a:r>
            <a:r>
              <a:rPr lang="en-CA" sz="2600"/>
              <a:t> </a:t>
            </a:r>
            <a:r>
              <a:rPr lang="en-CA" sz="2600" err="1"/>
              <a:t>một</a:t>
            </a:r>
            <a:r>
              <a:rPr lang="en-CA" sz="2600"/>
              <a:t> </a:t>
            </a:r>
            <a:r>
              <a:rPr lang="en-CA" sz="2600" err="1"/>
              <a:t>bức</a:t>
            </a:r>
            <a:r>
              <a:rPr lang="en-CA" sz="2600"/>
              <a:t> </a:t>
            </a:r>
            <a:r>
              <a:rPr lang="en-CA" sz="2600" err="1"/>
              <a:t>thư</a:t>
            </a:r>
            <a:r>
              <a:rPr lang="en-CA" sz="2600"/>
              <a:t> </a:t>
            </a:r>
            <a:r>
              <a:rPr lang="en-CA" sz="2600" err="1"/>
              <a:t>hoặc</a:t>
            </a:r>
            <a:r>
              <a:rPr lang="en-CA" sz="2600"/>
              <a:t> </a:t>
            </a:r>
            <a:r>
              <a:rPr lang="en-CA" sz="2600" err="1"/>
              <a:t>sẽ</a:t>
            </a:r>
            <a:r>
              <a:rPr lang="en-CA" sz="2600"/>
              <a:t> </a:t>
            </a:r>
            <a:r>
              <a:rPr lang="en-CA" sz="2600" err="1"/>
              <a:t>viết</a:t>
            </a:r>
            <a:r>
              <a:rPr lang="en-CA" sz="2600"/>
              <a:t> </a:t>
            </a:r>
            <a:r>
              <a:rPr lang="en-CA" sz="2600" err="1"/>
              <a:t>thư</a:t>
            </a:r>
            <a:r>
              <a:rPr lang="en-CA" sz="2600"/>
              <a:t> </a:t>
            </a:r>
            <a:r>
              <a:rPr lang="en-CA" sz="2600" err="1"/>
              <a:t>cho</a:t>
            </a:r>
            <a:r>
              <a:rPr lang="en-CA" sz="2600"/>
              <a:t> </a:t>
            </a:r>
            <a:r>
              <a:rPr lang="en-CA" sz="2600" err="1"/>
              <a:t>bốn</a:t>
            </a:r>
            <a:r>
              <a:rPr lang="en-CA" sz="2600"/>
              <a:t> </a:t>
            </a:r>
            <a:r>
              <a:rPr lang="en-CA" sz="2600" err="1"/>
              <a:t>người</a:t>
            </a:r>
            <a:r>
              <a:rPr lang="en-CA" sz="2600"/>
              <a:t> </a:t>
            </a:r>
            <a:r>
              <a:rPr lang="en-CA" sz="2600" err="1"/>
              <a:t>khác</a:t>
            </a:r>
            <a:r>
              <a:rPr lang="en-CA" sz="2600"/>
              <a:t> </a:t>
            </a:r>
            <a:r>
              <a:rPr lang="en-CA" sz="2600" err="1"/>
              <a:t>hoặc</a:t>
            </a:r>
            <a:r>
              <a:rPr lang="en-CA" sz="2600"/>
              <a:t> </a:t>
            </a:r>
            <a:r>
              <a:rPr lang="en-CA" sz="2600" err="1"/>
              <a:t>không</a:t>
            </a:r>
            <a:r>
              <a:rPr lang="en-CA" sz="2600"/>
              <a:t> </a:t>
            </a:r>
            <a:r>
              <a:rPr lang="en-CA" sz="2600" err="1"/>
              <a:t>viết</a:t>
            </a:r>
            <a:r>
              <a:rPr lang="en-CA" sz="2600"/>
              <a:t> </a:t>
            </a:r>
            <a:r>
              <a:rPr lang="en-CA" sz="2600" err="1"/>
              <a:t>thư</a:t>
            </a:r>
            <a:r>
              <a:rPr lang="en-CA" sz="2600"/>
              <a:t> </a:t>
            </a:r>
            <a:r>
              <a:rPr lang="en-CA" sz="2600" err="1"/>
              <a:t>cho</a:t>
            </a:r>
            <a:r>
              <a:rPr lang="en-CA" sz="2600"/>
              <a:t> </a:t>
            </a:r>
            <a:r>
              <a:rPr lang="en-CA" sz="2600" err="1"/>
              <a:t>ai</a:t>
            </a:r>
            <a:r>
              <a:rPr lang="en-CA" sz="2600"/>
              <a:t> </a:t>
            </a:r>
            <a:r>
              <a:rPr lang="en-CA" sz="2600" err="1"/>
              <a:t>cả</a:t>
            </a:r>
            <a:r>
              <a:rPr lang="en-CA" sz="2600"/>
              <a:t>. </a:t>
            </a:r>
            <a:r>
              <a:rPr lang="en-CA" sz="2600" err="1"/>
              <a:t>Hỏi</a:t>
            </a:r>
            <a:r>
              <a:rPr lang="en-CA" sz="2600"/>
              <a:t> </a:t>
            </a:r>
            <a:r>
              <a:rPr lang="en-CA" sz="2600" err="1"/>
              <a:t>có</a:t>
            </a:r>
            <a:r>
              <a:rPr lang="en-CA" sz="2600"/>
              <a:t> </a:t>
            </a:r>
            <a:r>
              <a:rPr lang="en-CA" sz="2600" err="1"/>
              <a:t>bao</a:t>
            </a:r>
            <a:r>
              <a:rPr lang="en-CA" sz="2600"/>
              <a:t> </a:t>
            </a:r>
            <a:r>
              <a:rPr lang="en-CA" sz="2600" err="1"/>
              <a:t>nhiêu</a:t>
            </a:r>
            <a:r>
              <a:rPr lang="en-CA" sz="2600"/>
              <a:t> </a:t>
            </a:r>
            <a:r>
              <a:rPr lang="en-CA" sz="2600" err="1"/>
              <a:t>người</a:t>
            </a:r>
            <a:r>
              <a:rPr lang="en-CA" sz="2600"/>
              <a:t> </a:t>
            </a:r>
            <a:r>
              <a:rPr lang="en-CA" sz="2600" err="1"/>
              <a:t>nhận</a:t>
            </a:r>
            <a:r>
              <a:rPr lang="en-CA" sz="2600"/>
              <a:t> </a:t>
            </a:r>
            <a:r>
              <a:rPr lang="en-CA" sz="2600" err="1"/>
              <a:t>được</a:t>
            </a:r>
            <a:r>
              <a:rPr lang="en-CA" sz="2600"/>
              <a:t> </a:t>
            </a:r>
            <a:r>
              <a:rPr lang="en-CA" sz="2600" err="1"/>
              <a:t>thư</a:t>
            </a:r>
            <a:r>
              <a:rPr lang="en-CA" sz="2600"/>
              <a:t> </a:t>
            </a:r>
            <a:r>
              <a:rPr lang="en-CA" sz="2600" err="1"/>
              <a:t>kể</a:t>
            </a:r>
            <a:r>
              <a:rPr lang="en-CA" sz="2600"/>
              <a:t> </a:t>
            </a:r>
            <a:r>
              <a:rPr lang="en-CA" sz="2600" err="1"/>
              <a:t>cả</a:t>
            </a:r>
            <a:r>
              <a:rPr lang="en-CA" sz="2600"/>
              <a:t> </a:t>
            </a:r>
            <a:r>
              <a:rPr lang="en-CA" sz="2600" err="1"/>
              <a:t>người</a:t>
            </a:r>
            <a:r>
              <a:rPr lang="en-CA" sz="2600"/>
              <a:t> </a:t>
            </a:r>
            <a:r>
              <a:rPr lang="en-CA" sz="2600" err="1"/>
              <a:t>đầu</a:t>
            </a:r>
            <a:r>
              <a:rPr lang="en-CA" sz="2600"/>
              <a:t> </a:t>
            </a:r>
            <a:r>
              <a:rPr lang="en-CA" sz="2600" err="1"/>
              <a:t>tiên</a:t>
            </a:r>
            <a:r>
              <a:rPr lang="en-CA" sz="2600"/>
              <a:t> </a:t>
            </a:r>
            <a:r>
              <a:rPr lang="en-CA" sz="2600" err="1"/>
              <a:t>nếu</a:t>
            </a:r>
            <a:r>
              <a:rPr lang="en-CA" sz="2600"/>
              <a:t> </a:t>
            </a:r>
            <a:r>
              <a:rPr lang="en-CA" sz="2600" err="1"/>
              <a:t>không</a:t>
            </a:r>
            <a:r>
              <a:rPr lang="en-CA" sz="2600"/>
              <a:t> </a:t>
            </a:r>
            <a:r>
              <a:rPr lang="en-CA" sz="2600" err="1"/>
              <a:t>có</a:t>
            </a:r>
            <a:r>
              <a:rPr lang="en-CA" sz="2600"/>
              <a:t> </a:t>
            </a:r>
            <a:r>
              <a:rPr lang="en-CA" sz="2600" err="1"/>
              <a:t>ai</a:t>
            </a:r>
            <a:r>
              <a:rPr lang="en-CA" sz="2600"/>
              <a:t> </a:t>
            </a:r>
            <a:r>
              <a:rPr lang="en-CA" sz="2600" err="1"/>
              <a:t>nhận</a:t>
            </a:r>
            <a:r>
              <a:rPr lang="en-CA" sz="2600"/>
              <a:t> </a:t>
            </a:r>
            <a:r>
              <a:rPr lang="en-CA" sz="2600" err="1"/>
              <a:t>được</a:t>
            </a:r>
            <a:r>
              <a:rPr lang="en-CA" sz="2600"/>
              <a:t> </a:t>
            </a:r>
            <a:r>
              <a:rPr lang="en-CA" sz="2600" err="1"/>
              <a:t>nhiều</a:t>
            </a:r>
            <a:r>
              <a:rPr lang="en-CA" sz="2600"/>
              <a:t> </a:t>
            </a:r>
            <a:r>
              <a:rPr lang="en-CA" sz="2600" err="1"/>
              <a:t>hơn</a:t>
            </a:r>
            <a:r>
              <a:rPr lang="en-CA" sz="2600"/>
              <a:t> </a:t>
            </a:r>
            <a:r>
              <a:rPr lang="en-CA" sz="2600" err="1"/>
              <a:t>một</a:t>
            </a:r>
            <a:r>
              <a:rPr lang="en-CA" sz="2600"/>
              <a:t> </a:t>
            </a:r>
            <a:r>
              <a:rPr lang="en-CA" sz="2600" err="1"/>
              <a:t>bức</a:t>
            </a:r>
            <a:r>
              <a:rPr lang="en-CA" sz="2600"/>
              <a:t> </a:t>
            </a:r>
            <a:r>
              <a:rPr lang="en-CA" sz="2600" err="1"/>
              <a:t>và</a:t>
            </a:r>
            <a:r>
              <a:rPr lang="en-CA" sz="2600"/>
              <a:t> </a:t>
            </a:r>
            <a:r>
              <a:rPr lang="en-CA" sz="2600" err="1"/>
              <a:t>trò</a:t>
            </a:r>
            <a:r>
              <a:rPr lang="en-CA" sz="2600"/>
              <a:t> </a:t>
            </a:r>
            <a:r>
              <a:rPr lang="en-CA" sz="2600" err="1"/>
              <a:t>chơi</a:t>
            </a:r>
            <a:r>
              <a:rPr lang="en-CA" sz="2600"/>
              <a:t> </a:t>
            </a:r>
            <a:r>
              <a:rPr lang="en-CA" sz="2600" err="1"/>
              <a:t>kết</a:t>
            </a:r>
            <a:r>
              <a:rPr lang="en-CA" sz="2600"/>
              <a:t> </a:t>
            </a:r>
            <a:r>
              <a:rPr lang="en-CA" sz="2600" err="1"/>
              <a:t>thúc</a:t>
            </a:r>
            <a:r>
              <a:rPr lang="en-CA" sz="2600"/>
              <a:t> </a:t>
            </a:r>
            <a:r>
              <a:rPr lang="en-CA" sz="2600" err="1"/>
              <a:t>khi</a:t>
            </a:r>
            <a:r>
              <a:rPr lang="en-CA" sz="2600"/>
              <a:t> </a:t>
            </a:r>
            <a:r>
              <a:rPr lang="en-CA" sz="2600" err="1"/>
              <a:t>có</a:t>
            </a:r>
            <a:r>
              <a:rPr lang="en-CA" sz="2600"/>
              <a:t> 100 </a:t>
            </a:r>
            <a:r>
              <a:rPr lang="en-CA" sz="2600" err="1"/>
              <a:t>người</a:t>
            </a:r>
            <a:r>
              <a:rPr lang="en-CA" sz="2600"/>
              <a:t> </a:t>
            </a:r>
            <a:r>
              <a:rPr lang="en-CA" sz="2600" err="1"/>
              <a:t>nhận</a:t>
            </a:r>
            <a:r>
              <a:rPr lang="en-CA" sz="2600"/>
              <a:t> </a:t>
            </a:r>
            <a:r>
              <a:rPr lang="en-CA" sz="2600" err="1"/>
              <a:t>được</a:t>
            </a:r>
            <a:r>
              <a:rPr lang="en-CA" sz="2600"/>
              <a:t> </a:t>
            </a:r>
            <a:r>
              <a:rPr lang="en-CA" sz="2600" err="1"/>
              <a:t>thư</a:t>
            </a:r>
            <a:r>
              <a:rPr lang="en-CA" sz="2600"/>
              <a:t> </a:t>
            </a:r>
            <a:r>
              <a:rPr lang="en-CA" sz="2600" err="1"/>
              <a:t>mà</a:t>
            </a:r>
            <a:r>
              <a:rPr lang="en-CA" sz="2600"/>
              <a:t> </a:t>
            </a:r>
            <a:r>
              <a:rPr lang="en-CA" sz="2600" err="1"/>
              <a:t>không</a:t>
            </a:r>
            <a:r>
              <a:rPr lang="en-CA" sz="2600"/>
              <a:t> </a:t>
            </a:r>
            <a:r>
              <a:rPr lang="en-CA" sz="2600" err="1"/>
              <a:t>viết</a:t>
            </a:r>
            <a:r>
              <a:rPr lang="en-CA" sz="2600"/>
              <a:t> </a:t>
            </a:r>
            <a:r>
              <a:rPr lang="en-CA" sz="2600" err="1"/>
              <a:t>cho</a:t>
            </a:r>
            <a:r>
              <a:rPr lang="en-CA" sz="2600"/>
              <a:t> </a:t>
            </a:r>
            <a:r>
              <a:rPr lang="en-CA" sz="2600" err="1"/>
              <a:t>ai</a:t>
            </a:r>
            <a:r>
              <a:rPr lang="en-US" sz="2600"/>
              <a:t>?</a:t>
            </a:r>
            <a:endParaRPr lang="fr-CA" sz="26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80104" y="6356350"/>
            <a:ext cx="1573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AE0CDE-C6B8-405C-A055-25C59FA1353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7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30965</TotalTime>
  <Words>2045</Words>
  <Application>Microsoft Office PowerPoint</Application>
  <PresentationFormat>Widescreen</PresentationFormat>
  <Paragraphs>151</Paragraphs>
  <Slides>41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Wingdings</vt:lpstr>
      <vt:lpstr>Office Theme</vt:lpstr>
      <vt:lpstr>Toán rời rạc: Cây</vt:lpstr>
      <vt:lpstr>Cây trong đồ thị</vt:lpstr>
      <vt:lpstr>Khái niệm cây trong đồ thị</vt:lpstr>
      <vt:lpstr>Khái niệm rừng trong đồ thị</vt:lpstr>
      <vt:lpstr>Gốc, cây có gốc</vt:lpstr>
      <vt:lpstr>Các khái niệm trên cây</vt:lpstr>
      <vt:lpstr>Cây m-phân</vt:lpstr>
      <vt:lpstr>Những tính chất của cây</vt:lpstr>
      <vt:lpstr>Ví dụ</vt:lpstr>
      <vt:lpstr>PowerPoint Presentation</vt:lpstr>
      <vt:lpstr>Cây có gốc cân đối</vt:lpstr>
      <vt:lpstr>PowerPoint Presentation</vt:lpstr>
      <vt:lpstr>PowerPoint Presentation</vt:lpstr>
      <vt:lpstr>Cây tìm kiếm nhị phân</vt:lpstr>
      <vt:lpstr>PowerPoint Presentation</vt:lpstr>
      <vt:lpstr>Xây dựng cây tìm kiếm nhị phân với dãy khóa 12, 15, 21, 25, 37, 19, 20, 6, 11, 8, 9, 7, 3, 5</vt:lpstr>
      <vt:lpstr>PowerPoint Presentation</vt:lpstr>
      <vt:lpstr>Tính hiệu quả của cây tìm kiếm nhị phân</vt:lpstr>
      <vt:lpstr>Cây quyết định</vt:lpstr>
      <vt:lpstr>Cây quyết định để sắp xếp 3 phần tử</vt:lpstr>
      <vt:lpstr>PowerPoint Presentation</vt:lpstr>
      <vt:lpstr>Các phương pháp duyệt cây</vt:lpstr>
      <vt:lpstr>Duyệt tiền thứ tự (preoder traversal)</vt:lpstr>
      <vt:lpstr>PowerPoint Presentation</vt:lpstr>
      <vt:lpstr>Duyệt trung thứ tự (inoder traversal)</vt:lpstr>
      <vt:lpstr>PowerPoint Presentation</vt:lpstr>
      <vt:lpstr>Duyệt hậu thứ tự (postoder traversal)</vt:lpstr>
      <vt:lpstr>PowerPoint Presentation</vt:lpstr>
      <vt:lpstr>Duyệt các đỉnh của cây theo thứ tự tiền, trung, hậu thứ tự</vt:lpstr>
      <vt:lpstr>Duyệt cây theo tiền thứ tự</vt:lpstr>
      <vt:lpstr>Cây khung</vt:lpstr>
      <vt:lpstr>Cây khung</vt:lpstr>
      <vt:lpstr>Tìm cây khung của đồ thị sau bằng cách xóa các cạnh tạo ra chu trình</vt:lpstr>
      <vt:lpstr>PowerPoint Presentation</vt:lpstr>
      <vt:lpstr>PowerPoint Presentation</vt:lpstr>
      <vt:lpstr>PowerPoint Presentation</vt:lpstr>
      <vt:lpstr>Cây khung nhỏ nhất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Toán rời rạc</dc:title>
  <dc:creator>Dong Do</dc:creator>
  <cp:lastModifiedBy>Pham Hoang Giang</cp:lastModifiedBy>
  <cp:revision>549</cp:revision>
  <dcterms:created xsi:type="dcterms:W3CDTF">2017-02-06T00:21:48Z</dcterms:created>
  <dcterms:modified xsi:type="dcterms:W3CDTF">2021-09-20T08:06:03Z</dcterms:modified>
</cp:coreProperties>
</file>