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6" r:id="rId4"/>
    <p:sldMasterId id="2147483654" r:id="rId5"/>
  </p:sldMasterIdLst>
  <p:sldIdLst>
    <p:sldId id="256" r:id="rId6"/>
    <p:sldId id="257" r:id="rId7"/>
    <p:sldId id="260" r:id="rId8"/>
    <p:sldId id="258"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6" d="100"/>
          <a:sy n="106" d="100"/>
        </p:scale>
        <p:origin x="114" y="312"/>
      </p:cViewPr>
      <p:guideLst>
        <p:guide orient="horz" pos="2376"/>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15_Images &amp; Contents Layout">
    <p:spTree>
      <p:nvGrpSpPr>
        <p:cNvPr id="1" name=""/>
        <p:cNvGrpSpPr/>
        <p:nvPr/>
      </p:nvGrpSpPr>
      <p:grpSpPr>
        <a:xfrm>
          <a:off x="0" y="0"/>
          <a:ext cx="0" cy="0"/>
          <a:chOff x="0" y="0"/>
          <a:chExt cx="0" cy="0"/>
        </a:xfrm>
      </p:grpSpPr>
      <p:sp>
        <p:nvSpPr>
          <p:cNvPr id="9" name="Rectangle 8"/>
          <p:cNvSpPr/>
          <p:nvPr/>
        </p:nvSpPr>
        <p:spPr>
          <a:xfrm>
            <a:off x="0" y="2"/>
            <a:ext cx="12192000" cy="16390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bg1"/>
              </a:solidFill>
            </a:endParaRPr>
          </a:p>
        </p:txBody>
      </p:sp>
      <p:sp>
        <p:nvSpPr>
          <p:cNvPr id="12" name="Oval 11"/>
          <p:cNvSpPr/>
          <p:nvPr/>
        </p:nvSpPr>
        <p:spPr>
          <a:xfrm>
            <a:off x="5466000" y="985382"/>
            <a:ext cx="1260000" cy="12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7" name="Text Placeholder 9">
            <a:extLst>
              <a:ext uri="{FF2B5EF4-FFF2-40B4-BE49-F238E27FC236}">
                <a16:creationId xmlns:a16="http://schemas.microsoft.com/office/drawing/2014/main" id="{C2FFD24C-7A3B-446D-9BCE-07E83932E2B1}"/>
              </a:ext>
            </a:extLst>
          </p:cNvPr>
          <p:cNvSpPr>
            <a:spLocks noGrp="1"/>
          </p:cNvSpPr>
          <p:nvPr>
            <p:ph type="body" sz="quarter" idx="12" hasCustomPrompt="1"/>
          </p:nvPr>
        </p:nvSpPr>
        <p:spPr>
          <a:xfrm>
            <a:off x="0" y="236429"/>
            <a:ext cx="12191999"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8" name="Content Placeholder 7"/>
          <p:cNvSpPr>
            <a:spLocks noGrp="1"/>
          </p:cNvSpPr>
          <p:nvPr>
            <p:ph sz="quarter" idx="13"/>
          </p:nvPr>
        </p:nvSpPr>
        <p:spPr>
          <a:xfrm>
            <a:off x="1518067" y="2454828"/>
            <a:ext cx="8629650" cy="1373662"/>
          </a:xfrm>
          <a:prstGeom prst="rect">
            <a:avLst/>
          </a:prstGeom>
        </p:spPr>
        <p:txBody>
          <a:bodyPr/>
          <a:lstStyle>
            <a:lvl1pPr marL="0" indent="0" algn="ctr">
              <a:buNone/>
              <a:defRPr sz="4800">
                <a:solidFill>
                  <a:schemeClr val="accent2"/>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smtClean="0"/>
              <a:t>Edit Master text styles</a:t>
            </a:r>
          </a:p>
        </p:txBody>
      </p:sp>
      <p:sp>
        <p:nvSpPr>
          <p:cNvPr id="30" name="Content Placeholder 7"/>
          <p:cNvSpPr>
            <a:spLocks noGrp="1"/>
          </p:cNvSpPr>
          <p:nvPr>
            <p:ph sz="quarter" idx="14" hasCustomPrompt="1"/>
          </p:nvPr>
        </p:nvSpPr>
        <p:spPr>
          <a:xfrm>
            <a:off x="1465287" y="4041285"/>
            <a:ext cx="8629650" cy="1205868"/>
          </a:xfrm>
          <a:prstGeom prst="rect">
            <a:avLst/>
          </a:prstGeom>
        </p:spPr>
        <p:txBody>
          <a:bodyPr/>
          <a:lstStyle>
            <a:lvl1pPr marL="0" indent="0" algn="ctr">
              <a:buNone/>
              <a:defRPr/>
            </a:lvl1pPr>
            <a:lvl2pPr marL="457200" indent="0" algn="ctr">
              <a:buNone/>
              <a:defRPr sz="2800"/>
            </a:lvl2pPr>
            <a:lvl3pPr marL="914400" indent="0" algn="ctr">
              <a:buNone/>
              <a:defRPr/>
            </a:lvl3pPr>
            <a:lvl4pPr marL="1371600" indent="0" algn="ctr">
              <a:buNone/>
              <a:defRPr/>
            </a:lvl4pPr>
            <a:lvl5pPr marL="1828800" indent="0" algn="ctr">
              <a:buNone/>
              <a:defRPr/>
            </a:lvl5pPr>
          </a:lstStyle>
          <a:p>
            <a:pPr lvl="1"/>
            <a:r>
              <a:rPr lang="en-US" dirty="0"/>
              <a:t>Second level</a:t>
            </a:r>
          </a:p>
        </p:txBody>
      </p:sp>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4812" y="5712781"/>
            <a:ext cx="1590600" cy="1090331"/>
          </a:xfrm>
          <a:prstGeom prst="rect">
            <a:avLst/>
          </a:prstGeom>
        </p:spPr>
      </p:pic>
      <p:sp>
        <p:nvSpPr>
          <p:cNvPr id="14" name="Slide Number Placeholder 13"/>
          <p:cNvSpPr>
            <a:spLocks noGrp="1"/>
          </p:cNvSpPr>
          <p:nvPr>
            <p:ph type="sldNum" sz="quarter" idx="15"/>
          </p:nvPr>
        </p:nvSpPr>
        <p:spPr/>
        <p:txBody>
          <a:bodyPr/>
          <a:lstStyle/>
          <a:p>
            <a:fld id="{6D6986FD-A0F2-408E-B179-98FC05FF29CE}" type="slidenum">
              <a:rPr lang="en-US" smtClean="0"/>
              <a:t>‹#›</a:t>
            </a:fld>
            <a:endParaRPr lang="en-US"/>
          </a:p>
        </p:txBody>
      </p:sp>
    </p:spTree>
    <p:extLst>
      <p:ext uri="{BB962C8B-B14F-4D97-AF65-F5344CB8AC3E}">
        <p14:creationId xmlns:p14="http://schemas.microsoft.com/office/powerpoint/2010/main" val="2724424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s slide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9DBAD1-D9E7-4C08-AC0D-FCF3EFD0F4D5}"/>
              </a:ext>
            </a:extLst>
          </p:cNvPr>
          <p:cNvSpPr/>
          <p:nvPr/>
        </p:nvSpPr>
        <p:spPr>
          <a:xfrm>
            <a:off x="6096000" y="952500"/>
            <a:ext cx="6096000" cy="111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arallelogram 2">
            <a:extLst>
              <a:ext uri="{FF2B5EF4-FFF2-40B4-BE49-F238E27FC236}">
                <a16:creationId xmlns:a16="http://schemas.microsoft.com/office/drawing/2014/main" id="{7144282E-182B-40C9-BC95-CDE543E12624}"/>
              </a:ext>
            </a:extLst>
          </p:cNvPr>
          <p:cNvSpPr/>
          <p:nvPr/>
        </p:nvSpPr>
        <p:spPr>
          <a:xfrm>
            <a:off x="-1" y="142874"/>
            <a:ext cx="10253709" cy="920881"/>
          </a:xfrm>
          <a:prstGeom prst="parallelogram">
            <a:avLst>
              <a:gd name="adj" fmla="val 670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742951" y="236429"/>
            <a:ext cx="11191876"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80576" y="162773"/>
            <a:ext cx="1083833" cy="742950"/>
          </a:xfrm>
          <a:prstGeom prst="rect">
            <a:avLst/>
          </a:prstGeom>
        </p:spPr>
      </p:pic>
      <p:sp>
        <p:nvSpPr>
          <p:cNvPr id="7" name="Text Placeholder 6"/>
          <p:cNvSpPr>
            <a:spLocks noGrp="1"/>
          </p:cNvSpPr>
          <p:nvPr>
            <p:ph type="body" sz="quarter" idx="11"/>
          </p:nvPr>
        </p:nvSpPr>
        <p:spPr>
          <a:xfrm>
            <a:off x="328613" y="1349375"/>
            <a:ext cx="11398250" cy="5318125"/>
          </a:xfrm>
          <a:prstGeom prst="rect">
            <a:avLst/>
          </a:prstGeom>
        </p:spPr>
        <p:txBody>
          <a:bodyPr>
            <a:normAutofit/>
          </a:bodyPr>
          <a:lstStyle>
            <a:lvl1pPr>
              <a:lnSpc>
                <a:spcPct val="150000"/>
              </a:lnSpc>
              <a:defRPr sz="3600"/>
            </a:lvl1pPr>
            <a:lvl2pPr>
              <a:lnSpc>
                <a:spcPct val="150000"/>
              </a:lnSpc>
              <a:defRPr sz="2800"/>
            </a:lvl2pPr>
            <a:lvl3pPr>
              <a:lnSpc>
                <a:spcPct val="150000"/>
              </a:lnSpc>
              <a:defRPr sz="2400"/>
            </a:lvl3pPr>
            <a:lvl4pPr>
              <a:lnSpc>
                <a:spcPct val="150000"/>
              </a:lnSpc>
              <a:defRPr sz="2000"/>
            </a:lvl4pPr>
            <a:lvl5pPr>
              <a:lnSpc>
                <a:spcPct val="150000"/>
              </a:lnSpc>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9"/>
          <p:cNvSpPr>
            <a:spLocks noGrp="1"/>
          </p:cNvSpPr>
          <p:nvPr>
            <p:ph type="sldNum" sz="quarter" idx="12"/>
          </p:nvPr>
        </p:nvSpPr>
        <p:spPr>
          <a:xfrm>
            <a:off x="11222492" y="6302375"/>
            <a:ext cx="500849" cy="365125"/>
          </a:xfrm>
        </p:spPr>
        <p:txBody>
          <a:bodyPr/>
          <a:lstStyle/>
          <a:p>
            <a:fld id="{6D6986FD-A0F2-408E-B179-98FC05FF29CE}" type="slidenum">
              <a:rPr lang="en-US" smtClean="0"/>
              <a:t>‹#›</a:t>
            </a:fld>
            <a:endParaRPr lang="en-US"/>
          </a:p>
        </p:txBody>
      </p:sp>
    </p:spTree>
    <p:extLst>
      <p:ext uri="{BB962C8B-B14F-4D97-AF65-F5344CB8AC3E}">
        <p14:creationId xmlns:p14="http://schemas.microsoft.com/office/powerpoint/2010/main" val="4064022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Contents slide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9DBAD1-D9E7-4C08-AC0D-FCF3EFD0F4D5}"/>
              </a:ext>
            </a:extLst>
          </p:cNvPr>
          <p:cNvSpPr/>
          <p:nvPr/>
        </p:nvSpPr>
        <p:spPr>
          <a:xfrm>
            <a:off x="6096000" y="952500"/>
            <a:ext cx="6096000" cy="111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arallelogram 2">
            <a:extLst>
              <a:ext uri="{FF2B5EF4-FFF2-40B4-BE49-F238E27FC236}">
                <a16:creationId xmlns:a16="http://schemas.microsoft.com/office/drawing/2014/main" id="{7144282E-182B-40C9-BC95-CDE543E12624}"/>
              </a:ext>
            </a:extLst>
          </p:cNvPr>
          <p:cNvSpPr/>
          <p:nvPr/>
        </p:nvSpPr>
        <p:spPr>
          <a:xfrm>
            <a:off x="0" y="142874"/>
            <a:ext cx="10280342" cy="920881"/>
          </a:xfrm>
          <a:prstGeom prst="parallelogram">
            <a:avLst>
              <a:gd name="adj" fmla="val 670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742951" y="236429"/>
            <a:ext cx="11191876"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96239" y="206309"/>
            <a:ext cx="1083833" cy="742950"/>
          </a:xfrm>
          <a:prstGeom prst="rect">
            <a:avLst/>
          </a:prstGeom>
        </p:spPr>
      </p:pic>
      <p:sp>
        <p:nvSpPr>
          <p:cNvPr id="7" name="Text Placeholder 6"/>
          <p:cNvSpPr>
            <a:spLocks noGrp="1"/>
          </p:cNvSpPr>
          <p:nvPr>
            <p:ph type="body" sz="quarter" idx="11"/>
          </p:nvPr>
        </p:nvSpPr>
        <p:spPr>
          <a:xfrm>
            <a:off x="328613" y="1349375"/>
            <a:ext cx="11398250" cy="4864817"/>
          </a:xfrm>
          <a:prstGeom prst="rect">
            <a:avLst/>
          </a:prstGeom>
        </p:spPr>
        <p:txBody>
          <a:bodyPr>
            <a:normAutofit/>
          </a:bodyPr>
          <a:lstStyle>
            <a:lvl1pPr>
              <a:lnSpc>
                <a:spcPct val="150000"/>
              </a:lnSpc>
              <a:defRPr sz="3200"/>
            </a:lvl1pPr>
            <a:lvl2pPr>
              <a:lnSpc>
                <a:spcPct val="200000"/>
              </a:lnSpc>
              <a:defRPr sz="2800"/>
            </a:lvl2pPr>
            <a:lvl3pPr>
              <a:lnSpc>
                <a:spcPct val="200000"/>
              </a:lnSpc>
              <a:defRPr sz="2400"/>
            </a:lvl3pPr>
            <a:lvl4pPr>
              <a:lnSpc>
                <a:spcPct val="200000"/>
              </a:lnSpc>
              <a:defRPr sz="2000"/>
            </a:lvl4pPr>
            <a:lvl5pPr>
              <a:lnSpc>
                <a:spcPct val="200000"/>
              </a:lnSpc>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7">
            <a:extLst>
              <a:ext uri="{FF2B5EF4-FFF2-40B4-BE49-F238E27FC236}">
                <a16:creationId xmlns:a16="http://schemas.microsoft.com/office/drawing/2014/main" id="{6D7E74B4-22C6-4BCA-8832-66A46F494BC9}"/>
              </a:ext>
            </a:extLst>
          </p:cNvPr>
          <p:cNvSpPr/>
          <p:nvPr/>
        </p:nvSpPr>
        <p:spPr>
          <a:xfrm>
            <a:off x="405848" y="6372225"/>
            <a:ext cx="11380304" cy="3470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137DC34-CBCD-4E73-89FA-8B6D1D79AF20}"/>
              </a:ext>
            </a:extLst>
          </p:cNvPr>
          <p:cNvSpPr/>
          <p:nvPr/>
        </p:nvSpPr>
        <p:spPr>
          <a:xfrm>
            <a:off x="6746489" y="6353175"/>
            <a:ext cx="5039664" cy="369332"/>
          </a:xfrm>
          <a:prstGeom prst="rect">
            <a:avLst/>
          </a:prstGeom>
        </p:spPr>
        <p:txBody>
          <a:bodyPr wrap="square" anchor="ctr">
            <a:spAutoFit/>
          </a:bodyPr>
          <a:lstStyle/>
          <a:p>
            <a:r>
              <a:rPr lang="en-US" dirty="0" err="1">
                <a:solidFill>
                  <a:schemeClr val="bg1"/>
                </a:solidFill>
              </a:rPr>
              <a:t>Vũ</a:t>
            </a:r>
            <a:r>
              <a:rPr lang="en-US" dirty="0">
                <a:solidFill>
                  <a:schemeClr val="bg1"/>
                </a:solidFill>
              </a:rPr>
              <a:t> </a:t>
            </a:r>
            <a:r>
              <a:rPr lang="en-US" dirty="0" err="1">
                <a:solidFill>
                  <a:schemeClr val="bg1"/>
                </a:solidFill>
              </a:rPr>
              <a:t>Ngọc</a:t>
            </a:r>
            <a:r>
              <a:rPr lang="en-US" dirty="0">
                <a:solidFill>
                  <a:schemeClr val="bg1"/>
                </a:solidFill>
              </a:rPr>
              <a:t> Anh</a:t>
            </a:r>
            <a:r>
              <a:rPr lang="en-US" baseline="0" dirty="0">
                <a:solidFill>
                  <a:schemeClr val="bg1"/>
                </a:solidFill>
              </a:rPr>
              <a:t>– ĐH </a:t>
            </a:r>
            <a:r>
              <a:rPr lang="en-US" baseline="0" dirty="0" err="1">
                <a:solidFill>
                  <a:schemeClr val="bg1"/>
                </a:solidFill>
              </a:rPr>
              <a:t>Phenikaa</a:t>
            </a:r>
            <a:endParaRPr lang="en-US" dirty="0">
              <a:solidFill>
                <a:schemeClr val="bg1"/>
              </a:solidFill>
            </a:endParaRPr>
          </a:p>
        </p:txBody>
      </p:sp>
      <p:sp>
        <p:nvSpPr>
          <p:cNvPr id="11" name="Slide Number Placeholder 10"/>
          <p:cNvSpPr>
            <a:spLocks noGrp="1"/>
          </p:cNvSpPr>
          <p:nvPr>
            <p:ph type="sldNum" sz="quarter" idx="12"/>
          </p:nvPr>
        </p:nvSpPr>
        <p:spPr>
          <a:xfrm>
            <a:off x="11726863" y="6353175"/>
            <a:ext cx="390416" cy="365125"/>
          </a:xfrm>
        </p:spPr>
        <p:txBody>
          <a:bodyPr/>
          <a:lstStyle/>
          <a:p>
            <a:fld id="{6D6986FD-A0F2-408E-B179-98FC05FF29CE}" type="slidenum">
              <a:rPr lang="en-US" smtClean="0"/>
              <a:t>‹#›</a:t>
            </a:fld>
            <a:endParaRPr lang="en-US" dirty="0"/>
          </a:p>
        </p:txBody>
      </p:sp>
    </p:spTree>
    <p:extLst>
      <p:ext uri="{BB962C8B-B14F-4D97-AF65-F5344CB8AC3E}">
        <p14:creationId xmlns:p14="http://schemas.microsoft.com/office/powerpoint/2010/main" val="905855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7E74B4-22C6-4BCA-8832-66A46F494BC9}"/>
              </a:ext>
            </a:extLst>
          </p:cNvPr>
          <p:cNvSpPr/>
          <p:nvPr/>
        </p:nvSpPr>
        <p:spPr>
          <a:xfrm>
            <a:off x="405848" y="6372225"/>
            <a:ext cx="11380304" cy="3470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137DC34-CBCD-4E73-89FA-8B6D1D79AF20}"/>
              </a:ext>
            </a:extLst>
          </p:cNvPr>
          <p:cNvSpPr/>
          <p:nvPr/>
        </p:nvSpPr>
        <p:spPr>
          <a:xfrm>
            <a:off x="7736890" y="6353175"/>
            <a:ext cx="4284134" cy="369332"/>
          </a:xfrm>
          <a:prstGeom prst="rect">
            <a:avLst/>
          </a:prstGeom>
        </p:spPr>
        <p:txBody>
          <a:bodyPr wrap="square" anchor="ctr">
            <a:spAutoFit/>
          </a:bodyPr>
          <a:lstStyle/>
          <a:p>
            <a:r>
              <a:rPr lang="en-US" dirty="0">
                <a:solidFill>
                  <a:schemeClr val="bg1"/>
                </a:solidFill>
              </a:rPr>
              <a:t>CSDL – </a:t>
            </a:r>
            <a:r>
              <a:rPr lang="en-US" dirty="0" err="1">
                <a:solidFill>
                  <a:schemeClr val="bg1"/>
                </a:solidFill>
              </a:rPr>
              <a:t>Phạm</a:t>
            </a:r>
            <a:r>
              <a:rPr lang="en-US" dirty="0">
                <a:solidFill>
                  <a:schemeClr val="bg1"/>
                </a:solidFill>
              </a:rPr>
              <a:t> </a:t>
            </a:r>
            <a:r>
              <a:rPr lang="en-US" dirty="0" err="1">
                <a:solidFill>
                  <a:schemeClr val="bg1"/>
                </a:solidFill>
              </a:rPr>
              <a:t>Văn</a:t>
            </a:r>
            <a:r>
              <a:rPr lang="en-US" baseline="0" dirty="0">
                <a:solidFill>
                  <a:schemeClr val="bg1"/>
                </a:solidFill>
              </a:rPr>
              <a:t> </a:t>
            </a:r>
            <a:r>
              <a:rPr lang="en-US" baseline="0" dirty="0" err="1">
                <a:solidFill>
                  <a:schemeClr val="bg1"/>
                </a:solidFill>
              </a:rPr>
              <a:t>Hà</a:t>
            </a:r>
            <a:r>
              <a:rPr lang="en-US" baseline="0" dirty="0">
                <a:solidFill>
                  <a:schemeClr val="bg1"/>
                </a:solidFill>
              </a:rPr>
              <a:t> – ĐH </a:t>
            </a:r>
            <a:r>
              <a:rPr lang="en-US" baseline="0" dirty="0" err="1">
                <a:solidFill>
                  <a:schemeClr val="bg1"/>
                </a:solidFill>
              </a:rPr>
              <a:t>Phenikaa</a:t>
            </a:r>
            <a:endParaRPr lang="en-US" dirty="0">
              <a:solidFill>
                <a:schemeClr val="bg1"/>
              </a:solidFill>
            </a:endParaRPr>
          </a:p>
        </p:txBody>
      </p:sp>
      <p:sp>
        <p:nvSpPr>
          <p:cNvPr id="5" name="Text Placeholder 9">
            <a:extLst>
              <a:ext uri="{FF2B5EF4-FFF2-40B4-BE49-F238E27FC236}">
                <a16:creationId xmlns:a16="http://schemas.microsoft.com/office/drawing/2014/main" id="{3C6FA00E-E78B-4921-A599-440A95A27C60}"/>
              </a:ext>
            </a:extLst>
          </p:cNvPr>
          <p:cNvSpPr>
            <a:spLocks noGrp="1"/>
          </p:cNvSpPr>
          <p:nvPr>
            <p:ph type="body" sz="quarter" idx="10" hasCustomPrompt="1"/>
          </p:nvPr>
        </p:nvSpPr>
        <p:spPr>
          <a:xfrm>
            <a:off x="1" y="339509"/>
            <a:ext cx="11896726"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2821" y="260427"/>
            <a:ext cx="1083833" cy="742950"/>
          </a:xfrm>
          <a:prstGeom prst="rect">
            <a:avLst/>
          </a:prstGeom>
        </p:spPr>
      </p:pic>
      <p:sp>
        <p:nvSpPr>
          <p:cNvPr id="8" name="Slide Number Placeholder 7"/>
          <p:cNvSpPr>
            <a:spLocks noGrp="1"/>
          </p:cNvSpPr>
          <p:nvPr>
            <p:ph type="sldNum" sz="quarter" idx="11"/>
          </p:nvPr>
        </p:nvSpPr>
        <p:spPr>
          <a:xfrm>
            <a:off x="11746653" y="6373191"/>
            <a:ext cx="370625" cy="365125"/>
          </a:xfrm>
        </p:spPr>
        <p:txBody>
          <a:bodyPr/>
          <a:lstStyle/>
          <a:p>
            <a:fld id="{6D6986FD-A0F2-408E-B179-98FC05FF29CE}" type="slidenum">
              <a:rPr lang="en-US" smtClean="0"/>
              <a:t>‹#›</a:t>
            </a:fld>
            <a:endParaRPr lang="en-US" dirty="0"/>
          </a:p>
        </p:txBody>
      </p:sp>
    </p:spTree>
    <p:extLst>
      <p:ext uri="{BB962C8B-B14F-4D97-AF65-F5344CB8AC3E}">
        <p14:creationId xmlns:p14="http://schemas.microsoft.com/office/powerpoint/2010/main" val="60532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12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57071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6"/>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8" name="Text Placeholder 7"/>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6986FD-A0F2-408E-B179-98FC05FF29CE}" type="slidenum">
              <a:rPr lang="en-US" smtClean="0"/>
              <a:t>‹#›</a:t>
            </a:fld>
            <a:endParaRPr lang="en-US"/>
          </a:p>
        </p:txBody>
      </p:sp>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86" r:id="rId1"/>
    <p:sldLayoutId id="2147483657" r:id="rId2"/>
    <p:sldLayoutId id="2147483685" r:id="rId3"/>
    <p:sldLayoutId id="2147483658" r:id="rId4"/>
    <p:sldLayoutId id="2147483661" r:id="rId5"/>
    <p:sldLayoutId id="2147483687"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cuong.nguyenvan@phenikaa-uni.edu.v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arduino.vn/reference/hang-so-nguyen" TargetMode="External"/><Relationship Id="rId13" Type="http://schemas.openxmlformats.org/officeDocument/2006/relationships/hyperlink" Target="http://arduino.vn/reference/unsigned-char" TargetMode="External"/><Relationship Id="rId18" Type="http://schemas.openxmlformats.org/officeDocument/2006/relationships/hyperlink" Target="http://arduino.vn/reference/ByteCast" TargetMode="External"/><Relationship Id="rId26" Type="http://schemas.openxmlformats.org/officeDocument/2006/relationships/hyperlink" Target="http://arduino.vn/reference/volatile" TargetMode="External"/><Relationship Id="rId3" Type="http://schemas.openxmlformats.org/officeDocument/2006/relationships/hyperlink" Target="http://arduino.vn/reference/low" TargetMode="External"/><Relationship Id="rId21" Type="http://schemas.openxmlformats.org/officeDocument/2006/relationships/hyperlink" Target="http://arduino.vn/reference/LongCast" TargetMode="External"/><Relationship Id="rId34" Type="http://schemas.openxmlformats.org/officeDocument/2006/relationships/hyperlink" Target="http://arduino.vn/reference/array" TargetMode="External"/><Relationship Id="rId7" Type="http://schemas.openxmlformats.org/officeDocument/2006/relationships/hyperlink" Target="http://arduino.vn/reference/false" TargetMode="External"/><Relationship Id="rId12" Type="http://schemas.openxmlformats.org/officeDocument/2006/relationships/hyperlink" Target="http://arduino.vn/reference/char" TargetMode="External"/><Relationship Id="rId17" Type="http://schemas.openxmlformats.org/officeDocument/2006/relationships/hyperlink" Target="http://arduino.vn/reference/CharCast" TargetMode="External"/><Relationship Id="rId25" Type="http://schemas.openxmlformats.org/officeDocument/2006/relationships/hyperlink" Target="http://arduino.vn/reference/const-bien-hang" TargetMode="External"/><Relationship Id="rId33" Type="http://schemas.openxmlformats.org/officeDocument/2006/relationships/hyperlink" Target="http://arduino.vn/reference/double" TargetMode="External"/><Relationship Id="rId2" Type="http://schemas.openxmlformats.org/officeDocument/2006/relationships/hyperlink" Target="http://arduino.vn/reference/high" TargetMode="External"/><Relationship Id="rId16" Type="http://schemas.openxmlformats.org/officeDocument/2006/relationships/hyperlink" Target="http://arduino.vn/reference/unsigned-int" TargetMode="External"/><Relationship Id="rId20" Type="http://schemas.openxmlformats.org/officeDocument/2006/relationships/hyperlink" Target="http://arduino.vn/reference/WordCast" TargetMode="External"/><Relationship Id="rId29" Type="http://schemas.openxmlformats.org/officeDocument/2006/relationships/hyperlink" Target="http://arduino.vn/reference/long" TargetMode="External"/><Relationship Id="rId1" Type="http://schemas.openxmlformats.org/officeDocument/2006/relationships/slideLayout" Target="../slideLayouts/slideLayout2.xml"/><Relationship Id="rId6" Type="http://schemas.openxmlformats.org/officeDocument/2006/relationships/hyperlink" Target="http://arduino.vn/reference/true" TargetMode="External"/><Relationship Id="rId11" Type="http://schemas.openxmlformats.org/officeDocument/2006/relationships/hyperlink" Target="http://arduino.vn/reference/boolean" TargetMode="External"/><Relationship Id="rId24" Type="http://schemas.openxmlformats.org/officeDocument/2006/relationships/hyperlink" Target="http://arduino.vn/reference/static-bien-tinh" TargetMode="External"/><Relationship Id="rId32" Type="http://schemas.openxmlformats.org/officeDocument/2006/relationships/hyperlink" Target="http://arduino.vn/reference/float" TargetMode="External"/><Relationship Id="rId5" Type="http://schemas.openxmlformats.org/officeDocument/2006/relationships/hyperlink" Target="http://arduino.vn/reference/ledbuiltin" TargetMode="External"/><Relationship Id="rId15" Type="http://schemas.openxmlformats.org/officeDocument/2006/relationships/hyperlink" Target="http://arduino.vn/reference/int" TargetMode="External"/><Relationship Id="rId23" Type="http://schemas.openxmlformats.org/officeDocument/2006/relationships/hyperlink" Target="http://arduino.vn/reference/pham-vi-bien" TargetMode="External"/><Relationship Id="rId28" Type="http://schemas.openxmlformats.org/officeDocument/2006/relationships/hyperlink" Target="http://arduino.vn/reference/word" TargetMode="External"/><Relationship Id="rId36" Type="http://schemas.openxmlformats.org/officeDocument/2006/relationships/hyperlink" Target="http://arduino.vn/reference/library/string/1/string-object-doi-tuong-chuoi-cuc-manh-tren-arduino" TargetMode="External"/><Relationship Id="rId10" Type="http://schemas.openxmlformats.org/officeDocument/2006/relationships/hyperlink" Target="http://arduino.vn/reference/void" TargetMode="External"/><Relationship Id="rId19" Type="http://schemas.openxmlformats.org/officeDocument/2006/relationships/hyperlink" Target="http://arduino.vn/reference/IntCast" TargetMode="External"/><Relationship Id="rId31" Type="http://schemas.openxmlformats.org/officeDocument/2006/relationships/hyperlink" Target="http://arduino.vn/reference/short" TargetMode="External"/><Relationship Id="rId4" Type="http://schemas.openxmlformats.org/officeDocument/2006/relationships/hyperlink" Target="http://arduino.vn/reference/thiet-dat-digital-pins-nhu-la-input-inputpullup-va-output" TargetMode="External"/><Relationship Id="rId9" Type="http://schemas.openxmlformats.org/officeDocument/2006/relationships/hyperlink" Target="http://arduino.vn/reference/Fpconstants" TargetMode="External"/><Relationship Id="rId14" Type="http://schemas.openxmlformats.org/officeDocument/2006/relationships/hyperlink" Target="http://arduino.vn/reference/byte" TargetMode="External"/><Relationship Id="rId22" Type="http://schemas.openxmlformats.org/officeDocument/2006/relationships/hyperlink" Target="http://arduino.vn/reference/FloatCast" TargetMode="External"/><Relationship Id="rId27" Type="http://schemas.openxmlformats.org/officeDocument/2006/relationships/hyperlink" Target="http://arduino.vn/reference/sizeof" TargetMode="External"/><Relationship Id="rId30" Type="http://schemas.openxmlformats.org/officeDocument/2006/relationships/hyperlink" Target="http://arduino.vn/reference/unsigned-long" TargetMode="External"/><Relationship Id="rId35" Type="http://schemas.openxmlformats.org/officeDocument/2006/relationships/hyperlink" Target="http://arduino.vn/reference/string" TargetMode="External"/></Relationships>
</file>

<file path=ppt/slides/_rels/slide6.xml.rels><?xml version="1.0" encoding="UTF-8" standalone="yes"?>
<Relationships xmlns="http://schemas.openxmlformats.org/package/2006/relationships"><Relationship Id="rId13" Type="http://schemas.openxmlformats.org/officeDocument/2006/relationships/hyperlink" Target="http://arduino.vn/reference/delaymicroseconds" TargetMode="External"/><Relationship Id="rId18" Type="http://schemas.openxmlformats.org/officeDocument/2006/relationships/hyperlink" Target="http://arduino.vn/reference/pow" TargetMode="External"/><Relationship Id="rId26" Type="http://schemas.openxmlformats.org/officeDocument/2006/relationships/hyperlink" Target="http://arduino.vn/tutorial/1465-cac-ham-so-hoc-exp-idexp-modf-ln-log10-ceil-floor-atoichuyen-chu-thanh-so#index11" TargetMode="External"/><Relationship Id="rId39" Type="http://schemas.openxmlformats.org/officeDocument/2006/relationships/hyperlink" Target="http://arduino.vn/tutorial/1464-cac-ham-tinh-luong-giac-trong-arduino-acosarcos-asinarcsin-atanarctan-atan2-cosh-sinh#index18" TargetMode="External"/><Relationship Id="rId21" Type="http://schemas.openxmlformats.org/officeDocument/2006/relationships/hyperlink" Target="http://arduino.vn/reference/isnan" TargetMode="External"/><Relationship Id="rId34" Type="http://schemas.openxmlformats.org/officeDocument/2006/relationships/hyperlink" Target="http://arduino.vn/reference/tan" TargetMode="External"/><Relationship Id="rId42" Type="http://schemas.openxmlformats.org/officeDocument/2006/relationships/hyperlink" Target="http://arduino.vn/reference/randomseed" TargetMode="External"/><Relationship Id="rId47" Type="http://schemas.openxmlformats.org/officeDocument/2006/relationships/hyperlink" Target="http://arduino.vn/reference/pulsein" TargetMode="External"/><Relationship Id="rId50" Type="http://schemas.openxmlformats.org/officeDocument/2006/relationships/hyperlink" Target="http://arduino.vn/reference/bitread" TargetMode="External"/><Relationship Id="rId55" Type="http://schemas.openxmlformats.org/officeDocument/2006/relationships/hyperlink" Target="http://arduino.vn/reference/attachinterrupt" TargetMode="External"/><Relationship Id="rId63" Type="http://schemas.openxmlformats.org/officeDocument/2006/relationships/hyperlink" Target="http://arduino.vn/tutorial/1467-cac-ham-kiem-tra-tinh-dung-dan-cua-viec-nhap-xuat-tren-arduino#index10" TargetMode="External"/><Relationship Id="rId68" Type="http://schemas.openxmlformats.org/officeDocument/2006/relationships/hyperlink" Target="http://arduino.vn/tutorial/1467-cac-ham-kiem-tra-tinh-dung-dan-cua-viec-nhap-xuat-tren-arduino#index25" TargetMode="External"/><Relationship Id="rId7" Type="http://schemas.openxmlformats.org/officeDocument/2006/relationships/hyperlink" Target="http://arduino.vn/reference/analogwrite" TargetMode="External"/><Relationship Id="rId71" Type="http://schemas.openxmlformats.org/officeDocument/2006/relationships/hyperlink" Target="http://arduino.vn/tutorial/1467-cac-ham-kiem-tra-tinh-dung-dan-cua-viec-nhap-xuat-tren-arduino#index34" TargetMode="External"/><Relationship Id="rId2" Type="http://schemas.openxmlformats.org/officeDocument/2006/relationships/hyperlink" Target="http://arduino.vn/reference/pinmode" TargetMode="External"/><Relationship Id="rId16" Type="http://schemas.openxmlformats.org/officeDocument/2006/relationships/hyperlink" Target="http://arduino.vn/reference/abs" TargetMode="External"/><Relationship Id="rId29" Type="http://schemas.openxmlformats.org/officeDocument/2006/relationships/hyperlink" Target="http://arduino.vn/tutorial/1465-cac-ham-so-hoc-exp-idexp-modf-ln-log10-ceil-floor-atoichuyen-chu-thanh-so#index20" TargetMode="External"/><Relationship Id="rId11" Type="http://schemas.openxmlformats.org/officeDocument/2006/relationships/hyperlink" Target="http://arduino.vn/reference/micros" TargetMode="External"/><Relationship Id="rId24" Type="http://schemas.openxmlformats.org/officeDocument/2006/relationships/hyperlink" Target="http://arduino.vn/tutorial/1465-cac-ham-so-hoc-exp-idexp-modf-ln-log10-ceil-floor-atoichuyen-chu-thanh-so#index5" TargetMode="External"/><Relationship Id="rId32" Type="http://schemas.openxmlformats.org/officeDocument/2006/relationships/hyperlink" Target="http://arduino.vn/reference/cos" TargetMode="External"/><Relationship Id="rId37" Type="http://schemas.openxmlformats.org/officeDocument/2006/relationships/hyperlink" Target="http://arduino.vn/tutorial/1464-cac-ham-tinh-luong-giac-trong-arduino-acosarcos-asinarcsin-atanarctan-atan2-cosh-sinh#index12" TargetMode="External"/><Relationship Id="rId40" Type="http://schemas.openxmlformats.org/officeDocument/2006/relationships/hyperlink" Target="http://arduino.vn/tutorial/1464-cac-ham-tinh-luong-giac-trong-arduino-acosarcos-asinarcsin-atanarctan-atan2-cosh-sinh#index21" TargetMode="External"/><Relationship Id="rId45" Type="http://schemas.openxmlformats.org/officeDocument/2006/relationships/hyperlink" Target="http://arduino.vn/reference/notone" TargetMode="External"/><Relationship Id="rId53" Type="http://schemas.openxmlformats.org/officeDocument/2006/relationships/hyperlink" Target="http://arduino.vn/reference/bitclear" TargetMode="External"/><Relationship Id="rId58" Type="http://schemas.openxmlformats.org/officeDocument/2006/relationships/hyperlink" Target="http://arduino.vn/reference/nointerrupts" TargetMode="External"/><Relationship Id="rId66" Type="http://schemas.openxmlformats.org/officeDocument/2006/relationships/hyperlink" Target="http://arduino.vn/tutorial/1467-cac-ham-kiem-tra-tinh-dung-dan-cua-viec-nhap-xuat-tren-arduino#index19" TargetMode="External"/><Relationship Id="rId74" Type="http://schemas.openxmlformats.org/officeDocument/2006/relationships/hyperlink" Target="http://arduino.vn/tutorial/1467-cac-ham-kiem-tra-tinh-dung-dan-cua-viec-nhap-xuat-tren-arduino#index43" TargetMode="External"/><Relationship Id="rId5" Type="http://schemas.openxmlformats.org/officeDocument/2006/relationships/hyperlink" Target="http://arduino.vn/reference/analogreference" TargetMode="External"/><Relationship Id="rId15" Type="http://schemas.openxmlformats.org/officeDocument/2006/relationships/hyperlink" Target="http://arduino.vn/reference/max" TargetMode="External"/><Relationship Id="rId23" Type="http://schemas.openxmlformats.org/officeDocument/2006/relationships/hyperlink" Target="http://arduino.vn/tutorial/1465-cac-ham-so-hoc-exp-idexp-modf-ln-log10-ceil-floor-atoichuyen-chu-thanh-so#index2" TargetMode="External"/><Relationship Id="rId28" Type="http://schemas.openxmlformats.org/officeDocument/2006/relationships/hyperlink" Target="http://arduino.vn/tutorial/1465-cac-ham-so-hoc-exp-idexp-modf-ln-log10-ceil-floor-atoichuyen-chu-thanh-so#index17" TargetMode="External"/><Relationship Id="rId36" Type="http://schemas.openxmlformats.org/officeDocument/2006/relationships/hyperlink" Target="http://arduino.vn/tutorial/1464-cac-ham-tinh-luong-giac-trong-arduino-acosarcos-asinarcsin-atanarctan-atan2-cosh-sinh#index9" TargetMode="External"/><Relationship Id="rId49" Type="http://schemas.openxmlformats.org/officeDocument/2006/relationships/hyperlink" Target="http://arduino.vn/reference/highbyte" TargetMode="External"/><Relationship Id="rId57" Type="http://schemas.openxmlformats.org/officeDocument/2006/relationships/hyperlink" Target="http://arduino.vn/reference/interrupts" TargetMode="External"/><Relationship Id="rId61" Type="http://schemas.openxmlformats.org/officeDocument/2006/relationships/hyperlink" Target="http://arduino.vn/tutorial/1467-cac-ham-kiem-tra-tinh-dung-dan-cua-viec-nhap-xuat-tren-arduino#index5" TargetMode="External"/><Relationship Id="rId10" Type="http://schemas.openxmlformats.org/officeDocument/2006/relationships/hyperlink" Target="http://arduino.vn/reference/millis" TargetMode="External"/><Relationship Id="rId19" Type="http://schemas.openxmlformats.org/officeDocument/2006/relationships/hyperlink" Target="http://arduino.vn/reference/sqrt" TargetMode="External"/><Relationship Id="rId31" Type="http://schemas.openxmlformats.org/officeDocument/2006/relationships/hyperlink" Target="http://arduino.vn/tutorial/1465-cac-ham-so-hoc-exp-idexp-modf-ln-log10-ceil-floor-atoichuyen-chu-thanh-so#index28" TargetMode="External"/><Relationship Id="rId44" Type="http://schemas.openxmlformats.org/officeDocument/2006/relationships/hyperlink" Target="http://arduino.vn/reference/tone" TargetMode="External"/><Relationship Id="rId52" Type="http://schemas.openxmlformats.org/officeDocument/2006/relationships/hyperlink" Target="http://arduino.vn/reference/bitset" TargetMode="External"/><Relationship Id="rId60" Type="http://schemas.openxmlformats.org/officeDocument/2006/relationships/hyperlink" Target="http://arduino.vn/tutorial/1467-cac-ham-kiem-tra-tinh-dung-dan-cua-viec-nhap-xuat-tren-arduino#index2" TargetMode="External"/><Relationship Id="rId65" Type="http://schemas.openxmlformats.org/officeDocument/2006/relationships/hyperlink" Target="http://arduino.vn/tutorial/1467-cac-ham-kiem-tra-tinh-dung-dan-cua-viec-nhap-xuat-tren-arduino#index16" TargetMode="External"/><Relationship Id="rId73" Type="http://schemas.openxmlformats.org/officeDocument/2006/relationships/hyperlink" Target="http://arduino.vn/tutorial/1467-cac-ham-kiem-tra-tinh-dung-dan-cua-viec-nhap-xuat-tren-arduino#index40" TargetMode="External"/><Relationship Id="rId4" Type="http://schemas.openxmlformats.org/officeDocument/2006/relationships/hyperlink" Target="http://arduino.vn/reference/digitalread" TargetMode="External"/><Relationship Id="rId9" Type="http://schemas.openxmlformats.org/officeDocument/2006/relationships/hyperlink" Target="http://arduino.vn/reference/xung-ppm" TargetMode="External"/><Relationship Id="rId14" Type="http://schemas.openxmlformats.org/officeDocument/2006/relationships/hyperlink" Target="http://arduino.vn/reference/min" TargetMode="External"/><Relationship Id="rId22" Type="http://schemas.openxmlformats.org/officeDocument/2006/relationships/hyperlink" Target="http://arduino.vn/reference/constrain" TargetMode="External"/><Relationship Id="rId27" Type="http://schemas.openxmlformats.org/officeDocument/2006/relationships/hyperlink" Target="http://arduino.vn/tutorial/1465-cac-ham-so-hoc-exp-idexp-modf-ln-log10-ceil-floor-atoichuyen-chu-thanh-so#index14" TargetMode="External"/><Relationship Id="rId30" Type="http://schemas.openxmlformats.org/officeDocument/2006/relationships/hyperlink" Target="http://arduino.vn/tutorial/1465-cac-ham-so-hoc-exp-idexp-modf-ln-log10-ceil-floor-atoichuyen-chu-thanh-so#index24" TargetMode="External"/><Relationship Id="rId35" Type="http://schemas.openxmlformats.org/officeDocument/2006/relationships/hyperlink" Target="http://arduino.vn/tutorial/1464-cac-ham-tinh-luong-giac-trong-arduino-acosarcos-asinarcsin-atanarctan-atan2-cosh-sinh#index6" TargetMode="External"/><Relationship Id="rId43" Type="http://schemas.openxmlformats.org/officeDocument/2006/relationships/hyperlink" Target="http://arduino.vn/reference/random" TargetMode="External"/><Relationship Id="rId48" Type="http://schemas.openxmlformats.org/officeDocument/2006/relationships/hyperlink" Target="http://arduino.vn/reference/lowbyte" TargetMode="External"/><Relationship Id="rId56" Type="http://schemas.openxmlformats.org/officeDocument/2006/relationships/hyperlink" Target="http://arduino.vn/reference/detachinterrupt" TargetMode="External"/><Relationship Id="rId64" Type="http://schemas.openxmlformats.org/officeDocument/2006/relationships/hyperlink" Target="http://arduino.vn/tutorial/1467-cac-ham-kiem-tra-tinh-dung-dan-cua-viec-nhap-xuat-tren-arduino#index13" TargetMode="External"/><Relationship Id="rId69" Type="http://schemas.openxmlformats.org/officeDocument/2006/relationships/hyperlink" Target="http://arduino.vn/tutorial/1467-cac-ham-kiem-tra-tinh-dung-dan-cua-viec-nhap-xuat-tren-arduino#index28" TargetMode="External"/><Relationship Id="rId8" Type="http://schemas.openxmlformats.org/officeDocument/2006/relationships/hyperlink" Target="http://arduino.vn/reference/xung-pwm" TargetMode="External"/><Relationship Id="rId51" Type="http://schemas.openxmlformats.org/officeDocument/2006/relationships/hyperlink" Target="http://arduino.vn/reference/bitwrite" TargetMode="External"/><Relationship Id="rId72" Type="http://schemas.openxmlformats.org/officeDocument/2006/relationships/hyperlink" Target="http://arduino.vn/tutorial/1467-cac-ham-kiem-tra-tinh-dung-dan-cua-viec-nhap-xuat-tren-arduino#index37" TargetMode="External"/><Relationship Id="rId3" Type="http://schemas.openxmlformats.org/officeDocument/2006/relationships/hyperlink" Target="http://arduino.vn/reference/digitalwrite" TargetMode="External"/><Relationship Id="rId12" Type="http://schemas.openxmlformats.org/officeDocument/2006/relationships/hyperlink" Target="http://arduino.vn/reference/delay" TargetMode="External"/><Relationship Id="rId17" Type="http://schemas.openxmlformats.org/officeDocument/2006/relationships/hyperlink" Target="http://arduino.vn/reference/map" TargetMode="External"/><Relationship Id="rId25" Type="http://schemas.openxmlformats.org/officeDocument/2006/relationships/hyperlink" Target="http://arduino.vn/tutorial/1465-cac-ham-so-hoc-exp-idexp-modf-ln-log10-ceil-floor-atoichuyen-chu-thanh-so#index8" TargetMode="External"/><Relationship Id="rId33" Type="http://schemas.openxmlformats.org/officeDocument/2006/relationships/hyperlink" Target="http://arduino.vn/reference/sin" TargetMode="External"/><Relationship Id="rId38" Type="http://schemas.openxmlformats.org/officeDocument/2006/relationships/hyperlink" Target="http://arduino.vn/tutorial/1464-cac-ham-tinh-luong-giac-trong-arduino-acosarcos-asinarcsin-atanarctan-atan2-cosh-sinh#index15" TargetMode="External"/><Relationship Id="rId46" Type="http://schemas.openxmlformats.org/officeDocument/2006/relationships/hyperlink" Target="http://arduino.vn/reference/shiftout" TargetMode="External"/><Relationship Id="rId59" Type="http://schemas.openxmlformats.org/officeDocument/2006/relationships/hyperlink" Target="http://arduino.vn/reference/library/serial/1/gioi-thieu/serial-thu-vien-giao-tiep-giua-cac-mach-arduino-de-hoc-nhat" TargetMode="External"/><Relationship Id="rId67" Type="http://schemas.openxmlformats.org/officeDocument/2006/relationships/hyperlink" Target="http://arduino.vn/tutorial/1467-cac-ham-kiem-tra-tinh-dung-dan-cua-viec-nhap-xuat-tren-arduino#index22" TargetMode="External"/><Relationship Id="rId20" Type="http://schemas.openxmlformats.org/officeDocument/2006/relationships/hyperlink" Target="http://arduino.vn/reference/sq" TargetMode="External"/><Relationship Id="rId41" Type="http://schemas.openxmlformats.org/officeDocument/2006/relationships/hyperlink" Target="http://arduino.vn/tutorial/1464-cac-ham-tinh-luong-giac-trong-arduino-acosarcos-asinarcsin-atanarctan-atan2-cosh-sinh#index24" TargetMode="External"/><Relationship Id="rId54" Type="http://schemas.openxmlformats.org/officeDocument/2006/relationships/hyperlink" Target="http://arduino.vn/reference/bit" TargetMode="External"/><Relationship Id="rId62" Type="http://schemas.openxmlformats.org/officeDocument/2006/relationships/hyperlink" Target="http://arduino.vn/tutorial/1467-cac-ham-kiem-tra-tinh-dung-dan-cua-viec-nhap-xuat-tren-arduino#index8" TargetMode="External"/><Relationship Id="rId70" Type="http://schemas.openxmlformats.org/officeDocument/2006/relationships/hyperlink" Target="http://arduino.vn/tutorial/1467-cac-ham-kiem-tra-tinh-dung-dan-cua-viec-nhap-xuat-tren-arduino#index31" TargetMode="External"/><Relationship Id="rId1" Type="http://schemas.openxmlformats.org/officeDocument/2006/relationships/slideLayout" Target="../slideLayouts/slideLayout2.xml"/><Relationship Id="rId6" Type="http://schemas.openxmlformats.org/officeDocument/2006/relationships/hyperlink" Target="http://arduino.vn/reference/analogrea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txBox="1">
            <a:spLocks/>
          </p:cNvSpPr>
          <p:nvPr/>
        </p:nvSpPr>
        <p:spPr>
          <a:xfrm>
            <a:off x="0" y="417577"/>
            <a:ext cx="12191999" cy="724247"/>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bg1"/>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smtClean="0">
                <a:latin typeface="Times New Roman" panose="02020603050405020304" pitchFamily="18" charset="0"/>
                <a:cs typeface="Times New Roman" panose="02020603050405020304" pitchFamily="18" charset="0"/>
              </a:rPr>
              <a:t>TRƯỜNG ĐẠI HỌC PHENIKAA</a:t>
            </a:r>
          </a:p>
          <a:p>
            <a:r>
              <a:rPr lang="en-US" sz="3200" b="1" dirty="0" smtClean="0">
                <a:latin typeface="Times New Roman" panose="02020603050405020304" pitchFamily="18" charset="0"/>
                <a:cs typeface="Times New Roman" panose="02020603050405020304" pitchFamily="18" charset="0"/>
              </a:rPr>
              <a:t>KHOA CÔNG NGHỆ THÔNG TIN</a:t>
            </a:r>
            <a:endParaRPr lang="en-US" sz="32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30362" y="2286272"/>
            <a:ext cx="9761262" cy="2769989"/>
          </a:xfrm>
          <a:prstGeom prst="rect">
            <a:avLst/>
          </a:prstGeom>
          <a:noFill/>
        </p:spPr>
        <p:txBody>
          <a:bodyPr wrap="none" rtlCol="0">
            <a:spAutoFit/>
          </a:bodyPr>
          <a:lstStyle/>
          <a:p>
            <a:pPr algn="ctr"/>
            <a:r>
              <a:rPr lang="en-US" sz="3200" b="1" dirty="0" smtClean="0">
                <a:solidFill>
                  <a:srgbClr val="00B0F0"/>
                </a:solidFill>
              </a:rPr>
              <a:t>MÔN HỌC: KIẾN TRÚC MÁY TÍNH (THỰC HÀNH)</a:t>
            </a:r>
          </a:p>
          <a:p>
            <a:pPr algn="ctr"/>
            <a:endParaRPr lang="en-US" sz="4000" b="1" dirty="0" smtClean="0">
              <a:solidFill>
                <a:srgbClr val="00B0F0"/>
              </a:solidFill>
            </a:endParaRPr>
          </a:p>
          <a:p>
            <a:pPr algn="ctr"/>
            <a:r>
              <a:rPr lang="en-US" sz="2800" dirty="0" smtClean="0"/>
              <a:t>GIÁO VIÊN: NGUYỄN VĂN CƯỜNG</a:t>
            </a:r>
          </a:p>
          <a:p>
            <a:r>
              <a:rPr lang="en-US" sz="2800" dirty="0"/>
              <a:t>	</a:t>
            </a:r>
            <a:r>
              <a:rPr lang="en-US" sz="2800" dirty="0" smtClean="0"/>
              <a:t>	EMAIL: </a:t>
            </a:r>
            <a:r>
              <a:rPr lang="en-US" sz="2800" dirty="0" smtClean="0">
                <a:hlinkClick r:id="rId2"/>
              </a:rPr>
              <a:t>cuong.nguyenvan@phenikaa-uni.edu.vn</a:t>
            </a:r>
            <a:endParaRPr lang="en-US" sz="2800" dirty="0" smtClean="0"/>
          </a:p>
          <a:p>
            <a:r>
              <a:rPr lang="en-US" sz="2800" dirty="0"/>
              <a:t>	</a:t>
            </a:r>
            <a:r>
              <a:rPr lang="en-US" sz="2800" dirty="0" smtClean="0"/>
              <a:t>	Tell: 091 86 89 388</a:t>
            </a:r>
          </a:p>
          <a:p>
            <a:endParaRPr lang="en-US" dirty="0"/>
          </a:p>
        </p:txBody>
      </p:sp>
    </p:spTree>
    <p:extLst>
      <p:ext uri="{BB962C8B-B14F-4D97-AF65-F5344CB8AC3E}">
        <p14:creationId xmlns:p14="http://schemas.microsoft.com/office/powerpoint/2010/main" val="3093104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vi-VN" sz="3200" b="1" dirty="0"/>
              <a:t> </a:t>
            </a:r>
            <a:r>
              <a:rPr lang="vi-VN" sz="3200" b="1" dirty="0" smtClean="0"/>
              <a:t>1</a:t>
            </a:r>
            <a:r>
              <a:rPr lang="vi-VN" sz="3200" b="1" dirty="0"/>
              <a:t>. Cấu trúc cơ bản của chương trình Arduino</a:t>
            </a:r>
          </a:p>
        </p:txBody>
      </p:sp>
      <p:sp>
        <p:nvSpPr>
          <p:cNvPr id="4" name="Slide Number Placeholder 3"/>
          <p:cNvSpPr>
            <a:spLocks noGrp="1"/>
          </p:cNvSpPr>
          <p:nvPr>
            <p:ph type="sldNum" sz="quarter" idx="12"/>
          </p:nvPr>
        </p:nvSpPr>
        <p:spPr/>
        <p:txBody>
          <a:bodyPr/>
          <a:lstStyle/>
          <a:p>
            <a:fld id="{6D6986FD-A0F2-408E-B179-98FC05FF29CE}" type="slidenum">
              <a:rPr lang="en-US" smtClean="0"/>
              <a:t>2</a:t>
            </a:fld>
            <a:endParaRPr lang="en-US"/>
          </a:p>
        </p:txBody>
      </p:sp>
      <p:sp>
        <p:nvSpPr>
          <p:cNvPr id="6" name="Rectangle 5"/>
          <p:cNvSpPr/>
          <p:nvPr/>
        </p:nvSpPr>
        <p:spPr>
          <a:xfrm>
            <a:off x="1252450" y="1269272"/>
            <a:ext cx="6220691" cy="3693319"/>
          </a:xfrm>
          <a:prstGeom prst="rect">
            <a:avLst/>
          </a:prstGeom>
        </p:spPr>
        <p:txBody>
          <a:bodyPr wrap="square">
            <a:spAutoFit/>
          </a:bodyPr>
          <a:lstStyle/>
          <a:p>
            <a:pPr algn="just"/>
            <a:r>
              <a:rPr lang="vi-VN" i="1" dirty="0">
                <a:solidFill>
                  <a:srgbClr val="3366FF"/>
                </a:solidFill>
                <a:latin typeface="helvetica" panose="020B0604020202020204" pitchFamily="34" charset="0"/>
              </a:rPr>
              <a:t>① Khai báo các thư viện (nếu có)</a:t>
            </a:r>
            <a:endParaRPr lang="vi-VN" dirty="0">
              <a:solidFill>
                <a:srgbClr val="8E9DAE"/>
              </a:solidFill>
              <a:latin typeface="Open Sans"/>
            </a:endParaRPr>
          </a:p>
          <a:p>
            <a:pPr algn="just"/>
            <a:r>
              <a:rPr lang="vi-VN" dirty="0">
                <a:solidFill>
                  <a:srgbClr val="3366FF"/>
                </a:solidFill>
                <a:latin typeface="helvetica" panose="020B0604020202020204" pitchFamily="34" charset="0"/>
              </a:rPr>
              <a:t>     </a:t>
            </a:r>
            <a:r>
              <a:rPr lang="vi-VN" i="1" dirty="0">
                <a:solidFill>
                  <a:srgbClr val="3366FF"/>
                </a:solidFill>
                <a:latin typeface="helvetica" panose="020B0604020202020204" pitchFamily="34" charset="0"/>
              </a:rPr>
              <a:t>② Khai báo biến và hằng cho chương trình (nếu có)</a:t>
            </a:r>
            <a:endParaRPr lang="vi-VN" dirty="0">
              <a:solidFill>
                <a:srgbClr val="8E9DAE"/>
              </a:solidFill>
              <a:latin typeface="Open Sans"/>
            </a:endParaRPr>
          </a:p>
          <a:p>
            <a:pPr algn="just"/>
            <a:r>
              <a:rPr lang="vi-VN" dirty="0">
                <a:solidFill>
                  <a:srgbClr val="3366FF"/>
                </a:solidFill>
                <a:latin typeface="helvetica" panose="020B0604020202020204" pitchFamily="34" charset="0"/>
              </a:rPr>
              <a:t>     </a:t>
            </a:r>
            <a:r>
              <a:rPr lang="vi-VN" i="1" dirty="0">
                <a:solidFill>
                  <a:srgbClr val="3366FF"/>
                </a:solidFill>
                <a:latin typeface="helvetica" panose="020B0604020202020204" pitchFamily="34" charset="0"/>
              </a:rPr>
              <a:t>③ Khởi tạo những giá trị và định nghĩa chức năng chân</a:t>
            </a:r>
            <a:endParaRPr lang="vi-VN" dirty="0">
              <a:solidFill>
                <a:srgbClr val="8E9DAE"/>
              </a:solidFill>
              <a:latin typeface="Open Sans"/>
            </a:endParaRPr>
          </a:p>
          <a:p>
            <a:pPr algn="just"/>
            <a:r>
              <a:rPr lang="vi-VN" dirty="0">
                <a:solidFill>
                  <a:srgbClr val="3366FF"/>
                </a:solidFill>
                <a:latin typeface="helvetica" panose="020B0604020202020204" pitchFamily="34" charset="0"/>
              </a:rPr>
              <a:t>      </a:t>
            </a:r>
            <a:r>
              <a:rPr lang="vi-VN" b="1" i="1" dirty="0">
                <a:solidFill>
                  <a:srgbClr val="3366FF"/>
                </a:solidFill>
                <a:latin typeface="helvetica" panose="020B0604020202020204" pitchFamily="34" charset="0"/>
              </a:rPr>
              <a:t>void setup( ) {</a:t>
            </a:r>
            <a:endParaRPr lang="vi-VN" dirty="0">
              <a:solidFill>
                <a:srgbClr val="8E9DAE"/>
              </a:solidFill>
              <a:latin typeface="Open Sans"/>
            </a:endParaRPr>
          </a:p>
          <a:p>
            <a:pPr algn="just"/>
            <a:r>
              <a:rPr lang="vi-VN" dirty="0">
                <a:solidFill>
                  <a:srgbClr val="3366FF"/>
                </a:solidFill>
                <a:latin typeface="helvetica" panose="020B0604020202020204" pitchFamily="34" charset="0"/>
              </a:rPr>
              <a:t>      </a:t>
            </a:r>
            <a:r>
              <a:rPr lang="vi-VN" i="1" dirty="0">
                <a:solidFill>
                  <a:srgbClr val="3366FF"/>
                </a:solidFill>
                <a:latin typeface="helvetica" panose="020B0604020202020204" pitchFamily="34" charset="0"/>
              </a:rPr>
              <a:t>// Khởi tạo giá trị cho chương trình</a:t>
            </a:r>
            <a:endParaRPr lang="vi-VN" dirty="0">
              <a:solidFill>
                <a:srgbClr val="8E9DAE"/>
              </a:solidFill>
              <a:latin typeface="Open Sans"/>
            </a:endParaRPr>
          </a:p>
          <a:p>
            <a:pPr algn="just"/>
            <a:r>
              <a:rPr lang="vi-VN" i="1" dirty="0">
                <a:solidFill>
                  <a:srgbClr val="3366FF"/>
                </a:solidFill>
                <a:latin typeface="helvetica" panose="020B0604020202020204" pitchFamily="34" charset="0"/>
              </a:rPr>
              <a:t>     // Định nghĩa chức năng của các port</a:t>
            </a:r>
            <a:endParaRPr lang="vi-VN" dirty="0">
              <a:solidFill>
                <a:srgbClr val="8E9DAE"/>
              </a:solidFill>
              <a:latin typeface="Open Sans"/>
            </a:endParaRPr>
          </a:p>
          <a:p>
            <a:pPr algn="just"/>
            <a:r>
              <a:rPr lang="vi-VN" dirty="0">
                <a:solidFill>
                  <a:srgbClr val="3366FF"/>
                </a:solidFill>
                <a:latin typeface="helvetica" panose="020B0604020202020204" pitchFamily="34" charset="0"/>
              </a:rPr>
              <a:t>                     </a:t>
            </a:r>
            <a:r>
              <a:rPr lang="vi-VN" b="1" dirty="0">
                <a:solidFill>
                  <a:srgbClr val="3366FF"/>
                </a:solidFill>
                <a:latin typeface="helvetica" panose="020B0604020202020204" pitchFamily="34" charset="0"/>
              </a:rPr>
              <a:t>  </a:t>
            </a:r>
            <a:r>
              <a:rPr lang="vi-VN" b="1" i="1" dirty="0">
                <a:solidFill>
                  <a:srgbClr val="3366FF"/>
                </a:solidFill>
                <a:latin typeface="helvetica" panose="020B0604020202020204" pitchFamily="34" charset="0"/>
              </a:rPr>
              <a:t> }</a:t>
            </a:r>
            <a:endParaRPr lang="vi-VN" dirty="0">
              <a:solidFill>
                <a:srgbClr val="8E9DAE"/>
              </a:solidFill>
              <a:latin typeface="Open Sans"/>
            </a:endParaRPr>
          </a:p>
          <a:p>
            <a:pPr algn="just"/>
            <a:r>
              <a:rPr lang="vi-VN" dirty="0">
                <a:solidFill>
                  <a:srgbClr val="3366FF"/>
                </a:solidFill>
                <a:latin typeface="helvetica" panose="020B0604020202020204" pitchFamily="34" charset="0"/>
              </a:rPr>
              <a:t>     </a:t>
            </a:r>
            <a:r>
              <a:rPr lang="vi-VN" i="1" dirty="0">
                <a:solidFill>
                  <a:srgbClr val="3366FF"/>
                </a:solidFill>
                <a:latin typeface="helvetica" panose="020B0604020202020204" pitchFamily="34" charset="0"/>
              </a:rPr>
              <a:t>④  Chương trình chính</a:t>
            </a:r>
            <a:endParaRPr lang="vi-VN" dirty="0">
              <a:solidFill>
                <a:srgbClr val="8E9DAE"/>
              </a:solidFill>
              <a:latin typeface="Open Sans"/>
            </a:endParaRPr>
          </a:p>
          <a:p>
            <a:pPr algn="just"/>
            <a:r>
              <a:rPr lang="vi-VN" dirty="0">
                <a:solidFill>
                  <a:srgbClr val="3366FF"/>
                </a:solidFill>
                <a:latin typeface="helvetica" panose="020B0604020202020204" pitchFamily="34" charset="0"/>
              </a:rPr>
              <a:t>     </a:t>
            </a:r>
            <a:r>
              <a:rPr lang="vi-VN" b="1" i="1" dirty="0">
                <a:solidFill>
                  <a:srgbClr val="3366FF"/>
                </a:solidFill>
                <a:latin typeface="helvetica" panose="020B0604020202020204" pitchFamily="34" charset="0"/>
              </a:rPr>
              <a:t>void loop( ) {</a:t>
            </a:r>
            <a:endParaRPr lang="vi-VN" dirty="0">
              <a:solidFill>
                <a:srgbClr val="8E9DAE"/>
              </a:solidFill>
              <a:latin typeface="Open Sans"/>
            </a:endParaRPr>
          </a:p>
          <a:p>
            <a:pPr algn="just"/>
            <a:r>
              <a:rPr lang="vi-VN" i="1" dirty="0">
                <a:solidFill>
                  <a:srgbClr val="3366FF"/>
                </a:solidFill>
                <a:latin typeface="helvetica" panose="020B0604020202020204" pitchFamily="34" charset="0"/>
              </a:rPr>
              <a:t>      // Nội dung chương trình (nội dung code)</a:t>
            </a:r>
            <a:endParaRPr lang="vi-VN" dirty="0">
              <a:solidFill>
                <a:srgbClr val="8E9DAE"/>
              </a:solidFill>
              <a:latin typeface="Open Sans"/>
            </a:endParaRPr>
          </a:p>
          <a:p>
            <a:pPr algn="just"/>
            <a:r>
              <a:rPr lang="vi-VN" dirty="0">
                <a:solidFill>
                  <a:srgbClr val="3366FF"/>
                </a:solidFill>
                <a:latin typeface="helvetica" panose="020B0604020202020204" pitchFamily="34" charset="0"/>
              </a:rPr>
              <a:t>                  </a:t>
            </a:r>
            <a:r>
              <a:rPr lang="vi-VN" b="1" i="1" dirty="0">
                <a:solidFill>
                  <a:srgbClr val="3366FF"/>
                </a:solidFill>
                <a:latin typeface="helvetica" panose="020B0604020202020204" pitchFamily="34" charset="0"/>
              </a:rPr>
              <a:t>   }</a:t>
            </a:r>
            <a:r>
              <a:rPr lang="vi-VN" b="1" dirty="0">
                <a:solidFill>
                  <a:srgbClr val="3366FF"/>
                </a:solidFill>
                <a:latin typeface="helvetica" panose="020B0604020202020204" pitchFamily="34" charset="0"/>
              </a:rPr>
              <a:t>      </a:t>
            </a:r>
            <a:endParaRPr lang="vi-VN" dirty="0">
              <a:solidFill>
                <a:srgbClr val="8E9DAE"/>
              </a:solidFill>
              <a:latin typeface="Open Sans"/>
            </a:endParaRPr>
          </a:p>
          <a:p>
            <a:pPr algn="just"/>
            <a:r>
              <a:rPr lang="vi-VN" dirty="0">
                <a:solidFill>
                  <a:srgbClr val="3366FF"/>
                </a:solidFill>
                <a:latin typeface="helvetica" panose="020B0604020202020204" pitchFamily="34" charset="0"/>
              </a:rPr>
              <a:t>   </a:t>
            </a:r>
            <a:r>
              <a:rPr lang="vi-VN" i="1" dirty="0">
                <a:solidFill>
                  <a:srgbClr val="3366FF"/>
                </a:solidFill>
                <a:latin typeface="helvetica" panose="020B0604020202020204" pitchFamily="34" charset="0"/>
              </a:rPr>
              <a:t> ⑤ Khai báo và viết hàm chương trình con cho chương trình  (nếu có)</a:t>
            </a:r>
            <a:endParaRPr lang="vi-VN" b="0" i="0" dirty="0">
              <a:solidFill>
                <a:srgbClr val="8E9DAE"/>
              </a:solidFill>
              <a:effectLst/>
              <a:latin typeface="Open Sans"/>
            </a:endParaRPr>
          </a:p>
        </p:txBody>
      </p:sp>
    </p:spTree>
    <p:extLst>
      <p:ext uri="{BB962C8B-B14F-4D97-AF65-F5344CB8AC3E}">
        <p14:creationId xmlns:p14="http://schemas.microsoft.com/office/powerpoint/2010/main" val="347114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vi-VN" sz="3200" b="1" dirty="0"/>
              <a:t> </a:t>
            </a:r>
            <a:r>
              <a:rPr lang="vi-VN" sz="3200" b="1" dirty="0" smtClean="0"/>
              <a:t>1</a:t>
            </a:r>
            <a:r>
              <a:rPr lang="vi-VN" sz="3200" b="1" dirty="0"/>
              <a:t>. Cấu trúc cơ bản của chương trình Arduino</a:t>
            </a:r>
          </a:p>
        </p:txBody>
      </p:sp>
      <p:sp>
        <p:nvSpPr>
          <p:cNvPr id="4" name="Slide Number Placeholder 3"/>
          <p:cNvSpPr>
            <a:spLocks noGrp="1"/>
          </p:cNvSpPr>
          <p:nvPr>
            <p:ph type="sldNum" sz="quarter" idx="12"/>
          </p:nvPr>
        </p:nvSpPr>
        <p:spPr/>
        <p:txBody>
          <a:bodyPr/>
          <a:lstStyle/>
          <a:p>
            <a:fld id="{6D6986FD-A0F2-408E-B179-98FC05FF29CE}" type="slidenum">
              <a:rPr lang="en-US" smtClean="0"/>
              <a:t>3</a:t>
            </a:fld>
            <a:endParaRPr lang="en-US"/>
          </a:p>
        </p:txBody>
      </p:sp>
      <p:sp>
        <p:nvSpPr>
          <p:cNvPr id="3" name="Rectangle 2"/>
          <p:cNvSpPr/>
          <p:nvPr/>
        </p:nvSpPr>
        <p:spPr>
          <a:xfrm>
            <a:off x="742951" y="1091376"/>
            <a:ext cx="6794269" cy="3139321"/>
          </a:xfrm>
          <a:prstGeom prst="rect">
            <a:avLst/>
          </a:prstGeom>
        </p:spPr>
        <p:txBody>
          <a:bodyPr wrap="square">
            <a:spAutoFit/>
          </a:bodyPr>
          <a:lstStyle/>
          <a:p>
            <a:pPr algn="just"/>
            <a:r>
              <a:rPr lang="vi-VN" b="1" dirty="0">
                <a:solidFill>
                  <a:srgbClr val="3366FF"/>
                </a:solidFill>
                <a:latin typeface="helvetica" panose="020B0604020202020204" pitchFamily="34" charset="0"/>
              </a:rPr>
              <a:t>  </a:t>
            </a:r>
            <a:r>
              <a:rPr lang="vi-VN" b="1" dirty="0">
                <a:solidFill>
                  <a:srgbClr val="FF0000"/>
                </a:solidFill>
                <a:latin typeface="helvetica" panose="020B0604020202020204" pitchFamily="34" charset="0"/>
              </a:rPr>
              <a:t>2. Ví dụ: chương trình sáng tắt 1 led đơn</a:t>
            </a:r>
            <a:endParaRPr lang="vi-VN" b="1" dirty="0">
              <a:solidFill>
                <a:srgbClr val="3C424F"/>
              </a:solidFill>
              <a:latin typeface="Muli"/>
            </a:endParaRPr>
          </a:p>
          <a:p>
            <a:pPr algn="just"/>
            <a:r>
              <a:rPr lang="vi-VN" dirty="0">
                <a:solidFill>
                  <a:srgbClr val="3366FF"/>
                </a:solidFill>
                <a:latin typeface="helvetica" panose="020B0604020202020204" pitchFamily="34" charset="0"/>
              </a:rPr>
              <a:t>     </a:t>
            </a:r>
            <a:r>
              <a:rPr lang="vi-VN" b="1" i="1" dirty="0">
                <a:solidFill>
                  <a:srgbClr val="3366FF"/>
                </a:solidFill>
                <a:latin typeface="helvetica" panose="020B0604020202020204" pitchFamily="34" charset="0"/>
              </a:rPr>
              <a:t>void setup( ) {</a:t>
            </a:r>
            <a:endParaRPr lang="vi-VN" dirty="0">
              <a:solidFill>
                <a:srgbClr val="8E9DAE"/>
              </a:solidFill>
              <a:latin typeface="Open Sans"/>
            </a:endParaRPr>
          </a:p>
          <a:p>
            <a:pPr algn="just"/>
            <a:r>
              <a:rPr lang="vi-VN" dirty="0">
                <a:solidFill>
                  <a:srgbClr val="3366FF"/>
                </a:solidFill>
                <a:latin typeface="helvetica" panose="020B0604020202020204" pitchFamily="34" charset="0"/>
              </a:rPr>
              <a:t>         pinMode(13, OUTPUT);  </a:t>
            </a:r>
            <a:r>
              <a:rPr lang="vi-VN" i="1" dirty="0">
                <a:solidFill>
                  <a:srgbClr val="3366FF"/>
                </a:solidFill>
                <a:latin typeface="helvetica" panose="020B0604020202020204" pitchFamily="34" charset="0"/>
              </a:rPr>
              <a:t>//Định nghĩa chân 13 là chân xuất dữ liệu</a:t>
            </a:r>
            <a:endParaRPr lang="vi-VN" dirty="0">
              <a:solidFill>
                <a:srgbClr val="8E9DAE"/>
              </a:solidFill>
              <a:latin typeface="Open Sans"/>
            </a:endParaRPr>
          </a:p>
          <a:p>
            <a:pPr algn="just"/>
            <a:r>
              <a:rPr lang="vi-VN" dirty="0">
                <a:solidFill>
                  <a:srgbClr val="3366FF"/>
                </a:solidFill>
                <a:latin typeface="helvetica" panose="020B0604020202020204" pitchFamily="34" charset="0"/>
              </a:rPr>
              <a:t>        </a:t>
            </a:r>
            <a:r>
              <a:rPr lang="vi-VN" b="1" i="1" dirty="0">
                <a:solidFill>
                  <a:srgbClr val="3366FF"/>
                </a:solidFill>
                <a:latin typeface="helvetica" panose="020B0604020202020204" pitchFamily="34" charset="0"/>
              </a:rPr>
              <a:t>}</a:t>
            </a:r>
            <a:endParaRPr lang="vi-VN" dirty="0">
              <a:solidFill>
                <a:srgbClr val="8E9DAE"/>
              </a:solidFill>
              <a:latin typeface="Open Sans"/>
            </a:endParaRPr>
          </a:p>
          <a:p>
            <a:pPr algn="just"/>
            <a:r>
              <a:rPr lang="vi-VN" dirty="0">
                <a:solidFill>
                  <a:srgbClr val="3366FF"/>
                </a:solidFill>
                <a:latin typeface="helvetica" panose="020B0604020202020204" pitchFamily="34" charset="0"/>
              </a:rPr>
              <a:t>     </a:t>
            </a:r>
            <a:r>
              <a:rPr lang="vi-VN" b="1" i="1" dirty="0">
                <a:solidFill>
                  <a:srgbClr val="3366FF"/>
                </a:solidFill>
                <a:latin typeface="helvetica" panose="020B0604020202020204" pitchFamily="34" charset="0"/>
              </a:rPr>
              <a:t>void loop( ) {</a:t>
            </a:r>
            <a:endParaRPr lang="vi-VN" dirty="0">
              <a:solidFill>
                <a:srgbClr val="8E9DAE"/>
              </a:solidFill>
              <a:latin typeface="Open Sans"/>
            </a:endParaRPr>
          </a:p>
          <a:p>
            <a:pPr algn="just"/>
            <a:r>
              <a:rPr lang="vi-VN" dirty="0">
                <a:solidFill>
                  <a:srgbClr val="3366FF"/>
                </a:solidFill>
                <a:latin typeface="helvetica" panose="020B0604020202020204" pitchFamily="34" charset="0"/>
              </a:rPr>
              <a:t>        digitalWrite(13, HIGH);   </a:t>
            </a:r>
            <a:r>
              <a:rPr lang="vi-VN" i="1" dirty="0">
                <a:solidFill>
                  <a:srgbClr val="3366FF"/>
                </a:solidFill>
                <a:latin typeface="helvetica" panose="020B0604020202020204" pitchFamily="34" charset="0"/>
              </a:rPr>
              <a:t>//Bật sáng đèn led tại chân 13</a:t>
            </a:r>
            <a:endParaRPr lang="vi-VN" dirty="0">
              <a:solidFill>
                <a:srgbClr val="8E9DAE"/>
              </a:solidFill>
              <a:latin typeface="Open Sans"/>
            </a:endParaRPr>
          </a:p>
          <a:p>
            <a:pPr algn="just"/>
            <a:r>
              <a:rPr lang="vi-VN" dirty="0">
                <a:solidFill>
                  <a:srgbClr val="3366FF"/>
                </a:solidFill>
                <a:latin typeface="helvetica" panose="020B0604020202020204" pitchFamily="34" charset="0"/>
              </a:rPr>
              <a:t>       delay(1000);                       </a:t>
            </a:r>
            <a:r>
              <a:rPr lang="vi-VN" i="1" dirty="0">
                <a:solidFill>
                  <a:srgbClr val="3366FF"/>
                </a:solidFill>
                <a:latin typeface="helvetica" panose="020B0604020202020204" pitchFamily="34" charset="0"/>
              </a:rPr>
              <a:t>// Đợi led sáng 1 giây</a:t>
            </a:r>
            <a:endParaRPr lang="vi-VN" dirty="0">
              <a:solidFill>
                <a:srgbClr val="8E9DAE"/>
              </a:solidFill>
              <a:latin typeface="Open Sans"/>
            </a:endParaRPr>
          </a:p>
          <a:p>
            <a:pPr algn="just"/>
            <a:r>
              <a:rPr lang="vi-VN" dirty="0">
                <a:solidFill>
                  <a:srgbClr val="3366FF"/>
                </a:solidFill>
                <a:latin typeface="helvetica" panose="020B0604020202020204" pitchFamily="34" charset="0"/>
              </a:rPr>
              <a:t>       digitalWrite(13, LOW);    </a:t>
            </a:r>
            <a:r>
              <a:rPr lang="vi-VN" i="1" dirty="0">
                <a:solidFill>
                  <a:srgbClr val="3366FF"/>
                </a:solidFill>
                <a:latin typeface="helvetica" panose="020B0604020202020204" pitchFamily="34" charset="0"/>
              </a:rPr>
              <a:t>// Tắt led</a:t>
            </a:r>
            <a:endParaRPr lang="vi-VN" dirty="0">
              <a:solidFill>
                <a:srgbClr val="8E9DAE"/>
              </a:solidFill>
              <a:latin typeface="Open Sans"/>
            </a:endParaRPr>
          </a:p>
          <a:p>
            <a:pPr algn="just"/>
            <a:r>
              <a:rPr lang="vi-VN" dirty="0">
                <a:solidFill>
                  <a:srgbClr val="3366FF"/>
                </a:solidFill>
                <a:latin typeface="helvetica" panose="020B0604020202020204" pitchFamily="34" charset="0"/>
              </a:rPr>
              <a:t>       delay(1000);                       </a:t>
            </a:r>
            <a:r>
              <a:rPr lang="vi-VN" i="1" dirty="0">
                <a:solidFill>
                  <a:srgbClr val="3366FF"/>
                </a:solidFill>
                <a:latin typeface="helvetica" panose="020B0604020202020204" pitchFamily="34" charset="0"/>
              </a:rPr>
              <a:t>// Đợi led tắt 1 giây</a:t>
            </a:r>
            <a:endParaRPr lang="vi-VN" dirty="0">
              <a:solidFill>
                <a:srgbClr val="8E9DAE"/>
              </a:solidFill>
              <a:latin typeface="Open Sans"/>
            </a:endParaRPr>
          </a:p>
          <a:p>
            <a:pPr algn="just"/>
            <a:r>
              <a:rPr lang="vi-VN" dirty="0">
                <a:solidFill>
                  <a:srgbClr val="3366FF"/>
                </a:solidFill>
                <a:latin typeface="helvetica" panose="020B0604020202020204" pitchFamily="34" charset="0"/>
              </a:rPr>
              <a:t>      </a:t>
            </a:r>
            <a:r>
              <a:rPr lang="vi-VN" b="1" i="1" dirty="0">
                <a:solidFill>
                  <a:srgbClr val="3366FF"/>
                </a:solidFill>
                <a:latin typeface="helvetica" panose="020B0604020202020204" pitchFamily="34" charset="0"/>
              </a:rPr>
              <a:t> }</a:t>
            </a:r>
            <a:endParaRPr lang="vi-VN" b="0" i="0" dirty="0">
              <a:solidFill>
                <a:srgbClr val="8E9DAE"/>
              </a:solidFill>
              <a:effectLst/>
              <a:latin typeface="Open Sans"/>
            </a:endParaRPr>
          </a:p>
        </p:txBody>
      </p:sp>
      <p:sp>
        <p:nvSpPr>
          <p:cNvPr id="5" name="Rectangle 4"/>
          <p:cNvSpPr/>
          <p:nvPr/>
        </p:nvSpPr>
        <p:spPr>
          <a:xfrm>
            <a:off x="483998" y="4361397"/>
            <a:ext cx="9870889" cy="2246769"/>
          </a:xfrm>
          <a:prstGeom prst="rect">
            <a:avLst/>
          </a:prstGeom>
        </p:spPr>
        <p:txBody>
          <a:bodyPr wrap="square">
            <a:spAutoFit/>
          </a:bodyPr>
          <a:lstStyle/>
          <a:p>
            <a:pPr algn="just"/>
            <a:r>
              <a:rPr lang="vi-VN" sz="1400" dirty="0">
                <a:solidFill>
                  <a:srgbClr val="3366FF"/>
                </a:solidFill>
                <a:latin typeface="helvetica" panose="020B0604020202020204" pitchFamily="34" charset="0"/>
              </a:rPr>
              <a:t> </a:t>
            </a:r>
            <a:endParaRPr lang="vi-VN" sz="1400" dirty="0">
              <a:solidFill>
                <a:srgbClr val="8E9DAE"/>
              </a:solidFill>
              <a:latin typeface="Open Sans"/>
            </a:endParaRPr>
          </a:p>
          <a:p>
            <a:pPr algn="just"/>
            <a:r>
              <a:rPr lang="vi-VN" sz="1400" b="1" dirty="0">
                <a:solidFill>
                  <a:srgbClr val="3366FF"/>
                </a:solidFill>
                <a:latin typeface="helvetica" panose="020B0604020202020204" pitchFamily="34" charset="0"/>
              </a:rPr>
              <a:t>    </a:t>
            </a:r>
            <a:r>
              <a:rPr lang="vi-VN" sz="1400" b="1" dirty="0">
                <a:solidFill>
                  <a:srgbClr val="FF0000"/>
                </a:solidFill>
                <a:latin typeface="helvetica" panose="020B0604020202020204" pitchFamily="34" charset="0"/>
              </a:rPr>
              <a:t> </a:t>
            </a:r>
            <a:r>
              <a:rPr lang="vi-VN" sz="1400" b="1" i="1" dirty="0">
                <a:solidFill>
                  <a:srgbClr val="FF0000"/>
                </a:solidFill>
                <a:latin typeface="helvetica" panose="020B0604020202020204" pitchFamily="34" charset="0"/>
              </a:rPr>
              <a:t>a. Nhiệm vụ chương trình void setup()</a:t>
            </a:r>
            <a:endParaRPr lang="vi-VN" sz="1400" b="1" dirty="0">
              <a:solidFill>
                <a:srgbClr val="3C424F"/>
              </a:solidFill>
              <a:latin typeface="Muli"/>
            </a:endParaRPr>
          </a:p>
          <a:p>
            <a:pPr algn="just"/>
            <a:r>
              <a:rPr lang="vi-VN" sz="1400" dirty="0">
                <a:solidFill>
                  <a:srgbClr val="3366FF"/>
                </a:solidFill>
                <a:latin typeface="helvetica" panose="020B0604020202020204" pitchFamily="34" charset="0"/>
              </a:rPr>
              <a:t>     Các lệnh trong chương trình này được sử dụng để khai báo cho biến hoặc định nghĩa chức năng cho các chân cần điều khiển. Thường thì sử dụng các hàm pinMode hoặc các câu lệnh gán giá trị cho biến. Khi biên dịch thì các lệnh trong void setup() sẽ chỉ thực hiện 1 lần. Sau khi thực hiện xong các câu lệnh trong void setup() chương trình sẽ thực hiện các khối lệnh trong vòng lặp void loop().</a:t>
            </a:r>
            <a:endParaRPr lang="vi-VN" sz="1400" dirty="0">
              <a:solidFill>
                <a:srgbClr val="8E9DAE"/>
              </a:solidFill>
              <a:latin typeface="Open Sans"/>
            </a:endParaRPr>
          </a:p>
          <a:p>
            <a:pPr algn="just"/>
            <a:r>
              <a:rPr lang="vi-VN" sz="1400" b="1" i="1" dirty="0">
                <a:solidFill>
                  <a:srgbClr val="3366FF"/>
                </a:solidFill>
                <a:latin typeface="Muli"/>
              </a:rPr>
              <a:t>    </a:t>
            </a:r>
            <a:r>
              <a:rPr lang="vi-VN" sz="1400" b="1" i="1" dirty="0">
                <a:solidFill>
                  <a:srgbClr val="3366FF"/>
                </a:solidFill>
                <a:latin typeface="helvetica" panose="020B0604020202020204" pitchFamily="34" charset="0"/>
              </a:rPr>
              <a:t> </a:t>
            </a:r>
            <a:r>
              <a:rPr lang="vi-VN" sz="1400" b="1" i="1" dirty="0">
                <a:solidFill>
                  <a:srgbClr val="FF0000"/>
                </a:solidFill>
                <a:latin typeface="helvetica" panose="020B0604020202020204" pitchFamily="34" charset="0"/>
              </a:rPr>
              <a:t>b. Nhiệm vụ chương trình void loop()</a:t>
            </a:r>
            <a:endParaRPr lang="vi-VN" sz="1400" b="1" dirty="0">
              <a:solidFill>
                <a:srgbClr val="3C424F"/>
              </a:solidFill>
              <a:latin typeface="Muli"/>
            </a:endParaRPr>
          </a:p>
          <a:p>
            <a:pPr algn="just"/>
            <a:r>
              <a:rPr lang="vi-VN" sz="1400" dirty="0">
                <a:solidFill>
                  <a:srgbClr val="3366FF"/>
                </a:solidFill>
                <a:latin typeface="Open Sans"/>
              </a:rPr>
              <a:t>      Các lệnh trong chương trình void loop() sẽ được thực hiện liên tục đến khi tắt nguồn điện. Các lệnh sẽ được thực hiện tuần tự và sẽ lặp lại liên tục. Do vậy, trong chương trình này chúng ta không sử dụng các lệnh khởi tạo hay thay đổi giá trị biến, những lệnh thay đổi có thể làm sai quy trình lặp lại của chương trình.</a:t>
            </a:r>
            <a:endParaRPr lang="vi-VN" sz="1400" b="0" i="0" dirty="0">
              <a:solidFill>
                <a:srgbClr val="8E9DAE"/>
              </a:solidFill>
              <a:effectLst/>
              <a:latin typeface="Open Sans"/>
            </a:endParaRPr>
          </a:p>
        </p:txBody>
      </p:sp>
    </p:spTree>
    <p:extLst>
      <p:ext uri="{BB962C8B-B14F-4D97-AF65-F5344CB8AC3E}">
        <p14:creationId xmlns:p14="http://schemas.microsoft.com/office/powerpoint/2010/main" val="2556934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err="1" smtClean="0"/>
              <a:t>Cú</a:t>
            </a:r>
            <a:r>
              <a:rPr lang="en-US" dirty="0" smtClean="0"/>
              <a:t> </a:t>
            </a:r>
            <a:r>
              <a:rPr lang="en-US" dirty="0" err="1" smtClean="0"/>
              <a:t>pháp</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trong</a:t>
            </a:r>
            <a:r>
              <a:rPr lang="en-US" dirty="0" smtClean="0"/>
              <a:t> </a:t>
            </a:r>
            <a:r>
              <a:rPr lang="en-US" dirty="0" err="1" smtClean="0"/>
              <a:t>Ardunio</a:t>
            </a:r>
            <a:endParaRPr lang="en-US" dirty="0"/>
          </a:p>
        </p:txBody>
      </p:sp>
      <p:sp>
        <p:nvSpPr>
          <p:cNvPr id="4" name="Slide Number Placeholder 3"/>
          <p:cNvSpPr>
            <a:spLocks noGrp="1"/>
          </p:cNvSpPr>
          <p:nvPr>
            <p:ph type="sldNum" sz="quarter" idx="12"/>
          </p:nvPr>
        </p:nvSpPr>
        <p:spPr/>
        <p:txBody>
          <a:bodyPr/>
          <a:lstStyle/>
          <a:p>
            <a:fld id="{6D6986FD-A0F2-408E-B179-98FC05FF29CE}" type="slidenum">
              <a:rPr lang="en-US" smtClean="0"/>
              <a:t>4</a:t>
            </a:fld>
            <a:endParaRPr lang="en-US"/>
          </a:p>
        </p:txBody>
      </p:sp>
      <p:sp>
        <p:nvSpPr>
          <p:cNvPr id="9" name="Rectangle 8"/>
          <p:cNvSpPr/>
          <p:nvPr/>
        </p:nvSpPr>
        <p:spPr>
          <a:xfrm>
            <a:off x="742951" y="1215283"/>
            <a:ext cx="4751762" cy="5559590"/>
          </a:xfrm>
          <a:prstGeom prst="rect">
            <a:avLst/>
          </a:prstGeom>
        </p:spPr>
        <p:txBody>
          <a:bodyPr wrap="square">
            <a:spAutoFit/>
          </a:bodyPr>
          <a:lstStyle/>
          <a:p>
            <a:r>
              <a:rPr lang="vi-VN" dirty="0"/>
              <a:t>setup()</a:t>
            </a:r>
          </a:p>
          <a:p>
            <a:r>
              <a:rPr lang="vi-VN" dirty="0"/>
              <a:t>loop()</a:t>
            </a:r>
          </a:p>
          <a:p>
            <a:r>
              <a:rPr lang="vi-VN" dirty="0"/>
              <a:t>Cấu trúc điều khiển</a:t>
            </a:r>
          </a:p>
          <a:p>
            <a:r>
              <a:rPr lang="vi-VN" dirty="0"/>
              <a:t>if</a:t>
            </a:r>
          </a:p>
          <a:p>
            <a:r>
              <a:rPr lang="vi-VN" dirty="0"/>
              <a:t>if...else</a:t>
            </a:r>
          </a:p>
          <a:p>
            <a:r>
              <a:rPr lang="vi-VN" dirty="0"/>
              <a:t>switch / case</a:t>
            </a:r>
          </a:p>
          <a:p>
            <a:r>
              <a:rPr lang="vi-VN" dirty="0"/>
              <a:t>for</a:t>
            </a:r>
          </a:p>
          <a:p>
            <a:r>
              <a:rPr lang="vi-VN" dirty="0"/>
              <a:t>while</a:t>
            </a:r>
          </a:p>
          <a:p>
            <a:r>
              <a:rPr lang="vi-VN" dirty="0"/>
              <a:t>break</a:t>
            </a:r>
          </a:p>
          <a:p>
            <a:r>
              <a:rPr lang="vi-VN" dirty="0"/>
              <a:t>continue</a:t>
            </a:r>
          </a:p>
          <a:p>
            <a:r>
              <a:rPr lang="vi-VN" dirty="0"/>
              <a:t>return</a:t>
            </a:r>
          </a:p>
          <a:p>
            <a:r>
              <a:rPr lang="vi-VN" dirty="0"/>
              <a:t>goto</a:t>
            </a:r>
          </a:p>
          <a:p>
            <a:r>
              <a:rPr lang="vi-VN" b="1" dirty="0"/>
              <a:t>Cú pháp mở rộng</a:t>
            </a:r>
          </a:p>
          <a:p>
            <a:r>
              <a:rPr lang="vi-VN" dirty="0"/>
              <a:t>; (dấu chấm phẩy)</a:t>
            </a:r>
          </a:p>
          <a:p>
            <a:r>
              <a:rPr lang="vi-VN" dirty="0"/>
              <a:t>{} (dấu ngoặc nhọn)</a:t>
            </a:r>
          </a:p>
          <a:p>
            <a:r>
              <a:rPr lang="vi-VN" dirty="0"/>
              <a:t>// (single line comment)</a:t>
            </a:r>
          </a:p>
          <a:p>
            <a:r>
              <a:rPr lang="vi-VN" dirty="0"/>
              <a:t>/* */ (multi-line comment)</a:t>
            </a:r>
          </a:p>
          <a:p>
            <a:r>
              <a:rPr lang="vi-VN" dirty="0"/>
              <a:t>#define</a:t>
            </a:r>
          </a:p>
          <a:p>
            <a:r>
              <a:rPr lang="vi-VN" dirty="0"/>
              <a:t>#</a:t>
            </a:r>
            <a:r>
              <a:rPr lang="vi-VN" dirty="0" smtClean="0"/>
              <a:t>include</a:t>
            </a:r>
            <a:endParaRPr lang="vi-VN" dirty="0"/>
          </a:p>
        </p:txBody>
      </p:sp>
      <p:sp>
        <p:nvSpPr>
          <p:cNvPr id="10" name="Rectangle 9"/>
          <p:cNvSpPr/>
          <p:nvPr/>
        </p:nvSpPr>
        <p:spPr>
          <a:xfrm>
            <a:off x="8581506" y="1323201"/>
            <a:ext cx="3610494" cy="2308324"/>
          </a:xfrm>
          <a:prstGeom prst="rect">
            <a:avLst/>
          </a:prstGeom>
        </p:spPr>
        <p:txBody>
          <a:bodyPr wrap="square">
            <a:spAutoFit/>
          </a:bodyPr>
          <a:lstStyle/>
          <a:p>
            <a:r>
              <a:rPr lang="vi-VN" b="1" dirty="0" smtClean="0"/>
              <a:t>Toán </a:t>
            </a:r>
            <a:r>
              <a:rPr lang="vi-VN" b="1" dirty="0"/>
              <a:t>tử logic</a:t>
            </a:r>
          </a:p>
          <a:p>
            <a:r>
              <a:rPr lang="vi-VN" dirty="0"/>
              <a:t>&amp;&amp; (và)</a:t>
            </a:r>
          </a:p>
          <a:p>
            <a:r>
              <a:rPr lang="vi-VN" dirty="0"/>
              <a:t>|| (hoặc)</a:t>
            </a:r>
          </a:p>
          <a:p>
            <a:r>
              <a:rPr lang="vi-VN" dirty="0"/>
              <a:t>! (phủ định)</a:t>
            </a:r>
          </a:p>
          <a:p>
            <a:r>
              <a:rPr lang="vi-VN" dirty="0"/>
              <a:t>^ (loại trừ)</a:t>
            </a:r>
          </a:p>
          <a:p>
            <a:r>
              <a:rPr lang="vi-VN" dirty="0"/>
              <a:t>Phép toán hợp nhất</a:t>
            </a:r>
          </a:p>
          <a:p>
            <a:r>
              <a:rPr lang="vi-VN" dirty="0"/>
              <a:t>++ (cộng thêm 1 đơn vị)</a:t>
            </a:r>
          </a:p>
          <a:p>
            <a:r>
              <a:rPr lang="vi-VN" dirty="0"/>
              <a:t>-- (trừ đi 1 đơn vị</a:t>
            </a:r>
            <a:r>
              <a:rPr lang="vi-VN" dirty="0" smtClean="0"/>
              <a:t>)</a:t>
            </a:r>
            <a:endParaRPr lang="vi-VN" dirty="0"/>
          </a:p>
        </p:txBody>
      </p:sp>
      <p:sp>
        <p:nvSpPr>
          <p:cNvPr id="11" name="Rectangle 10"/>
          <p:cNvSpPr/>
          <p:nvPr/>
        </p:nvSpPr>
        <p:spPr>
          <a:xfrm>
            <a:off x="4843550" y="1206969"/>
            <a:ext cx="3610494" cy="3970318"/>
          </a:xfrm>
          <a:prstGeom prst="rect">
            <a:avLst/>
          </a:prstGeom>
        </p:spPr>
        <p:txBody>
          <a:bodyPr wrap="square">
            <a:spAutoFit/>
          </a:bodyPr>
          <a:lstStyle/>
          <a:p>
            <a:r>
              <a:rPr lang="vi-VN" b="1" dirty="0" smtClean="0"/>
              <a:t>Toán </a:t>
            </a:r>
            <a:r>
              <a:rPr lang="vi-VN" b="1" dirty="0"/>
              <a:t>tử số học</a:t>
            </a:r>
          </a:p>
          <a:p>
            <a:r>
              <a:rPr lang="vi-VN" dirty="0"/>
              <a:t>= (phép gán)</a:t>
            </a:r>
          </a:p>
          <a:p>
            <a:r>
              <a:rPr lang="vi-VN" dirty="0"/>
              <a:t>+ (phép cộng)</a:t>
            </a:r>
          </a:p>
          <a:p>
            <a:r>
              <a:rPr lang="vi-VN" dirty="0"/>
              <a:t>- (phép trừ)</a:t>
            </a:r>
          </a:p>
          <a:p>
            <a:r>
              <a:rPr lang="vi-VN" dirty="0"/>
              <a:t>* (phép nhân)</a:t>
            </a:r>
          </a:p>
          <a:p>
            <a:r>
              <a:rPr lang="vi-VN" dirty="0"/>
              <a:t>/ (phép chia)</a:t>
            </a:r>
          </a:p>
          <a:p>
            <a:r>
              <a:rPr lang="vi-VN" dirty="0"/>
              <a:t>% (phép chia lấy dư)</a:t>
            </a:r>
          </a:p>
          <a:p>
            <a:r>
              <a:rPr lang="vi-VN" b="1" dirty="0"/>
              <a:t>Toán tử so sánh</a:t>
            </a:r>
          </a:p>
          <a:p>
            <a:r>
              <a:rPr lang="vi-VN" dirty="0"/>
              <a:t>== (so sánh bằng)</a:t>
            </a:r>
          </a:p>
          <a:p>
            <a:r>
              <a:rPr lang="vi-VN" dirty="0"/>
              <a:t>!= (khác bằng)</a:t>
            </a:r>
          </a:p>
          <a:p>
            <a:r>
              <a:rPr lang="vi-VN" dirty="0"/>
              <a:t>&gt; (lớn hơn)</a:t>
            </a:r>
          </a:p>
          <a:p>
            <a:r>
              <a:rPr lang="vi-VN" dirty="0"/>
              <a:t>&lt; (bé hơn)</a:t>
            </a:r>
          </a:p>
          <a:p>
            <a:r>
              <a:rPr lang="vi-VN" dirty="0"/>
              <a:t>&gt;= (lớn hơn hoặc bằng)</a:t>
            </a:r>
          </a:p>
          <a:p>
            <a:r>
              <a:rPr lang="vi-VN" dirty="0"/>
              <a:t>&lt;= (bé hơn hoặc bằng</a:t>
            </a:r>
            <a:r>
              <a:rPr lang="vi-VN" dirty="0" smtClean="0"/>
              <a:t>)</a:t>
            </a:r>
            <a:endParaRPr lang="vi-VN" dirty="0"/>
          </a:p>
        </p:txBody>
      </p:sp>
    </p:spTree>
    <p:extLst>
      <p:ext uri="{BB962C8B-B14F-4D97-AF65-F5344CB8AC3E}">
        <p14:creationId xmlns:p14="http://schemas.microsoft.com/office/powerpoint/2010/main" val="27234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err="1" smtClean="0"/>
              <a:t>Cú</a:t>
            </a:r>
            <a:r>
              <a:rPr lang="en-US" dirty="0" smtClean="0"/>
              <a:t> </a:t>
            </a:r>
            <a:r>
              <a:rPr lang="en-US" dirty="0" err="1" smtClean="0"/>
              <a:t>pháp</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trong</a:t>
            </a:r>
            <a:r>
              <a:rPr lang="en-US" dirty="0" smtClean="0"/>
              <a:t> </a:t>
            </a:r>
            <a:r>
              <a:rPr lang="en-US" dirty="0" err="1" smtClean="0"/>
              <a:t>Ardunio</a:t>
            </a:r>
            <a:endParaRPr lang="en-US" dirty="0"/>
          </a:p>
        </p:txBody>
      </p:sp>
      <p:sp>
        <p:nvSpPr>
          <p:cNvPr id="4" name="Slide Number Placeholder 3"/>
          <p:cNvSpPr>
            <a:spLocks noGrp="1"/>
          </p:cNvSpPr>
          <p:nvPr>
            <p:ph type="sldNum" sz="quarter" idx="12"/>
          </p:nvPr>
        </p:nvSpPr>
        <p:spPr/>
        <p:txBody>
          <a:bodyPr/>
          <a:lstStyle/>
          <a:p>
            <a:fld id="{6D6986FD-A0F2-408E-B179-98FC05FF29CE}" type="slidenum">
              <a:rPr lang="en-US" smtClean="0"/>
              <a:t>5</a:t>
            </a:fld>
            <a:endParaRPr lang="en-US"/>
          </a:p>
        </p:txBody>
      </p:sp>
      <p:sp>
        <p:nvSpPr>
          <p:cNvPr id="3" name="Rectangle 2"/>
          <p:cNvSpPr/>
          <p:nvPr/>
        </p:nvSpPr>
        <p:spPr>
          <a:xfrm>
            <a:off x="296487" y="1369367"/>
            <a:ext cx="4566458" cy="4247317"/>
          </a:xfrm>
          <a:prstGeom prst="rect">
            <a:avLst/>
          </a:prstGeom>
        </p:spPr>
        <p:txBody>
          <a:bodyPr wrap="square">
            <a:spAutoFit/>
          </a:bodyPr>
          <a:lstStyle/>
          <a:p>
            <a:r>
              <a:rPr lang="en-US" b="1" dirty="0" err="1">
                <a:solidFill>
                  <a:srgbClr val="FF8C00"/>
                </a:solidFill>
              </a:rPr>
              <a:t>Hằng</a:t>
            </a:r>
            <a:r>
              <a:rPr lang="en-US" b="1" dirty="0">
                <a:solidFill>
                  <a:srgbClr val="FF8C00"/>
                </a:solidFill>
              </a:rPr>
              <a:t> </a:t>
            </a:r>
            <a:r>
              <a:rPr lang="en-US" b="1" dirty="0" err="1">
                <a:solidFill>
                  <a:srgbClr val="FF8C00"/>
                </a:solidFill>
              </a:rPr>
              <a:t>số</a:t>
            </a:r>
            <a:endParaRPr lang="en-US" b="1" dirty="0">
              <a:solidFill>
                <a:srgbClr val="000000"/>
              </a:solidFill>
            </a:endParaRPr>
          </a:p>
          <a:p>
            <a:pPr>
              <a:buFont typeface="Arial" panose="020B0604020202020204" pitchFamily="34" charset="0"/>
              <a:buChar char="•"/>
            </a:pPr>
            <a:r>
              <a:rPr lang="en-US" dirty="0">
                <a:solidFill>
                  <a:srgbClr val="FFFFFF"/>
                </a:solidFill>
                <a:latin typeface="Segoe UI" panose="020B0502040204020203" pitchFamily="34" charset="0"/>
                <a:hlinkClick r:id="rId2"/>
              </a:rPr>
              <a:t>HIGH</a:t>
            </a:r>
            <a:r>
              <a:rPr lang="en-US" dirty="0">
                <a:solidFill>
                  <a:srgbClr val="262626"/>
                </a:solidFill>
                <a:latin typeface="Segoe UI" panose="020B0502040204020203" pitchFamily="34" charset="0"/>
              </a:rPr>
              <a:t> | </a:t>
            </a:r>
            <a:r>
              <a:rPr lang="en-US" dirty="0">
                <a:solidFill>
                  <a:srgbClr val="FFFFFF"/>
                </a:solidFill>
                <a:latin typeface="Segoe UI" panose="020B0502040204020203" pitchFamily="34" charset="0"/>
                <a:hlinkClick r:id="rId3"/>
              </a:rPr>
              <a:t>LOW</a:t>
            </a:r>
            <a:endParaRPr lang="en-US" dirty="0">
              <a:solidFill>
                <a:srgbClr val="262626"/>
              </a:solidFill>
              <a:latin typeface="Segoe UI" panose="020B0502040204020203" pitchFamily="34" charset="0"/>
            </a:endParaRPr>
          </a:p>
          <a:p>
            <a:pPr>
              <a:buFont typeface="Arial" panose="020B0604020202020204" pitchFamily="34" charset="0"/>
              <a:buChar char="•"/>
            </a:pPr>
            <a:r>
              <a:rPr lang="en-US" dirty="0">
                <a:solidFill>
                  <a:srgbClr val="FFFFFF"/>
                </a:solidFill>
                <a:latin typeface="Segoe UI" panose="020B0502040204020203" pitchFamily="34" charset="0"/>
                <a:hlinkClick r:id="rId4"/>
              </a:rPr>
              <a:t>INPUT</a:t>
            </a:r>
            <a:r>
              <a:rPr lang="en-US" dirty="0">
                <a:solidFill>
                  <a:srgbClr val="262626"/>
                </a:solidFill>
                <a:latin typeface="Segoe UI" panose="020B0502040204020203" pitchFamily="34" charset="0"/>
              </a:rPr>
              <a:t> | </a:t>
            </a:r>
            <a:r>
              <a:rPr lang="en-US" dirty="0">
                <a:solidFill>
                  <a:srgbClr val="FFFFFF"/>
                </a:solidFill>
                <a:latin typeface="Segoe UI" panose="020B0502040204020203" pitchFamily="34" charset="0"/>
                <a:hlinkClick r:id="rId4"/>
              </a:rPr>
              <a:t>INPUT_PULLUP</a:t>
            </a:r>
            <a:r>
              <a:rPr lang="en-US" dirty="0">
                <a:solidFill>
                  <a:srgbClr val="262626"/>
                </a:solidFill>
                <a:latin typeface="Segoe UI" panose="020B0502040204020203" pitchFamily="34" charset="0"/>
              </a:rPr>
              <a:t> | </a:t>
            </a:r>
            <a:r>
              <a:rPr lang="en-US" dirty="0">
                <a:solidFill>
                  <a:srgbClr val="FFFFFF"/>
                </a:solidFill>
                <a:latin typeface="Segoe UI" panose="020B0502040204020203" pitchFamily="34" charset="0"/>
                <a:hlinkClick r:id="rId4"/>
              </a:rPr>
              <a:t>OUTPUT</a:t>
            </a:r>
            <a:endParaRPr lang="en-US" dirty="0">
              <a:solidFill>
                <a:srgbClr val="262626"/>
              </a:solidFill>
              <a:latin typeface="Segoe UI" panose="020B0502040204020203" pitchFamily="34" charset="0"/>
            </a:endParaRPr>
          </a:p>
          <a:p>
            <a:pPr>
              <a:buFont typeface="Arial" panose="020B0604020202020204" pitchFamily="34" charset="0"/>
              <a:buChar char="•"/>
            </a:pPr>
            <a:r>
              <a:rPr lang="en-US" dirty="0">
                <a:solidFill>
                  <a:srgbClr val="FFFFFF"/>
                </a:solidFill>
                <a:latin typeface="Segoe UI" panose="020B0502040204020203" pitchFamily="34" charset="0"/>
                <a:hlinkClick r:id="rId5"/>
              </a:rPr>
              <a:t>LED_BUILTIN</a:t>
            </a:r>
            <a:endParaRPr lang="en-US" dirty="0">
              <a:solidFill>
                <a:srgbClr val="262626"/>
              </a:solidFill>
              <a:latin typeface="Segoe UI" panose="020B0502040204020203" pitchFamily="34" charset="0"/>
            </a:endParaRPr>
          </a:p>
          <a:p>
            <a:pPr>
              <a:buFont typeface="Arial" panose="020B0604020202020204" pitchFamily="34" charset="0"/>
              <a:buChar char="•"/>
            </a:pPr>
            <a:r>
              <a:rPr lang="en-US" dirty="0">
                <a:solidFill>
                  <a:srgbClr val="FFFFFF"/>
                </a:solidFill>
                <a:latin typeface="Segoe UI" panose="020B0502040204020203" pitchFamily="34" charset="0"/>
                <a:hlinkClick r:id="rId6"/>
              </a:rPr>
              <a:t>true</a:t>
            </a:r>
            <a:r>
              <a:rPr lang="en-US" dirty="0">
                <a:solidFill>
                  <a:srgbClr val="262626"/>
                </a:solidFill>
                <a:latin typeface="Segoe UI" panose="020B0502040204020203" pitchFamily="34" charset="0"/>
              </a:rPr>
              <a:t> | </a:t>
            </a:r>
            <a:r>
              <a:rPr lang="en-US" dirty="0">
                <a:solidFill>
                  <a:srgbClr val="FFFFFF"/>
                </a:solidFill>
                <a:latin typeface="Segoe UI" panose="020B0502040204020203" pitchFamily="34" charset="0"/>
                <a:hlinkClick r:id="rId7"/>
              </a:rPr>
              <a:t>false</a:t>
            </a:r>
            <a:endParaRPr lang="en-US" dirty="0">
              <a:solidFill>
                <a:srgbClr val="262626"/>
              </a:solidFill>
              <a:latin typeface="Segoe UI" panose="020B0502040204020203" pitchFamily="34" charset="0"/>
            </a:endParaRPr>
          </a:p>
          <a:p>
            <a:pPr>
              <a:buFont typeface="Arial" panose="020B0604020202020204" pitchFamily="34" charset="0"/>
              <a:buChar char="•"/>
            </a:pPr>
            <a:r>
              <a:rPr lang="en-US" dirty="0" err="1">
                <a:solidFill>
                  <a:srgbClr val="2086BF"/>
                </a:solidFill>
                <a:latin typeface="Segoe UI" panose="020B0502040204020203" pitchFamily="34" charset="0"/>
                <a:hlinkClick r:id="rId8"/>
              </a:rPr>
              <a:t>Hằng</a:t>
            </a:r>
            <a:r>
              <a:rPr lang="en-US" dirty="0">
                <a:solidFill>
                  <a:srgbClr val="2086BF"/>
                </a:solidFill>
                <a:latin typeface="Segoe UI" panose="020B0502040204020203" pitchFamily="34" charset="0"/>
                <a:hlinkClick r:id="rId8"/>
              </a:rPr>
              <a:t> </a:t>
            </a:r>
            <a:r>
              <a:rPr lang="en-US" dirty="0" err="1">
                <a:solidFill>
                  <a:srgbClr val="2086BF"/>
                </a:solidFill>
                <a:latin typeface="Segoe UI" panose="020B0502040204020203" pitchFamily="34" charset="0"/>
                <a:hlinkClick r:id="rId8"/>
              </a:rPr>
              <a:t>số</a:t>
            </a:r>
            <a:r>
              <a:rPr lang="en-US" dirty="0">
                <a:solidFill>
                  <a:srgbClr val="2086BF"/>
                </a:solidFill>
                <a:latin typeface="Segoe UI" panose="020B0502040204020203" pitchFamily="34" charset="0"/>
                <a:hlinkClick r:id="rId8"/>
              </a:rPr>
              <a:t> </a:t>
            </a:r>
            <a:r>
              <a:rPr lang="en-US" dirty="0" err="1">
                <a:solidFill>
                  <a:srgbClr val="2086BF"/>
                </a:solidFill>
                <a:latin typeface="Segoe UI" panose="020B0502040204020203" pitchFamily="34" charset="0"/>
                <a:hlinkClick r:id="rId8"/>
              </a:rPr>
              <a:t>nguyên</a:t>
            </a:r>
            <a:r>
              <a:rPr lang="en-US" dirty="0">
                <a:solidFill>
                  <a:srgbClr val="2086BF"/>
                </a:solidFill>
                <a:latin typeface="Segoe UI" panose="020B0502040204020203" pitchFamily="34" charset="0"/>
                <a:hlinkClick r:id="rId8"/>
              </a:rPr>
              <a:t> (integer constants)</a:t>
            </a:r>
            <a:endParaRPr lang="en-US" dirty="0">
              <a:solidFill>
                <a:srgbClr val="262626"/>
              </a:solidFill>
              <a:latin typeface="Segoe UI" panose="020B0502040204020203" pitchFamily="34" charset="0"/>
            </a:endParaRPr>
          </a:p>
          <a:p>
            <a:pPr>
              <a:buFont typeface="Arial" panose="020B0604020202020204" pitchFamily="34" charset="0"/>
              <a:buChar char="•"/>
            </a:pPr>
            <a:r>
              <a:rPr lang="en-US" dirty="0" err="1">
                <a:solidFill>
                  <a:srgbClr val="2086BF"/>
                </a:solidFill>
                <a:latin typeface="Segoe UI" panose="020B0502040204020203" pitchFamily="34" charset="0"/>
                <a:hlinkClick r:id="rId9"/>
              </a:rPr>
              <a:t>Hằng</a:t>
            </a:r>
            <a:r>
              <a:rPr lang="en-US" dirty="0">
                <a:solidFill>
                  <a:srgbClr val="2086BF"/>
                </a:solidFill>
                <a:latin typeface="Segoe UI" panose="020B0502040204020203" pitchFamily="34" charset="0"/>
                <a:hlinkClick r:id="rId9"/>
              </a:rPr>
              <a:t> </a:t>
            </a:r>
            <a:r>
              <a:rPr lang="en-US" dirty="0" err="1">
                <a:solidFill>
                  <a:srgbClr val="2086BF"/>
                </a:solidFill>
                <a:latin typeface="Segoe UI" panose="020B0502040204020203" pitchFamily="34" charset="0"/>
                <a:hlinkClick r:id="rId9"/>
              </a:rPr>
              <a:t>số</a:t>
            </a:r>
            <a:r>
              <a:rPr lang="en-US" dirty="0">
                <a:solidFill>
                  <a:srgbClr val="2086BF"/>
                </a:solidFill>
                <a:latin typeface="Segoe UI" panose="020B0502040204020203" pitchFamily="34" charset="0"/>
                <a:hlinkClick r:id="rId9"/>
              </a:rPr>
              <a:t> </a:t>
            </a:r>
            <a:r>
              <a:rPr lang="en-US" dirty="0" err="1">
                <a:solidFill>
                  <a:srgbClr val="2086BF"/>
                </a:solidFill>
                <a:latin typeface="Segoe UI" panose="020B0502040204020203" pitchFamily="34" charset="0"/>
                <a:hlinkClick r:id="rId9"/>
              </a:rPr>
              <a:t>thực</a:t>
            </a:r>
            <a:r>
              <a:rPr lang="en-US" dirty="0">
                <a:solidFill>
                  <a:srgbClr val="2086BF"/>
                </a:solidFill>
                <a:latin typeface="Segoe UI" panose="020B0502040204020203" pitchFamily="34" charset="0"/>
                <a:hlinkClick r:id="rId9"/>
              </a:rPr>
              <a:t> (floating point constants)</a:t>
            </a:r>
            <a:endParaRPr lang="en-US" dirty="0">
              <a:solidFill>
                <a:srgbClr val="262626"/>
              </a:solidFill>
              <a:latin typeface="Segoe UI" panose="020B0502040204020203" pitchFamily="34" charset="0"/>
            </a:endParaRPr>
          </a:p>
          <a:p>
            <a:r>
              <a:rPr lang="en-US" b="1" dirty="0" err="1">
                <a:solidFill>
                  <a:srgbClr val="FF8C00"/>
                </a:solidFill>
              </a:rPr>
              <a:t>Kiểu</a:t>
            </a:r>
            <a:r>
              <a:rPr lang="en-US" b="1" dirty="0">
                <a:solidFill>
                  <a:srgbClr val="FF8C00"/>
                </a:solidFill>
              </a:rPr>
              <a:t> </a:t>
            </a:r>
            <a:r>
              <a:rPr lang="en-US" b="1" dirty="0" err="1">
                <a:solidFill>
                  <a:srgbClr val="FF8C00"/>
                </a:solidFill>
              </a:rPr>
              <a:t>dữ</a:t>
            </a:r>
            <a:r>
              <a:rPr lang="en-US" b="1" dirty="0">
                <a:solidFill>
                  <a:srgbClr val="FF8C00"/>
                </a:solidFill>
              </a:rPr>
              <a:t> </a:t>
            </a:r>
            <a:r>
              <a:rPr lang="en-US" b="1" dirty="0" err="1">
                <a:solidFill>
                  <a:srgbClr val="FF8C00"/>
                </a:solidFill>
              </a:rPr>
              <a:t>liệu</a:t>
            </a:r>
            <a:endParaRPr lang="en-US" b="1" dirty="0">
              <a:solidFill>
                <a:srgbClr val="000000"/>
              </a:solidFill>
            </a:endParaRPr>
          </a:p>
          <a:p>
            <a:pPr>
              <a:buFont typeface="Arial" panose="020B0604020202020204" pitchFamily="34" charset="0"/>
              <a:buChar char="•"/>
            </a:pPr>
            <a:r>
              <a:rPr lang="en-US" dirty="0">
                <a:solidFill>
                  <a:srgbClr val="FFFFFF"/>
                </a:solidFill>
                <a:latin typeface="Segoe UI" panose="020B0502040204020203" pitchFamily="34" charset="0"/>
                <a:hlinkClick r:id="rId10"/>
              </a:rPr>
              <a:t>void</a:t>
            </a:r>
            <a:endParaRPr lang="en-US" dirty="0">
              <a:solidFill>
                <a:srgbClr val="262626"/>
              </a:solidFill>
              <a:latin typeface="Segoe UI" panose="020B0502040204020203" pitchFamily="34" charset="0"/>
            </a:endParaRPr>
          </a:p>
          <a:p>
            <a:pPr>
              <a:buFont typeface="Arial" panose="020B0604020202020204" pitchFamily="34" charset="0"/>
              <a:buChar char="•"/>
            </a:pPr>
            <a:r>
              <a:rPr lang="en-US" dirty="0" err="1">
                <a:solidFill>
                  <a:srgbClr val="FFFFFF"/>
                </a:solidFill>
                <a:latin typeface="Segoe UI" panose="020B0502040204020203" pitchFamily="34" charset="0"/>
                <a:hlinkClick r:id="rId11"/>
              </a:rPr>
              <a:t>boolean</a:t>
            </a:r>
            <a:endParaRPr lang="en-US" dirty="0">
              <a:solidFill>
                <a:srgbClr val="262626"/>
              </a:solidFill>
              <a:latin typeface="Segoe UI" panose="020B0502040204020203" pitchFamily="34" charset="0"/>
            </a:endParaRPr>
          </a:p>
          <a:p>
            <a:pPr>
              <a:buFont typeface="Arial" panose="020B0604020202020204" pitchFamily="34" charset="0"/>
              <a:buChar char="•"/>
            </a:pPr>
            <a:r>
              <a:rPr lang="en-US" dirty="0">
                <a:solidFill>
                  <a:srgbClr val="FFFFFF"/>
                </a:solidFill>
                <a:latin typeface="Segoe UI" panose="020B0502040204020203" pitchFamily="34" charset="0"/>
                <a:hlinkClick r:id="rId12"/>
              </a:rPr>
              <a:t>char</a:t>
            </a:r>
            <a:endParaRPr lang="en-US" dirty="0">
              <a:solidFill>
                <a:srgbClr val="262626"/>
              </a:solidFill>
              <a:latin typeface="Segoe UI" panose="020B0502040204020203" pitchFamily="34" charset="0"/>
            </a:endParaRPr>
          </a:p>
          <a:p>
            <a:pPr>
              <a:buFont typeface="Arial" panose="020B0604020202020204" pitchFamily="34" charset="0"/>
              <a:buChar char="•"/>
            </a:pPr>
            <a:r>
              <a:rPr lang="en-US" dirty="0">
                <a:solidFill>
                  <a:srgbClr val="FFFFFF"/>
                </a:solidFill>
                <a:latin typeface="Segoe UI" panose="020B0502040204020203" pitchFamily="34" charset="0"/>
                <a:hlinkClick r:id="rId13"/>
              </a:rPr>
              <a:t>unsigned char</a:t>
            </a:r>
            <a:endParaRPr lang="en-US" dirty="0">
              <a:solidFill>
                <a:srgbClr val="262626"/>
              </a:solidFill>
              <a:latin typeface="Segoe UI" panose="020B0502040204020203" pitchFamily="34" charset="0"/>
            </a:endParaRPr>
          </a:p>
          <a:p>
            <a:pPr>
              <a:buFont typeface="Arial" panose="020B0604020202020204" pitchFamily="34" charset="0"/>
              <a:buChar char="•"/>
            </a:pPr>
            <a:r>
              <a:rPr lang="en-US" dirty="0">
                <a:solidFill>
                  <a:srgbClr val="FFFFFF"/>
                </a:solidFill>
                <a:latin typeface="Segoe UI" panose="020B0502040204020203" pitchFamily="34" charset="0"/>
                <a:hlinkClick r:id="rId14"/>
              </a:rPr>
              <a:t>byte</a:t>
            </a:r>
            <a:endParaRPr lang="en-US" dirty="0">
              <a:solidFill>
                <a:srgbClr val="262626"/>
              </a:solidFill>
              <a:latin typeface="Segoe UI" panose="020B0502040204020203" pitchFamily="34" charset="0"/>
            </a:endParaRPr>
          </a:p>
          <a:p>
            <a:pPr>
              <a:buFont typeface="Arial" panose="020B0604020202020204" pitchFamily="34" charset="0"/>
              <a:buChar char="•"/>
            </a:pPr>
            <a:r>
              <a:rPr lang="en-US" dirty="0" err="1">
                <a:solidFill>
                  <a:srgbClr val="FFFFFF"/>
                </a:solidFill>
                <a:latin typeface="Segoe UI" panose="020B0502040204020203" pitchFamily="34" charset="0"/>
                <a:hlinkClick r:id="rId15"/>
              </a:rPr>
              <a:t>int</a:t>
            </a:r>
            <a:endParaRPr lang="en-US" dirty="0">
              <a:solidFill>
                <a:srgbClr val="262626"/>
              </a:solidFill>
              <a:latin typeface="Segoe UI" panose="020B0502040204020203" pitchFamily="34" charset="0"/>
            </a:endParaRPr>
          </a:p>
          <a:p>
            <a:pPr>
              <a:buFont typeface="Arial" panose="020B0604020202020204" pitchFamily="34" charset="0"/>
              <a:buChar char="•"/>
            </a:pPr>
            <a:r>
              <a:rPr lang="en-US" dirty="0">
                <a:solidFill>
                  <a:srgbClr val="FFFFFF"/>
                </a:solidFill>
                <a:latin typeface="Segoe UI" panose="020B0502040204020203" pitchFamily="34" charset="0"/>
                <a:hlinkClick r:id="rId16"/>
              </a:rPr>
              <a:t>unsigned </a:t>
            </a:r>
            <a:r>
              <a:rPr lang="en-US" dirty="0" err="1" smtClean="0">
                <a:solidFill>
                  <a:srgbClr val="FFFFFF"/>
                </a:solidFill>
                <a:latin typeface="Segoe UI" panose="020B0502040204020203" pitchFamily="34" charset="0"/>
                <a:hlinkClick r:id="rId16"/>
              </a:rPr>
              <a:t>int</a:t>
            </a:r>
            <a:endParaRPr lang="en-US" dirty="0">
              <a:solidFill>
                <a:srgbClr val="262626"/>
              </a:solidFill>
              <a:latin typeface="Segoe UI" panose="020B0502040204020203" pitchFamily="34" charset="0"/>
            </a:endParaRPr>
          </a:p>
        </p:txBody>
      </p:sp>
      <p:sp>
        <p:nvSpPr>
          <p:cNvPr id="8" name="Rectangle 7"/>
          <p:cNvSpPr/>
          <p:nvPr/>
        </p:nvSpPr>
        <p:spPr>
          <a:xfrm>
            <a:off x="7301867" y="1646366"/>
            <a:ext cx="4558146" cy="3970318"/>
          </a:xfrm>
          <a:prstGeom prst="rect">
            <a:avLst/>
          </a:prstGeom>
        </p:spPr>
        <p:txBody>
          <a:bodyPr wrap="square">
            <a:spAutoFit/>
          </a:bodyPr>
          <a:lstStyle/>
          <a:p>
            <a:r>
              <a:rPr lang="en-US" b="1" dirty="0" err="1" smtClean="0">
                <a:solidFill>
                  <a:srgbClr val="FF8C00"/>
                </a:solidFill>
              </a:rPr>
              <a:t>Chuyển</a:t>
            </a:r>
            <a:r>
              <a:rPr lang="en-US" b="1" dirty="0" smtClean="0">
                <a:solidFill>
                  <a:srgbClr val="FF8C00"/>
                </a:solidFill>
              </a:rPr>
              <a:t> </a:t>
            </a:r>
            <a:r>
              <a:rPr lang="en-US" b="1" dirty="0" err="1">
                <a:solidFill>
                  <a:srgbClr val="FF8C00"/>
                </a:solidFill>
              </a:rPr>
              <a:t>đổi</a:t>
            </a:r>
            <a:r>
              <a:rPr lang="en-US" b="1" dirty="0">
                <a:solidFill>
                  <a:srgbClr val="FF8C00"/>
                </a:solidFill>
              </a:rPr>
              <a:t> </a:t>
            </a:r>
            <a:r>
              <a:rPr lang="en-US" b="1" dirty="0" err="1">
                <a:solidFill>
                  <a:srgbClr val="FF8C00"/>
                </a:solidFill>
              </a:rPr>
              <a:t>kiểu</a:t>
            </a:r>
            <a:r>
              <a:rPr lang="en-US" b="1" dirty="0">
                <a:solidFill>
                  <a:srgbClr val="FF8C00"/>
                </a:solidFill>
              </a:rPr>
              <a:t> </a:t>
            </a:r>
            <a:r>
              <a:rPr lang="en-US" b="1" dirty="0" err="1">
                <a:solidFill>
                  <a:srgbClr val="FF8C00"/>
                </a:solidFill>
              </a:rPr>
              <a:t>dữ</a:t>
            </a:r>
            <a:r>
              <a:rPr lang="en-US" b="1" dirty="0">
                <a:solidFill>
                  <a:srgbClr val="FF8C00"/>
                </a:solidFill>
              </a:rPr>
              <a:t> </a:t>
            </a:r>
            <a:r>
              <a:rPr lang="en-US" b="1" dirty="0" err="1">
                <a:solidFill>
                  <a:srgbClr val="FF8C00"/>
                </a:solidFill>
              </a:rPr>
              <a:t>liệu</a:t>
            </a:r>
            <a:endParaRPr lang="en-US" b="1" dirty="0">
              <a:solidFill>
                <a:srgbClr val="000000"/>
              </a:solidFill>
            </a:endParaRPr>
          </a:p>
          <a:p>
            <a:pPr>
              <a:buFont typeface="Arial" panose="020B0604020202020204" pitchFamily="34" charset="0"/>
              <a:buChar char="•"/>
            </a:pPr>
            <a:r>
              <a:rPr lang="en-US" dirty="0">
                <a:solidFill>
                  <a:srgbClr val="FFFFFF"/>
                </a:solidFill>
                <a:latin typeface="Segoe UI" panose="020B0502040204020203" pitchFamily="34" charset="0"/>
                <a:hlinkClick r:id="rId17"/>
              </a:rPr>
              <a:t>char()</a:t>
            </a:r>
            <a:endParaRPr lang="en-US" dirty="0">
              <a:solidFill>
                <a:srgbClr val="262626"/>
              </a:solidFill>
              <a:latin typeface="Segoe UI" panose="020B0502040204020203" pitchFamily="34" charset="0"/>
            </a:endParaRPr>
          </a:p>
          <a:p>
            <a:pPr>
              <a:buFont typeface="Arial" panose="020B0604020202020204" pitchFamily="34" charset="0"/>
              <a:buChar char="•"/>
            </a:pPr>
            <a:r>
              <a:rPr lang="en-US" dirty="0">
                <a:solidFill>
                  <a:srgbClr val="FFFFFF"/>
                </a:solidFill>
                <a:latin typeface="Segoe UI" panose="020B0502040204020203" pitchFamily="34" charset="0"/>
                <a:hlinkClick r:id="rId18"/>
              </a:rPr>
              <a:t>byte()</a:t>
            </a:r>
            <a:endParaRPr lang="en-US" dirty="0">
              <a:solidFill>
                <a:srgbClr val="262626"/>
              </a:solidFill>
              <a:latin typeface="Segoe UI" panose="020B0502040204020203" pitchFamily="34" charset="0"/>
            </a:endParaRPr>
          </a:p>
          <a:p>
            <a:pPr>
              <a:buFont typeface="Arial" panose="020B0604020202020204" pitchFamily="34" charset="0"/>
              <a:buChar char="•"/>
            </a:pPr>
            <a:r>
              <a:rPr lang="en-US" dirty="0" err="1">
                <a:solidFill>
                  <a:srgbClr val="FFFFFF"/>
                </a:solidFill>
                <a:latin typeface="Segoe UI" panose="020B0502040204020203" pitchFamily="34" charset="0"/>
                <a:hlinkClick r:id="rId19"/>
              </a:rPr>
              <a:t>int</a:t>
            </a:r>
            <a:r>
              <a:rPr lang="en-US" dirty="0">
                <a:solidFill>
                  <a:srgbClr val="FFFFFF"/>
                </a:solidFill>
                <a:latin typeface="Segoe UI" panose="020B0502040204020203" pitchFamily="34" charset="0"/>
                <a:hlinkClick r:id="rId19"/>
              </a:rPr>
              <a:t>()</a:t>
            </a:r>
            <a:endParaRPr lang="en-US" dirty="0">
              <a:solidFill>
                <a:srgbClr val="262626"/>
              </a:solidFill>
              <a:latin typeface="Segoe UI" panose="020B0502040204020203" pitchFamily="34" charset="0"/>
            </a:endParaRPr>
          </a:p>
          <a:p>
            <a:pPr>
              <a:buFont typeface="Arial" panose="020B0604020202020204" pitchFamily="34" charset="0"/>
              <a:buChar char="•"/>
            </a:pPr>
            <a:r>
              <a:rPr lang="en-US" dirty="0">
                <a:solidFill>
                  <a:srgbClr val="FFFFFF"/>
                </a:solidFill>
                <a:latin typeface="Segoe UI" panose="020B0502040204020203" pitchFamily="34" charset="0"/>
                <a:hlinkClick r:id="rId20"/>
              </a:rPr>
              <a:t>word()</a:t>
            </a:r>
            <a:endParaRPr lang="en-US" dirty="0">
              <a:solidFill>
                <a:srgbClr val="262626"/>
              </a:solidFill>
              <a:latin typeface="Segoe UI" panose="020B0502040204020203" pitchFamily="34" charset="0"/>
            </a:endParaRPr>
          </a:p>
          <a:p>
            <a:pPr>
              <a:buFont typeface="Arial" panose="020B0604020202020204" pitchFamily="34" charset="0"/>
              <a:buChar char="•"/>
            </a:pPr>
            <a:r>
              <a:rPr lang="en-US" dirty="0">
                <a:solidFill>
                  <a:srgbClr val="FFFFFF"/>
                </a:solidFill>
                <a:latin typeface="Segoe UI" panose="020B0502040204020203" pitchFamily="34" charset="0"/>
                <a:hlinkClick r:id="rId21"/>
              </a:rPr>
              <a:t>long()</a:t>
            </a:r>
            <a:endParaRPr lang="en-US" dirty="0">
              <a:solidFill>
                <a:srgbClr val="262626"/>
              </a:solidFill>
              <a:latin typeface="Segoe UI" panose="020B0502040204020203" pitchFamily="34" charset="0"/>
            </a:endParaRPr>
          </a:p>
          <a:p>
            <a:pPr>
              <a:buFont typeface="Arial" panose="020B0604020202020204" pitchFamily="34" charset="0"/>
              <a:buChar char="•"/>
            </a:pPr>
            <a:r>
              <a:rPr lang="en-US" dirty="0">
                <a:solidFill>
                  <a:srgbClr val="FFFFFF"/>
                </a:solidFill>
                <a:latin typeface="Segoe UI" panose="020B0502040204020203" pitchFamily="34" charset="0"/>
                <a:hlinkClick r:id="rId22"/>
              </a:rPr>
              <a:t>float()</a:t>
            </a:r>
            <a:endParaRPr lang="en-US" dirty="0">
              <a:solidFill>
                <a:srgbClr val="262626"/>
              </a:solidFill>
              <a:latin typeface="Segoe UI" panose="020B0502040204020203" pitchFamily="34" charset="0"/>
            </a:endParaRPr>
          </a:p>
          <a:p>
            <a:r>
              <a:rPr lang="en-US" b="1" dirty="0" err="1">
                <a:solidFill>
                  <a:srgbClr val="FF8C00"/>
                </a:solidFill>
              </a:rPr>
              <a:t>Phạm</a:t>
            </a:r>
            <a:r>
              <a:rPr lang="en-US" b="1" dirty="0">
                <a:solidFill>
                  <a:srgbClr val="FF8C00"/>
                </a:solidFill>
              </a:rPr>
              <a:t> vi </a:t>
            </a:r>
            <a:r>
              <a:rPr lang="en-US" b="1" dirty="0" err="1">
                <a:solidFill>
                  <a:srgbClr val="FF8C00"/>
                </a:solidFill>
              </a:rPr>
              <a:t>của</a:t>
            </a:r>
            <a:r>
              <a:rPr lang="en-US" b="1" dirty="0">
                <a:solidFill>
                  <a:srgbClr val="FF8C00"/>
                </a:solidFill>
              </a:rPr>
              <a:t> </a:t>
            </a:r>
            <a:r>
              <a:rPr lang="en-US" b="1" dirty="0" err="1">
                <a:solidFill>
                  <a:srgbClr val="FF8C00"/>
                </a:solidFill>
              </a:rPr>
              <a:t>biến</a:t>
            </a:r>
            <a:r>
              <a:rPr lang="en-US" b="1" dirty="0">
                <a:solidFill>
                  <a:srgbClr val="FF8C00"/>
                </a:solidFill>
              </a:rPr>
              <a:t> </a:t>
            </a:r>
            <a:r>
              <a:rPr lang="en-US" b="1" dirty="0" err="1">
                <a:solidFill>
                  <a:srgbClr val="FF8C00"/>
                </a:solidFill>
              </a:rPr>
              <a:t>và</a:t>
            </a:r>
            <a:r>
              <a:rPr lang="en-US" b="1" dirty="0">
                <a:solidFill>
                  <a:srgbClr val="FF8C00"/>
                </a:solidFill>
              </a:rPr>
              <a:t> </a:t>
            </a:r>
            <a:r>
              <a:rPr lang="en-US" b="1" dirty="0" err="1">
                <a:solidFill>
                  <a:srgbClr val="FF8C00"/>
                </a:solidFill>
              </a:rPr>
              <a:t>phân</a:t>
            </a:r>
            <a:r>
              <a:rPr lang="en-US" b="1" dirty="0">
                <a:solidFill>
                  <a:srgbClr val="FF8C00"/>
                </a:solidFill>
              </a:rPr>
              <a:t> </a:t>
            </a:r>
            <a:r>
              <a:rPr lang="en-US" b="1" dirty="0" err="1">
                <a:solidFill>
                  <a:srgbClr val="FF8C00"/>
                </a:solidFill>
              </a:rPr>
              <a:t>loại</a:t>
            </a:r>
            <a:endParaRPr lang="en-US" b="1" dirty="0">
              <a:solidFill>
                <a:srgbClr val="000000"/>
              </a:solidFill>
            </a:endParaRPr>
          </a:p>
          <a:p>
            <a:pPr>
              <a:buFont typeface="Arial" panose="020B0604020202020204" pitchFamily="34" charset="0"/>
              <a:buChar char="•"/>
            </a:pPr>
            <a:r>
              <a:rPr lang="en-US" dirty="0" err="1">
                <a:solidFill>
                  <a:srgbClr val="2086BF"/>
                </a:solidFill>
                <a:latin typeface="Segoe UI" panose="020B0502040204020203" pitchFamily="34" charset="0"/>
                <a:hlinkClick r:id="rId23"/>
              </a:rPr>
              <a:t>Phạm</a:t>
            </a:r>
            <a:r>
              <a:rPr lang="en-US" dirty="0">
                <a:solidFill>
                  <a:srgbClr val="2086BF"/>
                </a:solidFill>
                <a:latin typeface="Segoe UI" panose="020B0502040204020203" pitchFamily="34" charset="0"/>
                <a:hlinkClick r:id="rId23"/>
              </a:rPr>
              <a:t> vi </a:t>
            </a:r>
            <a:r>
              <a:rPr lang="en-US" dirty="0" err="1">
                <a:solidFill>
                  <a:srgbClr val="2086BF"/>
                </a:solidFill>
                <a:latin typeface="Segoe UI" panose="020B0502040204020203" pitchFamily="34" charset="0"/>
                <a:hlinkClick r:id="rId23"/>
              </a:rPr>
              <a:t>hiệu</a:t>
            </a:r>
            <a:r>
              <a:rPr lang="en-US" dirty="0">
                <a:solidFill>
                  <a:srgbClr val="2086BF"/>
                </a:solidFill>
                <a:latin typeface="Segoe UI" panose="020B0502040204020203" pitchFamily="34" charset="0"/>
                <a:hlinkClick r:id="rId23"/>
              </a:rPr>
              <a:t> </a:t>
            </a:r>
            <a:r>
              <a:rPr lang="en-US" dirty="0" err="1">
                <a:solidFill>
                  <a:srgbClr val="2086BF"/>
                </a:solidFill>
                <a:latin typeface="Segoe UI" panose="020B0502040204020203" pitchFamily="34" charset="0"/>
                <a:hlinkClick r:id="rId23"/>
              </a:rPr>
              <a:t>lực</a:t>
            </a:r>
            <a:r>
              <a:rPr lang="en-US" dirty="0">
                <a:solidFill>
                  <a:srgbClr val="2086BF"/>
                </a:solidFill>
                <a:latin typeface="Segoe UI" panose="020B0502040204020203" pitchFamily="34" charset="0"/>
                <a:hlinkClick r:id="rId23"/>
              </a:rPr>
              <a:t> </a:t>
            </a:r>
            <a:r>
              <a:rPr lang="en-US" dirty="0" err="1">
                <a:solidFill>
                  <a:srgbClr val="2086BF"/>
                </a:solidFill>
                <a:latin typeface="Segoe UI" panose="020B0502040204020203" pitchFamily="34" charset="0"/>
                <a:hlinkClick r:id="rId23"/>
              </a:rPr>
              <a:t>của</a:t>
            </a:r>
            <a:r>
              <a:rPr lang="en-US" dirty="0">
                <a:solidFill>
                  <a:srgbClr val="2086BF"/>
                </a:solidFill>
                <a:latin typeface="Segoe UI" panose="020B0502040204020203" pitchFamily="34" charset="0"/>
                <a:hlinkClick r:id="rId23"/>
              </a:rPr>
              <a:t> </a:t>
            </a:r>
            <a:r>
              <a:rPr lang="en-US" dirty="0" err="1">
                <a:solidFill>
                  <a:srgbClr val="2086BF"/>
                </a:solidFill>
                <a:latin typeface="Segoe UI" panose="020B0502040204020203" pitchFamily="34" charset="0"/>
                <a:hlinkClick r:id="rId23"/>
              </a:rPr>
              <a:t>biến</a:t>
            </a:r>
            <a:endParaRPr lang="en-US" dirty="0">
              <a:solidFill>
                <a:srgbClr val="262626"/>
              </a:solidFill>
              <a:latin typeface="Segoe UI" panose="020B0502040204020203" pitchFamily="34" charset="0"/>
            </a:endParaRPr>
          </a:p>
          <a:p>
            <a:pPr>
              <a:buFont typeface="Arial" panose="020B0604020202020204" pitchFamily="34" charset="0"/>
              <a:buChar char="•"/>
            </a:pPr>
            <a:r>
              <a:rPr lang="en-US" dirty="0">
                <a:solidFill>
                  <a:srgbClr val="FFFFFF"/>
                </a:solidFill>
                <a:latin typeface="Segoe UI" panose="020B0502040204020203" pitchFamily="34" charset="0"/>
                <a:hlinkClick r:id="rId24"/>
              </a:rPr>
              <a:t>static - </a:t>
            </a:r>
            <a:r>
              <a:rPr lang="en-US" dirty="0" err="1">
                <a:solidFill>
                  <a:srgbClr val="FFFFFF"/>
                </a:solidFill>
                <a:latin typeface="Segoe UI" panose="020B0502040204020203" pitchFamily="34" charset="0"/>
                <a:hlinkClick r:id="rId24"/>
              </a:rPr>
              <a:t>biến</a:t>
            </a:r>
            <a:r>
              <a:rPr lang="en-US" dirty="0">
                <a:solidFill>
                  <a:srgbClr val="FFFFFF"/>
                </a:solidFill>
                <a:latin typeface="Segoe UI" panose="020B0502040204020203" pitchFamily="34" charset="0"/>
                <a:hlinkClick r:id="rId24"/>
              </a:rPr>
              <a:t> </a:t>
            </a:r>
            <a:r>
              <a:rPr lang="en-US" dirty="0" err="1">
                <a:solidFill>
                  <a:srgbClr val="FFFFFF"/>
                </a:solidFill>
                <a:latin typeface="Segoe UI" panose="020B0502040204020203" pitchFamily="34" charset="0"/>
                <a:hlinkClick r:id="rId24"/>
              </a:rPr>
              <a:t>tĩnh</a:t>
            </a:r>
            <a:endParaRPr lang="en-US" dirty="0">
              <a:solidFill>
                <a:srgbClr val="262626"/>
              </a:solidFill>
              <a:latin typeface="Segoe UI" panose="020B0502040204020203" pitchFamily="34" charset="0"/>
            </a:endParaRPr>
          </a:p>
          <a:p>
            <a:pPr>
              <a:buFont typeface="Arial" panose="020B0604020202020204" pitchFamily="34" charset="0"/>
              <a:buChar char="•"/>
            </a:pPr>
            <a:r>
              <a:rPr lang="en-US" dirty="0" err="1">
                <a:solidFill>
                  <a:srgbClr val="FFFFFF"/>
                </a:solidFill>
                <a:latin typeface="Segoe UI" panose="020B0502040204020203" pitchFamily="34" charset="0"/>
                <a:hlinkClick r:id="rId25"/>
              </a:rPr>
              <a:t>const</a:t>
            </a:r>
            <a:r>
              <a:rPr lang="en-US" dirty="0">
                <a:solidFill>
                  <a:srgbClr val="FFFFFF"/>
                </a:solidFill>
                <a:latin typeface="Segoe UI" panose="020B0502040204020203" pitchFamily="34" charset="0"/>
                <a:hlinkClick r:id="rId25"/>
              </a:rPr>
              <a:t> - </a:t>
            </a:r>
            <a:r>
              <a:rPr lang="en-US" dirty="0" err="1">
                <a:solidFill>
                  <a:srgbClr val="FFFFFF"/>
                </a:solidFill>
                <a:latin typeface="Segoe UI" panose="020B0502040204020203" pitchFamily="34" charset="0"/>
                <a:hlinkClick r:id="rId25"/>
              </a:rPr>
              <a:t>biến</a:t>
            </a:r>
            <a:r>
              <a:rPr lang="en-US" dirty="0">
                <a:solidFill>
                  <a:srgbClr val="FFFFFF"/>
                </a:solidFill>
                <a:latin typeface="Segoe UI" panose="020B0502040204020203" pitchFamily="34" charset="0"/>
                <a:hlinkClick r:id="rId25"/>
              </a:rPr>
              <a:t> </a:t>
            </a:r>
            <a:r>
              <a:rPr lang="en-US" dirty="0" err="1">
                <a:solidFill>
                  <a:srgbClr val="FFFFFF"/>
                </a:solidFill>
                <a:latin typeface="Segoe UI" panose="020B0502040204020203" pitchFamily="34" charset="0"/>
                <a:hlinkClick r:id="rId25"/>
              </a:rPr>
              <a:t>hằng</a:t>
            </a:r>
            <a:endParaRPr lang="en-US" dirty="0">
              <a:solidFill>
                <a:srgbClr val="262626"/>
              </a:solidFill>
              <a:latin typeface="Segoe UI" panose="020B0502040204020203" pitchFamily="34" charset="0"/>
            </a:endParaRPr>
          </a:p>
          <a:p>
            <a:pPr>
              <a:buFont typeface="Arial" panose="020B0604020202020204" pitchFamily="34" charset="0"/>
              <a:buChar char="•"/>
            </a:pPr>
            <a:r>
              <a:rPr lang="en-US" dirty="0">
                <a:solidFill>
                  <a:srgbClr val="FFFFFF"/>
                </a:solidFill>
                <a:latin typeface="Segoe UI" panose="020B0502040204020203" pitchFamily="34" charset="0"/>
                <a:hlinkClick r:id="rId26"/>
              </a:rPr>
              <a:t>volatile</a:t>
            </a:r>
            <a:endParaRPr lang="en-US" dirty="0">
              <a:solidFill>
                <a:srgbClr val="262626"/>
              </a:solidFill>
              <a:latin typeface="Segoe UI" panose="020B0502040204020203" pitchFamily="34" charset="0"/>
            </a:endParaRPr>
          </a:p>
          <a:p>
            <a:r>
              <a:rPr lang="en-US" b="1" dirty="0" err="1">
                <a:solidFill>
                  <a:srgbClr val="FF8C00"/>
                </a:solidFill>
              </a:rPr>
              <a:t>Hàm</a:t>
            </a:r>
            <a:r>
              <a:rPr lang="en-US" b="1" dirty="0">
                <a:solidFill>
                  <a:srgbClr val="FF8C00"/>
                </a:solidFill>
              </a:rPr>
              <a:t> </a:t>
            </a:r>
            <a:r>
              <a:rPr lang="en-US" b="1" dirty="0" err="1">
                <a:solidFill>
                  <a:srgbClr val="FF8C00"/>
                </a:solidFill>
              </a:rPr>
              <a:t>hỗ</a:t>
            </a:r>
            <a:r>
              <a:rPr lang="en-US" b="1" dirty="0">
                <a:solidFill>
                  <a:srgbClr val="FF8C00"/>
                </a:solidFill>
              </a:rPr>
              <a:t> </a:t>
            </a:r>
            <a:r>
              <a:rPr lang="en-US" b="1" dirty="0" err="1">
                <a:solidFill>
                  <a:srgbClr val="FF8C00"/>
                </a:solidFill>
              </a:rPr>
              <a:t>trợ</a:t>
            </a:r>
            <a:endParaRPr lang="en-US" b="1" dirty="0">
              <a:solidFill>
                <a:srgbClr val="000000"/>
              </a:solidFill>
            </a:endParaRPr>
          </a:p>
          <a:p>
            <a:pPr>
              <a:buFont typeface="Arial" panose="020B0604020202020204" pitchFamily="34" charset="0"/>
              <a:buChar char="•"/>
            </a:pPr>
            <a:r>
              <a:rPr lang="en-US" dirty="0" err="1">
                <a:solidFill>
                  <a:srgbClr val="FFFFFF"/>
                </a:solidFill>
                <a:latin typeface="Segoe UI" panose="020B0502040204020203" pitchFamily="34" charset="0"/>
                <a:hlinkClick r:id="rId27"/>
              </a:rPr>
              <a:t>sizeof</a:t>
            </a:r>
            <a:r>
              <a:rPr lang="en-US" dirty="0">
                <a:solidFill>
                  <a:srgbClr val="FFFFFF"/>
                </a:solidFill>
                <a:latin typeface="Segoe UI" panose="020B0502040204020203" pitchFamily="34" charset="0"/>
                <a:hlinkClick r:id="rId27"/>
              </a:rPr>
              <a:t>()</a:t>
            </a:r>
            <a:endParaRPr lang="en-US" b="0" i="0" dirty="0">
              <a:solidFill>
                <a:srgbClr val="262626"/>
              </a:solidFill>
              <a:effectLst/>
              <a:latin typeface="Segoe UI" panose="020B0502040204020203" pitchFamily="34" charset="0"/>
            </a:endParaRPr>
          </a:p>
        </p:txBody>
      </p:sp>
      <p:sp>
        <p:nvSpPr>
          <p:cNvPr id="5" name="Rectangle 4"/>
          <p:cNvSpPr/>
          <p:nvPr/>
        </p:nvSpPr>
        <p:spPr>
          <a:xfrm>
            <a:off x="3034406" y="3716919"/>
            <a:ext cx="6096000" cy="2585323"/>
          </a:xfrm>
          <a:prstGeom prst="rect">
            <a:avLst/>
          </a:prstGeom>
        </p:spPr>
        <p:txBody>
          <a:bodyPr>
            <a:spAutoFit/>
          </a:bodyPr>
          <a:lstStyle/>
          <a:p>
            <a:pPr>
              <a:buFont typeface="Arial" panose="020B0604020202020204" pitchFamily="34" charset="0"/>
              <a:buChar char="•"/>
            </a:pPr>
            <a:r>
              <a:rPr lang="en-US" dirty="0" smtClean="0">
                <a:solidFill>
                  <a:srgbClr val="FFFFFF"/>
                </a:solidFill>
                <a:latin typeface="Segoe UI" panose="020B0502040204020203" pitchFamily="34" charset="0"/>
                <a:hlinkClick r:id="rId28"/>
              </a:rPr>
              <a:t>word</a:t>
            </a:r>
            <a:endParaRPr lang="en-US" dirty="0">
              <a:solidFill>
                <a:srgbClr val="262626"/>
              </a:solidFill>
              <a:latin typeface="Segoe UI" panose="020B0502040204020203" pitchFamily="34" charset="0"/>
            </a:endParaRPr>
          </a:p>
          <a:p>
            <a:pPr>
              <a:buFont typeface="Arial" panose="020B0604020202020204" pitchFamily="34" charset="0"/>
              <a:buChar char="•"/>
            </a:pPr>
            <a:r>
              <a:rPr lang="en-US" dirty="0">
                <a:solidFill>
                  <a:srgbClr val="FFFFFF"/>
                </a:solidFill>
                <a:latin typeface="Segoe UI" panose="020B0502040204020203" pitchFamily="34" charset="0"/>
                <a:hlinkClick r:id="rId29"/>
              </a:rPr>
              <a:t>long</a:t>
            </a:r>
            <a:endParaRPr lang="en-US" dirty="0">
              <a:solidFill>
                <a:srgbClr val="262626"/>
              </a:solidFill>
              <a:latin typeface="Segoe UI" panose="020B0502040204020203" pitchFamily="34" charset="0"/>
            </a:endParaRPr>
          </a:p>
          <a:p>
            <a:pPr>
              <a:buFont typeface="Arial" panose="020B0604020202020204" pitchFamily="34" charset="0"/>
              <a:buChar char="•"/>
            </a:pPr>
            <a:r>
              <a:rPr lang="en-US" dirty="0">
                <a:solidFill>
                  <a:srgbClr val="FFFFFF"/>
                </a:solidFill>
                <a:latin typeface="Segoe UI" panose="020B0502040204020203" pitchFamily="34" charset="0"/>
                <a:hlinkClick r:id="rId30"/>
              </a:rPr>
              <a:t>unsigned long</a:t>
            </a:r>
            <a:endParaRPr lang="en-US" dirty="0">
              <a:solidFill>
                <a:srgbClr val="262626"/>
              </a:solidFill>
              <a:latin typeface="Segoe UI" panose="020B0502040204020203" pitchFamily="34" charset="0"/>
            </a:endParaRPr>
          </a:p>
          <a:p>
            <a:pPr>
              <a:buFont typeface="Arial" panose="020B0604020202020204" pitchFamily="34" charset="0"/>
              <a:buChar char="•"/>
            </a:pPr>
            <a:r>
              <a:rPr lang="en-US" dirty="0">
                <a:solidFill>
                  <a:srgbClr val="FFFFFF"/>
                </a:solidFill>
                <a:latin typeface="Segoe UI" panose="020B0502040204020203" pitchFamily="34" charset="0"/>
                <a:hlinkClick r:id="rId31"/>
              </a:rPr>
              <a:t>short</a:t>
            </a:r>
            <a:endParaRPr lang="en-US" dirty="0">
              <a:solidFill>
                <a:srgbClr val="262626"/>
              </a:solidFill>
              <a:latin typeface="Segoe UI" panose="020B0502040204020203" pitchFamily="34" charset="0"/>
            </a:endParaRPr>
          </a:p>
          <a:p>
            <a:pPr>
              <a:buFont typeface="Arial" panose="020B0604020202020204" pitchFamily="34" charset="0"/>
              <a:buChar char="•"/>
            </a:pPr>
            <a:r>
              <a:rPr lang="en-US" dirty="0">
                <a:solidFill>
                  <a:srgbClr val="FFFFFF"/>
                </a:solidFill>
                <a:latin typeface="Segoe UI" panose="020B0502040204020203" pitchFamily="34" charset="0"/>
                <a:hlinkClick r:id="rId32"/>
              </a:rPr>
              <a:t>float</a:t>
            </a:r>
            <a:endParaRPr lang="en-US" dirty="0">
              <a:solidFill>
                <a:srgbClr val="262626"/>
              </a:solidFill>
              <a:latin typeface="Segoe UI" panose="020B0502040204020203" pitchFamily="34" charset="0"/>
            </a:endParaRPr>
          </a:p>
          <a:p>
            <a:pPr>
              <a:buFont typeface="Arial" panose="020B0604020202020204" pitchFamily="34" charset="0"/>
              <a:buChar char="•"/>
            </a:pPr>
            <a:r>
              <a:rPr lang="en-US" dirty="0">
                <a:solidFill>
                  <a:srgbClr val="FFFFFF"/>
                </a:solidFill>
                <a:latin typeface="Segoe UI" panose="020B0502040204020203" pitchFamily="34" charset="0"/>
                <a:hlinkClick r:id="rId33"/>
              </a:rPr>
              <a:t>double</a:t>
            </a:r>
            <a:endParaRPr lang="en-US" dirty="0">
              <a:solidFill>
                <a:srgbClr val="262626"/>
              </a:solidFill>
              <a:latin typeface="Segoe UI" panose="020B0502040204020203" pitchFamily="34" charset="0"/>
            </a:endParaRPr>
          </a:p>
          <a:p>
            <a:pPr>
              <a:buFont typeface="Arial" panose="020B0604020202020204" pitchFamily="34" charset="0"/>
              <a:buChar char="•"/>
            </a:pPr>
            <a:r>
              <a:rPr lang="en-US" dirty="0">
                <a:solidFill>
                  <a:srgbClr val="FFFFFF"/>
                </a:solidFill>
                <a:latin typeface="Segoe UI" panose="020B0502040204020203" pitchFamily="34" charset="0"/>
                <a:hlinkClick r:id="rId34"/>
              </a:rPr>
              <a:t>array</a:t>
            </a:r>
            <a:endParaRPr lang="en-US" dirty="0">
              <a:solidFill>
                <a:srgbClr val="262626"/>
              </a:solidFill>
              <a:latin typeface="Segoe UI" panose="020B0502040204020203" pitchFamily="34" charset="0"/>
            </a:endParaRPr>
          </a:p>
          <a:p>
            <a:pPr>
              <a:buFont typeface="Arial" panose="020B0604020202020204" pitchFamily="34" charset="0"/>
              <a:buChar char="•"/>
            </a:pPr>
            <a:r>
              <a:rPr lang="en-US" dirty="0">
                <a:solidFill>
                  <a:srgbClr val="FFFFFF"/>
                </a:solidFill>
                <a:latin typeface="Segoe UI" panose="020B0502040204020203" pitchFamily="34" charset="0"/>
                <a:hlinkClick r:id="rId35"/>
              </a:rPr>
              <a:t>string</a:t>
            </a:r>
            <a:r>
              <a:rPr lang="en-US" dirty="0">
                <a:solidFill>
                  <a:srgbClr val="262626"/>
                </a:solidFill>
                <a:latin typeface="Segoe UI" panose="020B0502040204020203" pitchFamily="34" charset="0"/>
              </a:rPr>
              <a:t> (</a:t>
            </a:r>
            <a:r>
              <a:rPr lang="en-US" dirty="0" err="1">
                <a:solidFill>
                  <a:srgbClr val="262626"/>
                </a:solidFill>
                <a:latin typeface="Segoe UI" panose="020B0502040204020203" pitchFamily="34" charset="0"/>
              </a:rPr>
              <a:t>chuỗi</a:t>
            </a:r>
            <a:r>
              <a:rPr lang="en-US" dirty="0">
                <a:solidFill>
                  <a:srgbClr val="262626"/>
                </a:solidFill>
                <a:latin typeface="Segoe UI" panose="020B0502040204020203" pitchFamily="34" charset="0"/>
              </a:rPr>
              <a:t> </a:t>
            </a:r>
            <a:r>
              <a:rPr lang="en-US" dirty="0" err="1">
                <a:solidFill>
                  <a:srgbClr val="262626"/>
                </a:solidFill>
                <a:latin typeface="Segoe UI" panose="020B0502040204020203" pitchFamily="34" charset="0"/>
              </a:rPr>
              <a:t>kí</a:t>
            </a:r>
            <a:r>
              <a:rPr lang="en-US" dirty="0">
                <a:solidFill>
                  <a:srgbClr val="262626"/>
                </a:solidFill>
                <a:latin typeface="Segoe UI" panose="020B0502040204020203" pitchFamily="34" charset="0"/>
              </a:rPr>
              <a:t> </a:t>
            </a:r>
            <a:r>
              <a:rPr lang="en-US" dirty="0" err="1">
                <a:solidFill>
                  <a:srgbClr val="262626"/>
                </a:solidFill>
                <a:latin typeface="Segoe UI" panose="020B0502040204020203" pitchFamily="34" charset="0"/>
              </a:rPr>
              <a:t>tự</a:t>
            </a:r>
            <a:r>
              <a:rPr lang="en-US" dirty="0">
                <a:solidFill>
                  <a:srgbClr val="262626"/>
                </a:solidFill>
                <a:latin typeface="Segoe UI" panose="020B0502040204020203" pitchFamily="34" charset="0"/>
              </a:rPr>
              <a:t> </a:t>
            </a:r>
            <a:r>
              <a:rPr lang="en-US" dirty="0" err="1">
                <a:solidFill>
                  <a:srgbClr val="262626"/>
                </a:solidFill>
                <a:latin typeface="Segoe UI" panose="020B0502040204020203" pitchFamily="34" charset="0"/>
              </a:rPr>
              <a:t>biểu</a:t>
            </a:r>
            <a:r>
              <a:rPr lang="en-US" dirty="0">
                <a:solidFill>
                  <a:srgbClr val="262626"/>
                </a:solidFill>
                <a:latin typeface="Segoe UI" panose="020B0502040204020203" pitchFamily="34" charset="0"/>
              </a:rPr>
              <a:t> </a:t>
            </a:r>
            <a:r>
              <a:rPr lang="en-US" dirty="0" err="1">
                <a:solidFill>
                  <a:srgbClr val="262626"/>
                </a:solidFill>
                <a:latin typeface="Segoe UI" panose="020B0502040204020203" pitchFamily="34" charset="0"/>
              </a:rPr>
              <a:t>diễn</a:t>
            </a:r>
            <a:r>
              <a:rPr lang="en-US" dirty="0">
                <a:solidFill>
                  <a:srgbClr val="262626"/>
                </a:solidFill>
                <a:latin typeface="Segoe UI" panose="020B0502040204020203" pitchFamily="34" charset="0"/>
              </a:rPr>
              <a:t> </a:t>
            </a:r>
            <a:r>
              <a:rPr lang="en-US" dirty="0" err="1">
                <a:solidFill>
                  <a:srgbClr val="262626"/>
                </a:solidFill>
                <a:latin typeface="Segoe UI" panose="020B0502040204020203" pitchFamily="34" charset="0"/>
              </a:rPr>
              <a:t>bằng</a:t>
            </a:r>
            <a:r>
              <a:rPr lang="en-US" dirty="0">
                <a:solidFill>
                  <a:srgbClr val="262626"/>
                </a:solidFill>
                <a:latin typeface="Segoe UI" panose="020B0502040204020203" pitchFamily="34" charset="0"/>
              </a:rPr>
              <a:t> </a:t>
            </a:r>
            <a:r>
              <a:rPr lang="en-US" dirty="0">
                <a:solidFill>
                  <a:srgbClr val="FFFFFF"/>
                </a:solidFill>
                <a:latin typeface="Segoe UI" panose="020B0502040204020203" pitchFamily="34" charset="0"/>
                <a:hlinkClick r:id="rId34"/>
              </a:rPr>
              <a:t>array</a:t>
            </a:r>
            <a:r>
              <a:rPr lang="en-US" dirty="0">
                <a:solidFill>
                  <a:srgbClr val="262626"/>
                </a:solidFill>
                <a:latin typeface="Segoe UI" panose="020B0502040204020203" pitchFamily="34" charset="0"/>
              </a:rPr>
              <a:t>)</a:t>
            </a:r>
          </a:p>
          <a:p>
            <a:pPr>
              <a:buFont typeface="Arial" panose="020B0604020202020204" pitchFamily="34" charset="0"/>
              <a:buChar char="•"/>
            </a:pPr>
            <a:r>
              <a:rPr lang="en-US" dirty="0">
                <a:solidFill>
                  <a:srgbClr val="FFFFFF"/>
                </a:solidFill>
                <a:latin typeface="Segoe UI" panose="020B0502040204020203" pitchFamily="34" charset="0"/>
                <a:hlinkClick r:id="rId36"/>
              </a:rPr>
              <a:t>String</a:t>
            </a:r>
            <a:r>
              <a:rPr lang="en-US" dirty="0">
                <a:solidFill>
                  <a:srgbClr val="262626"/>
                </a:solidFill>
                <a:latin typeface="Segoe UI" panose="020B0502040204020203" pitchFamily="34" charset="0"/>
              </a:rPr>
              <a:t> (object</a:t>
            </a:r>
            <a:r>
              <a:rPr lang="en-US" dirty="0" smtClean="0">
                <a:solidFill>
                  <a:srgbClr val="262626"/>
                </a:solidFill>
                <a:latin typeface="Segoe UI" panose="020B0502040204020203" pitchFamily="34" charset="0"/>
              </a:rPr>
              <a:t>)</a:t>
            </a:r>
          </a:p>
        </p:txBody>
      </p:sp>
    </p:spTree>
    <p:extLst>
      <p:ext uri="{BB962C8B-B14F-4D97-AF65-F5344CB8AC3E}">
        <p14:creationId xmlns:p14="http://schemas.microsoft.com/office/powerpoint/2010/main" val="26443811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err="1" smtClean="0"/>
              <a:t>Cú</a:t>
            </a:r>
            <a:r>
              <a:rPr lang="en-US" dirty="0" smtClean="0"/>
              <a:t> </a:t>
            </a:r>
            <a:r>
              <a:rPr lang="en-US" dirty="0" err="1" smtClean="0"/>
              <a:t>pháp</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trong</a:t>
            </a:r>
            <a:r>
              <a:rPr lang="en-US" dirty="0" smtClean="0"/>
              <a:t> </a:t>
            </a:r>
            <a:r>
              <a:rPr lang="en-US" dirty="0" err="1" smtClean="0"/>
              <a:t>Ardunio</a:t>
            </a:r>
            <a:endParaRPr lang="en-US" dirty="0"/>
          </a:p>
        </p:txBody>
      </p:sp>
      <p:sp>
        <p:nvSpPr>
          <p:cNvPr id="4" name="Slide Number Placeholder 3"/>
          <p:cNvSpPr>
            <a:spLocks noGrp="1"/>
          </p:cNvSpPr>
          <p:nvPr>
            <p:ph type="sldNum" sz="quarter" idx="12"/>
          </p:nvPr>
        </p:nvSpPr>
        <p:spPr/>
        <p:txBody>
          <a:bodyPr/>
          <a:lstStyle/>
          <a:p>
            <a:fld id="{6D6986FD-A0F2-408E-B179-98FC05FF29CE}" type="slidenum">
              <a:rPr lang="en-US" smtClean="0"/>
              <a:t>6</a:t>
            </a:fld>
            <a:endParaRPr lang="en-US"/>
          </a:p>
        </p:txBody>
      </p:sp>
      <p:sp>
        <p:nvSpPr>
          <p:cNvPr id="6" name="Rectangle 5"/>
          <p:cNvSpPr/>
          <p:nvPr/>
        </p:nvSpPr>
        <p:spPr>
          <a:xfrm>
            <a:off x="147317" y="960676"/>
            <a:ext cx="1838965" cy="369332"/>
          </a:xfrm>
          <a:prstGeom prst="rect">
            <a:avLst/>
          </a:prstGeom>
        </p:spPr>
        <p:txBody>
          <a:bodyPr wrap="none">
            <a:spAutoFit/>
          </a:bodyPr>
          <a:lstStyle/>
          <a:p>
            <a:r>
              <a:rPr lang="en-US" b="1" dirty="0" err="1">
                <a:solidFill>
                  <a:srgbClr val="00979C"/>
                </a:solidFill>
              </a:rPr>
              <a:t>Hàm</a:t>
            </a:r>
            <a:r>
              <a:rPr lang="en-US" b="1" dirty="0">
                <a:solidFill>
                  <a:srgbClr val="00979C"/>
                </a:solidFill>
              </a:rPr>
              <a:t> </a:t>
            </a:r>
            <a:r>
              <a:rPr lang="en-US" b="1" dirty="0" err="1">
                <a:solidFill>
                  <a:srgbClr val="00979C"/>
                </a:solidFill>
              </a:rPr>
              <a:t>và</a:t>
            </a:r>
            <a:r>
              <a:rPr lang="en-US" b="1" dirty="0">
                <a:solidFill>
                  <a:srgbClr val="00979C"/>
                </a:solidFill>
              </a:rPr>
              <a:t> </a:t>
            </a:r>
            <a:r>
              <a:rPr lang="en-US" b="1" dirty="0" err="1">
                <a:solidFill>
                  <a:srgbClr val="00979C"/>
                </a:solidFill>
              </a:rPr>
              <a:t>thủ</a:t>
            </a:r>
            <a:r>
              <a:rPr lang="en-US" b="1" dirty="0">
                <a:solidFill>
                  <a:srgbClr val="00979C"/>
                </a:solidFill>
              </a:rPr>
              <a:t> </a:t>
            </a:r>
            <a:r>
              <a:rPr lang="en-US" b="1" dirty="0" err="1">
                <a:solidFill>
                  <a:srgbClr val="00979C"/>
                </a:solidFill>
              </a:rPr>
              <a:t>tục</a:t>
            </a:r>
            <a:endParaRPr lang="en-US" b="1" dirty="0">
              <a:solidFill>
                <a:srgbClr val="000000"/>
              </a:solidFill>
              <a:effectLst/>
            </a:endParaRPr>
          </a:p>
        </p:txBody>
      </p:sp>
      <p:sp>
        <p:nvSpPr>
          <p:cNvPr id="7" name="Rectangle 6"/>
          <p:cNvSpPr/>
          <p:nvPr/>
        </p:nvSpPr>
        <p:spPr>
          <a:xfrm>
            <a:off x="205081" y="1866184"/>
            <a:ext cx="6096000" cy="3693319"/>
          </a:xfrm>
          <a:prstGeom prst="rect">
            <a:avLst/>
          </a:prstGeom>
        </p:spPr>
        <p:txBody>
          <a:bodyPr>
            <a:spAutoFit/>
          </a:bodyPr>
          <a:lstStyle/>
          <a:p>
            <a:r>
              <a:rPr lang="vi-VN" b="1" dirty="0">
                <a:solidFill>
                  <a:srgbClr val="FF8C00"/>
                </a:solidFill>
              </a:rPr>
              <a:t>Nhập xuất Digital </a:t>
            </a:r>
            <a:r>
              <a:rPr lang="vi-VN" b="1" i="1" dirty="0">
                <a:solidFill>
                  <a:srgbClr val="FF8C00"/>
                </a:solidFill>
              </a:rPr>
              <a:t>(Digital I/O)</a:t>
            </a:r>
            <a:endParaRPr lang="vi-VN" b="1" dirty="0">
              <a:solidFill>
                <a:srgbClr val="000000"/>
              </a:solidFill>
            </a:endParaRPr>
          </a:p>
          <a:p>
            <a:pPr>
              <a:buFont typeface="Arial" panose="020B0604020202020204" pitchFamily="34" charset="0"/>
              <a:buChar char="•"/>
            </a:pPr>
            <a:r>
              <a:rPr lang="vi-VN" dirty="0">
                <a:solidFill>
                  <a:srgbClr val="FFFFFF"/>
                </a:solidFill>
                <a:latin typeface="Segoe UI" panose="020B0502040204020203" pitchFamily="34" charset="0"/>
                <a:hlinkClick r:id="rId2"/>
              </a:rPr>
              <a:t>pinMode()</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3"/>
              </a:rPr>
              <a:t>digitalWrite()</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4"/>
              </a:rPr>
              <a:t>digitalRead()</a:t>
            </a:r>
            <a:endParaRPr lang="vi-VN" dirty="0">
              <a:solidFill>
                <a:srgbClr val="262626"/>
              </a:solidFill>
              <a:latin typeface="Segoe UI" panose="020B0502040204020203" pitchFamily="34" charset="0"/>
            </a:endParaRPr>
          </a:p>
          <a:p>
            <a:r>
              <a:rPr lang="vi-VN" b="1" dirty="0">
                <a:solidFill>
                  <a:srgbClr val="FF8C00"/>
                </a:solidFill>
              </a:rPr>
              <a:t>Nhập xuất Analog </a:t>
            </a:r>
            <a:r>
              <a:rPr lang="vi-VN" b="1" i="1" dirty="0">
                <a:solidFill>
                  <a:srgbClr val="FF8C00"/>
                </a:solidFill>
              </a:rPr>
              <a:t>(Analog I/O)</a:t>
            </a:r>
            <a:endParaRPr lang="vi-VN" b="1" dirty="0">
              <a:solidFill>
                <a:srgbClr val="000000"/>
              </a:solidFill>
            </a:endParaRPr>
          </a:p>
          <a:p>
            <a:pPr>
              <a:buFont typeface="Arial" panose="020B0604020202020204" pitchFamily="34" charset="0"/>
              <a:buChar char="•"/>
            </a:pPr>
            <a:r>
              <a:rPr lang="vi-VN" dirty="0">
                <a:solidFill>
                  <a:srgbClr val="FFFFFF"/>
                </a:solidFill>
                <a:latin typeface="Segoe UI" panose="020B0502040204020203" pitchFamily="34" charset="0"/>
                <a:hlinkClick r:id="rId5"/>
              </a:rPr>
              <a:t>analogReference()</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6"/>
              </a:rPr>
              <a:t>analogRead()</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7"/>
              </a:rPr>
              <a:t>analogWrite()</a:t>
            </a:r>
            <a:r>
              <a:rPr lang="vi-VN" dirty="0">
                <a:solidFill>
                  <a:srgbClr val="262626"/>
                </a:solidFill>
                <a:latin typeface="Segoe UI" panose="020B0502040204020203" pitchFamily="34" charset="0"/>
              </a:rPr>
              <a:t> - </a:t>
            </a:r>
            <a:r>
              <a:rPr lang="vi-VN" dirty="0">
                <a:solidFill>
                  <a:srgbClr val="FFFFFF"/>
                </a:solidFill>
                <a:latin typeface="Segoe UI" panose="020B0502040204020203" pitchFamily="34" charset="0"/>
                <a:hlinkClick r:id="rId8"/>
              </a:rPr>
              <a:t>PWM</a:t>
            </a:r>
            <a:r>
              <a:rPr lang="vi-VN" dirty="0">
                <a:solidFill>
                  <a:srgbClr val="262626"/>
                </a:solidFill>
                <a:latin typeface="Segoe UI" panose="020B0502040204020203" pitchFamily="34" charset="0"/>
              </a:rPr>
              <a:t> - </a:t>
            </a:r>
            <a:r>
              <a:rPr lang="vi-VN" dirty="0">
                <a:solidFill>
                  <a:srgbClr val="FFFFFF"/>
                </a:solidFill>
                <a:latin typeface="Segoe UI" panose="020B0502040204020203" pitchFamily="34" charset="0"/>
                <a:hlinkClick r:id="rId9"/>
              </a:rPr>
              <a:t>PPM</a:t>
            </a:r>
            <a:endParaRPr lang="vi-VN" dirty="0">
              <a:solidFill>
                <a:srgbClr val="262626"/>
              </a:solidFill>
              <a:latin typeface="Segoe UI" panose="020B0502040204020203" pitchFamily="34" charset="0"/>
            </a:endParaRPr>
          </a:p>
          <a:p>
            <a:r>
              <a:rPr lang="vi-VN" b="1" dirty="0">
                <a:solidFill>
                  <a:srgbClr val="FF8C00"/>
                </a:solidFill>
              </a:rPr>
              <a:t>Hàm thời gian</a:t>
            </a:r>
            <a:endParaRPr lang="vi-VN" b="1" dirty="0">
              <a:solidFill>
                <a:srgbClr val="000000"/>
              </a:solidFill>
            </a:endParaRPr>
          </a:p>
          <a:p>
            <a:pPr>
              <a:buFont typeface="Arial" panose="020B0604020202020204" pitchFamily="34" charset="0"/>
              <a:buChar char="•"/>
            </a:pPr>
            <a:r>
              <a:rPr lang="vi-VN" dirty="0">
                <a:solidFill>
                  <a:srgbClr val="FFFFFF"/>
                </a:solidFill>
                <a:latin typeface="Segoe UI" panose="020B0502040204020203" pitchFamily="34" charset="0"/>
                <a:hlinkClick r:id="rId10"/>
              </a:rPr>
              <a:t>millis()</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11"/>
              </a:rPr>
              <a:t>micros()</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12"/>
              </a:rPr>
              <a:t>delay()</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13"/>
              </a:rPr>
              <a:t>delayMicroseconds</a:t>
            </a:r>
            <a:r>
              <a:rPr lang="vi-VN" dirty="0" smtClean="0">
                <a:solidFill>
                  <a:srgbClr val="FFFFFF"/>
                </a:solidFill>
                <a:latin typeface="Segoe UI" panose="020B0502040204020203" pitchFamily="34" charset="0"/>
                <a:hlinkClick r:id="rId13"/>
              </a:rPr>
              <a:t>()</a:t>
            </a:r>
            <a:endParaRPr lang="vi-VN" dirty="0">
              <a:solidFill>
                <a:srgbClr val="262626"/>
              </a:solidFill>
              <a:latin typeface="Segoe UI" panose="020B0502040204020203" pitchFamily="34" charset="0"/>
            </a:endParaRPr>
          </a:p>
        </p:txBody>
      </p:sp>
      <p:sp>
        <p:nvSpPr>
          <p:cNvPr id="9" name="Rectangle 8"/>
          <p:cNvSpPr/>
          <p:nvPr/>
        </p:nvSpPr>
        <p:spPr>
          <a:xfrm>
            <a:off x="3651223" y="1312188"/>
            <a:ext cx="6096000" cy="5355312"/>
          </a:xfrm>
          <a:prstGeom prst="rect">
            <a:avLst/>
          </a:prstGeom>
        </p:spPr>
        <p:txBody>
          <a:bodyPr>
            <a:spAutoFit/>
          </a:bodyPr>
          <a:lstStyle/>
          <a:p>
            <a:r>
              <a:rPr lang="vi-VN" b="1" dirty="0" smtClean="0">
                <a:solidFill>
                  <a:srgbClr val="FF8C00"/>
                </a:solidFill>
              </a:rPr>
              <a:t>Hàm </a:t>
            </a:r>
            <a:r>
              <a:rPr lang="vi-VN" b="1" dirty="0">
                <a:solidFill>
                  <a:srgbClr val="FF8C00"/>
                </a:solidFill>
              </a:rPr>
              <a:t>toán học</a:t>
            </a:r>
            <a:endParaRPr lang="vi-VN" b="1" dirty="0">
              <a:solidFill>
                <a:srgbClr val="000000"/>
              </a:solidFill>
            </a:endParaRPr>
          </a:p>
          <a:p>
            <a:pPr>
              <a:buFont typeface="Arial" panose="020B0604020202020204" pitchFamily="34" charset="0"/>
              <a:buChar char="•"/>
            </a:pPr>
            <a:r>
              <a:rPr lang="vi-VN" dirty="0">
                <a:solidFill>
                  <a:srgbClr val="FFFFFF"/>
                </a:solidFill>
                <a:latin typeface="Segoe UI" panose="020B0502040204020203" pitchFamily="34" charset="0"/>
                <a:hlinkClick r:id="rId14"/>
              </a:rPr>
              <a:t>min()</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15"/>
              </a:rPr>
              <a:t>max()</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16"/>
              </a:rPr>
              <a:t>abs()</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17"/>
              </a:rPr>
              <a:t>map()</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18"/>
              </a:rPr>
              <a:t>pow()</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19"/>
              </a:rPr>
              <a:t>sqrt()</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20"/>
              </a:rPr>
              <a:t>sq()</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21"/>
              </a:rPr>
              <a:t>isnan()</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22"/>
              </a:rPr>
              <a:t>constrain()</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23"/>
              </a:rPr>
              <a:t>exp(x)</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24"/>
              </a:rPr>
              <a:t>frexp(x, int *exp)</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25"/>
              </a:rPr>
              <a:t>ldexp(x, int exp)</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26"/>
              </a:rPr>
              <a:t>log(x)</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27"/>
              </a:rPr>
              <a:t>log10(x)</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28"/>
              </a:rPr>
              <a:t>modf(x, *i)</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29"/>
              </a:rPr>
              <a:t>ceil(x)</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30"/>
              </a:rPr>
              <a:t>floor(x)</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31"/>
              </a:rPr>
              <a:t>atoi(a</a:t>
            </a:r>
            <a:r>
              <a:rPr lang="vi-VN" dirty="0" smtClean="0">
                <a:solidFill>
                  <a:srgbClr val="FFFFFF"/>
                </a:solidFill>
                <a:latin typeface="Segoe UI" panose="020B0502040204020203" pitchFamily="34" charset="0"/>
                <a:hlinkClick r:id="rId31"/>
              </a:rPr>
              <a:t>[])</a:t>
            </a:r>
            <a:endParaRPr lang="vi-VN" dirty="0">
              <a:solidFill>
                <a:srgbClr val="262626"/>
              </a:solidFill>
              <a:latin typeface="Segoe UI" panose="020B0502040204020203" pitchFamily="34" charset="0"/>
            </a:endParaRPr>
          </a:p>
        </p:txBody>
      </p:sp>
      <p:sp>
        <p:nvSpPr>
          <p:cNvPr id="10" name="Rectangle 9"/>
          <p:cNvSpPr/>
          <p:nvPr/>
        </p:nvSpPr>
        <p:spPr>
          <a:xfrm>
            <a:off x="5498813" y="1226430"/>
            <a:ext cx="6096000" cy="5632311"/>
          </a:xfrm>
          <a:prstGeom prst="rect">
            <a:avLst/>
          </a:prstGeom>
        </p:spPr>
        <p:txBody>
          <a:bodyPr>
            <a:spAutoFit/>
          </a:bodyPr>
          <a:lstStyle/>
          <a:p>
            <a:r>
              <a:rPr lang="vi-VN" b="1" dirty="0" smtClean="0">
                <a:solidFill>
                  <a:srgbClr val="FF8C00"/>
                </a:solidFill>
              </a:rPr>
              <a:t>Hàm </a:t>
            </a:r>
            <a:r>
              <a:rPr lang="vi-VN" b="1" dirty="0">
                <a:solidFill>
                  <a:srgbClr val="FF8C00"/>
                </a:solidFill>
              </a:rPr>
              <a:t>lượng giác</a:t>
            </a:r>
            <a:endParaRPr lang="vi-VN" b="1" dirty="0">
              <a:solidFill>
                <a:srgbClr val="000000"/>
              </a:solidFill>
            </a:endParaRPr>
          </a:p>
          <a:p>
            <a:pPr>
              <a:buFont typeface="Arial" panose="020B0604020202020204" pitchFamily="34" charset="0"/>
              <a:buChar char="•"/>
            </a:pPr>
            <a:r>
              <a:rPr lang="vi-VN" dirty="0">
                <a:solidFill>
                  <a:srgbClr val="FFFFFF"/>
                </a:solidFill>
                <a:latin typeface="Segoe UI" panose="020B0502040204020203" pitchFamily="34" charset="0"/>
                <a:hlinkClick r:id="rId32"/>
              </a:rPr>
              <a:t>cos()</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33"/>
              </a:rPr>
              <a:t>sin()</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34"/>
              </a:rPr>
              <a:t>tan()</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35"/>
              </a:rPr>
              <a:t>asin(x)</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36"/>
              </a:rPr>
              <a:t>acos(x)</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37"/>
              </a:rPr>
              <a:t>atan(x)</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38"/>
              </a:rPr>
              <a:t>atan2(x, y)</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39"/>
              </a:rPr>
              <a:t>cosh(x)</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40"/>
              </a:rPr>
              <a:t>sinh(x)</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41"/>
              </a:rPr>
              <a:t>tanh(x)</a:t>
            </a:r>
            <a:endParaRPr lang="vi-VN" dirty="0">
              <a:solidFill>
                <a:srgbClr val="262626"/>
              </a:solidFill>
              <a:latin typeface="Segoe UI" panose="020B0502040204020203" pitchFamily="34" charset="0"/>
            </a:endParaRPr>
          </a:p>
          <a:p>
            <a:r>
              <a:rPr lang="vi-VN" b="1" dirty="0">
                <a:solidFill>
                  <a:srgbClr val="FF8C00"/>
                </a:solidFill>
              </a:rPr>
              <a:t>Sinh số ngẫu nhiên</a:t>
            </a:r>
            <a:endParaRPr lang="vi-VN" b="1" dirty="0">
              <a:solidFill>
                <a:srgbClr val="000000"/>
              </a:solidFill>
            </a:endParaRPr>
          </a:p>
          <a:p>
            <a:pPr>
              <a:buFont typeface="Arial" panose="020B0604020202020204" pitchFamily="34" charset="0"/>
              <a:buChar char="•"/>
            </a:pPr>
            <a:r>
              <a:rPr lang="vi-VN" dirty="0">
                <a:solidFill>
                  <a:srgbClr val="FFFFFF"/>
                </a:solidFill>
                <a:latin typeface="Segoe UI" panose="020B0502040204020203" pitchFamily="34" charset="0"/>
                <a:hlinkClick r:id="rId42"/>
              </a:rPr>
              <a:t>randomSeed()</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43"/>
              </a:rPr>
              <a:t>random()</a:t>
            </a:r>
            <a:endParaRPr lang="vi-VN" dirty="0">
              <a:solidFill>
                <a:srgbClr val="262626"/>
              </a:solidFill>
              <a:latin typeface="Segoe UI" panose="020B0502040204020203" pitchFamily="34" charset="0"/>
            </a:endParaRPr>
          </a:p>
          <a:p>
            <a:r>
              <a:rPr lang="vi-VN" b="1" dirty="0">
                <a:solidFill>
                  <a:srgbClr val="FF8C00"/>
                </a:solidFill>
              </a:rPr>
              <a:t>Nhập xuất nâng cao </a:t>
            </a:r>
            <a:endParaRPr lang="en-US" b="1" dirty="0" smtClean="0">
              <a:solidFill>
                <a:srgbClr val="FF8C00"/>
              </a:solidFill>
            </a:endParaRPr>
          </a:p>
          <a:p>
            <a:r>
              <a:rPr lang="vi-VN" dirty="0" smtClean="0">
                <a:solidFill>
                  <a:srgbClr val="FFFFFF"/>
                </a:solidFill>
                <a:latin typeface="Segoe UI" panose="020B0502040204020203" pitchFamily="34" charset="0"/>
                <a:hlinkClick r:id="rId44"/>
              </a:rPr>
              <a:t>tone</a:t>
            </a:r>
            <a:r>
              <a:rPr lang="vi-VN" dirty="0">
                <a:solidFill>
                  <a:srgbClr val="FFFFFF"/>
                </a:solidFill>
                <a:latin typeface="Segoe UI" panose="020B0502040204020203" pitchFamily="34" charset="0"/>
                <a:hlinkClick r:id="rId44"/>
              </a:rPr>
              <a:t>()</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45"/>
              </a:rPr>
              <a:t>noTone()</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46"/>
              </a:rPr>
              <a:t>shiftOut()</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262626"/>
                </a:solidFill>
                <a:latin typeface="Segoe UI" panose="020B0502040204020203" pitchFamily="34" charset="0"/>
              </a:rPr>
              <a:t>shiftIn()</a:t>
            </a:r>
          </a:p>
          <a:p>
            <a:pPr>
              <a:buFont typeface="Arial" panose="020B0604020202020204" pitchFamily="34" charset="0"/>
              <a:buChar char="•"/>
            </a:pPr>
            <a:r>
              <a:rPr lang="vi-VN" dirty="0">
                <a:solidFill>
                  <a:srgbClr val="FFFFFF"/>
                </a:solidFill>
                <a:latin typeface="Segoe UI" panose="020B0502040204020203" pitchFamily="34" charset="0"/>
                <a:hlinkClick r:id="rId47"/>
              </a:rPr>
              <a:t>pulseIn</a:t>
            </a:r>
            <a:r>
              <a:rPr lang="vi-VN" dirty="0" smtClean="0">
                <a:solidFill>
                  <a:srgbClr val="FFFFFF"/>
                </a:solidFill>
                <a:latin typeface="Segoe UI" panose="020B0502040204020203" pitchFamily="34" charset="0"/>
                <a:hlinkClick r:id="rId47"/>
              </a:rPr>
              <a:t>()</a:t>
            </a:r>
            <a:endParaRPr lang="vi-VN" dirty="0">
              <a:solidFill>
                <a:srgbClr val="262626"/>
              </a:solidFill>
              <a:latin typeface="Segoe UI" panose="020B0502040204020203" pitchFamily="34" charset="0"/>
            </a:endParaRPr>
          </a:p>
        </p:txBody>
      </p:sp>
      <p:sp>
        <p:nvSpPr>
          <p:cNvPr id="12" name="Rectangle 11"/>
          <p:cNvSpPr/>
          <p:nvPr/>
        </p:nvSpPr>
        <p:spPr>
          <a:xfrm>
            <a:off x="10145365" y="1632517"/>
            <a:ext cx="6096000" cy="4247317"/>
          </a:xfrm>
          <a:prstGeom prst="rect">
            <a:avLst/>
          </a:prstGeom>
        </p:spPr>
        <p:txBody>
          <a:bodyPr>
            <a:spAutoFit/>
          </a:bodyPr>
          <a:lstStyle/>
          <a:p>
            <a:r>
              <a:rPr lang="vi-VN" b="1" dirty="0" smtClean="0">
                <a:solidFill>
                  <a:srgbClr val="FF8C00"/>
                </a:solidFill>
              </a:rPr>
              <a:t>Bits </a:t>
            </a:r>
            <a:r>
              <a:rPr lang="vi-VN" b="1" dirty="0">
                <a:solidFill>
                  <a:srgbClr val="FF8C00"/>
                </a:solidFill>
              </a:rPr>
              <a:t>và Bytes</a:t>
            </a:r>
            <a:endParaRPr lang="vi-VN" b="1" dirty="0">
              <a:solidFill>
                <a:srgbClr val="000000"/>
              </a:solidFill>
            </a:endParaRPr>
          </a:p>
          <a:p>
            <a:pPr>
              <a:buFont typeface="Arial" panose="020B0604020202020204" pitchFamily="34" charset="0"/>
              <a:buChar char="•"/>
            </a:pPr>
            <a:r>
              <a:rPr lang="vi-VN" dirty="0">
                <a:solidFill>
                  <a:srgbClr val="FFFFFF"/>
                </a:solidFill>
                <a:latin typeface="Segoe UI" panose="020B0502040204020203" pitchFamily="34" charset="0"/>
                <a:hlinkClick r:id="rId48"/>
              </a:rPr>
              <a:t>lowByte()</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49"/>
              </a:rPr>
              <a:t>highByte()</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50"/>
              </a:rPr>
              <a:t>bitRead()</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51"/>
              </a:rPr>
              <a:t>bitWrite()</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52"/>
              </a:rPr>
              <a:t>bitSet()</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53"/>
              </a:rPr>
              <a:t>bitClear()</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54"/>
              </a:rPr>
              <a:t>bit()</a:t>
            </a:r>
            <a:endParaRPr lang="vi-VN" dirty="0">
              <a:solidFill>
                <a:srgbClr val="262626"/>
              </a:solidFill>
              <a:latin typeface="Segoe UI" panose="020B0502040204020203" pitchFamily="34" charset="0"/>
            </a:endParaRPr>
          </a:p>
          <a:p>
            <a:r>
              <a:rPr lang="vi-VN" b="1" dirty="0">
                <a:solidFill>
                  <a:srgbClr val="FF8C00"/>
                </a:solidFill>
              </a:rPr>
              <a:t>Ngắt (interrupt)</a:t>
            </a:r>
            <a:endParaRPr lang="vi-VN" b="1" dirty="0">
              <a:solidFill>
                <a:srgbClr val="000000"/>
              </a:solidFill>
            </a:endParaRPr>
          </a:p>
          <a:p>
            <a:pPr>
              <a:buFont typeface="Arial" panose="020B0604020202020204" pitchFamily="34" charset="0"/>
              <a:buChar char="•"/>
            </a:pPr>
            <a:r>
              <a:rPr lang="vi-VN" dirty="0">
                <a:solidFill>
                  <a:srgbClr val="FFFFFF"/>
                </a:solidFill>
                <a:latin typeface="Segoe UI" panose="020B0502040204020203" pitchFamily="34" charset="0"/>
                <a:hlinkClick r:id="rId55"/>
              </a:rPr>
              <a:t>attachInterrupt()</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56"/>
              </a:rPr>
              <a:t>detachInterrupt()</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57"/>
              </a:rPr>
              <a:t>interrupts()</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58"/>
              </a:rPr>
              <a:t>noInterrupts()</a:t>
            </a:r>
            <a:endParaRPr lang="vi-VN" dirty="0">
              <a:solidFill>
                <a:srgbClr val="262626"/>
              </a:solidFill>
              <a:latin typeface="Segoe UI" panose="020B0502040204020203" pitchFamily="34" charset="0"/>
            </a:endParaRPr>
          </a:p>
          <a:p>
            <a:r>
              <a:rPr lang="vi-VN" b="1" dirty="0">
                <a:solidFill>
                  <a:srgbClr val="FF8C00"/>
                </a:solidFill>
              </a:rPr>
              <a:t>Giao tiếp</a:t>
            </a:r>
            <a:endParaRPr lang="vi-VN" b="1" dirty="0">
              <a:solidFill>
                <a:srgbClr val="000000"/>
              </a:solidFill>
            </a:endParaRPr>
          </a:p>
          <a:p>
            <a:pPr>
              <a:buFont typeface="Arial" panose="020B0604020202020204" pitchFamily="34" charset="0"/>
              <a:buChar char="•"/>
            </a:pPr>
            <a:r>
              <a:rPr lang="vi-VN" dirty="0">
                <a:solidFill>
                  <a:srgbClr val="FFFFFF"/>
                </a:solidFill>
                <a:latin typeface="Segoe UI" panose="020B0502040204020203" pitchFamily="34" charset="0"/>
                <a:hlinkClick r:id="rId59"/>
              </a:rPr>
              <a:t>Serial</a:t>
            </a:r>
            <a:endParaRPr lang="vi-VN" b="0" i="0" dirty="0">
              <a:solidFill>
                <a:srgbClr val="262626"/>
              </a:solidFill>
              <a:effectLst/>
              <a:latin typeface="Segoe UI" panose="020B0502040204020203" pitchFamily="34" charset="0"/>
            </a:endParaRPr>
          </a:p>
        </p:txBody>
      </p:sp>
      <p:sp>
        <p:nvSpPr>
          <p:cNvPr id="14" name="Rectangle 13"/>
          <p:cNvSpPr/>
          <p:nvPr/>
        </p:nvSpPr>
        <p:spPr>
          <a:xfrm>
            <a:off x="7822089" y="1884005"/>
            <a:ext cx="6096000" cy="4524315"/>
          </a:xfrm>
          <a:prstGeom prst="rect">
            <a:avLst/>
          </a:prstGeom>
        </p:spPr>
        <p:txBody>
          <a:bodyPr>
            <a:spAutoFit/>
          </a:bodyPr>
          <a:lstStyle/>
          <a:p>
            <a:r>
              <a:rPr lang="vi-VN" b="1" dirty="0" smtClean="0">
                <a:solidFill>
                  <a:srgbClr val="FF8C00"/>
                </a:solidFill>
              </a:rPr>
              <a:t>Xử </a:t>
            </a:r>
            <a:r>
              <a:rPr lang="vi-VN" b="1" dirty="0">
                <a:solidFill>
                  <a:srgbClr val="FF8C00"/>
                </a:solidFill>
              </a:rPr>
              <a:t>lý chuỗi</a:t>
            </a:r>
            <a:endParaRPr lang="vi-VN" b="1" dirty="0">
              <a:solidFill>
                <a:srgbClr val="000000"/>
              </a:solidFill>
            </a:endParaRPr>
          </a:p>
          <a:p>
            <a:pPr>
              <a:buFont typeface="Arial" panose="020B0604020202020204" pitchFamily="34" charset="0"/>
              <a:buChar char="•"/>
            </a:pPr>
            <a:r>
              <a:rPr lang="vi-VN" dirty="0">
                <a:solidFill>
                  <a:srgbClr val="FFFFFF"/>
                </a:solidFill>
                <a:latin typeface="Segoe UI" panose="020B0502040204020203" pitchFamily="34" charset="0"/>
                <a:hlinkClick r:id="rId60"/>
              </a:rPr>
              <a:t>isAscii()</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61"/>
              </a:rPr>
              <a:t>isWhitespace()</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62"/>
              </a:rPr>
              <a:t>isAlpha()</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63"/>
              </a:rPr>
              <a:t>isAlphaNumeric()</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64"/>
              </a:rPr>
              <a:t>isControl()</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65"/>
              </a:rPr>
              <a:t>isDigit()</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66"/>
              </a:rPr>
              <a:t>isGraph()</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67"/>
              </a:rPr>
              <a:t>isLowerCase()</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68"/>
              </a:rPr>
              <a:t>isPrintable()</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69"/>
              </a:rPr>
              <a:t>isPunct()</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70"/>
              </a:rPr>
              <a:t>isSpace()</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71"/>
              </a:rPr>
              <a:t>isUpperCase()</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2086BF"/>
                </a:solidFill>
                <a:latin typeface="Segoe UI" panose="020B0502040204020203" pitchFamily="34" charset="0"/>
                <a:hlinkClick r:id="rId72"/>
              </a:rPr>
              <a:t>isHexadecimalDigit()</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73"/>
              </a:rPr>
              <a:t>tolower()</a:t>
            </a:r>
            <a:endParaRPr lang="vi-VN" dirty="0">
              <a:solidFill>
                <a:srgbClr val="262626"/>
              </a:solidFill>
              <a:latin typeface="Segoe UI" panose="020B0502040204020203" pitchFamily="34" charset="0"/>
            </a:endParaRPr>
          </a:p>
          <a:p>
            <a:pPr>
              <a:buFont typeface="Arial" panose="020B0604020202020204" pitchFamily="34" charset="0"/>
              <a:buChar char="•"/>
            </a:pPr>
            <a:r>
              <a:rPr lang="vi-VN" dirty="0">
                <a:solidFill>
                  <a:srgbClr val="FFFFFF"/>
                </a:solidFill>
                <a:latin typeface="Segoe UI" panose="020B0502040204020203" pitchFamily="34" charset="0"/>
                <a:hlinkClick r:id="rId74"/>
              </a:rPr>
              <a:t>toupper</a:t>
            </a:r>
            <a:r>
              <a:rPr lang="vi-VN" dirty="0" smtClean="0">
                <a:solidFill>
                  <a:srgbClr val="FFFFFF"/>
                </a:solidFill>
                <a:latin typeface="Segoe UI" panose="020B0502040204020203" pitchFamily="34" charset="0"/>
                <a:hlinkClick r:id="rId74"/>
              </a:rPr>
              <a:t>()</a:t>
            </a:r>
            <a:endParaRPr lang="vi-VN" dirty="0">
              <a:solidFill>
                <a:srgbClr val="262626"/>
              </a:solidFill>
              <a:latin typeface="Segoe UI" panose="020B0502040204020203" pitchFamily="34" charset="0"/>
            </a:endParaRPr>
          </a:p>
        </p:txBody>
      </p:sp>
    </p:spTree>
    <p:extLst>
      <p:ext uri="{BB962C8B-B14F-4D97-AF65-F5344CB8AC3E}">
        <p14:creationId xmlns:p14="http://schemas.microsoft.com/office/powerpoint/2010/main" val="25944858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6986FD-A0F2-408E-B179-98FC05FF29CE}" type="slidenum">
              <a:rPr lang="en-US" smtClean="0"/>
              <a:t>7</a:t>
            </a:fld>
            <a:endParaRPr lang="en-US"/>
          </a:p>
        </p:txBody>
      </p:sp>
    </p:spTree>
    <p:extLst>
      <p:ext uri="{BB962C8B-B14F-4D97-AF65-F5344CB8AC3E}">
        <p14:creationId xmlns:p14="http://schemas.microsoft.com/office/powerpoint/2010/main" val="4129215133"/>
      </p:ext>
    </p:extLst>
  </p:cSld>
  <p:clrMapOvr>
    <a:masterClrMapping/>
  </p:clrMapOvr>
</p:sld>
</file>

<file path=ppt/theme/theme1.xml><?xml version="1.0" encoding="utf-8"?>
<a:theme xmlns:a="http://schemas.openxmlformats.org/drawingml/2006/main" name="Theme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77192DF3-8719-8049-A474-6E5387811FD1}" vid="{D558F349-6116-1C46-B267-48F78D0DE2B8}"/>
    </a:ext>
  </a:extLst>
</a:theme>
</file>

<file path=ppt/theme/theme2.xml><?xml version="1.0" encoding="utf-8"?>
<a:theme xmlns:a="http://schemas.openxmlformats.org/drawingml/2006/main" name="Section Break Slide Master">
  <a:themeElements>
    <a:clrScheme name="ALLPPT- FLASHFOOD">
      <a:dk1>
        <a:sysClr val="windowText" lastClr="000000"/>
      </a:dk1>
      <a:lt1>
        <a:sysClr val="window" lastClr="FFFFFF"/>
      </a:lt1>
      <a:dk2>
        <a:srgbClr val="44546A"/>
      </a:dk2>
      <a:lt2>
        <a:srgbClr val="E7E6E6"/>
      </a:lt2>
      <a:accent1>
        <a:srgbClr val="79BA27"/>
      </a:accent1>
      <a:accent2>
        <a:srgbClr val="F3932D"/>
      </a:accent2>
      <a:accent3>
        <a:srgbClr val="79BA27"/>
      </a:accent3>
      <a:accent4>
        <a:srgbClr val="F2B662"/>
      </a:accent4>
      <a:accent5>
        <a:srgbClr val="F3932D"/>
      </a:accent5>
      <a:accent6>
        <a:srgbClr val="F2B662"/>
      </a:accent6>
      <a:hlink>
        <a:srgbClr val="262626"/>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E991F2E669B194892B6D93833719159" ma:contentTypeVersion="0" ma:contentTypeDescription="Create a new document." ma:contentTypeScope="" ma:versionID="df91463942d90ad2812de8ee49671c88">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2658C91-0932-4184-8543-DC828C08CF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1A6E2C4-60B6-4BED-9FA9-4F9F883B11CB}">
  <ds:schemaRefs>
    <ds:schemaRef ds:uri="http://schemas.microsoft.com/sharepoint/v3/contenttype/forms"/>
  </ds:schemaRefs>
</ds:datastoreItem>
</file>

<file path=customXml/itemProps3.xml><?xml version="1.0" encoding="utf-8"?>
<ds:datastoreItem xmlns:ds="http://schemas.openxmlformats.org/officeDocument/2006/customXml" ds:itemID="{D5530FF2-142A-40FA-8DA4-7B970417FE87}">
  <ds:schemaRefs>
    <ds:schemaRef ds:uri="http://purl.org/dc/dcmitype/"/>
    <ds:schemaRef ds:uri="http://purl.org/dc/elements/1.1/"/>
    <ds:schemaRef ds:uri="http://purl.org/dc/terms/"/>
    <ds:schemaRef ds:uri="http://schemas.microsoft.com/office/2006/documentManagement/types"/>
    <ds:schemaRef ds:uri="http://schemas.openxmlformats.org/package/2006/metadata/core-properties"/>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Theme3</Template>
  <TotalTime>889</TotalTime>
  <Words>420</Words>
  <Application>Microsoft Office PowerPoint</Application>
  <PresentationFormat>Widescreen</PresentationFormat>
  <Paragraphs>208</Paragraphs>
  <Slides>7</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Arial</vt:lpstr>
      <vt:lpstr>Arial Unicode MS</vt:lpstr>
      <vt:lpstr>helvetica</vt:lpstr>
      <vt:lpstr>Muli</vt:lpstr>
      <vt:lpstr>Open Sans</vt:lpstr>
      <vt:lpstr>Segoe UI</vt:lpstr>
      <vt:lpstr>Times New Roman</vt:lpstr>
      <vt:lpstr>Theme3</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96</cp:revision>
  <dcterms:created xsi:type="dcterms:W3CDTF">2021-10-12T00:42:32Z</dcterms:created>
  <dcterms:modified xsi:type="dcterms:W3CDTF">2022-08-15T13:17:53Z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0x010100AE991F2E669B194892B6D93833719159</vt:lpwstr>
  </property>
</Properties>
</file>