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54" r:id="rId2"/>
  </p:sldMasterIdLst>
  <p:sldIdLst>
    <p:sldId id="256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2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12192000" cy="163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66000" y="985382"/>
            <a:ext cx="1260000" cy="12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C2FFD24C-7A3B-446D-9BCE-07E83932E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6429"/>
            <a:ext cx="121919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518067" y="2454828"/>
            <a:ext cx="8629650" cy="137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1465287" y="4041285"/>
            <a:ext cx="8629650" cy="12058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1"/>
            <a:r>
              <a:rPr lang="en-US" dirty="0"/>
              <a:t>Second level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12" y="5712781"/>
            <a:ext cx="1590600" cy="109033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6986FD-A0F2-408E-B179-98FC05FF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2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BAD1-D9E7-4C08-AC0D-FCF3EFD0F4D5}"/>
              </a:ext>
            </a:extLst>
          </p:cNvPr>
          <p:cNvSpPr/>
          <p:nvPr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144282E-182B-40C9-BC95-CDE543E12624}"/>
              </a:ext>
            </a:extLst>
          </p:cNvPr>
          <p:cNvSpPr/>
          <p:nvPr/>
        </p:nvSpPr>
        <p:spPr>
          <a:xfrm>
            <a:off x="-1" y="142874"/>
            <a:ext cx="10253709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576" y="162773"/>
            <a:ext cx="1083833" cy="74295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8613" y="1349375"/>
            <a:ext cx="11398250" cy="5318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6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222492" y="6302375"/>
            <a:ext cx="500849" cy="365125"/>
          </a:xfrm>
        </p:spPr>
        <p:txBody>
          <a:bodyPr/>
          <a:lstStyle/>
          <a:p>
            <a:fld id="{6D6986FD-A0F2-408E-B179-98FC05FF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BAD1-D9E7-4C08-AC0D-FCF3EFD0F4D5}"/>
              </a:ext>
            </a:extLst>
          </p:cNvPr>
          <p:cNvSpPr/>
          <p:nvPr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144282E-182B-40C9-BC95-CDE543E12624}"/>
              </a:ext>
            </a:extLst>
          </p:cNvPr>
          <p:cNvSpPr/>
          <p:nvPr/>
        </p:nvSpPr>
        <p:spPr>
          <a:xfrm>
            <a:off x="0" y="142874"/>
            <a:ext cx="10280342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239" y="206309"/>
            <a:ext cx="1083833" cy="74295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8613" y="1349375"/>
            <a:ext cx="11398250" cy="48648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/>
            </a:lvl1pPr>
            <a:lvl2pPr>
              <a:lnSpc>
                <a:spcPct val="200000"/>
              </a:lnSpc>
              <a:defRPr sz="2800"/>
            </a:lvl2pPr>
            <a:lvl3pPr>
              <a:lnSpc>
                <a:spcPct val="200000"/>
              </a:lnSpc>
              <a:defRPr sz="2400"/>
            </a:lvl3pPr>
            <a:lvl4pPr>
              <a:lnSpc>
                <a:spcPct val="200000"/>
              </a:lnSpc>
              <a:defRPr sz="2000"/>
            </a:lvl4pPr>
            <a:lvl5pPr>
              <a:lnSpc>
                <a:spcPct val="200000"/>
              </a:lnSpc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/>
        </p:nvSpPr>
        <p:spPr>
          <a:xfrm>
            <a:off x="6746489" y="6353175"/>
            <a:ext cx="503966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Ngọc</a:t>
            </a:r>
            <a:r>
              <a:rPr lang="en-US" dirty="0">
                <a:solidFill>
                  <a:schemeClr val="bg1"/>
                </a:solidFill>
              </a:rPr>
              <a:t> Anh</a:t>
            </a:r>
            <a:r>
              <a:rPr lang="en-US" baseline="0" dirty="0">
                <a:solidFill>
                  <a:schemeClr val="bg1"/>
                </a:solidFill>
              </a:rPr>
              <a:t>– ĐH </a:t>
            </a:r>
            <a:r>
              <a:rPr lang="en-US" baseline="0" dirty="0" err="1">
                <a:solidFill>
                  <a:schemeClr val="bg1"/>
                </a:solidFill>
              </a:rPr>
              <a:t>Phenikaa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726863" y="6353175"/>
            <a:ext cx="390416" cy="365125"/>
          </a:xfrm>
        </p:spPr>
        <p:txBody>
          <a:bodyPr/>
          <a:lstStyle/>
          <a:p>
            <a:fld id="{6D6986FD-A0F2-408E-B179-98FC05FF29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5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/>
        </p:nvSpPr>
        <p:spPr>
          <a:xfrm>
            <a:off x="7736890" y="6353175"/>
            <a:ext cx="428413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CSDL –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Hà</a:t>
            </a:r>
            <a:r>
              <a:rPr lang="en-US" baseline="0" dirty="0">
                <a:solidFill>
                  <a:schemeClr val="bg1"/>
                </a:solidFill>
              </a:rPr>
              <a:t> – ĐH </a:t>
            </a:r>
            <a:r>
              <a:rPr lang="en-US" baseline="0" dirty="0" err="1">
                <a:solidFill>
                  <a:schemeClr val="bg1"/>
                </a:solidFill>
              </a:rPr>
              <a:t>Phenikaa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821" y="260427"/>
            <a:ext cx="1083833" cy="7429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746653" y="6373191"/>
            <a:ext cx="370625" cy="365125"/>
          </a:xfrm>
        </p:spPr>
        <p:txBody>
          <a:bodyPr/>
          <a:lstStyle/>
          <a:p>
            <a:fld id="{6D6986FD-A0F2-408E-B179-98FC05FF29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70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86FD-A0F2-408E-B179-98FC05FF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7" r:id="rId2"/>
    <p:sldLayoutId id="2147483685" r:id="rId3"/>
    <p:sldLayoutId id="2147483658" r:id="rId4"/>
    <p:sldLayoutId id="2147483661" r:id="rId5"/>
    <p:sldLayoutId id="214748368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uong.nguyenvan@phenikaa-uni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0" y="417577"/>
            <a:ext cx="12191999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PHENIKAA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678" y="2207895"/>
            <a:ext cx="1196866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F0"/>
                </a:solidFill>
              </a:rPr>
              <a:t>MÔN HỌC: </a:t>
            </a:r>
            <a:r>
              <a:rPr lang="en-US" sz="4000" b="1" dirty="0" smtClean="0">
                <a:solidFill>
                  <a:srgbClr val="00B0F0"/>
                </a:solidFill>
              </a:rPr>
              <a:t>KIẾN TRÚC MÁY TÍNH (THỰC HÀNH)</a:t>
            </a:r>
            <a:endParaRPr lang="en-US" sz="4000" b="1" dirty="0" smtClean="0">
              <a:solidFill>
                <a:srgbClr val="00B0F0"/>
              </a:solidFill>
            </a:endParaRPr>
          </a:p>
          <a:p>
            <a:pPr algn="ctr"/>
            <a:endParaRPr lang="en-US" sz="4000" b="1" dirty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GIẢNG VIÊN: </a:t>
            </a:r>
            <a:r>
              <a:rPr lang="en-US" sz="2800" b="1" dirty="0" err="1" smtClean="0">
                <a:solidFill>
                  <a:srgbClr val="00B0F0"/>
                </a:solidFill>
              </a:rPr>
              <a:t>Th.s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</a:rPr>
              <a:t>Nguyễn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</a:rPr>
              <a:t>Văn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</a:rPr>
              <a:t>Cường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Email: </a:t>
            </a:r>
            <a:r>
              <a:rPr lang="en-US" sz="2800" b="1" dirty="0" smtClean="0">
                <a:solidFill>
                  <a:srgbClr val="00B0F0"/>
                </a:solidFill>
                <a:hlinkClick r:id="rId2"/>
              </a:rPr>
              <a:t>cuong.nguyenvan@phenikaa-uni.edu.vn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ĐT: 0918.689.388</a:t>
            </a:r>
          </a:p>
          <a:p>
            <a:pPr algn="ctr"/>
            <a:endParaRPr lang="en-US" sz="40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0" y="417577"/>
            <a:ext cx="12191999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PHENIKAA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77543"/>
            <a:ext cx="97342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HỌC: 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MÁY TÍNH (THỰC HÀNH)</a:t>
            </a:r>
            <a:endParaRPr lang="en-US" sz="2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61744"/>
              </p:ext>
            </p:extLst>
          </p:nvPr>
        </p:nvGraphicFramePr>
        <p:xfrm>
          <a:off x="376618" y="2246929"/>
          <a:ext cx="9901238" cy="45199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1238">
                  <a:extLst>
                    <a:ext uri="{9D8B030D-6E8A-4147-A177-3AD203B41FA5}">
                      <a16:colId xmlns:a16="http://schemas.microsoft.com/office/drawing/2014/main" val="2191398048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u="sng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600" u="sng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TIÊU MÔN HỌC:</a:t>
                      </a:r>
                      <a:endParaRPr lang="en-US" sz="2600" u="sng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nhằm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Arduino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bao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it-IT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 kit arduino uno r3</a:t>
                      </a:r>
                      <a:r>
                        <a:rPr lang="it-IT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với các bài Lab sau: </a:t>
                      </a:r>
                      <a:endParaRPr lang="en-US" sz="3200" b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Ardunio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tử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Proteus;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led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Arduino;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LCD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Arduino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Arduino;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motor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Arduino;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DC motor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board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Arduino;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Servo motor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board </a:t>
                      </a:r>
                      <a:r>
                        <a:rPr lang="en-US" sz="2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Arduino.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4925" marT="34925" marB="34925"/>
                </a:tc>
                <a:extLst>
                  <a:ext uri="{0D108BD9-81ED-4DB2-BD59-A6C34878D82A}">
                    <a16:rowId xmlns:a16="http://schemas.microsoft.com/office/drawing/2014/main" val="411957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b="1" dirty="0"/>
              <a:t>Tài liệu học </a:t>
            </a:r>
            <a:r>
              <a:rPr lang="vi-VN" b="1" dirty="0" smtClean="0"/>
              <a:t>tập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vi-VN" b="1" i="1" dirty="0" smtClean="0"/>
              <a:t>Tài </a:t>
            </a:r>
            <a:r>
              <a:rPr lang="vi-VN" b="1" i="1" dirty="0"/>
              <a:t>liệu/giáo trình chính: </a:t>
            </a:r>
            <a:r>
              <a:rPr lang="vi-VN" i="1" dirty="0"/>
              <a:t>[1]. William Stallings, (2015), Computer Organization and Architecture – Designing for Performance, Elsevier, 10th edition, ISBN 978-0136073734. [2]. David A. Patterson &amp; John L. Hennessy, (2013), Computer Organization and Design: The Hardware/Software Interface, Prentice Hall, 5th edition, ISBN 9781558604285. </a:t>
            </a:r>
            <a:endParaRPr lang="en-US" i="1" dirty="0" smtClean="0"/>
          </a:p>
          <a:p>
            <a:pPr>
              <a:buFontTx/>
              <a:buChar char="-"/>
            </a:pPr>
            <a:r>
              <a:rPr lang="vi-VN" b="1" i="1" dirty="0" smtClean="0"/>
              <a:t> </a:t>
            </a:r>
            <a:r>
              <a:rPr lang="vi-VN" b="1" i="1" dirty="0"/>
              <a:t>Tài liệu tham khảo: [3]. </a:t>
            </a:r>
            <a:r>
              <a:rPr lang="vi-VN" i="1" dirty="0"/>
              <a:t>Nguyễn Minh Sơn, Nguyễn Trần Sơn (2016), Giáo trình thiết kế vi mạch số, NXB Đại học Quốc Gia TP Hồ Chí Minh, ISBN: 978-6047341016.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86FD-A0F2-408E-B179-98FC05FF29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86FD-A0F2-408E-B179-98FC05FF29C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31" y="1047413"/>
            <a:ext cx="6685714" cy="43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31" y="5170493"/>
            <a:ext cx="6714286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2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Quy định đối với sinh viên </a:t>
            </a:r>
            <a:endParaRPr lang="en-US" sz="4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86FD-A0F2-408E-B179-98FC05FF29C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0120" y="1527048"/>
            <a:ext cx="8183880" cy="300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buổi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thảo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vi-V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Quy định về thi cử, học vụ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thiểu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80%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buổi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742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77192DF3-8719-8049-A474-6E5387811FD1}" vid="{D558F349-6116-1C46-B267-48F78D0DE2B8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305</TotalTime>
  <Words>348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Times New Roman</vt:lpstr>
      <vt:lpstr>Wingdings</vt:lpstr>
      <vt:lpstr>Theme3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2021-10-12T00:42:32Z</dcterms:created>
  <dcterms:modified xsi:type="dcterms:W3CDTF">2022-08-14T01:28:56Z</dcterms:modified>
</cp:coreProperties>
</file>