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2" r:id="rId4"/>
    <p:sldId id="286" r:id="rId5"/>
    <p:sldId id="270" r:id="rId6"/>
    <p:sldId id="278" r:id="rId7"/>
    <p:sldId id="276" r:id="rId8"/>
    <p:sldId id="279" r:id="rId9"/>
    <p:sldId id="280" r:id="rId10"/>
    <p:sldId id="281" r:id="rId11"/>
    <p:sldId id="26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36" d="100"/>
          <a:sy n="136" d="100"/>
        </p:scale>
        <p:origin x="19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7/22/2020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7/22/2020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13" y="1371596"/>
            <a:ext cx="2990094" cy="4114808"/>
          </a:xfrm>
          <a:prstGeom prst="rect">
            <a:avLst/>
          </a:prstGeom>
        </p:spPr>
      </p:pic>
    </p:spTree>
    <p:extLst>
      <p:ext uri="{BB962C8B-B14F-4D97-AF65-F5344CB8AC3E}">
        <p14:creationId xmlns:p14="http://schemas.microsoft.com/office/powerpoint/2010/main" val="131524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0" y="383690"/>
            <a:ext cx="12192000" cy="4931775"/>
          </a:xfrm>
        </p:spPr>
        <p:txBody>
          <a:bodyPr>
            <a:normAutofit/>
          </a:bodyPr>
          <a:lstStyle/>
          <a:p>
            <a:pPr algn="ctr"/>
            <a:r>
              <a:rPr lang="en-US" b="1" dirty="0"/>
              <a:t>You’ve Completed the Experiment!</a:t>
            </a:r>
            <a:br>
              <a:rPr lang="en-US" sz="3600" dirty="0"/>
            </a:br>
            <a:br>
              <a:rPr lang="en-US" sz="3600" dirty="0"/>
            </a:br>
            <a:r>
              <a:rPr lang="en-US" sz="3600" dirty="0"/>
              <a:t>Press the        button at the top of the editor to end the experiment. </a:t>
            </a:r>
            <a:endParaRPr lang="en-US" dirty="0"/>
          </a:p>
        </p:txBody>
      </p:sp>
      <p:grpSp>
        <p:nvGrpSpPr>
          <p:cNvPr id="6" name="Group 5">
            <a:extLst>
              <a:ext uri="{FF2B5EF4-FFF2-40B4-BE49-F238E27FC236}">
                <a16:creationId xmlns:a16="http://schemas.microsoft.com/office/drawing/2014/main" id="{291EFAC3-4199-435E-8BCB-D4408933085A}"/>
              </a:ext>
            </a:extLst>
          </p:cNvPr>
          <p:cNvGrpSpPr/>
          <p:nvPr/>
        </p:nvGrpSpPr>
        <p:grpSpPr>
          <a:xfrm>
            <a:off x="2845958" y="2849577"/>
            <a:ext cx="634313" cy="634313"/>
            <a:chOff x="5778844" y="3111844"/>
            <a:chExt cx="634313" cy="634313"/>
          </a:xfrm>
        </p:grpSpPr>
        <p:sp>
          <p:nvSpPr>
            <p:cNvPr id="3" name="Rectangle: Rounded Corners 2">
              <a:extLst>
                <a:ext uri="{FF2B5EF4-FFF2-40B4-BE49-F238E27FC236}">
                  <a16:creationId xmlns:a16="http://schemas.microsoft.com/office/drawing/2014/main" id="{46523303-FF10-4F77-A871-98D27DD08309}"/>
                </a:ext>
              </a:extLst>
            </p:cNvPr>
            <p:cNvSpPr/>
            <p:nvPr/>
          </p:nvSpPr>
          <p:spPr>
            <a:xfrm>
              <a:off x="5778844" y="3111844"/>
              <a:ext cx="634313" cy="634313"/>
            </a:xfrm>
            <a:prstGeom prst="round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CFD63078-773B-4F8A-8C2F-70304AE61662}"/>
                </a:ext>
              </a:extLst>
            </p:cNvPr>
            <p:cNvSpPr/>
            <p:nvPr/>
          </p:nvSpPr>
          <p:spPr>
            <a:xfrm rot="5400000">
              <a:off x="5948649" y="3301973"/>
              <a:ext cx="294703" cy="254054"/>
            </a:xfrm>
            <a:prstGeom prst="triangle">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800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Locate the Cube!!</a:t>
            </a:r>
            <a:br>
              <a:rPr lang="en-US" b="1" dirty="0"/>
            </a:br>
            <a:r>
              <a:rPr lang="en-US" dirty="0"/>
              <a:t>Note: Sometimes it will be invisible!</a:t>
            </a:r>
          </a:p>
        </p:txBody>
      </p:sp>
    </p:spTree>
    <p:extLst>
      <p:ext uri="{BB962C8B-B14F-4D97-AF65-F5344CB8AC3E}">
        <p14:creationId xmlns:p14="http://schemas.microsoft.com/office/powerpoint/2010/main" val="271993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Find Both!</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990" y="2669921"/>
            <a:ext cx="2857500" cy="2857500"/>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237" y="1486168"/>
            <a:ext cx="2990094" cy="4114808"/>
          </a:xfrm>
          <a:prstGeom prst="rect">
            <a:avLst/>
          </a:prstGeom>
        </p:spPr>
      </p:pic>
    </p:spTree>
    <p:extLst>
      <p:ext uri="{BB962C8B-B14F-4D97-AF65-F5344CB8AC3E}">
        <p14:creationId xmlns:p14="http://schemas.microsoft.com/office/powerpoint/2010/main" val="165676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3986930" y="2479066"/>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466485" y="4797554"/>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336494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6000" b="1" dirty="0"/>
              <a:t>Get Ready!</a:t>
            </a:r>
            <a:endParaRPr lang="en-US" sz="6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3999" y="220738"/>
            <a:ext cx="9144000" cy="1008552"/>
          </a:xfrm>
        </p:spPr>
        <p:txBody>
          <a:bodyPr/>
          <a:lstStyle/>
          <a:p>
            <a:r>
              <a:rPr lang="en-US" b="1" dirty="0"/>
              <a:t>Find</a:t>
            </a:r>
          </a:p>
        </p:txBody>
      </p:sp>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2" y="1382656"/>
            <a:ext cx="4171955" cy="4092688"/>
          </a:xfrm>
          <a:prstGeom prst="rect">
            <a:avLst/>
          </a:prstGeom>
        </p:spPr>
      </p:pic>
    </p:spTree>
    <p:extLst>
      <p:ext uri="{BB962C8B-B14F-4D97-AF65-F5344CB8AC3E}">
        <p14:creationId xmlns:p14="http://schemas.microsoft.com/office/powerpoint/2010/main" val="367933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2296709"/>
            <a:ext cx="2857500" cy="2857500"/>
          </a:xfrm>
          <a:prstGeom prst="rect">
            <a:avLst/>
          </a:prstGeom>
        </p:spPr>
      </p:pic>
    </p:spTree>
    <p:extLst>
      <p:ext uri="{BB962C8B-B14F-4D97-AF65-F5344CB8AC3E}">
        <p14:creationId xmlns:p14="http://schemas.microsoft.com/office/powerpoint/2010/main" val="357423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11239</TotalTime>
  <Words>165</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This Experiment Was Created Using</vt:lpstr>
      <vt:lpstr>Instructions</vt:lpstr>
      <vt:lpstr>Find Both!</vt:lpstr>
      <vt:lpstr>PowerPoint Presentation</vt:lpstr>
      <vt:lpstr>Get Ready!</vt:lpstr>
      <vt:lpstr>PowerPoint Presentation</vt:lpstr>
      <vt:lpstr>Collect the Items!</vt:lpstr>
      <vt:lpstr>Find</vt:lpstr>
      <vt:lpstr>Find</vt:lpstr>
      <vt:lpstr>Find</vt:lpstr>
      <vt:lpstr>You’ve Completed the Experiment!  Press the        button at the top of the editor to end the experiment. </vt:lpstr>
      <vt:lpstr>Locate the Cube!! Note: Sometimes it will be invisible!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59</cp:revision>
  <dcterms:created xsi:type="dcterms:W3CDTF">2020-01-10T13:29:58Z</dcterms:created>
  <dcterms:modified xsi:type="dcterms:W3CDTF">2020-07-22T20:02:29Z</dcterms:modified>
</cp:coreProperties>
</file>