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C153-702A-4994-90BB-28C9E7A50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1A08E-068F-4D18-A93D-2A9B65E6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87F3-557C-4A35-8893-C4FB2E10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F9AD-2AA2-4648-9E39-56B64EBF9F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8FD14-A61A-4950-86C9-42F9CBE0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20760-DFAD-4468-B57B-F772D7C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9C22-05AE-44B7-8EC7-F5B91CD3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09F0-5BBC-4CC2-8213-5998C44B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61014-F594-4527-923D-B6DACCB16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D2298-5076-47B6-B618-AC176FBE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F9AD-2AA2-4648-9E39-56B64EBF9F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A1000-72E0-4C73-9D3B-3885B069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98603-D39F-4833-9802-23475A1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9C22-05AE-44B7-8EC7-F5B91CD3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0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451ED-E86B-46D9-B14C-1D3226641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D624E-4680-4634-9615-2A9F4F6CA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E1F7-B0F1-4702-94B8-1401B78D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F9AD-2AA2-4648-9E39-56B64EBF9F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B295-4AD9-4B9A-A67F-EF1EF1BD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1365-A107-4884-AFCD-82447CA6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9C22-05AE-44B7-8EC7-F5B91CD3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AAE2-3022-4177-AABB-D325E1E1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E9D9-35C3-41AC-9B0C-5F530E30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F9BFF-EC56-457B-BBEA-0F3514DE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F9AD-2AA2-4648-9E39-56B64EBF9F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A592-832F-4EA7-9BDD-A1195BE6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9C462-64C6-441A-976E-51B8DDDF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9C22-05AE-44B7-8EC7-F5B91CD3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0A91-1F16-4BB3-BEA0-EF54F8B0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D0A8C-9504-4BCE-A53E-9E158524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E69A-AB2B-4C38-B0DA-28B5738C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F9AD-2AA2-4648-9E39-56B64EBF9F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370A-E1E0-4042-B0E3-220E46E0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4D04-4169-4E46-93FC-773F6C48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9C22-05AE-44B7-8EC7-F5B91CD3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0FCD-B16C-44BB-A62D-8941493E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94C1-F67D-4ED6-9CBE-D7F0FE92E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4594E-8EBB-4C9F-8866-D8905C2D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2E984-0CA2-4A46-86FD-B62AD0B1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F9AD-2AA2-4648-9E39-56B64EBF9F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951FF-E8BF-4C4B-A873-2383767F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20B92-0B30-49F6-8B44-C4265A62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9C22-05AE-44B7-8EC7-F5B91CD3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3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754F-AED5-4C96-BFCD-C6789C6B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1EC34-4345-49E9-A8BA-A6FEFF0A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BC5EF-1B17-4362-95E5-D012E0F48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964A8-64F5-47A5-8827-BD8D590DB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973DD-61EA-43DE-B8C9-E1348F0AF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BD693-F1B4-445E-A03A-28DFCA49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F9AD-2AA2-4648-9E39-56B64EBF9F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963C3-531E-4B20-BCBB-A2429E03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A1EB1-08AC-4245-B015-722B912E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9C22-05AE-44B7-8EC7-F5B91CD3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0E18-6425-4B9F-846A-F0F82CC3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A7925-730F-4171-8528-93083316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F9AD-2AA2-4648-9E39-56B64EBF9F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0B5AF-C413-44F7-9F86-932991E7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3C700-B6E9-4152-9DA4-9DA6160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9C22-05AE-44B7-8EC7-F5B91CD3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B57F-EEB4-4068-B2B5-A3E3B846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F9AD-2AA2-4648-9E39-56B64EBF9F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37C70-19D4-4DE4-9EA3-93EF6DDA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C8FD8-40AA-449A-A00F-52236EFE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9C22-05AE-44B7-8EC7-F5B91CD3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1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9356-19E4-4088-8BCA-D8CA8578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F01D-8F70-4238-A240-0103B927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04E5D-F90C-4CC0-B912-F53D8D3DA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486CB-0839-44CF-92D6-012B5CC8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F9AD-2AA2-4648-9E39-56B64EBF9F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28058-F5A6-4DDC-A657-E8C3E7D9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DB8AC-B1CA-4157-8D29-87ECD1CB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9C22-05AE-44B7-8EC7-F5B91CD3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2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D96C-C061-4EB2-9184-BD0A9400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4F3DB-9825-4750-B1AC-D4564AB18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7D24A-8165-4104-A9F0-96EE9A83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B34A9-F691-4912-B6FA-1DC960D4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F9AD-2AA2-4648-9E39-56B64EBF9F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AC76B-4F32-46A3-963D-BB4B028C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33B77-1783-4971-940E-9248ADC5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9C22-05AE-44B7-8EC7-F5B91CD3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DE921-4950-43A6-8EA0-C22A504A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F0D1-8F74-41C9-A79B-2046C4859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2D5C-8285-4694-982F-D1EE2BD0C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F9AD-2AA2-4648-9E39-56B64EBF9F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B140-F559-49DA-9150-B7462F885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935B-95C4-459A-94F1-4CC07F974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9C22-05AE-44B7-8EC7-F5B91CD3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859" y="1154147"/>
            <a:ext cx="10214070" cy="100855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Welcome!</a:t>
            </a:r>
            <a:br>
              <a:rPr lang="en-US" b="1" dirty="0"/>
            </a:br>
            <a:r>
              <a:rPr lang="en-US" dirty="0"/>
              <a:t>This Experiment Was Created Using</a:t>
            </a:r>
          </a:p>
        </p:txBody>
      </p:sp>
      <p:pic>
        <p:nvPicPr>
          <p:cNvPr id="16" name="Picture 1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67EBCEF-1733-451B-8A52-366F6796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98" y="2783652"/>
            <a:ext cx="7959403" cy="22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7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Welcome! This Experiment Was Created 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Welcome! This Experiment Was Created Using</dc:title>
  <dc:creator>Kyle Nealy</dc:creator>
  <cp:lastModifiedBy>Kyle Nealy</cp:lastModifiedBy>
  <cp:revision>1</cp:revision>
  <dcterms:created xsi:type="dcterms:W3CDTF">2020-01-31T12:54:09Z</dcterms:created>
  <dcterms:modified xsi:type="dcterms:W3CDTF">2020-01-31T12:57:37Z</dcterms:modified>
</cp:coreProperties>
</file>