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82BA269-C102-408A-87EB-8370D2493673}">
          <p14:sldIdLst>
            <p14:sldId id="25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5E90-BC9B-4A5E-AB2C-A180022D1CC2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587F-2630-43CE-8414-65046622D3A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99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5E90-BC9B-4A5E-AB2C-A180022D1CC2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587F-2630-43CE-8414-65046622D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5E90-BC9B-4A5E-AB2C-A180022D1CC2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587F-2630-43CE-8414-65046622D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5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5E90-BC9B-4A5E-AB2C-A180022D1CC2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587F-2630-43CE-8414-65046622D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5E90-BC9B-4A5E-AB2C-A180022D1CC2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587F-2630-43CE-8414-65046622D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88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5E90-BC9B-4A5E-AB2C-A180022D1CC2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587F-2630-43CE-8414-65046622D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3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5E90-BC9B-4A5E-AB2C-A180022D1CC2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587F-2630-43CE-8414-65046622D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5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5E90-BC9B-4A5E-AB2C-A180022D1CC2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587F-2630-43CE-8414-65046622D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3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5E90-BC9B-4A5E-AB2C-A180022D1CC2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587F-2630-43CE-8414-65046622D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4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5E90-BC9B-4A5E-AB2C-A180022D1CC2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587F-2630-43CE-8414-65046622D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9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5E90-BC9B-4A5E-AB2C-A180022D1CC2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587F-2630-43CE-8414-65046622D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0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65E90-BC9B-4A5E-AB2C-A180022D1CC2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B587F-2630-43CE-8414-65046622D3A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4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b="1" u="sng" dirty="0"/>
              <a:t>完</a:t>
            </a:r>
            <a:r>
              <a:rPr lang="ja-JP" altLang="en-US" b="1" u="sng" dirty="0" smtClean="0"/>
              <a:t>全</a:t>
            </a:r>
            <a:r>
              <a:rPr lang="ja-JP" altLang="en-US" b="1" u="sng" dirty="0"/>
              <a:t>合</a:t>
            </a:r>
            <a:r>
              <a:rPr lang="ja-JP" altLang="en-US" b="1" u="sng" dirty="0" smtClean="0"/>
              <a:t>意</a:t>
            </a:r>
            <a:r>
              <a:rPr lang="en-US" altLang="ja-JP" b="1" u="sng" dirty="0" smtClean="0"/>
              <a:t/>
            </a:r>
            <a:br>
              <a:rPr lang="en-US" altLang="ja-JP" b="1" u="sng" dirty="0" smtClean="0"/>
            </a:br>
            <a:r>
              <a:rPr lang="en-US" altLang="ja-JP" b="1" u="sng" dirty="0" smtClean="0"/>
              <a:t>Entire Agreement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6440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This agreement constitutes an entire agreement between the parties pertaining to the subject matter herein contained and supersedes all prior agreements, representations and understandings  of the parties. </a:t>
            </a:r>
          </a:p>
          <a:p>
            <a:pPr marL="514350" indent="-514350">
              <a:buAutoNum type="arabicPeriod"/>
            </a:pPr>
            <a:r>
              <a:rPr lang="en-US" dirty="0" smtClean="0"/>
              <a:t>No supplement, modification or amendment of this Agreement shall be binding upon any party hereto unless executed in writing by both parties.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25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本契約は、本契約の主題に関する両当事者の全ての合意を綱羅しており、両当事者の従前の全ての合意、表明及び了解事項に優先し置き換わるものである。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本契</a:t>
            </a:r>
            <a:r>
              <a:rPr lang="ja-JP" altLang="en-US" dirty="0" smtClean="0"/>
              <a:t>約の補足、変更または修正は、両当事者が署名</a:t>
            </a:r>
            <a:r>
              <a:rPr lang="ja-JP" altLang="en-US" dirty="0"/>
              <a:t>した書</a:t>
            </a:r>
            <a:r>
              <a:rPr lang="ja-JP" altLang="en-US" dirty="0" smtClean="0"/>
              <a:t>面によらない限り、どの当事者にたいしても拘束力がないものとする。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80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026066"/>
              </p:ext>
            </p:extLst>
          </p:nvPr>
        </p:nvGraphicFramePr>
        <p:xfrm>
          <a:off x="1" y="27704"/>
          <a:ext cx="9143998" cy="685098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09599"/>
                <a:gridCol w="4038600"/>
                <a:gridCol w="2190632"/>
                <a:gridCol w="2305167"/>
              </a:tblGrid>
              <a:tr h="47757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 smtClean="0"/>
                        <a:t>日本語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 smtClean="0"/>
                        <a:t>英語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 smtClean="0"/>
                        <a:t>ベトナム語</a:t>
                      </a:r>
                      <a:endParaRPr lang="en-US" dirty="0"/>
                    </a:p>
                  </a:txBody>
                  <a:tcPr/>
                </a:tc>
              </a:tr>
              <a:tr h="477573">
                <a:tc>
                  <a:txBody>
                    <a:bodyPr/>
                    <a:lstStyle/>
                    <a:p>
                      <a:r>
                        <a:rPr lang="en-US" altLang="ja-JP" sz="2000" b="1" dirty="0" smtClean="0">
                          <a:latin typeface="+mn-ea"/>
                          <a:ea typeface="+mn-ea"/>
                        </a:rPr>
                        <a:t>1</a:t>
                      </a:r>
                      <a:endParaRPr lang="ja-JP" altLang="en-US" sz="2000" b="1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b="1" dirty="0" smtClean="0">
                          <a:latin typeface="+mn-ea"/>
                          <a:ea typeface="+mn-ea"/>
                        </a:rPr>
                        <a:t>～を構成する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+mn-ea"/>
                          <a:ea typeface="+mn-ea"/>
                        </a:rPr>
                        <a:t>constitute</a:t>
                      </a:r>
                      <a:endParaRPr lang="en-US" sz="2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err="1" smtClean="0">
                          <a:latin typeface="+mn-ea"/>
                          <a:ea typeface="+mn-ea"/>
                        </a:rPr>
                        <a:t>Tạo</a:t>
                      </a:r>
                      <a:r>
                        <a:rPr lang="en-US" sz="20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2000" b="0" baseline="0" dirty="0" err="1" smtClean="0">
                          <a:latin typeface="+mn-ea"/>
                          <a:ea typeface="+mn-ea"/>
                        </a:rPr>
                        <a:t>lập</a:t>
                      </a:r>
                      <a:endParaRPr lang="en-US" sz="2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84595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+mn-ea"/>
                          <a:ea typeface="+mn-ea"/>
                        </a:rPr>
                        <a:t>2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b="1" dirty="0" smtClean="0">
                          <a:latin typeface="+mn-ea"/>
                          <a:ea typeface="+mn-ea"/>
                        </a:rPr>
                        <a:t>完全合意、合意内容の全て</a:t>
                      </a:r>
                    </a:p>
                    <a:p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+mn-ea"/>
                          <a:ea typeface="+mn-ea"/>
                        </a:rPr>
                        <a:t>Entire agreement</a:t>
                      </a:r>
                      <a:endParaRPr lang="en-US" sz="2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err="1" smtClean="0">
                          <a:latin typeface="+mn-ea"/>
                          <a:ea typeface="+mn-ea"/>
                        </a:rPr>
                        <a:t>Thỏa</a:t>
                      </a:r>
                      <a:r>
                        <a:rPr lang="en-US" sz="20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2000" b="0" baseline="0" dirty="0" err="1" smtClean="0">
                          <a:latin typeface="+mn-ea"/>
                          <a:ea typeface="+mn-ea"/>
                        </a:rPr>
                        <a:t>thuận</a:t>
                      </a:r>
                      <a:r>
                        <a:rPr lang="en-US" sz="20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2000" b="0" baseline="0" dirty="0" err="1" smtClean="0">
                          <a:latin typeface="+mn-ea"/>
                          <a:ea typeface="+mn-ea"/>
                        </a:rPr>
                        <a:t>hoàn</a:t>
                      </a:r>
                      <a:r>
                        <a:rPr lang="en-US" sz="20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2000" b="0" baseline="0" dirty="0" err="1" smtClean="0">
                          <a:latin typeface="+mn-ea"/>
                          <a:ea typeface="+mn-ea"/>
                        </a:rPr>
                        <a:t>toàn</a:t>
                      </a:r>
                      <a:endParaRPr lang="en-US" sz="2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77573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+mn-ea"/>
                          <a:ea typeface="+mn-ea"/>
                        </a:rPr>
                        <a:t>3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b="1" dirty="0" smtClean="0">
                          <a:latin typeface="+mn-ea"/>
                          <a:ea typeface="+mn-ea"/>
                        </a:rPr>
                        <a:t>～に関する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+mn-ea"/>
                          <a:ea typeface="+mn-ea"/>
                        </a:rPr>
                        <a:t>Pertaining</a:t>
                      </a:r>
                      <a:r>
                        <a:rPr lang="en-US" sz="2000" b="0" baseline="0" dirty="0" smtClean="0">
                          <a:latin typeface="+mn-ea"/>
                          <a:ea typeface="+mn-ea"/>
                        </a:rPr>
                        <a:t> to</a:t>
                      </a:r>
                      <a:endParaRPr lang="en-US" sz="2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err="1" smtClean="0">
                          <a:latin typeface="+mn-ea"/>
                          <a:ea typeface="+mn-ea"/>
                        </a:rPr>
                        <a:t>Liên</a:t>
                      </a:r>
                      <a:r>
                        <a:rPr lang="en-US" sz="20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2000" b="0" baseline="0" dirty="0" err="1" smtClean="0">
                          <a:latin typeface="+mn-ea"/>
                          <a:ea typeface="+mn-ea"/>
                        </a:rPr>
                        <a:t>quan</a:t>
                      </a:r>
                      <a:endParaRPr lang="en-US" sz="2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77573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+mn-ea"/>
                          <a:ea typeface="+mn-ea"/>
                        </a:rPr>
                        <a:t>4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b="1" dirty="0" smtClean="0">
                          <a:latin typeface="+mn-ea"/>
                          <a:ea typeface="+mn-ea"/>
                        </a:rPr>
                        <a:t>主題、対象物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+mn-ea"/>
                          <a:ea typeface="+mn-ea"/>
                        </a:rPr>
                        <a:t>Subject matter</a:t>
                      </a:r>
                      <a:endParaRPr lang="en-US" sz="2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err="1" smtClean="0">
                          <a:latin typeface="+mn-ea"/>
                          <a:ea typeface="+mn-ea"/>
                        </a:rPr>
                        <a:t>Chủ</a:t>
                      </a:r>
                      <a:r>
                        <a:rPr lang="en-US" sz="20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2000" b="0" dirty="0" err="1" smtClean="0">
                          <a:latin typeface="+mn-ea"/>
                          <a:ea typeface="+mn-ea"/>
                        </a:rPr>
                        <a:t>đề</a:t>
                      </a:r>
                      <a:endParaRPr lang="en-US" sz="2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677281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+mn-ea"/>
                          <a:ea typeface="+mn-ea"/>
                        </a:rPr>
                        <a:t>5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b="1" dirty="0" smtClean="0">
                          <a:latin typeface="+mn-ea"/>
                          <a:ea typeface="+mn-ea"/>
                        </a:rPr>
                        <a:t>他を無効にして取って代わる、優先する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err="1" smtClean="0">
                          <a:latin typeface="+mn-ea"/>
                          <a:ea typeface="+mn-ea"/>
                        </a:rPr>
                        <a:t>supersude</a:t>
                      </a:r>
                      <a:endParaRPr lang="en-US" sz="2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err="1" smtClean="0">
                          <a:latin typeface="+mn-ea"/>
                          <a:ea typeface="+mn-ea"/>
                        </a:rPr>
                        <a:t>Thay</a:t>
                      </a:r>
                      <a:r>
                        <a:rPr lang="en-US" sz="20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2000" b="0" baseline="0" dirty="0" err="1" smtClean="0">
                          <a:latin typeface="+mn-ea"/>
                          <a:ea typeface="+mn-ea"/>
                        </a:rPr>
                        <a:t>thế</a:t>
                      </a:r>
                      <a:endParaRPr lang="en-US" sz="2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77573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+mn-ea"/>
                          <a:ea typeface="+mn-ea"/>
                        </a:rPr>
                        <a:t>6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b="1" dirty="0" smtClean="0">
                          <a:latin typeface="+mn-ea"/>
                          <a:ea typeface="+mn-ea"/>
                        </a:rPr>
                        <a:t>合意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+mn-ea"/>
                          <a:ea typeface="+mn-ea"/>
                        </a:rPr>
                        <a:t>agreement</a:t>
                      </a:r>
                      <a:endParaRPr lang="en-US" sz="2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err="1" smtClean="0">
                          <a:latin typeface="+mn-ea"/>
                          <a:ea typeface="+mn-ea"/>
                        </a:rPr>
                        <a:t>Hợp</a:t>
                      </a:r>
                      <a:r>
                        <a:rPr lang="en-US" sz="20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2000" b="0" dirty="0" err="1" smtClean="0">
                          <a:latin typeface="+mn-ea"/>
                          <a:ea typeface="+mn-ea"/>
                        </a:rPr>
                        <a:t>đồng</a:t>
                      </a:r>
                      <a:r>
                        <a:rPr lang="en-US" sz="2000" b="0" baseline="0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sz="2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77573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+mn-ea"/>
                          <a:ea typeface="+mn-ea"/>
                        </a:rPr>
                        <a:t>7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b="1" dirty="0" smtClean="0">
                          <a:latin typeface="+mn-ea"/>
                          <a:ea typeface="+mn-ea"/>
                        </a:rPr>
                        <a:t>表明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+mn-ea"/>
                          <a:ea typeface="+mn-ea"/>
                        </a:rPr>
                        <a:t>representation</a:t>
                      </a:r>
                      <a:endParaRPr lang="en-US" sz="2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err="1" smtClean="0">
                          <a:latin typeface="+mn-ea"/>
                          <a:ea typeface="+mn-ea"/>
                        </a:rPr>
                        <a:t>Đại</a:t>
                      </a:r>
                      <a:r>
                        <a:rPr lang="en-US" sz="20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2000" b="0" baseline="0" dirty="0" err="1" smtClean="0">
                          <a:latin typeface="+mn-ea"/>
                          <a:ea typeface="+mn-ea"/>
                        </a:rPr>
                        <a:t>diện</a:t>
                      </a:r>
                      <a:endParaRPr lang="en-US" sz="2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77573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+mn-ea"/>
                          <a:ea typeface="+mn-ea"/>
                        </a:rPr>
                        <a:t>8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b="1" dirty="0" smtClean="0">
                          <a:latin typeface="+mn-ea"/>
                          <a:ea typeface="+mn-ea"/>
                        </a:rPr>
                        <a:t>補足、補足合意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+mn-ea"/>
                          <a:ea typeface="+mn-ea"/>
                        </a:rPr>
                        <a:t>supplement</a:t>
                      </a:r>
                      <a:endParaRPr lang="en-US" sz="2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err="1" smtClean="0">
                          <a:latin typeface="+mn-ea"/>
                          <a:ea typeface="+mn-ea"/>
                        </a:rPr>
                        <a:t>Bổ</a:t>
                      </a:r>
                      <a:r>
                        <a:rPr lang="en-US" sz="2000" b="0" dirty="0" smtClean="0">
                          <a:latin typeface="+mn-ea"/>
                          <a:ea typeface="+mn-ea"/>
                        </a:rPr>
                        <a:t> sung</a:t>
                      </a:r>
                      <a:endParaRPr lang="en-US" sz="2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77573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+mn-ea"/>
                          <a:ea typeface="+mn-ea"/>
                        </a:rPr>
                        <a:t>9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b="1" dirty="0" smtClean="0">
                          <a:latin typeface="+mn-ea"/>
                          <a:ea typeface="+mn-ea"/>
                        </a:rPr>
                        <a:t>変更、変更合意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+mn-ea"/>
                          <a:ea typeface="+mn-ea"/>
                        </a:rPr>
                        <a:t>modification</a:t>
                      </a:r>
                      <a:endParaRPr lang="en-US" sz="2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err="1" smtClean="0">
                          <a:latin typeface="+mn-ea"/>
                          <a:ea typeface="+mn-ea"/>
                        </a:rPr>
                        <a:t>Sửa</a:t>
                      </a:r>
                      <a:r>
                        <a:rPr lang="en-US" sz="20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2000" b="0" baseline="0" dirty="0" err="1" smtClean="0">
                          <a:latin typeface="+mn-ea"/>
                          <a:ea typeface="+mn-ea"/>
                        </a:rPr>
                        <a:t>đổi</a:t>
                      </a:r>
                      <a:endParaRPr lang="en-US" sz="2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77573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+mn-ea"/>
                          <a:ea typeface="+mn-ea"/>
                        </a:rPr>
                        <a:t>10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b="1" dirty="0" smtClean="0">
                          <a:latin typeface="+mn-ea"/>
                          <a:ea typeface="+mn-ea"/>
                        </a:rPr>
                        <a:t>修正、修正合意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+mn-ea"/>
                          <a:ea typeface="+mn-ea"/>
                        </a:rPr>
                        <a:t>amendment</a:t>
                      </a:r>
                      <a:endParaRPr lang="en-US" sz="2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err="1" smtClean="0">
                          <a:latin typeface="+mn-ea"/>
                          <a:ea typeface="+mn-ea"/>
                        </a:rPr>
                        <a:t>Chỉnh</a:t>
                      </a:r>
                      <a:r>
                        <a:rPr lang="en-US" sz="20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2000" b="0" baseline="0" dirty="0" err="1" smtClean="0">
                          <a:latin typeface="+mn-ea"/>
                          <a:ea typeface="+mn-ea"/>
                        </a:rPr>
                        <a:t>sửa</a:t>
                      </a:r>
                      <a:endParaRPr lang="en-US" sz="2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677281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+mn-ea"/>
                          <a:ea typeface="+mn-ea"/>
                        </a:rPr>
                        <a:t>11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b="1" dirty="0" smtClean="0">
                          <a:latin typeface="+mn-ea"/>
                          <a:ea typeface="+mn-ea"/>
                        </a:rPr>
                        <a:t>署名された書面でなされない限り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+mn-ea"/>
                          <a:ea typeface="+mn-ea"/>
                        </a:rPr>
                        <a:t>Unless executed in writing</a:t>
                      </a:r>
                      <a:r>
                        <a:rPr lang="en-US" sz="2000" b="0" baseline="0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sz="2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err="1" smtClean="0">
                          <a:latin typeface="+mn-ea"/>
                          <a:ea typeface="+mn-ea"/>
                        </a:rPr>
                        <a:t>Trừ</a:t>
                      </a:r>
                      <a:r>
                        <a:rPr lang="en-US" sz="20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2000" b="0" baseline="0" dirty="0" err="1" smtClean="0">
                          <a:latin typeface="+mn-ea"/>
                          <a:ea typeface="+mn-ea"/>
                        </a:rPr>
                        <a:t>khi</a:t>
                      </a:r>
                      <a:r>
                        <a:rPr lang="en-US" sz="20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2000" b="0" baseline="0" dirty="0" err="1" smtClean="0">
                          <a:latin typeface="+mn-ea"/>
                          <a:ea typeface="+mn-ea"/>
                        </a:rPr>
                        <a:t>được</a:t>
                      </a:r>
                      <a:r>
                        <a:rPr lang="en-US" sz="20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2000" b="0" baseline="0" dirty="0" err="1" smtClean="0">
                          <a:latin typeface="+mn-ea"/>
                          <a:ea typeface="+mn-ea"/>
                        </a:rPr>
                        <a:t>thực</a:t>
                      </a:r>
                      <a:r>
                        <a:rPr lang="en-US" sz="20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2000" b="0" baseline="0" dirty="0" err="1" smtClean="0">
                          <a:latin typeface="+mn-ea"/>
                          <a:ea typeface="+mn-ea"/>
                        </a:rPr>
                        <a:t>hiện</a:t>
                      </a:r>
                      <a:r>
                        <a:rPr lang="en-US" sz="20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2000" b="0" baseline="0" dirty="0" err="1" smtClean="0">
                          <a:latin typeface="+mn-ea"/>
                          <a:ea typeface="+mn-ea"/>
                        </a:rPr>
                        <a:t>bằng</a:t>
                      </a:r>
                      <a:r>
                        <a:rPr lang="en-US" sz="20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2000" b="0" baseline="0" dirty="0" err="1" smtClean="0">
                          <a:latin typeface="+mn-ea"/>
                          <a:ea typeface="+mn-ea"/>
                        </a:rPr>
                        <a:t>văn</a:t>
                      </a:r>
                      <a:r>
                        <a:rPr lang="en-US" sz="20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2000" b="0" baseline="0" dirty="0" err="1" smtClean="0">
                          <a:latin typeface="+mn-ea"/>
                          <a:ea typeface="+mn-ea"/>
                        </a:rPr>
                        <a:t>bản</a:t>
                      </a:r>
                      <a:endParaRPr lang="en-US" sz="2000" b="0" baseline="0" dirty="0" smtClean="0">
                        <a:latin typeface="+mn-ea"/>
                        <a:ea typeface="+mn-ea"/>
                      </a:endParaRPr>
                    </a:p>
                    <a:p>
                      <a:endParaRPr lang="en-US" sz="2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59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340</Words>
  <Application>Microsoft Office PowerPoint</Application>
  <PresentationFormat>On-screen Show (4:3)</PresentationFormat>
  <Paragraphs>52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完全合意 Entire Agreement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完全合意 Entire Agreement</dc:title>
  <dc:creator>Windows User</dc:creator>
  <cp:lastModifiedBy>Windows User</cp:lastModifiedBy>
  <cp:revision>9</cp:revision>
  <dcterms:created xsi:type="dcterms:W3CDTF">2019-05-04T15:03:09Z</dcterms:created>
  <dcterms:modified xsi:type="dcterms:W3CDTF">2019-05-04T16:02:19Z</dcterms:modified>
</cp:coreProperties>
</file>