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A0D46-65F7-451D-9931-F0E8F19C66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ADE425-1732-4BB6-B66C-E8E2E622769F}">
      <dgm:prSet phldrT="[Text]"/>
      <dgm:spPr/>
      <dgm:t>
        <a:bodyPr/>
        <a:lstStyle/>
        <a:p>
          <a:r>
            <a:rPr lang="en-US" altLang="ja-JP" dirty="0" err="1" smtClean="0"/>
            <a:t>Iso</a:t>
          </a:r>
          <a:r>
            <a:rPr lang="ja-JP" altLang="en-US" dirty="0" smtClean="0"/>
            <a:t>９０００シリーズ</a:t>
          </a:r>
          <a:endParaRPr lang="en-US" dirty="0"/>
        </a:p>
      </dgm:t>
    </dgm:pt>
    <dgm:pt modelId="{2548C76C-9369-469A-8E97-A61CDF574585}" type="parTrans" cxnId="{77EE27CC-4EE2-4960-B8B2-21796A1FF108}">
      <dgm:prSet/>
      <dgm:spPr/>
      <dgm:t>
        <a:bodyPr/>
        <a:lstStyle/>
        <a:p>
          <a:endParaRPr lang="en-US"/>
        </a:p>
      </dgm:t>
    </dgm:pt>
    <dgm:pt modelId="{BB4D43F2-4035-4ECE-95F7-3BF19566AAE4}" type="sibTrans" cxnId="{77EE27CC-4EE2-4960-B8B2-21796A1FF108}">
      <dgm:prSet/>
      <dgm:spPr/>
      <dgm:t>
        <a:bodyPr/>
        <a:lstStyle/>
        <a:p>
          <a:endParaRPr lang="en-US"/>
        </a:p>
      </dgm:t>
    </dgm:pt>
    <dgm:pt modelId="{25F977B3-C959-44AC-BE42-69A883059956}">
      <dgm:prSet phldrT="[Text]"/>
      <dgm:spPr/>
      <dgm:t>
        <a:bodyPr/>
        <a:lstStyle/>
        <a:p>
          <a:r>
            <a:rPr lang="ja-JP" altLang="en-US" dirty="0" smtClean="0"/>
            <a:t>品質管理分野</a:t>
          </a:r>
          <a:endParaRPr lang="en-US" dirty="0"/>
        </a:p>
      </dgm:t>
    </dgm:pt>
    <dgm:pt modelId="{12A0D65C-F86D-4070-8C25-4E47F8D7A552}" type="parTrans" cxnId="{65521196-308D-45A8-BDCE-A1B10FBD06B3}">
      <dgm:prSet/>
      <dgm:spPr/>
      <dgm:t>
        <a:bodyPr/>
        <a:lstStyle/>
        <a:p>
          <a:endParaRPr lang="en-US"/>
        </a:p>
      </dgm:t>
    </dgm:pt>
    <dgm:pt modelId="{285E647F-71B6-45E1-9603-BC60A9FDA36B}" type="sibTrans" cxnId="{65521196-308D-45A8-BDCE-A1B10FBD06B3}">
      <dgm:prSet/>
      <dgm:spPr/>
      <dgm:t>
        <a:bodyPr/>
        <a:lstStyle/>
        <a:p>
          <a:endParaRPr lang="en-US"/>
        </a:p>
      </dgm:t>
    </dgm:pt>
    <dgm:pt modelId="{F7B9E967-A8BB-490E-9F2C-E600790D27C6}">
      <dgm:prSet phldrT="[Text]"/>
      <dgm:spPr/>
      <dgm:t>
        <a:bodyPr/>
        <a:lstStyle/>
        <a:p>
          <a:r>
            <a:rPr lang="en-US" altLang="ja-JP" dirty="0" err="1" smtClean="0"/>
            <a:t>Iso</a:t>
          </a:r>
          <a:r>
            <a:rPr lang="ja-JP" altLang="en-US" dirty="0" smtClean="0"/>
            <a:t>１４０００シリーズ</a:t>
          </a:r>
          <a:endParaRPr lang="en-US" dirty="0"/>
        </a:p>
      </dgm:t>
    </dgm:pt>
    <dgm:pt modelId="{A7C6E86B-B20B-4EBA-841A-A9DCCFFC7F13}" type="parTrans" cxnId="{6A0A0C6B-0860-41E3-B7DB-0900E529BC7A}">
      <dgm:prSet/>
      <dgm:spPr/>
      <dgm:t>
        <a:bodyPr/>
        <a:lstStyle/>
        <a:p>
          <a:endParaRPr lang="en-US"/>
        </a:p>
      </dgm:t>
    </dgm:pt>
    <dgm:pt modelId="{360AABE0-7446-407C-A8E3-0BB39ED5853E}" type="sibTrans" cxnId="{6A0A0C6B-0860-41E3-B7DB-0900E529BC7A}">
      <dgm:prSet/>
      <dgm:spPr/>
      <dgm:t>
        <a:bodyPr/>
        <a:lstStyle/>
        <a:p>
          <a:endParaRPr lang="en-US"/>
        </a:p>
      </dgm:t>
    </dgm:pt>
    <dgm:pt modelId="{89326DB8-21CF-48BE-85BB-231D51BFB3E3}">
      <dgm:prSet phldrT="[Text]"/>
      <dgm:spPr/>
      <dgm:t>
        <a:bodyPr/>
        <a:lstStyle/>
        <a:p>
          <a:r>
            <a:rPr lang="ja-JP" altLang="en-US" dirty="0" smtClean="0"/>
            <a:t>環境分野</a:t>
          </a:r>
          <a:endParaRPr lang="en-US" dirty="0"/>
        </a:p>
      </dgm:t>
    </dgm:pt>
    <dgm:pt modelId="{CE05B663-6B42-4658-A59A-69A991099BBF}" type="parTrans" cxnId="{872EA484-30A1-470E-9927-E270A8423C8E}">
      <dgm:prSet/>
      <dgm:spPr/>
      <dgm:t>
        <a:bodyPr/>
        <a:lstStyle/>
        <a:p>
          <a:endParaRPr lang="en-US"/>
        </a:p>
      </dgm:t>
    </dgm:pt>
    <dgm:pt modelId="{E32E32C2-5528-4E07-809D-BC42E6BBFA9D}" type="sibTrans" cxnId="{872EA484-30A1-470E-9927-E270A8423C8E}">
      <dgm:prSet/>
      <dgm:spPr/>
      <dgm:t>
        <a:bodyPr/>
        <a:lstStyle/>
        <a:p>
          <a:endParaRPr lang="en-US"/>
        </a:p>
      </dgm:t>
    </dgm:pt>
    <dgm:pt modelId="{3B0886AB-56C0-43A1-B6B9-F1C005952A7C}" type="pres">
      <dgm:prSet presAssocID="{633A0D46-65F7-451D-9931-F0E8F19C66AC}" presName="linear" presStyleCnt="0">
        <dgm:presLayoutVars>
          <dgm:animLvl val="lvl"/>
          <dgm:resizeHandles val="exact"/>
        </dgm:presLayoutVars>
      </dgm:prSet>
      <dgm:spPr/>
    </dgm:pt>
    <dgm:pt modelId="{FB508FB4-D47E-401B-9AB0-F9364396D844}" type="pres">
      <dgm:prSet presAssocID="{F6ADE425-1732-4BB6-B66C-E8E2E62276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7375BB4-FAF1-465C-880B-595B1FF01973}" type="pres">
      <dgm:prSet presAssocID="{F6ADE425-1732-4BB6-B66C-E8E2E622769F}" presName="childText" presStyleLbl="revTx" presStyleIdx="0" presStyleCnt="2">
        <dgm:presLayoutVars>
          <dgm:bulletEnabled val="1"/>
        </dgm:presLayoutVars>
      </dgm:prSet>
      <dgm:spPr/>
    </dgm:pt>
    <dgm:pt modelId="{2F595A58-1DE0-4ABE-9C0F-45C669AB6C04}" type="pres">
      <dgm:prSet presAssocID="{F7B9E967-A8BB-490E-9F2C-E600790D27C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95A79D-EAC3-4E12-92E6-AF77529C678B}" type="pres">
      <dgm:prSet presAssocID="{F7B9E967-A8BB-490E-9F2C-E600790D27C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72EA484-30A1-470E-9927-E270A8423C8E}" srcId="{F7B9E967-A8BB-490E-9F2C-E600790D27C6}" destId="{89326DB8-21CF-48BE-85BB-231D51BFB3E3}" srcOrd="0" destOrd="0" parTransId="{CE05B663-6B42-4658-A59A-69A991099BBF}" sibTransId="{E32E32C2-5528-4E07-809D-BC42E6BBFA9D}"/>
    <dgm:cxn modelId="{6A0A0C6B-0860-41E3-B7DB-0900E529BC7A}" srcId="{633A0D46-65F7-451D-9931-F0E8F19C66AC}" destId="{F7B9E967-A8BB-490E-9F2C-E600790D27C6}" srcOrd="1" destOrd="0" parTransId="{A7C6E86B-B20B-4EBA-841A-A9DCCFFC7F13}" sibTransId="{360AABE0-7446-407C-A8E3-0BB39ED5853E}"/>
    <dgm:cxn modelId="{2FE80795-A0DC-415E-B4E6-F1AC83C51D6D}" type="presOf" srcId="{89326DB8-21CF-48BE-85BB-231D51BFB3E3}" destId="{F795A79D-EAC3-4E12-92E6-AF77529C678B}" srcOrd="0" destOrd="0" presId="urn:microsoft.com/office/officeart/2005/8/layout/vList2"/>
    <dgm:cxn modelId="{42782519-4A1C-49EF-94CF-CFFB61900AD0}" type="presOf" srcId="{F7B9E967-A8BB-490E-9F2C-E600790D27C6}" destId="{2F595A58-1DE0-4ABE-9C0F-45C669AB6C04}" srcOrd="0" destOrd="0" presId="urn:microsoft.com/office/officeart/2005/8/layout/vList2"/>
    <dgm:cxn modelId="{77EE27CC-4EE2-4960-B8B2-21796A1FF108}" srcId="{633A0D46-65F7-451D-9931-F0E8F19C66AC}" destId="{F6ADE425-1732-4BB6-B66C-E8E2E622769F}" srcOrd="0" destOrd="0" parTransId="{2548C76C-9369-469A-8E97-A61CDF574585}" sibTransId="{BB4D43F2-4035-4ECE-95F7-3BF19566AAE4}"/>
    <dgm:cxn modelId="{65521196-308D-45A8-BDCE-A1B10FBD06B3}" srcId="{F6ADE425-1732-4BB6-B66C-E8E2E622769F}" destId="{25F977B3-C959-44AC-BE42-69A883059956}" srcOrd="0" destOrd="0" parTransId="{12A0D65C-F86D-4070-8C25-4E47F8D7A552}" sibTransId="{285E647F-71B6-45E1-9603-BC60A9FDA36B}"/>
    <dgm:cxn modelId="{C9B332D4-8AD3-4EFA-AB30-06F90702EFA9}" type="presOf" srcId="{633A0D46-65F7-451D-9931-F0E8F19C66AC}" destId="{3B0886AB-56C0-43A1-B6B9-F1C005952A7C}" srcOrd="0" destOrd="0" presId="urn:microsoft.com/office/officeart/2005/8/layout/vList2"/>
    <dgm:cxn modelId="{6EF1ECE4-B571-4B62-94A6-071544628084}" type="presOf" srcId="{25F977B3-C959-44AC-BE42-69A883059956}" destId="{17375BB4-FAF1-465C-880B-595B1FF01973}" srcOrd="0" destOrd="0" presId="urn:microsoft.com/office/officeart/2005/8/layout/vList2"/>
    <dgm:cxn modelId="{4B8545BB-7369-4C10-A8CA-3A867D44E6FA}" type="presOf" srcId="{F6ADE425-1732-4BB6-B66C-E8E2E622769F}" destId="{FB508FB4-D47E-401B-9AB0-F9364396D844}" srcOrd="0" destOrd="0" presId="urn:microsoft.com/office/officeart/2005/8/layout/vList2"/>
    <dgm:cxn modelId="{65907597-60B5-4978-99E6-8B6F18CB6981}" type="presParOf" srcId="{3B0886AB-56C0-43A1-B6B9-F1C005952A7C}" destId="{FB508FB4-D47E-401B-9AB0-F9364396D844}" srcOrd="0" destOrd="0" presId="urn:microsoft.com/office/officeart/2005/8/layout/vList2"/>
    <dgm:cxn modelId="{D25BD5EE-2C2B-4D0D-9BE0-5F3458339E09}" type="presParOf" srcId="{3B0886AB-56C0-43A1-B6B9-F1C005952A7C}" destId="{17375BB4-FAF1-465C-880B-595B1FF01973}" srcOrd="1" destOrd="0" presId="urn:microsoft.com/office/officeart/2005/8/layout/vList2"/>
    <dgm:cxn modelId="{CCBC3E20-1E15-47E2-895D-5F83CEF46986}" type="presParOf" srcId="{3B0886AB-56C0-43A1-B6B9-F1C005952A7C}" destId="{2F595A58-1DE0-4ABE-9C0F-45C669AB6C04}" srcOrd="2" destOrd="0" presId="urn:microsoft.com/office/officeart/2005/8/layout/vList2"/>
    <dgm:cxn modelId="{2BB069F8-F4C2-4AD1-930B-3BF821484428}" type="presParOf" srcId="{3B0886AB-56C0-43A1-B6B9-F1C005952A7C}" destId="{F795A79D-EAC3-4E12-92E6-AF77529C678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0706C7-2087-452F-9379-424282169A83}" type="doc">
      <dgm:prSet loTypeId="urn:microsoft.com/office/officeart/2008/layout/VerticalAccent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9A3EE-A535-4300-A898-5851F761FB72}">
      <dgm:prSet phldrT="[Text]" custT="1"/>
      <dgm:spPr/>
      <dgm:t>
        <a:bodyPr/>
        <a:lstStyle/>
        <a:p>
          <a:pPr algn="ctr"/>
          <a:r>
            <a:rPr lang="en-US" altLang="ja-JP" sz="4000" dirty="0" smtClean="0"/>
            <a:t>Iso9000</a:t>
          </a:r>
          <a:r>
            <a:rPr lang="ja-JP" altLang="en-US" sz="4000" dirty="0" smtClean="0"/>
            <a:t>シリーズ取得のメリット</a:t>
          </a:r>
          <a:endParaRPr lang="en-US" sz="4000" dirty="0"/>
        </a:p>
      </dgm:t>
    </dgm:pt>
    <dgm:pt modelId="{FF0A2AFF-7CC7-4AF1-BF6A-55F8A1518975}" type="parTrans" cxnId="{B483CBC2-79FD-4D4C-B9A1-D7E75D495DBD}">
      <dgm:prSet/>
      <dgm:spPr/>
      <dgm:t>
        <a:bodyPr/>
        <a:lstStyle/>
        <a:p>
          <a:endParaRPr lang="en-US"/>
        </a:p>
      </dgm:t>
    </dgm:pt>
    <dgm:pt modelId="{39C8243F-0725-4110-AF7C-ED30DB5E7CB0}" type="sibTrans" cxnId="{B483CBC2-79FD-4D4C-B9A1-D7E75D495DBD}">
      <dgm:prSet/>
      <dgm:spPr/>
      <dgm:t>
        <a:bodyPr/>
        <a:lstStyle/>
        <a:p>
          <a:endParaRPr lang="en-US"/>
        </a:p>
      </dgm:t>
    </dgm:pt>
    <dgm:pt modelId="{6734FD16-7D48-4D44-B257-6431D6E6D67B}">
      <dgm:prSet phldrT="[Text]" custT="1"/>
      <dgm:spPr/>
      <dgm:t>
        <a:bodyPr/>
        <a:lstStyle/>
        <a:p>
          <a:r>
            <a:rPr lang="ja-JP" altLang="en-US" sz="2400" dirty="0" smtClean="0"/>
            <a:t>→海外企業と取引する</a:t>
          </a:r>
          <a:endParaRPr lang="en-US" sz="2400" dirty="0"/>
        </a:p>
      </dgm:t>
    </dgm:pt>
    <dgm:pt modelId="{3F6D2991-B82A-434B-8A61-4F4B243E297C}" type="parTrans" cxnId="{0F7EC312-1AB4-4AD6-8A8F-76958BB95AE4}">
      <dgm:prSet/>
      <dgm:spPr/>
      <dgm:t>
        <a:bodyPr/>
        <a:lstStyle/>
        <a:p>
          <a:endParaRPr lang="en-US"/>
        </a:p>
      </dgm:t>
    </dgm:pt>
    <dgm:pt modelId="{F4FF97A3-BB21-4DDD-8E87-E68B444303B7}" type="sibTrans" cxnId="{0F7EC312-1AB4-4AD6-8A8F-76958BB95AE4}">
      <dgm:prSet/>
      <dgm:spPr/>
      <dgm:t>
        <a:bodyPr/>
        <a:lstStyle/>
        <a:p>
          <a:endParaRPr lang="en-US"/>
        </a:p>
      </dgm:t>
    </dgm:pt>
    <dgm:pt modelId="{1B1703D2-CAC4-4C5B-8FEE-36B1D7C3C78E}">
      <dgm:prSet phldrT="[Text]" custT="1"/>
      <dgm:spPr/>
      <dgm:t>
        <a:bodyPr/>
        <a:lstStyle/>
        <a:p>
          <a:r>
            <a:rPr lang="ja-JP" altLang="en-US" sz="2400" dirty="0" smtClean="0"/>
            <a:t>→品質が向上する</a:t>
          </a:r>
          <a:endParaRPr lang="en-US" sz="2400" dirty="0"/>
        </a:p>
      </dgm:t>
    </dgm:pt>
    <dgm:pt modelId="{789C115F-05F3-4463-AA5C-F9152BEEF0D7}" type="parTrans" cxnId="{DB62AAA8-1E51-4BE1-B9D0-3CA874E222A1}">
      <dgm:prSet/>
      <dgm:spPr/>
      <dgm:t>
        <a:bodyPr/>
        <a:lstStyle/>
        <a:p>
          <a:endParaRPr lang="en-US"/>
        </a:p>
      </dgm:t>
    </dgm:pt>
    <dgm:pt modelId="{4231FBBE-D60E-4A22-95EF-3AF8B026106B}" type="sibTrans" cxnId="{DB62AAA8-1E51-4BE1-B9D0-3CA874E222A1}">
      <dgm:prSet/>
      <dgm:spPr/>
      <dgm:t>
        <a:bodyPr/>
        <a:lstStyle/>
        <a:p>
          <a:endParaRPr lang="en-US"/>
        </a:p>
      </dgm:t>
    </dgm:pt>
    <dgm:pt modelId="{22BDDF2A-B82F-417B-A203-BBE87DED324D}">
      <dgm:prSet phldrT="[Text]"/>
      <dgm:spPr/>
      <dgm:t>
        <a:bodyPr/>
        <a:lstStyle/>
        <a:p>
          <a:endParaRPr lang="en-US" sz="1200" dirty="0"/>
        </a:p>
      </dgm:t>
    </dgm:pt>
    <dgm:pt modelId="{EF10ABDD-1C9D-4FAC-A026-076871AF36DA}" type="parTrans" cxnId="{732671F7-1BFA-4DBD-B602-D80CC6162DB3}">
      <dgm:prSet/>
      <dgm:spPr/>
      <dgm:t>
        <a:bodyPr/>
        <a:lstStyle/>
        <a:p>
          <a:endParaRPr lang="en-US"/>
        </a:p>
      </dgm:t>
    </dgm:pt>
    <dgm:pt modelId="{41BB9B3F-5F92-4F77-8AC2-0BCE2171F0E5}" type="sibTrans" cxnId="{732671F7-1BFA-4DBD-B602-D80CC6162DB3}">
      <dgm:prSet/>
      <dgm:spPr/>
      <dgm:t>
        <a:bodyPr/>
        <a:lstStyle/>
        <a:p>
          <a:endParaRPr lang="en-US"/>
        </a:p>
      </dgm:t>
    </dgm:pt>
    <dgm:pt modelId="{6C8E71FB-C5C1-4B4F-9B00-A773F2294215}">
      <dgm:prSet phldrT="[Text]"/>
      <dgm:spPr/>
      <dgm:t>
        <a:bodyPr/>
        <a:lstStyle/>
        <a:p>
          <a:endParaRPr lang="en-US" sz="1200" dirty="0"/>
        </a:p>
      </dgm:t>
    </dgm:pt>
    <dgm:pt modelId="{B6BE1C0C-2889-43C0-8F32-E5DB0A88E9AA}" type="parTrans" cxnId="{B0648E3A-862F-4CB4-9966-DB64B34EB20B}">
      <dgm:prSet/>
      <dgm:spPr/>
      <dgm:t>
        <a:bodyPr/>
        <a:lstStyle/>
        <a:p>
          <a:endParaRPr lang="en-US"/>
        </a:p>
      </dgm:t>
    </dgm:pt>
    <dgm:pt modelId="{0DD5E99F-8C96-4205-B934-75ACA54836FB}" type="sibTrans" cxnId="{B0648E3A-862F-4CB4-9966-DB64B34EB20B}">
      <dgm:prSet/>
      <dgm:spPr/>
      <dgm:t>
        <a:bodyPr/>
        <a:lstStyle/>
        <a:p>
          <a:endParaRPr lang="en-US"/>
        </a:p>
      </dgm:t>
    </dgm:pt>
    <dgm:pt modelId="{F30D90F9-D344-435D-9E8F-EAE9E2694034}">
      <dgm:prSet phldrT="[Text]"/>
      <dgm:spPr/>
      <dgm:t>
        <a:bodyPr/>
        <a:lstStyle/>
        <a:p>
          <a:endParaRPr lang="en-US" sz="900" dirty="0"/>
        </a:p>
      </dgm:t>
    </dgm:pt>
    <dgm:pt modelId="{F231456B-37D8-46A5-A4C7-CF4BFDCAF932}" type="parTrans" cxnId="{173DEE48-CF3B-4E37-A0E3-D40DB162A3B1}">
      <dgm:prSet/>
      <dgm:spPr/>
      <dgm:t>
        <a:bodyPr/>
        <a:lstStyle/>
        <a:p>
          <a:endParaRPr lang="en-US"/>
        </a:p>
      </dgm:t>
    </dgm:pt>
    <dgm:pt modelId="{E79B5758-F8E3-4DD0-8993-4F845B5CAB0C}" type="sibTrans" cxnId="{173DEE48-CF3B-4E37-A0E3-D40DB162A3B1}">
      <dgm:prSet/>
      <dgm:spPr/>
      <dgm:t>
        <a:bodyPr/>
        <a:lstStyle/>
        <a:p>
          <a:endParaRPr lang="en-US"/>
        </a:p>
      </dgm:t>
    </dgm:pt>
    <dgm:pt modelId="{C86D2092-2D83-4A8F-8950-95AFFB7266C4}" type="pres">
      <dgm:prSet presAssocID="{390706C7-2087-452F-9379-424282169A83}" presName="Name0" presStyleCnt="0">
        <dgm:presLayoutVars>
          <dgm:chMax/>
          <dgm:chPref/>
          <dgm:dir/>
        </dgm:presLayoutVars>
      </dgm:prSet>
      <dgm:spPr/>
    </dgm:pt>
    <dgm:pt modelId="{6A28BBFA-47B0-4FB8-B746-9628BDEDFA19}" type="pres">
      <dgm:prSet presAssocID="{9649A3EE-A535-4300-A898-5851F761FB72}" presName="parenttextcomposite" presStyleCnt="0"/>
      <dgm:spPr/>
    </dgm:pt>
    <dgm:pt modelId="{5863F634-5554-4DF4-9D70-1C1645307B1E}" type="pres">
      <dgm:prSet presAssocID="{9649A3EE-A535-4300-A898-5851F761FB72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8446E1D8-C6F6-41C1-B61D-32DF451698DD}" type="pres">
      <dgm:prSet presAssocID="{9649A3EE-A535-4300-A898-5851F761FB72}" presName="composite" presStyleCnt="0"/>
      <dgm:spPr/>
    </dgm:pt>
    <dgm:pt modelId="{0092C355-74B2-4899-82C2-FEE2F9192CBE}" type="pres">
      <dgm:prSet presAssocID="{9649A3EE-A535-4300-A898-5851F761FB72}" presName="chevron1" presStyleLbl="alignNode1" presStyleIdx="0" presStyleCnt="7"/>
      <dgm:spPr/>
    </dgm:pt>
    <dgm:pt modelId="{A5747096-7B63-4A10-8002-95F3FFA491C8}" type="pres">
      <dgm:prSet presAssocID="{9649A3EE-A535-4300-A898-5851F761FB72}" presName="chevron2" presStyleLbl="alignNode1" presStyleIdx="1" presStyleCnt="7"/>
      <dgm:spPr/>
    </dgm:pt>
    <dgm:pt modelId="{098F4C2F-8EEF-4506-92D3-24241DB71FF8}" type="pres">
      <dgm:prSet presAssocID="{9649A3EE-A535-4300-A898-5851F761FB72}" presName="chevron3" presStyleLbl="alignNode1" presStyleIdx="2" presStyleCnt="7"/>
      <dgm:spPr/>
    </dgm:pt>
    <dgm:pt modelId="{3A7283EF-B3C3-4398-BE13-65AD2320EAE9}" type="pres">
      <dgm:prSet presAssocID="{9649A3EE-A535-4300-A898-5851F761FB72}" presName="chevron4" presStyleLbl="alignNode1" presStyleIdx="3" presStyleCnt="7"/>
      <dgm:spPr/>
    </dgm:pt>
    <dgm:pt modelId="{9CA61F2F-BF69-4994-8500-7C5AACFF1B7F}" type="pres">
      <dgm:prSet presAssocID="{9649A3EE-A535-4300-A898-5851F761FB72}" presName="chevron5" presStyleLbl="alignNode1" presStyleIdx="4" presStyleCnt="7"/>
      <dgm:spPr/>
    </dgm:pt>
    <dgm:pt modelId="{762D89C1-84F6-471E-B55D-FF4859CE5780}" type="pres">
      <dgm:prSet presAssocID="{9649A3EE-A535-4300-A898-5851F761FB72}" presName="chevron6" presStyleLbl="alignNode1" presStyleIdx="5" presStyleCnt="7"/>
      <dgm:spPr/>
    </dgm:pt>
    <dgm:pt modelId="{9E584FD8-A37A-4F7F-91B3-C1F58ABDB192}" type="pres">
      <dgm:prSet presAssocID="{9649A3EE-A535-4300-A898-5851F761FB72}" presName="chevron7" presStyleLbl="alignNode1" presStyleIdx="6" presStyleCnt="7"/>
      <dgm:spPr/>
    </dgm:pt>
    <dgm:pt modelId="{3965A626-0F2B-4C53-A3FC-05E88DCB3DCA}" type="pres">
      <dgm:prSet presAssocID="{9649A3EE-A535-4300-A898-5851F761FB72}" presName="childtext" presStyleLbl="solidFgAcc1" presStyleIdx="0" presStyleCnt="1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83CBC2-79FD-4D4C-B9A1-D7E75D495DBD}" srcId="{390706C7-2087-452F-9379-424282169A83}" destId="{9649A3EE-A535-4300-A898-5851F761FB72}" srcOrd="0" destOrd="0" parTransId="{FF0A2AFF-7CC7-4AF1-BF6A-55F8A1518975}" sibTransId="{39C8243F-0725-4110-AF7C-ED30DB5E7CB0}"/>
    <dgm:cxn modelId="{465664D2-3E12-4D7D-8D94-095B4DBF3914}" type="presOf" srcId="{F30D90F9-D344-435D-9E8F-EAE9E2694034}" destId="{3965A626-0F2B-4C53-A3FC-05E88DCB3DCA}" srcOrd="0" destOrd="4" presId="urn:microsoft.com/office/officeart/2008/layout/VerticalAccentList"/>
    <dgm:cxn modelId="{173DEE48-CF3B-4E37-A0E3-D40DB162A3B1}" srcId="{6C8E71FB-C5C1-4B4F-9B00-A773F2294215}" destId="{F30D90F9-D344-435D-9E8F-EAE9E2694034}" srcOrd="0" destOrd="0" parTransId="{F231456B-37D8-46A5-A4C7-CF4BFDCAF932}" sibTransId="{E79B5758-F8E3-4DD0-8993-4F845B5CAB0C}"/>
    <dgm:cxn modelId="{F3715067-E44C-4E75-B5A8-5EC053E8B99B}" type="presOf" srcId="{390706C7-2087-452F-9379-424282169A83}" destId="{C86D2092-2D83-4A8F-8950-95AFFB7266C4}" srcOrd="0" destOrd="0" presId="urn:microsoft.com/office/officeart/2008/layout/VerticalAccentList"/>
    <dgm:cxn modelId="{0EDF652C-B807-4033-B0CA-0B7F834B49F9}" type="presOf" srcId="{1B1703D2-CAC4-4C5B-8FEE-36B1D7C3C78E}" destId="{3965A626-0F2B-4C53-A3FC-05E88DCB3DCA}" srcOrd="0" destOrd="2" presId="urn:microsoft.com/office/officeart/2008/layout/VerticalAccentList"/>
    <dgm:cxn modelId="{88D155E4-4C3A-4277-9525-D877E1755249}" type="presOf" srcId="{9649A3EE-A535-4300-A898-5851F761FB72}" destId="{5863F634-5554-4DF4-9D70-1C1645307B1E}" srcOrd="0" destOrd="0" presId="urn:microsoft.com/office/officeart/2008/layout/VerticalAccentList"/>
    <dgm:cxn modelId="{732671F7-1BFA-4DBD-B602-D80CC6162DB3}" srcId="{9649A3EE-A535-4300-A898-5851F761FB72}" destId="{22BDDF2A-B82F-417B-A203-BBE87DED324D}" srcOrd="1" destOrd="0" parTransId="{EF10ABDD-1C9D-4FAC-A026-076871AF36DA}" sibTransId="{41BB9B3F-5F92-4F77-8AC2-0BCE2171F0E5}"/>
    <dgm:cxn modelId="{B0648E3A-862F-4CB4-9966-DB64B34EB20B}" srcId="{9649A3EE-A535-4300-A898-5851F761FB72}" destId="{6C8E71FB-C5C1-4B4F-9B00-A773F2294215}" srcOrd="3" destOrd="0" parTransId="{B6BE1C0C-2889-43C0-8F32-E5DB0A88E9AA}" sibTransId="{0DD5E99F-8C96-4205-B934-75ACA54836FB}"/>
    <dgm:cxn modelId="{5EF2341B-E9D3-40BB-B6F0-9E84A6406D80}" type="presOf" srcId="{22BDDF2A-B82F-417B-A203-BBE87DED324D}" destId="{3965A626-0F2B-4C53-A3FC-05E88DCB3DCA}" srcOrd="0" destOrd="1" presId="urn:microsoft.com/office/officeart/2008/layout/VerticalAccentList"/>
    <dgm:cxn modelId="{FA5A86D6-81DA-4E1B-A369-920317919886}" type="presOf" srcId="{6C8E71FB-C5C1-4B4F-9B00-A773F2294215}" destId="{3965A626-0F2B-4C53-A3FC-05E88DCB3DCA}" srcOrd="0" destOrd="3" presId="urn:microsoft.com/office/officeart/2008/layout/VerticalAccentList"/>
    <dgm:cxn modelId="{0F7EC312-1AB4-4AD6-8A8F-76958BB95AE4}" srcId="{9649A3EE-A535-4300-A898-5851F761FB72}" destId="{6734FD16-7D48-4D44-B257-6431D6E6D67B}" srcOrd="0" destOrd="0" parTransId="{3F6D2991-B82A-434B-8A61-4F4B243E297C}" sibTransId="{F4FF97A3-BB21-4DDD-8E87-E68B444303B7}"/>
    <dgm:cxn modelId="{FB8F1D8C-5AC6-4AFC-86B8-482C521B4873}" type="presOf" srcId="{6734FD16-7D48-4D44-B257-6431D6E6D67B}" destId="{3965A626-0F2B-4C53-A3FC-05E88DCB3DCA}" srcOrd="0" destOrd="0" presId="urn:microsoft.com/office/officeart/2008/layout/VerticalAccentList"/>
    <dgm:cxn modelId="{DB62AAA8-1E51-4BE1-B9D0-3CA874E222A1}" srcId="{9649A3EE-A535-4300-A898-5851F761FB72}" destId="{1B1703D2-CAC4-4C5B-8FEE-36B1D7C3C78E}" srcOrd="2" destOrd="0" parTransId="{789C115F-05F3-4463-AA5C-F9152BEEF0D7}" sibTransId="{4231FBBE-D60E-4A22-95EF-3AF8B026106B}"/>
    <dgm:cxn modelId="{D0DFA861-4CD6-4A85-B63B-1B48A14D60D0}" type="presParOf" srcId="{C86D2092-2D83-4A8F-8950-95AFFB7266C4}" destId="{6A28BBFA-47B0-4FB8-B746-9628BDEDFA19}" srcOrd="0" destOrd="0" presId="urn:microsoft.com/office/officeart/2008/layout/VerticalAccentList"/>
    <dgm:cxn modelId="{4166625A-0E35-4058-87AB-450ED0EF002F}" type="presParOf" srcId="{6A28BBFA-47B0-4FB8-B746-9628BDEDFA19}" destId="{5863F634-5554-4DF4-9D70-1C1645307B1E}" srcOrd="0" destOrd="0" presId="urn:microsoft.com/office/officeart/2008/layout/VerticalAccentList"/>
    <dgm:cxn modelId="{B61195CF-CE01-4EA8-819B-F47C3A0E878A}" type="presParOf" srcId="{C86D2092-2D83-4A8F-8950-95AFFB7266C4}" destId="{8446E1D8-C6F6-41C1-B61D-32DF451698DD}" srcOrd="1" destOrd="0" presId="urn:microsoft.com/office/officeart/2008/layout/VerticalAccentList"/>
    <dgm:cxn modelId="{85B59892-A351-4DC2-A085-793EC48D0BD2}" type="presParOf" srcId="{8446E1D8-C6F6-41C1-B61D-32DF451698DD}" destId="{0092C355-74B2-4899-82C2-FEE2F9192CBE}" srcOrd="0" destOrd="0" presId="urn:microsoft.com/office/officeart/2008/layout/VerticalAccentList"/>
    <dgm:cxn modelId="{17D80F28-D875-43B7-8B15-DAA5D9E9B4B4}" type="presParOf" srcId="{8446E1D8-C6F6-41C1-B61D-32DF451698DD}" destId="{A5747096-7B63-4A10-8002-95F3FFA491C8}" srcOrd="1" destOrd="0" presId="urn:microsoft.com/office/officeart/2008/layout/VerticalAccentList"/>
    <dgm:cxn modelId="{049F2F43-9B39-4274-A025-C5EE169A628D}" type="presParOf" srcId="{8446E1D8-C6F6-41C1-B61D-32DF451698DD}" destId="{098F4C2F-8EEF-4506-92D3-24241DB71FF8}" srcOrd="2" destOrd="0" presId="urn:microsoft.com/office/officeart/2008/layout/VerticalAccentList"/>
    <dgm:cxn modelId="{22BC49D6-F77E-49C7-ADF9-1384AE1A2E79}" type="presParOf" srcId="{8446E1D8-C6F6-41C1-B61D-32DF451698DD}" destId="{3A7283EF-B3C3-4398-BE13-65AD2320EAE9}" srcOrd="3" destOrd="0" presId="urn:microsoft.com/office/officeart/2008/layout/VerticalAccentList"/>
    <dgm:cxn modelId="{7361A6F9-75A4-491B-8F46-9365D3A03EDB}" type="presParOf" srcId="{8446E1D8-C6F6-41C1-B61D-32DF451698DD}" destId="{9CA61F2F-BF69-4994-8500-7C5AACFF1B7F}" srcOrd="4" destOrd="0" presId="urn:microsoft.com/office/officeart/2008/layout/VerticalAccentList"/>
    <dgm:cxn modelId="{AF076C94-08CE-406A-A75A-76F866DD089C}" type="presParOf" srcId="{8446E1D8-C6F6-41C1-B61D-32DF451698DD}" destId="{762D89C1-84F6-471E-B55D-FF4859CE5780}" srcOrd="5" destOrd="0" presId="urn:microsoft.com/office/officeart/2008/layout/VerticalAccentList"/>
    <dgm:cxn modelId="{D50DA969-25D4-4DDD-A48F-B7E468EE7E4E}" type="presParOf" srcId="{8446E1D8-C6F6-41C1-B61D-32DF451698DD}" destId="{9E584FD8-A37A-4F7F-91B3-C1F58ABDB192}" srcOrd="6" destOrd="0" presId="urn:microsoft.com/office/officeart/2008/layout/VerticalAccentList"/>
    <dgm:cxn modelId="{D31798F0-FAC9-4194-B6D4-62258A045B52}" type="presParOf" srcId="{8446E1D8-C6F6-41C1-B61D-32DF451698DD}" destId="{3965A626-0F2B-4C53-A3FC-05E88DCB3DCA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31C642-530D-4295-B209-8209CFEA317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CE3ABE-1A20-458F-A225-50E6A56508C4}">
      <dgm:prSet phldrT="[Text]" custT="1"/>
      <dgm:spPr/>
      <dgm:t>
        <a:bodyPr/>
        <a:lstStyle/>
        <a:p>
          <a:r>
            <a:rPr lang="en-US" altLang="ja-JP" sz="2000" dirty="0" err="1" smtClean="0"/>
            <a:t>Iso</a:t>
          </a:r>
          <a:r>
            <a:rPr lang="ja-JP" altLang="en-US" sz="2000" dirty="0" smtClean="0"/>
            <a:t>９０００</a:t>
          </a:r>
          <a:endParaRPr lang="en-US" sz="2000" dirty="0"/>
        </a:p>
      </dgm:t>
    </dgm:pt>
    <dgm:pt modelId="{247C499D-C23E-4DF4-B9F6-2D0777AF65E9}" type="parTrans" cxnId="{CB611D35-03C4-4909-9A88-4B81EAB11606}">
      <dgm:prSet/>
      <dgm:spPr/>
      <dgm:t>
        <a:bodyPr/>
        <a:lstStyle/>
        <a:p>
          <a:endParaRPr lang="en-US"/>
        </a:p>
      </dgm:t>
    </dgm:pt>
    <dgm:pt modelId="{77426C76-8109-4B80-94D0-78E2B8C6D289}" type="sibTrans" cxnId="{CB611D35-03C4-4909-9A88-4B81EAB11606}">
      <dgm:prSet/>
      <dgm:spPr/>
      <dgm:t>
        <a:bodyPr/>
        <a:lstStyle/>
        <a:p>
          <a:endParaRPr lang="en-US"/>
        </a:p>
      </dgm:t>
    </dgm:pt>
    <dgm:pt modelId="{72C08754-FCAA-4033-8592-8155B0CD0F1A}">
      <dgm:prSet phldrT="[Text]" custT="1"/>
      <dgm:spPr/>
      <dgm:t>
        <a:bodyPr/>
        <a:lstStyle/>
        <a:p>
          <a:r>
            <a:rPr lang="ja-JP" altLang="en-US" sz="2400" b="1" i="1" dirty="0" smtClean="0"/>
            <a:t>基本及び用語</a:t>
          </a:r>
          <a:endParaRPr lang="en-US" sz="2400" b="1" i="1" dirty="0"/>
        </a:p>
      </dgm:t>
    </dgm:pt>
    <dgm:pt modelId="{C137312C-8857-4E43-9E32-B38C8DB80E49}" type="parTrans" cxnId="{B25DC538-A614-483F-AD59-6CF05CBA52B5}">
      <dgm:prSet/>
      <dgm:spPr/>
      <dgm:t>
        <a:bodyPr/>
        <a:lstStyle/>
        <a:p>
          <a:endParaRPr lang="en-US"/>
        </a:p>
      </dgm:t>
    </dgm:pt>
    <dgm:pt modelId="{0C99B09A-4CCD-4DC1-8C3C-AB15E33C495A}" type="sibTrans" cxnId="{B25DC538-A614-483F-AD59-6CF05CBA52B5}">
      <dgm:prSet/>
      <dgm:spPr/>
      <dgm:t>
        <a:bodyPr/>
        <a:lstStyle/>
        <a:p>
          <a:endParaRPr lang="en-US"/>
        </a:p>
      </dgm:t>
    </dgm:pt>
    <dgm:pt modelId="{57F4D160-E2A8-4FFF-8B6E-FA921CEB55FA}">
      <dgm:prSet phldrT="[Text]"/>
      <dgm:spPr/>
      <dgm:t>
        <a:bodyPr/>
        <a:lstStyle/>
        <a:p>
          <a:endParaRPr lang="en-US" sz="3400" dirty="0"/>
        </a:p>
      </dgm:t>
    </dgm:pt>
    <dgm:pt modelId="{747223DB-6E38-4081-B716-C779C1E98481}" type="parTrans" cxnId="{9F7930BB-86D9-4D6D-8B45-C703DB643490}">
      <dgm:prSet/>
      <dgm:spPr/>
      <dgm:t>
        <a:bodyPr/>
        <a:lstStyle/>
        <a:p>
          <a:endParaRPr lang="en-US"/>
        </a:p>
      </dgm:t>
    </dgm:pt>
    <dgm:pt modelId="{42070B6F-0758-441D-8347-985493DB425F}" type="sibTrans" cxnId="{9F7930BB-86D9-4D6D-8B45-C703DB643490}">
      <dgm:prSet/>
      <dgm:spPr/>
      <dgm:t>
        <a:bodyPr/>
        <a:lstStyle/>
        <a:p>
          <a:endParaRPr lang="en-US"/>
        </a:p>
      </dgm:t>
    </dgm:pt>
    <dgm:pt modelId="{B18AEB22-98BB-46D3-A56F-DBF1D6F81ACD}">
      <dgm:prSet phldrT="[Text]" custT="1"/>
      <dgm:spPr/>
      <dgm:t>
        <a:bodyPr/>
        <a:lstStyle/>
        <a:p>
          <a:r>
            <a:rPr lang="en-US" altLang="ja-JP" sz="2000" dirty="0" smtClean="0"/>
            <a:t>iso9001</a:t>
          </a:r>
          <a:endParaRPr lang="en-US" sz="2000" dirty="0"/>
        </a:p>
      </dgm:t>
    </dgm:pt>
    <dgm:pt modelId="{A34F63CA-4569-48E3-8CA0-67EBCB4EE583}" type="parTrans" cxnId="{B6F2F894-EF38-43EA-823D-8281922F6042}">
      <dgm:prSet/>
      <dgm:spPr/>
      <dgm:t>
        <a:bodyPr/>
        <a:lstStyle/>
        <a:p>
          <a:endParaRPr lang="en-US"/>
        </a:p>
      </dgm:t>
    </dgm:pt>
    <dgm:pt modelId="{F3AEFCEC-92F1-4138-8282-84C43A1691B5}" type="sibTrans" cxnId="{B6F2F894-EF38-43EA-823D-8281922F6042}">
      <dgm:prSet/>
      <dgm:spPr/>
      <dgm:t>
        <a:bodyPr/>
        <a:lstStyle/>
        <a:p>
          <a:endParaRPr lang="en-US"/>
        </a:p>
      </dgm:t>
    </dgm:pt>
    <dgm:pt modelId="{44036B12-CBEC-49C2-BE44-7A5628FDEE5F}">
      <dgm:prSet phldrT="[Text]" custT="1"/>
      <dgm:spPr/>
      <dgm:t>
        <a:bodyPr/>
        <a:lstStyle/>
        <a:p>
          <a:r>
            <a:rPr lang="ja-JP" altLang="en-US" sz="2400" b="1" i="1" dirty="0" smtClean="0"/>
            <a:t>要求事項</a:t>
          </a:r>
          <a:endParaRPr lang="en-US" sz="2400" b="1" i="1" dirty="0"/>
        </a:p>
      </dgm:t>
    </dgm:pt>
    <dgm:pt modelId="{CC5EFF0D-0769-492B-979D-6455A078273D}" type="parTrans" cxnId="{DE37938C-6240-4807-8FD2-2C76DB53C7FA}">
      <dgm:prSet/>
      <dgm:spPr/>
      <dgm:t>
        <a:bodyPr/>
        <a:lstStyle/>
        <a:p>
          <a:endParaRPr lang="en-US"/>
        </a:p>
      </dgm:t>
    </dgm:pt>
    <dgm:pt modelId="{1C4F76B6-22A6-4845-A06A-88DDB6B1038C}" type="sibTrans" cxnId="{DE37938C-6240-4807-8FD2-2C76DB53C7FA}">
      <dgm:prSet/>
      <dgm:spPr/>
      <dgm:t>
        <a:bodyPr/>
        <a:lstStyle/>
        <a:p>
          <a:endParaRPr lang="en-US"/>
        </a:p>
      </dgm:t>
    </dgm:pt>
    <dgm:pt modelId="{5E6433E4-68BE-4129-963E-9E8380C10474}">
      <dgm:prSet phldrT="[Text]"/>
      <dgm:spPr/>
      <dgm:t>
        <a:bodyPr/>
        <a:lstStyle/>
        <a:p>
          <a:endParaRPr lang="en-US" sz="3800" dirty="0"/>
        </a:p>
      </dgm:t>
    </dgm:pt>
    <dgm:pt modelId="{F687B94A-5372-4177-9260-55AE5CF72B4C}" type="parTrans" cxnId="{CB4FFB3D-FB63-4108-B138-63B1E9EFABEC}">
      <dgm:prSet/>
      <dgm:spPr/>
      <dgm:t>
        <a:bodyPr/>
        <a:lstStyle/>
        <a:p>
          <a:endParaRPr lang="en-US"/>
        </a:p>
      </dgm:t>
    </dgm:pt>
    <dgm:pt modelId="{9C621387-E7C4-414E-BA6D-DD53AF550931}" type="sibTrans" cxnId="{CB4FFB3D-FB63-4108-B138-63B1E9EFABEC}">
      <dgm:prSet/>
      <dgm:spPr/>
      <dgm:t>
        <a:bodyPr/>
        <a:lstStyle/>
        <a:p>
          <a:endParaRPr lang="en-US"/>
        </a:p>
      </dgm:t>
    </dgm:pt>
    <dgm:pt modelId="{95DFCDE0-D27D-4031-BAC6-7D4D89471C80}">
      <dgm:prSet phldrT="[Text]"/>
      <dgm:spPr/>
      <dgm:t>
        <a:bodyPr/>
        <a:lstStyle/>
        <a:p>
          <a:r>
            <a:rPr lang="en-US" altLang="ja-JP" dirty="0" smtClean="0"/>
            <a:t>Iso9004</a:t>
          </a:r>
          <a:endParaRPr lang="en-US" dirty="0"/>
        </a:p>
      </dgm:t>
    </dgm:pt>
    <dgm:pt modelId="{28FF2FC7-FC7E-480F-A228-C368546FA856}" type="parTrans" cxnId="{C3726F2A-4CDC-4EF5-AC9A-BB9EE4AE5950}">
      <dgm:prSet/>
      <dgm:spPr/>
      <dgm:t>
        <a:bodyPr/>
        <a:lstStyle/>
        <a:p>
          <a:endParaRPr lang="en-US"/>
        </a:p>
      </dgm:t>
    </dgm:pt>
    <dgm:pt modelId="{635F7784-DEDC-480C-8F67-4A789FD8EA2A}" type="sibTrans" cxnId="{C3726F2A-4CDC-4EF5-AC9A-BB9EE4AE5950}">
      <dgm:prSet/>
      <dgm:spPr/>
      <dgm:t>
        <a:bodyPr/>
        <a:lstStyle/>
        <a:p>
          <a:endParaRPr lang="en-US"/>
        </a:p>
      </dgm:t>
    </dgm:pt>
    <dgm:pt modelId="{140D2254-CCED-4883-9703-D3427D6648E9}">
      <dgm:prSet phldrT="[Text]" custT="1"/>
      <dgm:spPr/>
      <dgm:t>
        <a:bodyPr/>
        <a:lstStyle/>
        <a:p>
          <a:r>
            <a:rPr lang="ja-JP" altLang="en-US" sz="2400" b="1" i="1" dirty="0" smtClean="0"/>
            <a:t>パフォーマンス改善</a:t>
          </a:r>
          <a:endParaRPr lang="en-US" sz="2400" b="1" i="1" dirty="0"/>
        </a:p>
      </dgm:t>
    </dgm:pt>
    <dgm:pt modelId="{1EBF157D-DD6E-408B-9063-166C247B616C}" type="parTrans" cxnId="{75150462-471F-473C-9E7F-890A91B941DE}">
      <dgm:prSet/>
      <dgm:spPr/>
      <dgm:t>
        <a:bodyPr/>
        <a:lstStyle/>
        <a:p>
          <a:endParaRPr lang="en-US"/>
        </a:p>
      </dgm:t>
    </dgm:pt>
    <dgm:pt modelId="{C70E606F-3700-4D67-9E0C-80F2000D90FA}" type="sibTrans" cxnId="{75150462-471F-473C-9E7F-890A91B941DE}">
      <dgm:prSet/>
      <dgm:spPr/>
      <dgm:t>
        <a:bodyPr/>
        <a:lstStyle/>
        <a:p>
          <a:endParaRPr lang="en-US"/>
        </a:p>
      </dgm:t>
    </dgm:pt>
    <dgm:pt modelId="{91F3F67B-A1E5-4749-9DD0-1E659EE8C717}">
      <dgm:prSet phldrT="[Text]"/>
      <dgm:spPr/>
      <dgm:t>
        <a:bodyPr/>
        <a:lstStyle/>
        <a:p>
          <a:endParaRPr lang="en-US" sz="3200" dirty="0"/>
        </a:p>
      </dgm:t>
    </dgm:pt>
    <dgm:pt modelId="{B52377DB-5262-4233-8056-B6F7E3D40926}" type="parTrans" cxnId="{56D9314D-5757-4C1E-B555-65C2F2BEAFF8}">
      <dgm:prSet/>
      <dgm:spPr/>
      <dgm:t>
        <a:bodyPr/>
        <a:lstStyle/>
        <a:p>
          <a:endParaRPr lang="en-US"/>
        </a:p>
      </dgm:t>
    </dgm:pt>
    <dgm:pt modelId="{C58C8288-ECCE-4720-91C0-27D75177FFFA}" type="sibTrans" cxnId="{56D9314D-5757-4C1E-B555-65C2F2BEAFF8}">
      <dgm:prSet/>
      <dgm:spPr/>
      <dgm:t>
        <a:bodyPr/>
        <a:lstStyle/>
        <a:p>
          <a:endParaRPr lang="en-US"/>
        </a:p>
      </dgm:t>
    </dgm:pt>
    <dgm:pt modelId="{93A04A65-B4C7-43BC-A49F-4EBD5BD9851C}">
      <dgm:prSet/>
      <dgm:spPr/>
      <dgm:t>
        <a:bodyPr/>
        <a:lstStyle/>
        <a:p>
          <a:r>
            <a:rPr lang="en-US" altLang="ja-JP" dirty="0" smtClean="0"/>
            <a:t>Iso19001</a:t>
          </a:r>
          <a:endParaRPr lang="en-US" dirty="0"/>
        </a:p>
      </dgm:t>
    </dgm:pt>
    <dgm:pt modelId="{8FDD3E78-46B1-416E-95B0-0C9FADB96564}" type="parTrans" cxnId="{94150853-D254-4C86-B4F5-6DC3A8D42103}">
      <dgm:prSet/>
      <dgm:spPr/>
      <dgm:t>
        <a:bodyPr/>
        <a:lstStyle/>
        <a:p>
          <a:endParaRPr lang="en-US"/>
        </a:p>
      </dgm:t>
    </dgm:pt>
    <dgm:pt modelId="{60FF6C88-D2D2-4FB8-9C03-DFD5059393EB}" type="sibTrans" cxnId="{94150853-D254-4C86-B4F5-6DC3A8D42103}">
      <dgm:prSet/>
      <dgm:spPr/>
      <dgm:t>
        <a:bodyPr/>
        <a:lstStyle/>
        <a:p>
          <a:endParaRPr lang="en-US"/>
        </a:p>
      </dgm:t>
    </dgm:pt>
    <dgm:pt modelId="{4BFD96E0-D085-4B1E-B691-9AF18AD47556}">
      <dgm:prSet custT="1"/>
      <dgm:spPr/>
      <dgm:t>
        <a:bodyPr/>
        <a:lstStyle/>
        <a:p>
          <a:r>
            <a:rPr lang="ja-JP" altLang="en-US" sz="2400" b="1" i="1" dirty="0" smtClean="0"/>
            <a:t>監査ガイドライン</a:t>
          </a:r>
          <a:endParaRPr lang="en-US" sz="2400" b="1" i="1" dirty="0"/>
        </a:p>
      </dgm:t>
    </dgm:pt>
    <dgm:pt modelId="{EA8EB98E-3C6F-4D47-A3FD-67E4CC2CD2BD}" type="parTrans" cxnId="{368D3E5B-CB7B-4EFF-87C0-30CA2C1CA6F1}">
      <dgm:prSet/>
      <dgm:spPr/>
      <dgm:t>
        <a:bodyPr/>
        <a:lstStyle/>
        <a:p>
          <a:endParaRPr lang="en-US"/>
        </a:p>
      </dgm:t>
    </dgm:pt>
    <dgm:pt modelId="{D34E2123-AF92-4BB9-9CFA-F4F11EEEBCCB}" type="sibTrans" cxnId="{368D3E5B-CB7B-4EFF-87C0-30CA2C1CA6F1}">
      <dgm:prSet/>
      <dgm:spPr/>
      <dgm:t>
        <a:bodyPr/>
        <a:lstStyle/>
        <a:p>
          <a:endParaRPr lang="en-US"/>
        </a:p>
      </dgm:t>
    </dgm:pt>
    <dgm:pt modelId="{A3985060-5548-4044-927B-CEE2ED6EF96E}" type="pres">
      <dgm:prSet presAssocID="{A531C642-530D-4295-B209-8209CFEA317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6B38DBDA-FC1B-4143-AE55-FE0213EFC3EF}" type="pres">
      <dgm:prSet presAssocID="{A531C642-530D-4295-B209-8209CFEA3179}" presName="cycle" presStyleCnt="0"/>
      <dgm:spPr/>
    </dgm:pt>
    <dgm:pt modelId="{70752493-22E4-4520-A3D5-ECAF77850E4D}" type="pres">
      <dgm:prSet presAssocID="{A531C642-530D-4295-B209-8209CFEA3179}" presName="centerShape" presStyleCnt="0"/>
      <dgm:spPr/>
    </dgm:pt>
    <dgm:pt modelId="{E1139F06-6240-46BC-B59A-4FB48D8EF74A}" type="pres">
      <dgm:prSet presAssocID="{A531C642-530D-4295-B209-8209CFEA3179}" presName="connSite" presStyleLbl="node1" presStyleIdx="0" presStyleCnt="5"/>
      <dgm:spPr/>
    </dgm:pt>
    <dgm:pt modelId="{2B5A4F0A-E230-4DE7-91BC-40A6FCC44DD7}" type="pres">
      <dgm:prSet presAssocID="{A531C642-530D-4295-B209-8209CFEA3179}" presName="visibl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7BF8DB0-0D06-4523-AC6E-2F3A46AF8427}" type="pres">
      <dgm:prSet presAssocID="{247C499D-C23E-4DF4-B9F6-2D0777AF65E9}" presName="Name25" presStyleLbl="parChTrans1D1" presStyleIdx="0" presStyleCnt="4"/>
      <dgm:spPr/>
    </dgm:pt>
    <dgm:pt modelId="{2EA4EA6F-77AC-4B8E-BB11-5FF4E3FC7BD3}" type="pres">
      <dgm:prSet presAssocID="{D3CE3ABE-1A20-458F-A225-50E6A56508C4}" presName="node" presStyleCnt="0"/>
      <dgm:spPr/>
    </dgm:pt>
    <dgm:pt modelId="{B20F5736-5730-4527-9E74-F1BA0EBEA56B}" type="pres">
      <dgm:prSet presAssocID="{D3CE3ABE-1A20-458F-A225-50E6A56508C4}" presName="parentNode" presStyleLbl="node1" presStyleIdx="1" presStyleCnt="5" custAng="0" custScaleX="102463" custScaleY="106454" custLinFactNeighborX="39120" custLinFactNeighborY="3607">
        <dgm:presLayoutVars>
          <dgm:chMax val="1"/>
          <dgm:bulletEnabled val="1"/>
        </dgm:presLayoutVars>
      </dgm:prSet>
      <dgm:spPr/>
    </dgm:pt>
    <dgm:pt modelId="{E02ADD85-2B6A-4DAC-BB7E-98D37099C926}" type="pres">
      <dgm:prSet presAssocID="{D3CE3ABE-1A20-458F-A225-50E6A56508C4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D5FB8-7280-4D44-8A5E-FB830F5A38CC}" type="pres">
      <dgm:prSet presAssocID="{A34F63CA-4569-48E3-8CA0-67EBCB4EE583}" presName="Name25" presStyleLbl="parChTrans1D1" presStyleIdx="1" presStyleCnt="4"/>
      <dgm:spPr/>
    </dgm:pt>
    <dgm:pt modelId="{98E72B99-C14F-4B80-88B4-BB1BD7CE8354}" type="pres">
      <dgm:prSet presAssocID="{B18AEB22-98BB-46D3-A56F-DBF1D6F81ACD}" presName="node" presStyleCnt="0"/>
      <dgm:spPr/>
    </dgm:pt>
    <dgm:pt modelId="{6C2C9513-6F20-402A-822A-32D97E363257}" type="pres">
      <dgm:prSet presAssocID="{B18AEB22-98BB-46D3-A56F-DBF1D6F81ACD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32356-FDF6-4108-AE4F-E56D0995679D}" type="pres">
      <dgm:prSet presAssocID="{B18AEB22-98BB-46D3-A56F-DBF1D6F81ACD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0B6CE6-8ABF-47C8-98F7-55592CED0F7C}" type="pres">
      <dgm:prSet presAssocID="{28FF2FC7-FC7E-480F-A228-C368546FA856}" presName="Name25" presStyleLbl="parChTrans1D1" presStyleIdx="2" presStyleCnt="4"/>
      <dgm:spPr/>
    </dgm:pt>
    <dgm:pt modelId="{8801918D-E1A8-404E-9873-86552407BC3A}" type="pres">
      <dgm:prSet presAssocID="{95DFCDE0-D27D-4031-BAC6-7D4D89471C80}" presName="node" presStyleCnt="0"/>
      <dgm:spPr/>
    </dgm:pt>
    <dgm:pt modelId="{E907AD83-37BA-494A-ABC1-17025FC1621A}" type="pres">
      <dgm:prSet presAssocID="{95DFCDE0-D27D-4031-BAC6-7D4D89471C80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3F715-F688-433B-9812-3C4ABF145D13}" type="pres">
      <dgm:prSet presAssocID="{95DFCDE0-D27D-4031-BAC6-7D4D89471C80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430B05-960E-4D1B-AC27-8224E048EB39}" type="pres">
      <dgm:prSet presAssocID="{8FDD3E78-46B1-416E-95B0-0C9FADB96564}" presName="Name25" presStyleLbl="parChTrans1D1" presStyleIdx="3" presStyleCnt="4"/>
      <dgm:spPr/>
    </dgm:pt>
    <dgm:pt modelId="{5ABD38EC-8209-4A6B-BF1E-BDCC5BBE1C13}" type="pres">
      <dgm:prSet presAssocID="{93A04A65-B4C7-43BC-A49F-4EBD5BD9851C}" presName="node" presStyleCnt="0"/>
      <dgm:spPr/>
    </dgm:pt>
    <dgm:pt modelId="{9FEE8445-9B6F-43E6-AFC3-2BDE85DF1388}" type="pres">
      <dgm:prSet presAssocID="{93A04A65-B4C7-43BC-A49F-4EBD5BD9851C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70024E-666E-4BB5-A51A-DFE19FC9223D}" type="pres">
      <dgm:prSet presAssocID="{93A04A65-B4C7-43BC-A49F-4EBD5BD9851C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07673848-22D1-4ED4-9B3C-EDB7C073A446}" type="presOf" srcId="{4BFD96E0-D085-4B1E-B691-9AF18AD47556}" destId="{1770024E-666E-4BB5-A51A-DFE19FC9223D}" srcOrd="0" destOrd="0" presId="urn:microsoft.com/office/officeart/2005/8/layout/radial2"/>
    <dgm:cxn modelId="{2F0249A5-0D09-4D0D-9758-67013335795D}" type="presOf" srcId="{95DFCDE0-D27D-4031-BAC6-7D4D89471C80}" destId="{E907AD83-37BA-494A-ABC1-17025FC1621A}" srcOrd="0" destOrd="0" presId="urn:microsoft.com/office/officeart/2005/8/layout/radial2"/>
    <dgm:cxn modelId="{CB4FFB3D-FB63-4108-B138-63B1E9EFABEC}" srcId="{44036B12-CBEC-49C2-BE44-7A5628FDEE5F}" destId="{5E6433E4-68BE-4129-963E-9E8380C10474}" srcOrd="0" destOrd="0" parTransId="{F687B94A-5372-4177-9260-55AE5CF72B4C}" sibTransId="{9C621387-E7C4-414E-BA6D-DD53AF550931}"/>
    <dgm:cxn modelId="{ED636976-A4EA-47D9-8264-F5CA76C6F0F4}" type="presOf" srcId="{5E6433E4-68BE-4129-963E-9E8380C10474}" destId="{3F232356-FDF6-4108-AE4F-E56D0995679D}" srcOrd="0" destOrd="1" presId="urn:microsoft.com/office/officeart/2005/8/layout/radial2"/>
    <dgm:cxn modelId="{8D4D09A0-61B6-4A3C-9841-E833B470A49E}" type="presOf" srcId="{D3CE3ABE-1A20-458F-A225-50E6A56508C4}" destId="{B20F5736-5730-4527-9E74-F1BA0EBEA56B}" srcOrd="0" destOrd="0" presId="urn:microsoft.com/office/officeart/2005/8/layout/radial2"/>
    <dgm:cxn modelId="{4FCAE400-0673-4796-BFC8-B14B00173E02}" type="presOf" srcId="{247C499D-C23E-4DF4-B9F6-2D0777AF65E9}" destId="{57BF8DB0-0D06-4523-AC6E-2F3A46AF8427}" srcOrd="0" destOrd="0" presId="urn:microsoft.com/office/officeart/2005/8/layout/radial2"/>
    <dgm:cxn modelId="{426291A2-D9A0-4A9E-B8E0-8328252A7F1D}" type="presOf" srcId="{93A04A65-B4C7-43BC-A49F-4EBD5BD9851C}" destId="{9FEE8445-9B6F-43E6-AFC3-2BDE85DF1388}" srcOrd="0" destOrd="0" presId="urn:microsoft.com/office/officeart/2005/8/layout/radial2"/>
    <dgm:cxn modelId="{C9C0341A-8EC9-40D1-A1BE-8D7D8A7BFB38}" type="presOf" srcId="{28FF2FC7-FC7E-480F-A228-C368546FA856}" destId="{E90B6CE6-8ABF-47C8-98F7-55592CED0F7C}" srcOrd="0" destOrd="0" presId="urn:microsoft.com/office/officeart/2005/8/layout/radial2"/>
    <dgm:cxn modelId="{B6F2F894-EF38-43EA-823D-8281922F6042}" srcId="{A531C642-530D-4295-B209-8209CFEA3179}" destId="{B18AEB22-98BB-46D3-A56F-DBF1D6F81ACD}" srcOrd="1" destOrd="0" parTransId="{A34F63CA-4569-48E3-8CA0-67EBCB4EE583}" sibTransId="{F3AEFCEC-92F1-4138-8282-84C43A1691B5}"/>
    <dgm:cxn modelId="{56D9314D-5757-4C1E-B555-65C2F2BEAFF8}" srcId="{95DFCDE0-D27D-4031-BAC6-7D4D89471C80}" destId="{91F3F67B-A1E5-4749-9DD0-1E659EE8C717}" srcOrd="1" destOrd="0" parTransId="{B52377DB-5262-4233-8056-B6F7E3D40926}" sibTransId="{C58C8288-ECCE-4720-91C0-27D75177FFFA}"/>
    <dgm:cxn modelId="{AA42ED00-EAB3-4121-9BA8-8A160F35985D}" type="presOf" srcId="{57F4D160-E2A8-4FFF-8B6E-FA921CEB55FA}" destId="{E02ADD85-2B6A-4DAC-BB7E-98D37099C926}" srcOrd="0" destOrd="1" presId="urn:microsoft.com/office/officeart/2005/8/layout/radial2"/>
    <dgm:cxn modelId="{CB611D35-03C4-4909-9A88-4B81EAB11606}" srcId="{A531C642-530D-4295-B209-8209CFEA3179}" destId="{D3CE3ABE-1A20-458F-A225-50E6A56508C4}" srcOrd="0" destOrd="0" parTransId="{247C499D-C23E-4DF4-B9F6-2D0777AF65E9}" sibTransId="{77426C76-8109-4B80-94D0-78E2B8C6D289}"/>
    <dgm:cxn modelId="{DE5085D4-7086-4A44-B1A0-06EAA6D23825}" type="presOf" srcId="{140D2254-CCED-4883-9703-D3427D6648E9}" destId="{29E3F715-F688-433B-9812-3C4ABF145D13}" srcOrd="0" destOrd="0" presId="urn:microsoft.com/office/officeart/2005/8/layout/radial2"/>
    <dgm:cxn modelId="{75150462-471F-473C-9E7F-890A91B941DE}" srcId="{95DFCDE0-D27D-4031-BAC6-7D4D89471C80}" destId="{140D2254-CCED-4883-9703-D3427D6648E9}" srcOrd="0" destOrd="0" parTransId="{1EBF157D-DD6E-408B-9063-166C247B616C}" sibTransId="{C70E606F-3700-4D67-9E0C-80F2000D90FA}"/>
    <dgm:cxn modelId="{0AF2B05D-B631-43C9-93F1-5EB2A6FF5B55}" type="presOf" srcId="{91F3F67B-A1E5-4749-9DD0-1E659EE8C717}" destId="{29E3F715-F688-433B-9812-3C4ABF145D13}" srcOrd="0" destOrd="1" presId="urn:microsoft.com/office/officeart/2005/8/layout/radial2"/>
    <dgm:cxn modelId="{27791F29-8252-4889-8C1F-B505ADA1564F}" type="presOf" srcId="{A531C642-530D-4295-B209-8209CFEA3179}" destId="{A3985060-5548-4044-927B-CEE2ED6EF96E}" srcOrd="0" destOrd="0" presId="urn:microsoft.com/office/officeart/2005/8/layout/radial2"/>
    <dgm:cxn modelId="{B25DC538-A614-483F-AD59-6CF05CBA52B5}" srcId="{D3CE3ABE-1A20-458F-A225-50E6A56508C4}" destId="{72C08754-FCAA-4033-8592-8155B0CD0F1A}" srcOrd="0" destOrd="0" parTransId="{C137312C-8857-4E43-9E32-B38C8DB80E49}" sibTransId="{0C99B09A-4CCD-4DC1-8C3C-AB15E33C495A}"/>
    <dgm:cxn modelId="{5A263E82-81F9-4CF5-8ADC-B1736B2C8215}" type="presOf" srcId="{44036B12-CBEC-49C2-BE44-7A5628FDEE5F}" destId="{3F232356-FDF6-4108-AE4F-E56D0995679D}" srcOrd="0" destOrd="0" presId="urn:microsoft.com/office/officeart/2005/8/layout/radial2"/>
    <dgm:cxn modelId="{DE37938C-6240-4807-8FD2-2C76DB53C7FA}" srcId="{B18AEB22-98BB-46D3-A56F-DBF1D6F81ACD}" destId="{44036B12-CBEC-49C2-BE44-7A5628FDEE5F}" srcOrd="0" destOrd="0" parTransId="{CC5EFF0D-0769-492B-979D-6455A078273D}" sibTransId="{1C4F76B6-22A6-4845-A06A-88DDB6B1038C}"/>
    <dgm:cxn modelId="{BB1A395E-2467-43D2-B2DE-DE4692536928}" type="presOf" srcId="{B18AEB22-98BB-46D3-A56F-DBF1D6F81ACD}" destId="{6C2C9513-6F20-402A-822A-32D97E363257}" srcOrd="0" destOrd="0" presId="urn:microsoft.com/office/officeart/2005/8/layout/radial2"/>
    <dgm:cxn modelId="{9F7930BB-86D9-4D6D-8B45-C703DB643490}" srcId="{72C08754-FCAA-4033-8592-8155B0CD0F1A}" destId="{57F4D160-E2A8-4FFF-8B6E-FA921CEB55FA}" srcOrd="0" destOrd="0" parTransId="{747223DB-6E38-4081-B716-C779C1E98481}" sibTransId="{42070B6F-0758-441D-8347-985493DB425F}"/>
    <dgm:cxn modelId="{94150853-D254-4C86-B4F5-6DC3A8D42103}" srcId="{A531C642-530D-4295-B209-8209CFEA3179}" destId="{93A04A65-B4C7-43BC-A49F-4EBD5BD9851C}" srcOrd="3" destOrd="0" parTransId="{8FDD3E78-46B1-416E-95B0-0C9FADB96564}" sibTransId="{60FF6C88-D2D2-4FB8-9C03-DFD5059393EB}"/>
    <dgm:cxn modelId="{6BD72CC3-A1D4-4F07-8E84-4421A037C550}" type="presOf" srcId="{8FDD3E78-46B1-416E-95B0-0C9FADB96564}" destId="{AD430B05-960E-4D1B-AC27-8224E048EB39}" srcOrd="0" destOrd="0" presId="urn:microsoft.com/office/officeart/2005/8/layout/radial2"/>
    <dgm:cxn modelId="{368D3E5B-CB7B-4EFF-87C0-30CA2C1CA6F1}" srcId="{93A04A65-B4C7-43BC-A49F-4EBD5BD9851C}" destId="{4BFD96E0-D085-4B1E-B691-9AF18AD47556}" srcOrd="0" destOrd="0" parTransId="{EA8EB98E-3C6F-4D47-A3FD-67E4CC2CD2BD}" sibTransId="{D34E2123-AF92-4BB9-9CFA-F4F11EEEBCCB}"/>
    <dgm:cxn modelId="{1CA788BA-9062-40C2-BFA0-8652F598A868}" type="presOf" srcId="{A34F63CA-4569-48E3-8CA0-67EBCB4EE583}" destId="{AB1D5FB8-7280-4D44-8A5E-FB830F5A38CC}" srcOrd="0" destOrd="0" presId="urn:microsoft.com/office/officeart/2005/8/layout/radial2"/>
    <dgm:cxn modelId="{C3726F2A-4CDC-4EF5-AC9A-BB9EE4AE5950}" srcId="{A531C642-530D-4295-B209-8209CFEA3179}" destId="{95DFCDE0-D27D-4031-BAC6-7D4D89471C80}" srcOrd="2" destOrd="0" parTransId="{28FF2FC7-FC7E-480F-A228-C368546FA856}" sibTransId="{635F7784-DEDC-480C-8F67-4A789FD8EA2A}"/>
    <dgm:cxn modelId="{25EAE85F-8933-4687-9293-FC270FD4CD38}" type="presOf" srcId="{72C08754-FCAA-4033-8592-8155B0CD0F1A}" destId="{E02ADD85-2B6A-4DAC-BB7E-98D37099C926}" srcOrd="0" destOrd="0" presId="urn:microsoft.com/office/officeart/2005/8/layout/radial2"/>
    <dgm:cxn modelId="{974E6C4E-C3B5-4E9B-97A3-EBDAF6B31A58}" type="presParOf" srcId="{A3985060-5548-4044-927B-CEE2ED6EF96E}" destId="{6B38DBDA-FC1B-4143-AE55-FE0213EFC3EF}" srcOrd="0" destOrd="0" presId="urn:microsoft.com/office/officeart/2005/8/layout/radial2"/>
    <dgm:cxn modelId="{8792C59A-1774-40B7-9F36-B3B96E910B23}" type="presParOf" srcId="{6B38DBDA-FC1B-4143-AE55-FE0213EFC3EF}" destId="{70752493-22E4-4520-A3D5-ECAF77850E4D}" srcOrd="0" destOrd="0" presId="urn:microsoft.com/office/officeart/2005/8/layout/radial2"/>
    <dgm:cxn modelId="{9FC8953E-417F-4507-BC67-5B32544E21AC}" type="presParOf" srcId="{70752493-22E4-4520-A3D5-ECAF77850E4D}" destId="{E1139F06-6240-46BC-B59A-4FB48D8EF74A}" srcOrd="0" destOrd="0" presId="urn:microsoft.com/office/officeart/2005/8/layout/radial2"/>
    <dgm:cxn modelId="{D577C266-67CF-4F1A-9CC0-0071852D64E7}" type="presParOf" srcId="{70752493-22E4-4520-A3D5-ECAF77850E4D}" destId="{2B5A4F0A-E230-4DE7-91BC-40A6FCC44DD7}" srcOrd="1" destOrd="0" presId="urn:microsoft.com/office/officeart/2005/8/layout/radial2"/>
    <dgm:cxn modelId="{30A588FA-2DAD-49F5-8CA9-FEAE69E2540A}" type="presParOf" srcId="{6B38DBDA-FC1B-4143-AE55-FE0213EFC3EF}" destId="{57BF8DB0-0D06-4523-AC6E-2F3A46AF8427}" srcOrd="1" destOrd="0" presId="urn:microsoft.com/office/officeart/2005/8/layout/radial2"/>
    <dgm:cxn modelId="{ABDB4453-98D2-48A4-86F9-83DA235138EC}" type="presParOf" srcId="{6B38DBDA-FC1B-4143-AE55-FE0213EFC3EF}" destId="{2EA4EA6F-77AC-4B8E-BB11-5FF4E3FC7BD3}" srcOrd="2" destOrd="0" presId="urn:microsoft.com/office/officeart/2005/8/layout/radial2"/>
    <dgm:cxn modelId="{40346C23-B683-475B-91AD-0CC6C2CC7169}" type="presParOf" srcId="{2EA4EA6F-77AC-4B8E-BB11-5FF4E3FC7BD3}" destId="{B20F5736-5730-4527-9E74-F1BA0EBEA56B}" srcOrd="0" destOrd="0" presId="urn:microsoft.com/office/officeart/2005/8/layout/radial2"/>
    <dgm:cxn modelId="{282344A4-8FDF-4449-9BE4-6BE156874D83}" type="presParOf" srcId="{2EA4EA6F-77AC-4B8E-BB11-5FF4E3FC7BD3}" destId="{E02ADD85-2B6A-4DAC-BB7E-98D37099C926}" srcOrd="1" destOrd="0" presId="urn:microsoft.com/office/officeart/2005/8/layout/radial2"/>
    <dgm:cxn modelId="{50378684-E1B9-4C8B-9B0E-8D8BFAFA946C}" type="presParOf" srcId="{6B38DBDA-FC1B-4143-AE55-FE0213EFC3EF}" destId="{AB1D5FB8-7280-4D44-8A5E-FB830F5A38CC}" srcOrd="3" destOrd="0" presId="urn:microsoft.com/office/officeart/2005/8/layout/radial2"/>
    <dgm:cxn modelId="{64B724FD-D6DB-4446-A9B3-C147E59BAAC3}" type="presParOf" srcId="{6B38DBDA-FC1B-4143-AE55-FE0213EFC3EF}" destId="{98E72B99-C14F-4B80-88B4-BB1BD7CE8354}" srcOrd="4" destOrd="0" presId="urn:microsoft.com/office/officeart/2005/8/layout/radial2"/>
    <dgm:cxn modelId="{C66293B2-E7EF-4096-B6A0-5DFF7A217630}" type="presParOf" srcId="{98E72B99-C14F-4B80-88B4-BB1BD7CE8354}" destId="{6C2C9513-6F20-402A-822A-32D97E363257}" srcOrd="0" destOrd="0" presId="urn:microsoft.com/office/officeart/2005/8/layout/radial2"/>
    <dgm:cxn modelId="{43070086-45F1-43CB-BA40-159830F2E84B}" type="presParOf" srcId="{98E72B99-C14F-4B80-88B4-BB1BD7CE8354}" destId="{3F232356-FDF6-4108-AE4F-E56D0995679D}" srcOrd="1" destOrd="0" presId="urn:microsoft.com/office/officeart/2005/8/layout/radial2"/>
    <dgm:cxn modelId="{15851715-BCBF-462C-AC9E-38D7A8CA3FC6}" type="presParOf" srcId="{6B38DBDA-FC1B-4143-AE55-FE0213EFC3EF}" destId="{E90B6CE6-8ABF-47C8-98F7-55592CED0F7C}" srcOrd="5" destOrd="0" presId="urn:microsoft.com/office/officeart/2005/8/layout/radial2"/>
    <dgm:cxn modelId="{725C0D62-8713-4DB6-A917-8023CBA3DB4C}" type="presParOf" srcId="{6B38DBDA-FC1B-4143-AE55-FE0213EFC3EF}" destId="{8801918D-E1A8-404E-9873-86552407BC3A}" srcOrd="6" destOrd="0" presId="urn:microsoft.com/office/officeart/2005/8/layout/radial2"/>
    <dgm:cxn modelId="{857D143B-A4CE-411A-8831-65E5FABADE39}" type="presParOf" srcId="{8801918D-E1A8-404E-9873-86552407BC3A}" destId="{E907AD83-37BA-494A-ABC1-17025FC1621A}" srcOrd="0" destOrd="0" presId="urn:microsoft.com/office/officeart/2005/8/layout/radial2"/>
    <dgm:cxn modelId="{07FF850D-0A68-4728-B78D-253A352B90A1}" type="presParOf" srcId="{8801918D-E1A8-404E-9873-86552407BC3A}" destId="{29E3F715-F688-433B-9812-3C4ABF145D13}" srcOrd="1" destOrd="0" presId="urn:microsoft.com/office/officeart/2005/8/layout/radial2"/>
    <dgm:cxn modelId="{1F35F6D5-6AAB-4092-9332-FBBB19D2CE32}" type="presParOf" srcId="{6B38DBDA-FC1B-4143-AE55-FE0213EFC3EF}" destId="{AD430B05-960E-4D1B-AC27-8224E048EB39}" srcOrd="7" destOrd="0" presId="urn:microsoft.com/office/officeart/2005/8/layout/radial2"/>
    <dgm:cxn modelId="{9BAB4DE7-4CB0-44FB-AAAC-237E242D77F1}" type="presParOf" srcId="{6B38DBDA-FC1B-4143-AE55-FE0213EFC3EF}" destId="{5ABD38EC-8209-4A6B-BF1E-BDCC5BBE1C13}" srcOrd="8" destOrd="0" presId="urn:microsoft.com/office/officeart/2005/8/layout/radial2"/>
    <dgm:cxn modelId="{79614A47-4BEE-4204-9D71-AB061481AADA}" type="presParOf" srcId="{5ABD38EC-8209-4A6B-BF1E-BDCC5BBE1C13}" destId="{9FEE8445-9B6F-43E6-AFC3-2BDE85DF1388}" srcOrd="0" destOrd="0" presId="urn:microsoft.com/office/officeart/2005/8/layout/radial2"/>
    <dgm:cxn modelId="{DC8223DD-AEBD-4FF3-8373-0F3A6A701BFE}" type="presParOf" srcId="{5ABD38EC-8209-4A6B-BF1E-BDCC5BBE1C13}" destId="{1770024E-666E-4BB5-A51A-DFE19FC9223D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08FB4-D47E-401B-9AB0-F9364396D844}">
      <dsp:nvSpPr>
        <dsp:cNvPr id="0" name=""/>
        <dsp:cNvSpPr/>
      </dsp:nvSpPr>
      <dsp:spPr>
        <a:xfrm>
          <a:off x="0" y="10371"/>
          <a:ext cx="8229600" cy="1358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5400" kern="1200" dirty="0" err="1" smtClean="0"/>
            <a:t>Iso</a:t>
          </a:r>
          <a:r>
            <a:rPr lang="ja-JP" altLang="en-US" sz="5400" kern="1200" dirty="0" smtClean="0"/>
            <a:t>９０００シリーズ</a:t>
          </a:r>
          <a:endParaRPr lang="en-US" sz="5400" kern="1200" dirty="0"/>
        </a:p>
      </dsp:txBody>
      <dsp:txXfrm>
        <a:off x="66310" y="76681"/>
        <a:ext cx="8096980" cy="1225749"/>
      </dsp:txXfrm>
    </dsp:sp>
    <dsp:sp modelId="{17375BB4-FAF1-465C-880B-595B1FF01973}">
      <dsp:nvSpPr>
        <dsp:cNvPr id="0" name=""/>
        <dsp:cNvSpPr/>
      </dsp:nvSpPr>
      <dsp:spPr>
        <a:xfrm>
          <a:off x="0" y="1368741"/>
          <a:ext cx="82296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4200" kern="1200" dirty="0" smtClean="0"/>
            <a:t>品質管理分野</a:t>
          </a:r>
          <a:endParaRPr lang="en-US" sz="4200" kern="1200" dirty="0"/>
        </a:p>
      </dsp:txBody>
      <dsp:txXfrm>
        <a:off x="0" y="1368741"/>
        <a:ext cx="8229600" cy="894240"/>
      </dsp:txXfrm>
    </dsp:sp>
    <dsp:sp modelId="{2F595A58-1DE0-4ABE-9C0F-45C669AB6C04}">
      <dsp:nvSpPr>
        <dsp:cNvPr id="0" name=""/>
        <dsp:cNvSpPr/>
      </dsp:nvSpPr>
      <dsp:spPr>
        <a:xfrm>
          <a:off x="0" y="2262981"/>
          <a:ext cx="8229600" cy="1358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5400" kern="1200" dirty="0" err="1" smtClean="0"/>
            <a:t>Iso</a:t>
          </a:r>
          <a:r>
            <a:rPr lang="ja-JP" altLang="en-US" sz="5400" kern="1200" dirty="0" smtClean="0"/>
            <a:t>１４０００シリーズ</a:t>
          </a:r>
          <a:endParaRPr lang="en-US" sz="5400" kern="1200" dirty="0"/>
        </a:p>
      </dsp:txBody>
      <dsp:txXfrm>
        <a:off x="66310" y="2329291"/>
        <a:ext cx="8096980" cy="1225749"/>
      </dsp:txXfrm>
    </dsp:sp>
    <dsp:sp modelId="{F795A79D-EAC3-4E12-92E6-AF77529C678B}">
      <dsp:nvSpPr>
        <dsp:cNvPr id="0" name=""/>
        <dsp:cNvSpPr/>
      </dsp:nvSpPr>
      <dsp:spPr>
        <a:xfrm>
          <a:off x="0" y="3621351"/>
          <a:ext cx="8229600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ja-JP" altLang="en-US" sz="4200" kern="1200" dirty="0" smtClean="0"/>
            <a:t>環境分野</a:t>
          </a:r>
          <a:endParaRPr lang="en-US" sz="4200" kern="1200" dirty="0"/>
        </a:p>
      </dsp:txBody>
      <dsp:txXfrm>
        <a:off x="0" y="3621351"/>
        <a:ext cx="8229600" cy="894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3F634-5554-4DF4-9D70-1C1645307B1E}">
      <dsp:nvSpPr>
        <dsp:cNvPr id="0" name=""/>
        <dsp:cNvSpPr/>
      </dsp:nvSpPr>
      <dsp:spPr>
        <a:xfrm>
          <a:off x="128935" y="1483675"/>
          <a:ext cx="7467919" cy="678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4000" kern="1200" dirty="0" smtClean="0"/>
            <a:t>Iso9000</a:t>
          </a:r>
          <a:r>
            <a:rPr lang="ja-JP" altLang="en-US" sz="4000" kern="1200" dirty="0" smtClean="0"/>
            <a:t>シリーズ取得のメリット</a:t>
          </a:r>
          <a:endParaRPr lang="en-US" sz="4000" kern="1200" dirty="0"/>
        </a:p>
      </dsp:txBody>
      <dsp:txXfrm>
        <a:off x="128935" y="1483675"/>
        <a:ext cx="7467919" cy="678901"/>
      </dsp:txXfrm>
    </dsp:sp>
    <dsp:sp modelId="{0092C355-74B2-4899-82C2-FEE2F9192CBE}">
      <dsp:nvSpPr>
        <dsp:cNvPr id="0" name=""/>
        <dsp:cNvSpPr/>
      </dsp:nvSpPr>
      <dsp:spPr>
        <a:xfrm>
          <a:off x="128935" y="2162576"/>
          <a:ext cx="1747493" cy="1382948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747096-7B63-4A10-8002-95F3FFA491C8}">
      <dsp:nvSpPr>
        <dsp:cNvPr id="0" name=""/>
        <dsp:cNvSpPr/>
      </dsp:nvSpPr>
      <dsp:spPr>
        <a:xfrm>
          <a:off x="1178593" y="2162576"/>
          <a:ext cx="1747493" cy="1382948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8F4C2F-8EEF-4506-92D3-24241DB71FF8}">
      <dsp:nvSpPr>
        <dsp:cNvPr id="0" name=""/>
        <dsp:cNvSpPr/>
      </dsp:nvSpPr>
      <dsp:spPr>
        <a:xfrm>
          <a:off x="2229080" y="2162576"/>
          <a:ext cx="1747493" cy="1382948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7283EF-B3C3-4398-BE13-65AD2320EAE9}">
      <dsp:nvSpPr>
        <dsp:cNvPr id="0" name=""/>
        <dsp:cNvSpPr/>
      </dsp:nvSpPr>
      <dsp:spPr>
        <a:xfrm>
          <a:off x="3278738" y="2162576"/>
          <a:ext cx="1747493" cy="1382948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A61F2F-BF69-4994-8500-7C5AACFF1B7F}">
      <dsp:nvSpPr>
        <dsp:cNvPr id="0" name=""/>
        <dsp:cNvSpPr/>
      </dsp:nvSpPr>
      <dsp:spPr>
        <a:xfrm>
          <a:off x="4329225" y="2162576"/>
          <a:ext cx="1747493" cy="1382948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D89C1-84F6-471E-B55D-FF4859CE5780}">
      <dsp:nvSpPr>
        <dsp:cNvPr id="0" name=""/>
        <dsp:cNvSpPr/>
      </dsp:nvSpPr>
      <dsp:spPr>
        <a:xfrm>
          <a:off x="5378883" y="2162576"/>
          <a:ext cx="1747493" cy="1382948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584FD8-A37A-4F7F-91B3-C1F58ABDB192}">
      <dsp:nvSpPr>
        <dsp:cNvPr id="0" name=""/>
        <dsp:cNvSpPr/>
      </dsp:nvSpPr>
      <dsp:spPr>
        <a:xfrm>
          <a:off x="6429370" y="2162576"/>
          <a:ext cx="1747493" cy="1382948"/>
        </a:xfrm>
        <a:prstGeom prst="chevron">
          <a:avLst>
            <a:gd name="adj" fmla="val 706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5A626-0F2B-4C53-A3FC-05E88DCB3DCA}">
      <dsp:nvSpPr>
        <dsp:cNvPr id="0" name=""/>
        <dsp:cNvSpPr/>
      </dsp:nvSpPr>
      <dsp:spPr>
        <a:xfrm>
          <a:off x="128935" y="2300871"/>
          <a:ext cx="7565002" cy="11063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→海外企業と取引する</a:t>
          </a:r>
          <a:endParaRPr lang="en-US" sz="2400" kern="1200" dirty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kern="1200" dirty="0" smtClean="0"/>
            <a:t>→品質が向上する</a:t>
          </a:r>
          <a:endParaRPr lang="en-US" sz="2400" kern="1200" dirty="0"/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128935" y="2300871"/>
        <a:ext cx="7565002" cy="11063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30B05-960E-4D1B-AC27-8224E048EB39}">
      <dsp:nvSpPr>
        <dsp:cNvPr id="0" name=""/>
        <dsp:cNvSpPr/>
      </dsp:nvSpPr>
      <dsp:spPr>
        <a:xfrm rot="3681011">
          <a:off x="2513522" y="4764348"/>
          <a:ext cx="1250643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1250643" y="246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B6CE6-8ABF-47C8-98F7-55592CED0F7C}">
      <dsp:nvSpPr>
        <dsp:cNvPr id="0" name=""/>
        <dsp:cNvSpPr/>
      </dsp:nvSpPr>
      <dsp:spPr>
        <a:xfrm rot="1311581">
          <a:off x="3198602" y="3865207"/>
          <a:ext cx="895749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895749" y="246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D5FB8-7280-4D44-8A5E-FB830F5A38CC}">
      <dsp:nvSpPr>
        <dsp:cNvPr id="0" name=""/>
        <dsp:cNvSpPr/>
      </dsp:nvSpPr>
      <dsp:spPr>
        <a:xfrm rot="20288419">
          <a:off x="3198602" y="2838772"/>
          <a:ext cx="895749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895749" y="246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F8DB0-0D06-4523-AC6E-2F3A46AF8427}">
      <dsp:nvSpPr>
        <dsp:cNvPr id="0" name=""/>
        <dsp:cNvSpPr/>
      </dsp:nvSpPr>
      <dsp:spPr>
        <a:xfrm rot="18482465">
          <a:off x="2779233" y="1947258"/>
          <a:ext cx="1374186" cy="49394"/>
        </a:xfrm>
        <a:custGeom>
          <a:avLst/>
          <a:gdLst/>
          <a:ahLst/>
          <a:cxnLst/>
          <a:rect l="0" t="0" r="0" b="0"/>
          <a:pathLst>
            <a:path>
              <a:moveTo>
                <a:pt x="0" y="24697"/>
              </a:moveTo>
              <a:lnTo>
                <a:pt x="1374186" y="24697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A4F0A-E230-4DE7-91BC-40A6FCC44DD7}">
      <dsp:nvSpPr>
        <dsp:cNvPr id="0" name=""/>
        <dsp:cNvSpPr/>
      </dsp:nvSpPr>
      <dsp:spPr>
        <a:xfrm>
          <a:off x="1133496" y="2142976"/>
          <a:ext cx="2467421" cy="2467421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F5736-5730-4527-9E74-F1BA0EBEA56B}">
      <dsp:nvSpPr>
        <dsp:cNvPr id="0" name=""/>
        <dsp:cNvSpPr/>
      </dsp:nvSpPr>
      <dsp:spPr>
        <a:xfrm>
          <a:off x="3609700" y="31368"/>
          <a:ext cx="1516916" cy="1576001"/>
        </a:xfrm>
        <a:prstGeom prst="ellips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err="1" smtClean="0"/>
            <a:t>Iso</a:t>
          </a:r>
          <a:r>
            <a:rPr lang="ja-JP" altLang="en-US" sz="2000" kern="1200" dirty="0" smtClean="0"/>
            <a:t>９０００</a:t>
          </a:r>
          <a:endParaRPr lang="en-US" sz="2000" kern="1200" dirty="0"/>
        </a:p>
      </dsp:txBody>
      <dsp:txXfrm>
        <a:off x="3831847" y="262168"/>
        <a:ext cx="1072622" cy="1114401"/>
      </dsp:txXfrm>
    </dsp:sp>
    <dsp:sp modelId="{E02ADD85-2B6A-4DAC-BB7E-98D37099C926}">
      <dsp:nvSpPr>
        <dsp:cNvPr id="0" name=""/>
        <dsp:cNvSpPr/>
      </dsp:nvSpPr>
      <dsp:spPr>
        <a:xfrm>
          <a:off x="5229082" y="31368"/>
          <a:ext cx="2275374" cy="1576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b="1" i="1" kern="1200" dirty="0" smtClean="0"/>
            <a:t>基本及び用語</a:t>
          </a:r>
          <a:endParaRPr lang="en-US" sz="2400" b="1" i="1" kern="1200" dirty="0"/>
        </a:p>
        <a:p>
          <a:pPr marL="571500" lvl="2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400" kern="1200" dirty="0"/>
        </a:p>
      </dsp:txBody>
      <dsp:txXfrm>
        <a:off x="5229082" y="31368"/>
        <a:ext cx="2275374" cy="1576001"/>
      </dsp:txXfrm>
    </dsp:sp>
    <dsp:sp modelId="{6C2C9513-6F20-402A-822A-32D97E363257}">
      <dsp:nvSpPr>
        <dsp:cNvPr id="0" name=""/>
        <dsp:cNvSpPr/>
      </dsp:nvSpPr>
      <dsp:spPr>
        <a:xfrm>
          <a:off x="4008925" y="1680871"/>
          <a:ext cx="1480452" cy="1480452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000" kern="1200" dirty="0" smtClean="0"/>
            <a:t>iso9001</a:t>
          </a:r>
          <a:endParaRPr lang="en-US" sz="2000" kern="1200" dirty="0"/>
        </a:p>
      </dsp:txBody>
      <dsp:txXfrm>
        <a:off x="4225732" y="1897678"/>
        <a:ext cx="1046838" cy="1046838"/>
      </dsp:txXfrm>
    </dsp:sp>
    <dsp:sp modelId="{3F232356-FDF6-4108-AE4F-E56D0995679D}">
      <dsp:nvSpPr>
        <dsp:cNvPr id="0" name=""/>
        <dsp:cNvSpPr/>
      </dsp:nvSpPr>
      <dsp:spPr>
        <a:xfrm>
          <a:off x="5637423" y="1680871"/>
          <a:ext cx="2220679" cy="148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b="1" i="1" kern="1200" dirty="0" smtClean="0"/>
            <a:t>要求事項</a:t>
          </a:r>
          <a:endParaRPr lang="en-US" sz="2400" b="1" i="1" kern="1200" dirty="0"/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800" kern="1200" dirty="0"/>
        </a:p>
      </dsp:txBody>
      <dsp:txXfrm>
        <a:off x="5637423" y="1680871"/>
        <a:ext cx="2220679" cy="1480452"/>
      </dsp:txXfrm>
    </dsp:sp>
    <dsp:sp modelId="{E907AD83-37BA-494A-ABC1-17025FC1621A}">
      <dsp:nvSpPr>
        <dsp:cNvPr id="0" name=""/>
        <dsp:cNvSpPr/>
      </dsp:nvSpPr>
      <dsp:spPr>
        <a:xfrm>
          <a:off x="4008925" y="3592049"/>
          <a:ext cx="1480452" cy="1480452"/>
        </a:xfrm>
        <a:prstGeom prst="ellips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100" kern="1200" dirty="0" smtClean="0"/>
            <a:t>Iso9004</a:t>
          </a:r>
          <a:endParaRPr lang="en-US" sz="2100" kern="1200" dirty="0"/>
        </a:p>
      </dsp:txBody>
      <dsp:txXfrm>
        <a:off x="4225732" y="3808856"/>
        <a:ext cx="1046838" cy="1046838"/>
      </dsp:txXfrm>
    </dsp:sp>
    <dsp:sp modelId="{29E3F715-F688-433B-9812-3C4ABF145D13}">
      <dsp:nvSpPr>
        <dsp:cNvPr id="0" name=""/>
        <dsp:cNvSpPr/>
      </dsp:nvSpPr>
      <dsp:spPr>
        <a:xfrm>
          <a:off x="5637423" y="3592049"/>
          <a:ext cx="2220679" cy="148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b="1" i="1" kern="1200" dirty="0" smtClean="0"/>
            <a:t>パフォーマンス改善</a:t>
          </a:r>
          <a:endParaRPr lang="en-US" sz="2400" b="1" i="1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200" kern="1200" dirty="0"/>
        </a:p>
      </dsp:txBody>
      <dsp:txXfrm>
        <a:off x="5637423" y="3592049"/>
        <a:ext cx="2220679" cy="1480452"/>
      </dsp:txXfrm>
    </dsp:sp>
    <dsp:sp modelId="{9FEE8445-9B6F-43E6-AFC3-2BDE85DF1388}">
      <dsp:nvSpPr>
        <dsp:cNvPr id="0" name=""/>
        <dsp:cNvSpPr/>
      </dsp:nvSpPr>
      <dsp:spPr>
        <a:xfrm>
          <a:off x="3053336" y="5247178"/>
          <a:ext cx="1480452" cy="1480452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100" kern="1200" dirty="0" smtClean="0"/>
            <a:t>Iso19001</a:t>
          </a:r>
          <a:endParaRPr lang="en-US" sz="2100" kern="1200" dirty="0"/>
        </a:p>
      </dsp:txBody>
      <dsp:txXfrm>
        <a:off x="3270143" y="5463985"/>
        <a:ext cx="1046838" cy="1046838"/>
      </dsp:txXfrm>
    </dsp:sp>
    <dsp:sp modelId="{1770024E-666E-4BB5-A51A-DFE19FC9223D}">
      <dsp:nvSpPr>
        <dsp:cNvPr id="0" name=""/>
        <dsp:cNvSpPr/>
      </dsp:nvSpPr>
      <dsp:spPr>
        <a:xfrm>
          <a:off x="4681834" y="5247178"/>
          <a:ext cx="2220679" cy="148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2400" b="1" i="1" kern="1200" dirty="0" smtClean="0"/>
            <a:t>監査ガイドライン</a:t>
          </a:r>
          <a:endParaRPr lang="en-US" sz="2400" b="1" i="1" kern="1200" dirty="0"/>
        </a:p>
      </dsp:txBody>
      <dsp:txXfrm>
        <a:off x="4681834" y="5247178"/>
        <a:ext cx="2220679" cy="148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F964-2AE0-4C41-B293-867E8758EB7C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88865-3845-4AB5-A86D-52898F093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8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488865-3845-4AB5-A86D-52898F0938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3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C009-3C58-4F7A-9FE9-130E8FF7F1C4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A591-141C-48A3-85D9-F512DADE0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9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áº¿t quáº£ hÃ¬nh áº£nh cho i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676400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ja-JP" altLang="en-US" dirty="0" smtClean="0"/>
              <a:t>計画を作る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　</a:t>
            </a:r>
            <a:r>
              <a:rPr lang="ja-JP" altLang="en-US" dirty="0" smtClean="0"/>
              <a:t>　→どのように対処すべきか？</a:t>
            </a:r>
            <a:endParaRPr lang="en-US" dirty="0"/>
          </a:p>
        </p:txBody>
      </p:sp>
      <p:pic>
        <p:nvPicPr>
          <p:cNvPr id="7170" name="Picture 2" descr="Káº¿t quáº£ hÃ¬nh áº£nh cho è¨ç»ä½ã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5029"/>
            <a:ext cx="7620000" cy="50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9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支援体制を整える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プロセスを管理する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r>
              <a:rPr lang="ja-JP" altLang="en-US" dirty="0">
                <a:solidFill>
                  <a:srgbClr val="0070C0"/>
                </a:solidFill>
              </a:rPr>
              <a:t>リス</a:t>
            </a:r>
            <a:r>
              <a:rPr lang="ja-JP" altLang="en-US" dirty="0" smtClean="0">
                <a:solidFill>
                  <a:srgbClr val="0070C0"/>
                </a:solidFill>
              </a:rPr>
              <a:t>クや機会に対応する</a:t>
            </a:r>
            <a:endParaRPr lang="en-US" altLang="ja-JP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  <p:pic>
        <p:nvPicPr>
          <p:cNvPr id="8194" name="Picture 2" descr="Káº¿t quáº£ hÃ¬nh áº£nh cho æ¯æ´ä½å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6191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83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運用するための計画や手順を整える</a:t>
            </a:r>
            <a:endParaRPr lang="en-US" dirty="0"/>
          </a:p>
        </p:txBody>
      </p:sp>
      <p:pic>
        <p:nvPicPr>
          <p:cNvPr id="9218" name="Picture 2" descr="Káº¿t quáº£ hÃ¬nh áº£nh cho 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49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Káº¿t quáº£ hÃ¬nh áº£nh cho che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29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チェック（評価）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改善する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マネージメントシステムを最適化する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266" name="Picture 2" descr="Káº¿t quáº£ hÃ¬nh áº£nh cho 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61771"/>
            <a:ext cx="7543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9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0070C0"/>
                </a:solidFill>
              </a:rPr>
              <a:t>ご清聴ありがとうございました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hoto-1-1544954997460727583094.gif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212" y="1759528"/>
            <a:ext cx="9062933" cy="5105399"/>
          </a:xfrm>
        </p:spPr>
      </p:pic>
    </p:spTree>
    <p:extLst>
      <p:ext uri="{BB962C8B-B14F-4D97-AF65-F5344CB8AC3E}">
        <p14:creationId xmlns:p14="http://schemas.microsoft.com/office/powerpoint/2010/main" val="399760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6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ja-JP" dirty="0" smtClean="0"/>
              <a:t>ISO</a:t>
            </a:r>
            <a:r>
              <a:rPr lang="ja-JP" altLang="en-US" dirty="0" smtClean="0"/>
              <a:t>とは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国際標準化機構</a:t>
            </a:r>
            <a:endParaRPr lang="en-US" dirty="0"/>
          </a:p>
        </p:txBody>
      </p:sp>
      <p:pic>
        <p:nvPicPr>
          <p:cNvPr id="2050" name="Picture 2" descr="Káº¿t quáº£ hÃ¬nh áº£nh cho há»i cháº¥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162801" cy="547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9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91885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563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826616"/>
              </p:ext>
            </p:extLst>
          </p:nvPr>
        </p:nvGraphicFramePr>
        <p:xfrm>
          <a:off x="381000" y="685800"/>
          <a:ext cx="8305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2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825955"/>
              </p:ext>
            </p:extLst>
          </p:nvPr>
        </p:nvGraphicFramePr>
        <p:xfrm>
          <a:off x="0" y="0"/>
          <a:ext cx="89916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93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目的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Káº¿t quáº£ hÃ¬nh áº£nh cho ç®ç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29255" cy="51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1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 smtClean="0">
                <a:solidFill>
                  <a:srgbClr val="002060"/>
                </a:solidFill>
              </a:rPr>
              <a:t>Iso9001</a:t>
            </a:r>
            <a:r>
              <a:rPr lang="ja-JP" altLang="en-US" sz="6000" dirty="0" smtClean="0">
                <a:solidFill>
                  <a:srgbClr val="002060"/>
                </a:solidFill>
              </a:rPr>
              <a:t>の構築</a:t>
            </a:r>
            <a:endParaRPr lang="en-US" sz="6000" dirty="0">
              <a:solidFill>
                <a:srgbClr val="002060"/>
              </a:solidFill>
            </a:endParaRPr>
          </a:p>
        </p:txBody>
      </p:sp>
      <p:pic>
        <p:nvPicPr>
          <p:cNvPr id="4098" name="Picture 2" descr="Káº¿t quáº£ hÃ¬nh áº£nh cho PD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0636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12282" cy="1143000"/>
          </a:xfrm>
        </p:spPr>
        <p:txBody>
          <a:bodyPr>
            <a:normAutofit fontScale="90000"/>
          </a:bodyPr>
          <a:lstStyle/>
          <a:p>
            <a:r>
              <a:rPr lang="ja-JP" altLang="en-US" sz="5300" i="1" dirty="0"/>
              <a:t>組</a:t>
            </a:r>
            <a:r>
              <a:rPr lang="ja-JP" altLang="en-US" sz="5300" i="1" dirty="0" smtClean="0"/>
              <a:t>織について整理する</a:t>
            </a:r>
            <a:r>
              <a:rPr lang="en-US" altLang="ja-JP" i="1" dirty="0" smtClean="0"/>
              <a:t/>
            </a:r>
            <a:br>
              <a:rPr lang="en-US" altLang="ja-JP" i="1" dirty="0" smtClean="0"/>
            </a:br>
            <a:r>
              <a:rPr lang="ja-JP" altLang="en-US" i="1" dirty="0" smtClean="0">
                <a:solidFill>
                  <a:srgbClr val="0070C0"/>
                </a:solidFill>
              </a:rPr>
              <a:t>→状況</a:t>
            </a:r>
            <a:r>
              <a:rPr lang="en-US" altLang="ja-JP" i="1" dirty="0" smtClean="0">
                <a:solidFill>
                  <a:srgbClr val="0070C0"/>
                </a:solidFill>
              </a:rPr>
              <a:t/>
            </a:r>
            <a:br>
              <a:rPr lang="en-US" altLang="ja-JP" i="1" dirty="0" smtClean="0">
                <a:solidFill>
                  <a:srgbClr val="0070C0"/>
                </a:solidFill>
              </a:rPr>
            </a:br>
            <a:r>
              <a:rPr lang="ja-JP" altLang="en-US" i="1" dirty="0" smtClean="0">
                <a:solidFill>
                  <a:srgbClr val="0070C0"/>
                </a:solidFill>
              </a:rPr>
              <a:t>　　　　　　　　　→プ</a:t>
            </a:r>
            <a:r>
              <a:rPr lang="ja-JP" altLang="en-US" i="1" dirty="0">
                <a:solidFill>
                  <a:srgbClr val="0070C0"/>
                </a:solidFill>
              </a:rPr>
              <a:t>ロセ</a:t>
            </a:r>
            <a:r>
              <a:rPr lang="ja-JP" altLang="en-US" i="1" dirty="0" smtClean="0">
                <a:solidFill>
                  <a:srgbClr val="0070C0"/>
                </a:solidFill>
              </a:rPr>
              <a:t>ス</a:t>
            </a:r>
            <a:r>
              <a:rPr lang="ja-JP" altLang="en-US" i="1" dirty="0">
                <a:solidFill>
                  <a:srgbClr val="0070C0"/>
                </a:solidFill>
              </a:rPr>
              <a:t>アプローチ</a:t>
            </a:r>
            <a:endParaRPr lang="en-US" i="1" dirty="0">
              <a:solidFill>
                <a:srgbClr val="0070C0"/>
              </a:solidFill>
            </a:endParaRPr>
          </a:p>
        </p:txBody>
      </p:sp>
      <p:pic>
        <p:nvPicPr>
          <p:cNvPr id="5122" name="Picture 2" descr="Káº¿t quáº£ hÃ¬nh áº£nh cho PL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03764"/>
            <a:ext cx="6670964" cy="444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リーダーシップを明確にする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791597" cy="4525963"/>
          </a:xfrm>
        </p:spPr>
      </p:pic>
    </p:spTree>
    <p:extLst>
      <p:ext uri="{BB962C8B-B14F-4D97-AF65-F5344CB8AC3E}">
        <p14:creationId xmlns:p14="http://schemas.microsoft.com/office/powerpoint/2010/main" val="14415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209</Words>
  <Application>Microsoft Office PowerPoint</Application>
  <PresentationFormat>On-screen Show (4:3)</PresentationFormat>
  <Paragraphs>30</Paragraphs>
  <Slides>15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ISOとは 国際標準化機構</vt:lpstr>
      <vt:lpstr>PowerPoint Presentation</vt:lpstr>
      <vt:lpstr>PowerPoint Presentation</vt:lpstr>
      <vt:lpstr>PowerPoint Presentation</vt:lpstr>
      <vt:lpstr>目的</vt:lpstr>
      <vt:lpstr>Iso9001の構築</vt:lpstr>
      <vt:lpstr>組織について整理する →状況 　　　　　　　　　→プロセスアプローチ</vt:lpstr>
      <vt:lpstr>リーダーシップを明確にする</vt:lpstr>
      <vt:lpstr>計画を作る 　　→どのように対処すべきか？</vt:lpstr>
      <vt:lpstr>支援体制を整える</vt:lpstr>
      <vt:lpstr>運用するための計画や手順を整える</vt:lpstr>
      <vt:lpstr>チェック（評価）</vt:lpstr>
      <vt:lpstr>改善する</vt:lpstr>
      <vt:lpstr>ご清聴ありがとうございました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dcterms:created xsi:type="dcterms:W3CDTF">2018-12-26T06:58:17Z</dcterms:created>
  <dcterms:modified xsi:type="dcterms:W3CDTF">2018-12-26T08:53:01Z</dcterms:modified>
</cp:coreProperties>
</file>