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3"/>
  </p:notesMasterIdLst>
  <p:sldIdLst>
    <p:sldId id="256" r:id="rId2"/>
    <p:sldId id="257" r:id="rId3"/>
    <p:sldId id="258" r:id="rId4"/>
    <p:sldId id="259" r:id="rId5"/>
    <p:sldId id="265" r:id="rId6"/>
    <p:sldId id="290" r:id="rId7"/>
    <p:sldId id="266" r:id="rId8"/>
    <p:sldId id="270" r:id="rId9"/>
    <p:sldId id="279" r:id="rId10"/>
    <p:sldId id="280" r:id="rId11"/>
    <p:sldId id="271" r:id="rId12"/>
    <p:sldId id="273" r:id="rId13"/>
    <p:sldId id="274" r:id="rId14"/>
    <p:sldId id="275" r:id="rId15"/>
    <p:sldId id="276" r:id="rId16"/>
    <p:sldId id="287" r:id="rId17"/>
    <p:sldId id="288" r:id="rId18"/>
    <p:sldId id="281" r:id="rId19"/>
    <p:sldId id="289" r:id="rId20"/>
    <p:sldId id="284"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85205" autoAdjust="0"/>
  </p:normalViewPr>
  <p:slideViewPr>
    <p:cSldViewPr snapToGrid="0">
      <p:cViewPr varScale="1">
        <p:scale>
          <a:sx n="64" d="100"/>
          <a:sy n="64" d="100"/>
        </p:scale>
        <p:origin x="11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94275-9A7A-4F74-BE20-A80422162B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E8A899-52EA-408C-A557-38915A37D013}">
      <dgm:prSet/>
      <dgm:spPr/>
      <dgm:t>
        <a:bodyPr/>
        <a:lstStyle/>
        <a:p>
          <a:pPr rtl="0"/>
          <a:r>
            <a:rPr lang="en-US" baseline="0" dirty="0" err="1" smtClean="0"/>
            <a:t>Đề</a:t>
          </a:r>
          <a:r>
            <a:rPr lang="en-US" baseline="0" dirty="0" smtClean="0"/>
            <a:t> </a:t>
          </a:r>
          <a:r>
            <a:rPr lang="en-US" baseline="0" dirty="0" err="1" smtClean="0"/>
            <a:t>cương</a:t>
          </a:r>
          <a:r>
            <a:rPr lang="en-US" baseline="0" dirty="0" smtClean="0"/>
            <a:t> chi </a:t>
          </a:r>
          <a:r>
            <a:rPr lang="en-US" baseline="0" dirty="0" err="1" smtClean="0"/>
            <a:t>tiết</a:t>
          </a:r>
          <a:endParaRPr lang="en-US" dirty="0"/>
        </a:p>
      </dgm:t>
    </dgm:pt>
    <dgm:pt modelId="{15A390CE-C7FF-45B4-AD19-3D069BADFEA7}" type="parTrans" cxnId="{BB79B05A-845C-41BC-8757-327E04893745}">
      <dgm:prSet/>
      <dgm:spPr/>
      <dgm:t>
        <a:bodyPr/>
        <a:lstStyle/>
        <a:p>
          <a:endParaRPr lang="en-US"/>
        </a:p>
      </dgm:t>
    </dgm:pt>
    <dgm:pt modelId="{C4DD743D-CB75-4E35-9BBC-1DFEB42F2326}" type="sibTrans" cxnId="{BB79B05A-845C-41BC-8757-327E04893745}">
      <dgm:prSet/>
      <dgm:spPr/>
      <dgm:t>
        <a:bodyPr/>
        <a:lstStyle/>
        <a:p>
          <a:endParaRPr lang="en-US"/>
        </a:p>
      </dgm:t>
    </dgm:pt>
    <dgm:pt modelId="{80704C49-2596-421C-8031-3A0D18A4740A}" type="pres">
      <dgm:prSet presAssocID="{29A94275-9A7A-4F74-BE20-A80422162B7F}" presName="linear" presStyleCnt="0">
        <dgm:presLayoutVars>
          <dgm:animLvl val="lvl"/>
          <dgm:resizeHandles val="exact"/>
        </dgm:presLayoutVars>
      </dgm:prSet>
      <dgm:spPr/>
      <dgm:t>
        <a:bodyPr/>
        <a:lstStyle/>
        <a:p>
          <a:endParaRPr lang="en-US"/>
        </a:p>
      </dgm:t>
    </dgm:pt>
    <dgm:pt modelId="{E69CFF15-6506-4FA8-8F6B-1396F36740A0}" type="pres">
      <dgm:prSet presAssocID="{3FE8A899-52EA-408C-A557-38915A37D013}" presName="parentText" presStyleLbl="node1" presStyleIdx="0" presStyleCnt="1">
        <dgm:presLayoutVars>
          <dgm:chMax val="0"/>
          <dgm:bulletEnabled val="1"/>
        </dgm:presLayoutVars>
      </dgm:prSet>
      <dgm:spPr/>
      <dgm:t>
        <a:bodyPr/>
        <a:lstStyle/>
        <a:p>
          <a:endParaRPr lang="en-US"/>
        </a:p>
      </dgm:t>
    </dgm:pt>
  </dgm:ptLst>
  <dgm:cxnLst>
    <dgm:cxn modelId="{CE1736D4-F69D-4EF5-AF99-33551EF7AE06}" type="presOf" srcId="{3FE8A899-52EA-408C-A557-38915A37D013}" destId="{E69CFF15-6506-4FA8-8F6B-1396F36740A0}" srcOrd="0" destOrd="0" presId="urn:microsoft.com/office/officeart/2005/8/layout/vList2"/>
    <dgm:cxn modelId="{87976B69-3E15-44CE-BA8E-C335259FD26D}" type="presOf" srcId="{29A94275-9A7A-4F74-BE20-A80422162B7F}" destId="{80704C49-2596-421C-8031-3A0D18A4740A}" srcOrd="0" destOrd="0" presId="urn:microsoft.com/office/officeart/2005/8/layout/vList2"/>
    <dgm:cxn modelId="{BB79B05A-845C-41BC-8757-327E04893745}" srcId="{29A94275-9A7A-4F74-BE20-A80422162B7F}" destId="{3FE8A899-52EA-408C-A557-38915A37D013}" srcOrd="0" destOrd="0" parTransId="{15A390CE-C7FF-45B4-AD19-3D069BADFEA7}" sibTransId="{C4DD743D-CB75-4E35-9BBC-1DFEB42F2326}"/>
    <dgm:cxn modelId="{6E6AD7B2-E2AF-4513-884A-0D9362919F9D}" type="presParOf" srcId="{80704C49-2596-421C-8031-3A0D18A4740A}" destId="{E69CFF15-6506-4FA8-8F6B-1396F36740A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smtClean="0"/>
            <a:t>Demo</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algn="ctr" rtl="0"/>
          <a:r>
            <a:rPr lang="en-US" dirty="0" err="1" smtClean="0"/>
            <a:t>Kết</a:t>
          </a:r>
          <a:r>
            <a:rPr lang="en-US" dirty="0" smtClean="0"/>
            <a:t> </a:t>
          </a:r>
          <a:r>
            <a:rPr lang="en-US" dirty="0" err="1" smtClean="0"/>
            <a:t>luận</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614A8-16BA-40E2-B9DC-6D9B0788C53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8947F31-B37C-49A3-9DD8-717B929B50E1}">
      <dgm:prSet/>
      <dgm:spPr/>
      <dgm:t>
        <a:bodyPr/>
        <a:lstStyle/>
        <a:p>
          <a:pPr rtl="0"/>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CSRF</a:t>
          </a:r>
          <a:endParaRPr lang="en-US" dirty="0"/>
        </a:p>
      </dgm:t>
    </dgm:pt>
    <dgm:pt modelId="{C798604E-C999-48B1-A54F-524AAAF7B1D2}" type="parTrans" cxnId="{671FE9CB-2E9C-4BEA-89C0-027589604011}">
      <dgm:prSet/>
      <dgm:spPr/>
      <dgm:t>
        <a:bodyPr/>
        <a:lstStyle/>
        <a:p>
          <a:endParaRPr lang="en-US"/>
        </a:p>
      </dgm:t>
    </dgm:pt>
    <dgm:pt modelId="{28B66742-01F9-463F-A123-20BFFF8C0D9C}" type="sibTrans" cxnId="{671FE9CB-2E9C-4BEA-89C0-027589604011}">
      <dgm:prSet/>
      <dgm:spPr/>
      <dgm:t>
        <a:bodyPr/>
        <a:lstStyle/>
        <a:p>
          <a:endParaRPr lang="en-US"/>
        </a:p>
      </dgm:t>
    </dgm:pt>
    <dgm:pt modelId="{6011E331-A88A-4887-8E9D-13CAC91448DA}">
      <dgm:prSet/>
      <dgm:spPr/>
      <dgm:t>
        <a:bodyPr/>
        <a:lstStyle/>
        <a:p>
          <a:pPr rtl="0"/>
          <a:r>
            <a:rPr lang="en-US" dirty="0" err="1" smtClean="0"/>
            <a:t>Một</a:t>
          </a:r>
          <a:r>
            <a:rPr lang="en-US" dirty="0" smtClean="0"/>
            <a:t> </a:t>
          </a:r>
          <a:r>
            <a:rPr lang="en-US" dirty="0" err="1" smtClean="0"/>
            <a:t>vài</a:t>
          </a:r>
          <a:r>
            <a:rPr lang="en-US" dirty="0" smtClean="0"/>
            <a:t> </a:t>
          </a:r>
          <a:r>
            <a:rPr lang="en-US" dirty="0" err="1" smtClean="0"/>
            <a:t>cách</a:t>
          </a:r>
          <a:r>
            <a:rPr lang="en-US" dirty="0" smtClean="0"/>
            <a:t> </a:t>
          </a:r>
          <a:r>
            <a:rPr lang="en-US" dirty="0" err="1" smtClean="0"/>
            <a:t>khai</a:t>
          </a:r>
          <a:r>
            <a:rPr lang="en-US" dirty="0" smtClean="0"/>
            <a:t> </a:t>
          </a:r>
          <a:r>
            <a:rPr lang="en-US" dirty="0" err="1" smtClean="0"/>
            <a:t>thác</a:t>
          </a:r>
          <a:r>
            <a:rPr lang="en-US" dirty="0" smtClean="0"/>
            <a:t> </a:t>
          </a:r>
          <a:r>
            <a:rPr lang="en-US" dirty="0" err="1" smtClean="0"/>
            <a:t>điển</a:t>
          </a:r>
          <a:r>
            <a:rPr lang="en-US" dirty="0" smtClean="0"/>
            <a:t> </a:t>
          </a:r>
          <a:r>
            <a:rPr lang="en-US" dirty="0" err="1" smtClean="0"/>
            <a:t>hình</a:t>
          </a:r>
          <a:endParaRPr lang="en-US" dirty="0"/>
        </a:p>
      </dgm:t>
    </dgm:pt>
    <dgm:pt modelId="{66D2AB7B-2EC1-4309-990F-EAE0E0716DC1}" type="parTrans" cxnId="{7010C250-C39C-4063-B09B-E0C5AFEFE6A5}">
      <dgm:prSet/>
      <dgm:spPr/>
      <dgm:t>
        <a:bodyPr/>
        <a:lstStyle/>
        <a:p>
          <a:endParaRPr lang="en-US"/>
        </a:p>
      </dgm:t>
    </dgm:pt>
    <dgm:pt modelId="{94524599-FB91-4A9D-948C-40890E8D3C87}" type="sibTrans" cxnId="{7010C250-C39C-4063-B09B-E0C5AFEFE6A5}">
      <dgm:prSet/>
      <dgm:spPr/>
      <dgm:t>
        <a:bodyPr/>
        <a:lstStyle/>
        <a:p>
          <a:endParaRPr lang="en-US"/>
        </a:p>
      </dgm:t>
    </dgm:pt>
    <dgm:pt modelId="{5C2A547D-265C-4A91-911C-507DF7EB5DDA}">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21B6278B-792E-4C23-9C6E-64481AEDA421}" type="parTrans" cxnId="{21CF1050-86DB-41B3-84E2-27AE9DD1465F}">
      <dgm:prSet/>
      <dgm:spPr/>
      <dgm:t>
        <a:bodyPr/>
        <a:lstStyle/>
        <a:p>
          <a:endParaRPr lang="en-US"/>
        </a:p>
      </dgm:t>
    </dgm:pt>
    <dgm:pt modelId="{DC6C93E8-28A5-4638-BE6B-FE4297B83378}" type="sibTrans" cxnId="{21CF1050-86DB-41B3-84E2-27AE9DD1465F}">
      <dgm:prSet/>
      <dgm:spPr/>
      <dgm:t>
        <a:bodyPr/>
        <a:lstStyle/>
        <a:p>
          <a:endParaRPr lang="en-US"/>
        </a:p>
      </dgm:t>
    </dgm:pt>
    <dgm:pt modelId="{CF4106F3-138F-4C33-9FE7-53D8C7C8E788}">
      <dgm:prSet/>
      <dgm:spPr/>
      <dgm:t>
        <a:bodyPr/>
        <a:lstStyle/>
        <a:p>
          <a:r>
            <a:rPr lang="en-US" dirty="0" err="1" smtClean="0"/>
            <a:t>Khái</a:t>
          </a:r>
          <a:r>
            <a:rPr lang="en-US" dirty="0" smtClean="0"/>
            <a:t> </a:t>
          </a:r>
          <a:r>
            <a:rPr lang="en-US" dirty="0" err="1" smtClean="0"/>
            <a:t>quát</a:t>
          </a:r>
          <a:endParaRPr lang="en-US" dirty="0"/>
        </a:p>
      </dgm:t>
    </dgm:pt>
    <dgm:pt modelId="{6CB1AC14-8935-401D-8EC7-98DE978FB8ED}" type="parTrans" cxnId="{22E2E14C-0557-490E-B15F-B03E34D1098D}">
      <dgm:prSet/>
      <dgm:spPr/>
      <dgm:t>
        <a:bodyPr/>
        <a:lstStyle/>
        <a:p>
          <a:endParaRPr lang="en-US"/>
        </a:p>
      </dgm:t>
    </dgm:pt>
    <dgm:pt modelId="{B4526450-0C49-4480-B2A4-B2C578E52DB8}" type="sibTrans" cxnId="{22E2E14C-0557-490E-B15F-B03E34D1098D}">
      <dgm:prSet/>
      <dgm:spPr/>
      <dgm:t>
        <a:bodyPr/>
        <a:lstStyle/>
        <a:p>
          <a:endParaRPr lang="en-US"/>
        </a:p>
      </dgm:t>
    </dgm:pt>
    <dgm:pt modelId="{5CEC3B0C-D1B6-40A3-A6BB-7D51F7737026}">
      <dgm:prSet/>
      <dgm:spPr/>
      <dgm:t>
        <a:bodyPr/>
        <a:lstStyle/>
        <a:p>
          <a:r>
            <a:rPr lang="en-US" dirty="0" err="1" smtClean="0"/>
            <a:t>Mục</a:t>
          </a:r>
          <a:r>
            <a:rPr lang="en-US" dirty="0" smtClean="0"/>
            <a:t> </a:t>
          </a:r>
          <a:r>
            <a:rPr lang="en-US" dirty="0" err="1" smtClean="0"/>
            <a:t>tiêu</a:t>
          </a:r>
          <a:r>
            <a:rPr lang="en-US" dirty="0" smtClean="0"/>
            <a:t> </a:t>
          </a:r>
          <a:r>
            <a:rPr lang="en-US" dirty="0" err="1" smtClean="0"/>
            <a:t>tấn</a:t>
          </a:r>
          <a:r>
            <a:rPr lang="en-US" dirty="0" smtClean="0"/>
            <a:t> </a:t>
          </a:r>
          <a:r>
            <a:rPr lang="en-US" dirty="0" err="1" smtClean="0"/>
            <a:t>công</a:t>
          </a:r>
          <a:r>
            <a:rPr lang="en-US" dirty="0" smtClean="0"/>
            <a:t> CSRF</a:t>
          </a:r>
          <a:endParaRPr lang="en-US" dirty="0"/>
        </a:p>
      </dgm:t>
    </dgm:pt>
    <dgm:pt modelId="{FEDEDE74-98C0-4871-90E4-4117C8325D96}" type="parTrans" cxnId="{8D517225-E2F8-4CE3-817F-73DA9F0534C1}">
      <dgm:prSet/>
      <dgm:spPr/>
      <dgm:t>
        <a:bodyPr/>
        <a:lstStyle/>
        <a:p>
          <a:endParaRPr lang="en-US"/>
        </a:p>
      </dgm:t>
    </dgm:pt>
    <dgm:pt modelId="{B390C15B-5C2D-4014-9BBD-C1AC76B027EE}" type="sibTrans" cxnId="{8D517225-E2F8-4CE3-817F-73DA9F0534C1}">
      <dgm:prSet/>
      <dgm:spPr/>
      <dgm:t>
        <a:bodyPr/>
        <a:lstStyle/>
        <a:p>
          <a:endParaRPr lang="en-US"/>
        </a:p>
      </dgm:t>
    </dgm:pt>
    <dgm:pt modelId="{6890F44E-3DFD-4DAE-9FF0-E488E42BE924}">
      <dgm:prSet/>
      <dgm:spPr/>
      <dgm:t>
        <a:bodyPr/>
        <a:lstStyle/>
        <a:p>
          <a:r>
            <a:rPr lang="en-US" dirty="0" err="1" smtClean="0"/>
            <a:t>Lịch</a:t>
          </a:r>
          <a:r>
            <a:rPr lang="en-US" dirty="0" smtClean="0"/>
            <a:t> </a:t>
          </a:r>
          <a:r>
            <a:rPr lang="en-US" dirty="0" err="1" smtClean="0"/>
            <a:t>sử</a:t>
          </a:r>
          <a:r>
            <a:rPr lang="en-US" dirty="0" smtClean="0"/>
            <a:t> </a:t>
          </a:r>
          <a:r>
            <a:rPr lang="en-US" dirty="0" err="1" smtClean="0"/>
            <a:t>và</a:t>
          </a:r>
          <a:r>
            <a:rPr lang="en-US" dirty="0" smtClean="0"/>
            <a:t> </a:t>
          </a:r>
          <a:r>
            <a:rPr lang="en-US" dirty="0" err="1" smtClean="0"/>
            <a:t>hậu</a:t>
          </a:r>
          <a:r>
            <a:rPr lang="en-US" dirty="0" smtClean="0"/>
            <a:t> </a:t>
          </a:r>
          <a:r>
            <a:rPr lang="en-US" dirty="0" err="1" smtClean="0"/>
            <a:t>quả</a:t>
          </a:r>
          <a:endParaRPr lang="en-US" dirty="0"/>
        </a:p>
      </dgm:t>
    </dgm:pt>
    <dgm:pt modelId="{517E3CE1-4E98-485F-A400-FA8E576704F1}" type="parTrans" cxnId="{AC9E23E7-7B66-441C-A15B-D5BF4E0F5F80}">
      <dgm:prSet/>
      <dgm:spPr/>
      <dgm:t>
        <a:bodyPr/>
        <a:lstStyle/>
        <a:p>
          <a:endParaRPr lang="en-US"/>
        </a:p>
      </dgm:t>
    </dgm:pt>
    <dgm:pt modelId="{FB74BED3-C625-436F-89EE-8735235C9893}" type="sibTrans" cxnId="{AC9E23E7-7B66-441C-A15B-D5BF4E0F5F80}">
      <dgm:prSet/>
      <dgm:spPr/>
      <dgm:t>
        <a:bodyPr/>
        <a:lstStyle/>
        <a:p>
          <a:endParaRPr lang="en-US"/>
        </a:p>
      </dgm:t>
    </dgm:pt>
    <dgm:pt modelId="{D0EDB63D-EB91-4FC3-A66E-377488BB41E7}">
      <dgm:prSet/>
      <dgm:spPr/>
      <dgm:t>
        <a:bodyPr/>
        <a:lstStyle/>
        <a:p>
          <a:r>
            <a:rPr lang="en-US" dirty="0" err="1" smtClean="0"/>
            <a:t>Thông</a:t>
          </a:r>
          <a:r>
            <a:rPr lang="en-US" dirty="0" smtClean="0"/>
            <a:t> </a:t>
          </a:r>
          <a:r>
            <a:rPr lang="en-US" dirty="0" err="1" smtClean="0"/>
            <a:t>thường</a:t>
          </a:r>
          <a:endParaRPr lang="en-US" dirty="0"/>
        </a:p>
      </dgm:t>
    </dgm:pt>
    <dgm:pt modelId="{7B416E42-C4A8-4421-A4DA-A5F9C71392D7}" type="parTrans" cxnId="{D4E1745B-42C1-4474-9C3A-D0C2E45DCEE8}">
      <dgm:prSet/>
      <dgm:spPr/>
      <dgm:t>
        <a:bodyPr/>
        <a:lstStyle/>
        <a:p>
          <a:endParaRPr lang="en-US"/>
        </a:p>
      </dgm:t>
    </dgm:pt>
    <dgm:pt modelId="{54578D6F-FAC2-49E9-82A2-9C81823E93CF}" type="sibTrans" cxnId="{D4E1745B-42C1-4474-9C3A-D0C2E45DCEE8}">
      <dgm:prSet/>
      <dgm:spPr/>
      <dgm:t>
        <a:bodyPr/>
        <a:lstStyle/>
        <a:p>
          <a:endParaRPr lang="en-US"/>
        </a:p>
      </dgm:t>
    </dgm:pt>
    <dgm:pt modelId="{5CC425F5-0F45-43EF-83C5-083BDE6BEF1C}">
      <dgm:prSet/>
      <dgm:spPr/>
      <dgm:t>
        <a:bodyPr/>
        <a:lstStyle/>
        <a:p>
          <a:r>
            <a:rPr lang="en-US" dirty="0" err="1" smtClean="0"/>
            <a:t>Dùng</a:t>
          </a:r>
          <a:r>
            <a:rPr lang="en-US" dirty="0" smtClean="0"/>
            <a:t> tool</a:t>
          </a:r>
          <a:endParaRPr lang="en-US" dirty="0"/>
        </a:p>
      </dgm:t>
    </dgm:pt>
    <dgm:pt modelId="{E8905205-402B-4A48-A5C8-AF39FFA8B805}" type="parTrans" cxnId="{BD58C358-1BA7-470D-82F7-9107D9723AB5}">
      <dgm:prSet/>
      <dgm:spPr/>
      <dgm:t>
        <a:bodyPr/>
        <a:lstStyle/>
        <a:p>
          <a:endParaRPr lang="en-US"/>
        </a:p>
      </dgm:t>
    </dgm:pt>
    <dgm:pt modelId="{8B88ABD2-7516-4DD7-AFA5-40102C38368A}" type="sibTrans" cxnId="{BD58C358-1BA7-470D-82F7-9107D9723AB5}">
      <dgm:prSet/>
      <dgm:spPr/>
      <dgm:t>
        <a:bodyPr/>
        <a:lstStyle/>
        <a:p>
          <a:endParaRPr lang="en-US"/>
        </a:p>
      </dgm:t>
    </dgm:pt>
    <dgm:pt modelId="{37D9EEE5-0A29-469F-91AA-DE7BA09D177B}">
      <dgm:prSet/>
      <dgm:spPr/>
      <dgm:t>
        <a:bodyPr/>
        <a:lstStyle/>
        <a:p>
          <a:r>
            <a:rPr lang="en-US" dirty="0" err="1" smtClean="0"/>
            <a:t>Phía</a:t>
          </a:r>
          <a:r>
            <a:rPr lang="en-US" dirty="0" smtClean="0"/>
            <a:t> user</a:t>
          </a:r>
          <a:endParaRPr lang="en-US" dirty="0"/>
        </a:p>
      </dgm:t>
    </dgm:pt>
    <dgm:pt modelId="{37467578-2E3C-42A9-8E18-67ABA7669213}" type="parTrans" cxnId="{16695974-B189-482E-8ADF-F27C4469A5AD}">
      <dgm:prSet/>
      <dgm:spPr/>
      <dgm:t>
        <a:bodyPr/>
        <a:lstStyle/>
        <a:p>
          <a:endParaRPr lang="en-US"/>
        </a:p>
      </dgm:t>
    </dgm:pt>
    <dgm:pt modelId="{7B8256A3-202A-4673-89DF-EBB21EAC4917}" type="sibTrans" cxnId="{16695974-B189-482E-8ADF-F27C4469A5AD}">
      <dgm:prSet/>
      <dgm:spPr/>
      <dgm:t>
        <a:bodyPr/>
        <a:lstStyle/>
        <a:p>
          <a:endParaRPr lang="en-US"/>
        </a:p>
      </dgm:t>
    </dgm:pt>
    <dgm:pt modelId="{E1CC1C61-5CDE-4BD0-AA56-4FB0838D571B}">
      <dgm:prSet/>
      <dgm:spPr/>
      <dgm:t>
        <a:bodyPr/>
        <a:lstStyle/>
        <a:p>
          <a:r>
            <a:rPr lang="en-US" dirty="0" err="1" smtClean="0"/>
            <a:t>Phía</a:t>
          </a:r>
          <a:r>
            <a:rPr lang="en-US" dirty="0" smtClean="0"/>
            <a:t> server</a:t>
          </a:r>
          <a:endParaRPr lang="en-US" dirty="0"/>
        </a:p>
      </dgm:t>
    </dgm:pt>
    <dgm:pt modelId="{49071994-7E83-495A-8900-B3B4F3D66848}" type="parTrans" cxnId="{EFCEDD67-18A3-4332-B1EA-34C6D742ABB6}">
      <dgm:prSet/>
      <dgm:spPr/>
      <dgm:t>
        <a:bodyPr/>
        <a:lstStyle/>
        <a:p>
          <a:endParaRPr lang="en-US"/>
        </a:p>
      </dgm:t>
    </dgm:pt>
    <dgm:pt modelId="{4421F701-3374-46B2-A10D-FDA34CF11BC9}" type="sibTrans" cxnId="{EFCEDD67-18A3-4332-B1EA-34C6D742ABB6}">
      <dgm:prSet/>
      <dgm:spPr/>
      <dgm:t>
        <a:bodyPr/>
        <a:lstStyle/>
        <a:p>
          <a:endParaRPr lang="en-US"/>
        </a:p>
      </dgm:t>
    </dgm:pt>
    <dgm:pt modelId="{4CF0841E-8A1D-4B21-8A41-D24A0EDFE23C}">
      <dgm:prSet/>
      <dgm:spPr/>
      <dgm:t>
        <a:bodyPr/>
        <a:lstStyle/>
        <a:p>
          <a:r>
            <a:rPr lang="en-US" dirty="0" smtClean="0"/>
            <a:t>Demo</a:t>
          </a:r>
          <a:endParaRPr lang="en-US" dirty="0"/>
        </a:p>
      </dgm:t>
    </dgm:pt>
    <dgm:pt modelId="{E4DE5518-990C-4100-8FE4-D82008A0942B}" type="parTrans" cxnId="{A991EFF9-CE02-4FA1-943B-146F63CF1A54}">
      <dgm:prSet/>
      <dgm:spPr/>
      <dgm:t>
        <a:bodyPr/>
        <a:lstStyle/>
        <a:p>
          <a:endParaRPr lang="en-US"/>
        </a:p>
      </dgm:t>
    </dgm:pt>
    <dgm:pt modelId="{9135D288-E1D0-4896-A3C7-647F2C1E2FA0}" type="sibTrans" cxnId="{A991EFF9-CE02-4FA1-943B-146F63CF1A54}">
      <dgm:prSet/>
      <dgm:spPr/>
      <dgm:t>
        <a:bodyPr/>
        <a:lstStyle/>
        <a:p>
          <a:endParaRPr lang="en-US"/>
        </a:p>
      </dgm:t>
    </dgm:pt>
    <dgm:pt modelId="{FA325BB4-950E-495E-9FE3-2C99D5DAB677}">
      <dgm:prSet/>
      <dgm:spPr/>
      <dgm:t>
        <a:bodyPr/>
        <a:lstStyle/>
        <a:p>
          <a:r>
            <a:rPr lang="en-US" dirty="0" err="1" smtClean="0"/>
            <a:t>Dùng</a:t>
          </a:r>
          <a:r>
            <a:rPr lang="en-US" dirty="0" smtClean="0"/>
            <a:t> tool</a:t>
          </a:r>
          <a:endParaRPr lang="en-US" dirty="0"/>
        </a:p>
      </dgm:t>
    </dgm:pt>
    <dgm:pt modelId="{7C3DBEFF-5771-4CFB-AC43-B0CD57F8910D}" type="parTrans" cxnId="{325935BF-F40B-4630-99A8-851339E1A9F4}">
      <dgm:prSet/>
      <dgm:spPr/>
      <dgm:t>
        <a:bodyPr/>
        <a:lstStyle/>
        <a:p>
          <a:endParaRPr lang="en-US"/>
        </a:p>
      </dgm:t>
    </dgm:pt>
    <dgm:pt modelId="{332E87DA-AC5C-405F-9332-5C2E09567849}" type="sibTrans" cxnId="{325935BF-F40B-4630-99A8-851339E1A9F4}">
      <dgm:prSet/>
      <dgm:spPr/>
      <dgm:t>
        <a:bodyPr/>
        <a:lstStyle/>
        <a:p>
          <a:endParaRPr lang="en-US"/>
        </a:p>
      </dgm:t>
    </dgm:pt>
    <dgm:pt modelId="{F2254374-2935-489B-BF11-B0F8F6368F0F}">
      <dgm:prSet/>
      <dgm:spPr/>
      <dgm:t>
        <a:bodyPr/>
        <a:lstStyle/>
        <a:p>
          <a:r>
            <a:rPr lang="en-US" dirty="0" err="1" smtClean="0"/>
            <a:t>Thông</a:t>
          </a:r>
          <a:r>
            <a:rPr lang="en-US" dirty="0" smtClean="0"/>
            <a:t> </a:t>
          </a:r>
          <a:r>
            <a:rPr lang="en-US" dirty="0" err="1" smtClean="0"/>
            <a:t>thường</a:t>
          </a:r>
          <a:endParaRPr lang="en-US" dirty="0"/>
        </a:p>
      </dgm:t>
    </dgm:pt>
    <dgm:pt modelId="{4AE88158-9841-42C1-ADCB-77746E30D951}" type="parTrans" cxnId="{2D9F24C0-F767-48E2-A471-06001D533482}">
      <dgm:prSet/>
      <dgm:spPr/>
      <dgm:t>
        <a:bodyPr/>
        <a:lstStyle/>
        <a:p>
          <a:endParaRPr lang="en-US"/>
        </a:p>
      </dgm:t>
    </dgm:pt>
    <dgm:pt modelId="{B9C34F14-4D66-4812-801D-C70102251E0D}" type="sibTrans" cxnId="{2D9F24C0-F767-48E2-A471-06001D533482}">
      <dgm:prSet/>
      <dgm:spPr/>
      <dgm:t>
        <a:bodyPr/>
        <a:lstStyle/>
        <a:p>
          <a:endParaRPr lang="en-US"/>
        </a:p>
      </dgm:t>
    </dgm:pt>
    <dgm:pt modelId="{2A3313F4-C49D-4071-9677-7A18E0BE6FE4}">
      <dgm:prSet/>
      <dgm:spPr/>
      <dgm:t>
        <a:bodyPr/>
        <a:lstStyle/>
        <a:p>
          <a:r>
            <a:rPr lang="en-US" dirty="0" err="1" smtClean="0"/>
            <a:t>Phát</a:t>
          </a:r>
          <a:r>
            <a:rPr lang="en-US" dirty="0" smtClean="0"/>
            <a:t> </a:t>
          </a:r>
          <a:r>
            <a:rPr lang="en-US" dirty="0" err="1" smtClean="0"/>
            <a:t>hiện</a:t>
          </a:r>
          <a:r>
            <a:rPr lang="en-US" dirty="0" smtClean="0"/>
            <a:t> </a:t>
          </a:r>
          <a:r>
            <a:rPr lang="en-US" dirty="0" err="1" smtClean="0"/>
            <a:t>tấn</a:t>
          </a:r>
          <a:r>
            <a:rPr lang="en-US" dirty="0" smtClean="0"/>
            <a:t> </a:t>
          </a:r>
          <a:r>
            <a:rPr lang="en-US" dirty="0" err="1" smtClean="0"/>
            <a:t>công</a:t>
          </a:r>
          <a:r>
            <a:rPr lang="en-US" dirty="0" smtClean="0"/>
            <a:t> CSRF</a:t>
          </a:r>
          <a:endParaRPr lang="en-US" dirty="0"/>
        </a:p>
      </dgm:t>
    </dgm:pt>
    <dgm:pt modelId="{825A2A74-AB93-442E-A13F-AE2C6D23907E}" type="parTrans" cxnId="{EF8A1D0E-6155-4069-B8CC-635F4E012CCB}">
      <dgm:prSet/>
      <dgm:spPr/>
      <dgm:t>
        <a:bodyPr/>
        <a:lstStyle/>
        <a:p>
          <a:endParaRPr lang="en-US"/>
        </a:p>
      </dgm:t>
    </dgm:pt>
    <dgm:pt modelId="{1A733748-5D7C-4FE8-AD85-8CC0D6FA2BF5}" type="sibTrans" cxnId="{EF8A1D0E-6155-4069-B8CC-635F4E012CCB}">
      <dgm:prSet/>
      <dgm:spPr/>
      <dgm:t>
        <a:bodyPr/>
        <a:lstStyle/>
        <a:p>
          <a:endParaRPr lang="en-US"/>
        </a:p>
      </dgm:t>
    </dgm:pt>
    <dgm:pt modelId="{2F4B6338-C748-4793-937B-A704A6E884A1}" type="pres">
      <dgm:prSet presAssocID="{384614A8-16BA-40E2-B9DC-6D9B0788C53A}" presName="diagram" presStyleCnt="0">
        <dgm:presLayoutVars>
          <dgm:chPref val="1"/>
          <dgm:dir/>
          <dgm:animOne val="branch"/>
          <dgm:animLvl val="lvl"/>
          <dgm:resizeHandles/>
        </dgm:presLayoutVars>
      </dgm:prSet>
      <dgm:spPr/>
      <dgm:t>
        <a:bodyPr/>
        <a:lstStyle/>
        <a:p>
          <a:endParaRPr lang="en-US"/>
        </a:p>
      </dgm:t>
    </dgm:pt>
    <dgm:pt modelId="{D77DB86E-879D-4DF6-B161-7FB7B55B698C}" type="pres">
      <dgm:prSet presAssocID="{B8947F31-B37C-49A3-9DD8-717B929B50E1}" presName="root" presStyleCnt="0"/>
      <dgm:spPr/>
    </dgm:pt>
    <dgm:pt modelId="{AA3BB614-1C24-4302-A2D8-5C95D68D4058}" type="pres">
      <dgm:prSet presAssocID="{B8947F31-B37C-49A3-9DD8-717B929B50E1}" presName="rootComposite" presStyleCnt="0"/>
      <dgm:spPr/>
    </dgm:pt>
    <dgm:pt modelId="{030232B7-F060-452D-8D58-3180F3DBF828}" type="pres">
      <dgm:prSet presAssocID="{B8947F31-B37C-49A3-9DD8-717B929B50E1}" presName="rootText" presStyleLbl="node1" presStyleIdx="0" presStyleCnt="5"/>
      <dgm:spPr/>
      <dgm:t>
        <a:bodyPr/>
        <a:lstStyle/>
        <a:p>
          <a:endParaRPr lang="en-US"/>
        </a:p>
      </dgm:t>
    </dgm:pt>
    <dgm:pt modelId="{270491DC-B715-4B29-91C0-FB27BF187F51}" type="pres">
      <dgm:prSet presAssocID="{B8947F31-B37C-49A3-9DD8-717B929B50E1}" presName="rootConnector" presStyleLbl="node1" presStyleIdx="0" presStyleCnt="5"/>
      <dgm:spPr/>
      <dgm:t>
        <a:bodyPr/>
        <a:lstStyle/>
        <a:p>
          <a:endParaRPr lang="en-US"/>
        </a:p>
      </dgm:t>
    </dgm:pt>
    <dgm:pt modelId="{0314BAF0-2677-4A81-9A99-824DA78D76F8}" type="pres">
      <dgm:prSet presAssocID="{B8947F31-B37C-49A3-9DD8-717B929B50E1}" presName="childShape" presStyleCnt="0"/>
      <dgm:spPr/>
    </dgm:pt>
    <dgm:pt modelId="{9B1B7E6E-C23D-48BD-BC09-9E217A0DBAF3}" type="pres">
      <dgm:prSet presAssocID="{6CB1AC14-8935-401D-8EC7-98DE978FB8ED}" presName="Name13" presStyleLbl="parChTrans1D2" presStyleIdx="0" presStyleCnt="9"/>
      <dgm:spPr/>
      <dgm:t>
        <a:bodyPr/>
        <a:lstStyle/>
        <a:p>
          <a:endParaRPr lang="en-US"/>
        </a:p>
      </dgm:t>
    </dgm:pt>
    <dgm:pt modelId="{7096C6D1-D7C1-408A-8156-9423C933C233}" type="pres">
      <dgm:prSet presAssocID="{CF4106F3-138F-4C33-9FE7-53D8C7C8E788}" presName="childText" presStyleLbl="bgAcc1" presStyleIdx="0" presStyleCnt="9">
        <dgm:presLayoutVars>
          <dgm:bulletEnabled val="1"/>
        </dgm:presLayoutVars>
      </dgm:prSet>
      <dgm:spPr/>
      <dgm:t>
        <a:bodyPr/>
        <a:lstStyle/>
        <a:p>
          <a:endParaRPr lang="en-US"/>
        </a:p>
      </dgm:t>
    </dgm:pt>
    <dgm:pt modelId="{531F13A3-5F7E-4B5B-B305-D3AD9F8CB155}" type="pres">
      <dgm:prSet presAssocID="{517E3CE1-4E98-485F-A400-FA8E576704F1}" presName="Name13" presStyleLbl="parChTrans1D2" presStyleIdx="1" presStyleCnt="9"/>
      <dgm:spPr/>
      <dgm:t>
        <a:bodyPr/>
        <a:lstStyle/>
        <a:p>
          <a:endParaRPr lang="en-US"/>
        </a:p>
      </dgm:t>
    </dgm:pt>
    <dgm:pt modelId="{F82BE976-560D-4882-B3A3-23B2FF84E29D}" type="pres">
      <dgm:prSet presAssocID="{6890F44E-3DFD-4DAE-9FF0-E488E42BE924}" presName="childText" presStyleLbl="bgAcc1" presStyleIdx="1" presStyleCnt="9">
        <dgm:presLayoutVars>
          <dgm:bulletEnabled val="1"/>
        </dgm:presLayoutVars>
      </dgm:prSet>
      <dgm:spPr/>
      <dgm:t>
        <a:bodyPr/>
        <a:lstStyle/>
        <a:p>
          <a:endParaRPr lang="en-US"/>
        </a:p>
      </dgm:t>
    </dgm:pt>
    <dgm:pt modelId="{972D4C83-1BC1-4D6C-A717-B9F28F60D611}" type="pres">
      <dgm:prSet presAssocID="{FEDEDE74-98C0-4871-90E4-4117C8325D96}" presName="Name13" presStyleLbl="parChTrans1D2" presStyleIdx="2" presStyleCnt="9"/>
      <dgm:spPr/>
      <dgm:t>
        <a:bodyPr/>
        <a:lstStyle/>
        <a:p>
          <a:endParaRPr lang="en-US"/>
        </a:p>
      </dgm:t>
    </dgm:pt>
    <dgm:pt modelId="{DD7099AF-7B76-4124-813D-07F0B37EE326}" type="pres">
      <dgm:prSet presAssocID="{5CEC3B0C-D1B6-40A3-A6BB-7D51F7737026}" presName="childText" presStyleLbl="bgAcc1" presStyleIdx="2" presStyleCnt="9">
        <dgm:presLayoutVars>
          <dgm:bulletEnabled val="1"/>
        </dgm:presLayoutVars>
      </dgm:prSet>
      <dgm:spPr/>
      <dgm:t>
        <a:bodyPr/>
        <a:lstStyle/>
        <a:p>
          <a:endParaRPr lang="en-US"/>
        </a:p>
      </dgm:t>
    </dgm:pt>
    <dgm:pt modelId="{6EC52A08-9D46-4064-87EE-5B7437B7FDC9}" type="pres">
      <dgm:prSet presAssocID="{6011E331-A88A-4887-8E9D-13CAC91448DA}" presName="root" presStyleCnt="0"/>
      <dgm:spPr/>
    </dgm:pt>
    <dgm:pt modelId="{428ED8EE-15B1-487B-91B4-D700C6333107}" type="pres">
      <dgm:prSet presAssocID="{6011E331-A88A-4887-8E9D-13CAC91448DA}" presName="rootComposite" presStyleCnt="0"/>
      <dgm:spPr/>
    </dgm:pt>
    <dgm:pt modelId="{F589C989-822B-4A41-8A13-15FE27BB649E}" type="pres">
      <dgm:prSet presAssocID="{6011E331-A88A-4887-8E9D-13CAC91448DA}" presName="rootText" presStyleLbl="node1" presStyleIdx="1" presStyleCnt="5"/>
      <dgm:spPr/>
      <dgm:t>
        <a:bodyPr/>
        <a:lstStyle/>
        <a:p>
          <a:endParaRPr lang="en-US"/>
        </a:p>
      </dgm:t>
    </dgm:pt>
    <dgm:pt modelId="{12EA2728-0F5C-48F5-AB18-94AE46900350}" type="pres">
      <dgm:prSet presAssocID="{6011E331-A88A-4887-8E9D-13CAC91448DA}" presName="rootConnector" presStyleLbl="node1" presStyleIdx="1" presStyleCnt="5"/>
      <dgm:spPr/>
      <dgm:t>
        <a:bodyPr/>
        <a:lstStyle/>
        <a:p>
          <a:endParaRPr lang="en-US"/>
        </a:p>
      </dgm:t>
    </dgm:pt>
    <dgm:pt modelId="{C8A78DE4-36A6-4498-AF39-0DDF174035A1}" type="pres">
      <dgm:prSet presAssocID="{6011E331-A88A-4887-8E9D-13CAC91448DA}" presName="childShape" presStyleCnt="0"/>
      <dgm:spPr/>
    </dgm:pt>
    <dgm:pt modelId="{25A7729E-2680-431E-85C5-D201787DE000}" type="pres">
      <dgm:prSet presAssocID="{7B416E42-C4A8-4421-A4DA-A5F9C71392D7}" presName="Name13" presStyleLbl="parChTrans1D2" presStyleIdx="3" presStyleCnt="9"/>
      <dgm:spPr/>
      <dgm:t>
        <a:bodyPr/>
        <a:lstStyle/>
        <a:p>
          <a:endParaRPr lang="en-US"/>
        </a:p>
      </dgm:t>
    </dgm:pt>
    <dgm:pt modelId="{AC13A923-E107-47B7-8773-628556ADAB22}" type="pres">
      <dgm:prSet presAssocID="{D0EDB63D-EB91-4FC3-A66E-377488BB41E7}" presName="childText" presStyleLbl="bgAcc1" presStyleIdx="3" presStyleCnt="9">
        <dgm:presLayoutVars>
          <dgm:bulletEnabled val="1"/>
        </dgm:presLayoutVars>
      </dgm:prSet>
      <dgm:spPr/>
      <dgm:t>
        <a:bodyPr/>
        <a:lstStyle/>
        <a:p>
          <a:endParaRPr lang="en-US"/>
        </a:p>
      </dgm:t>
    </dgm:pt>
    <dgm:pt modelId="{1A4535C4-D711-4B7D-851F-D522590B7E23}" type="pres">
      <dgm:prSet presAssocID="{E8905205-402B-4A48-A5C8-AF39FFA8B805}" presName="Name13" presStyleLbl="parChTrans1D2" presStyleIdx="4" presStyleCnt="9"/>
      <dgm:spPr/>
      <dgm:t>
        <a:bodyPr/>
        <a:lstStyle/>
        <a:p>
          <a:endParaRPr lang="en-US"/>
        </a:p>
      </dgm:t>
    </dgm:pt>
    <dgm:pt modelId="{D7D8D3C5-2F65-4750-8C94-CE110ED15825}" type="pres">
      <dgm:prSet presAssocID="{5CC425F5-0F45-43EF-83C5-083BDE6BEF1C}" presName="childText" presStyleLbl="bgAcc1" presStyleIdx="4" presStyleCnt="9">
        <dgm:presLayoutVars>
          <dgm:bulletEnabled val="1"/>
        </dgm:presLayoutVars>
      </dgm:prSet>
      <dgm:spPr/>
      <dgm:t>
        <a:bodyPr/>
        <a:lstStyle/>
        <a:p>
          <a:endParaRPr lang="en-US"/>
        </a:p>
      </dgm:t>
    </dgm:pt>
    <dgm:pt modelId="{B8925524-FD63-45B8-985D-C771DD9BF25B}" type="pres">
      <dgm:prSet presAssocID="{2A3313F4-C49D-4071-9677-7A18E0BE6FE4}" presName="root" presStyleCnt="0"/>
      <dgm:spPr/>
    </dgm:pt>
    <dgm:pt modelId="{1C943095-B20D-4268-B2FD-692226B64ED5}" type="pres">
      <dgm:prSet presAssocID="{2A3313F4-C49D-4071-9677-7A18E0BE6FE4}" presName="rootComposite" presStyleCnt="0"/>
      <dgm:spPr/>
    </dgm:pt>
    <dgm:pt modelId="{C25DC38A-D0BF-4C3C-81BB-DF23C0DEDE2F}" type="pres">
      <dgm:prSet presAssocID="{2A3313F4-C49D-4071-9677-7A18E0BE6FE4}" presName="rootText" presStyleLbl="node1" presStyleIdx="2" presStyleCnt="5"/>
      <dgm:spPr/>
      <dgm:t>
        <a:bodyPr/>
        <a:lstStyle/>
        <a:p>
          <a:endParaRPr lang="en-US"/>
        </a:p>
      </dgm:t>
    </dgm:pt>
    <dgm:pt modelId="{C93BC6D0-6B7F-4BEC-92AC-6EA1AAE81A0A}" type="pres">
      <dgm:prSet presAssocID="{2A3313F4-C49D-4071-9677-7A18E0BE6FE4}" presName="rootConnector" presStyleLbl="node1" presStyleIdx="2" presStyleCnt="5"/>
      <dgm:spPr/>
      <dgm:t>
        <a:bodyPr/>
        <a:lstStyle/>
        <a:p>
          <a:endParaRPr lang="en-US"/>
        </a:p>
      </dgm:t>
    </dgm:pt>
    <dgm:pt modelId="{A293E932-F4D0-417D-A581-EDC5F35B3A7A}" type="pres">
      <dgm:prSet presAssocID="{2A3313F4-C49D-4071-9677-7A18E0BE6FE4}" presName="childShape" presStyleCnt="0"/>
      <dgm:spPr/>
    </dgm:pt>
    <dgm:pt modelId="{D40B4AEC-4759-4971-B5AE-31CB7E5B78A2}" type="pres">
      <dgm:prSet presAssocID="{5C2A547D-265C-4A91-911C-507DF7EB5DDA}" presName="root" presStyleCnt="0"/>
      <dgm:spPr/>
    </dgm:pt>
    <dgm:pt modelId="{832BF2E6-BDF1-492A-8561-E41CF1B68D06}" type="pres">
      <dgm:prSet presAssocID="{5C2A547D-265C-4A91-911C-507DF7EB5DDA}" presName="rootComposite" presStyleCnt="0"/>
      <dgm:spPr/>
    </dgm:pt>
    <dgm:pt modelId="{56BC9504-696F-47A3-B27B-FC5EC55B5A59}" type="pres">
      <dgm:prSet presAssocID="{5C2A547D-265C-4A91-911C-507DF7EB5DDA}" presName="rootText" presStyleLbl="node1" presStyleIdx="3" presStyleCnt="5"/>
      <dgm:spPr/>
      <dgm:t>
        <a:bodyPr/>
        <a:lstStyle/>
        <a:p>
          <a:endParaRPr lang="en-US"/>
        </a:p>
      </dgm:t>
    </dgm:pt>
    <dgm:pt modelId="{DC9F390A-5637-4F6F-BEE6-6A124843590C}" type="pres">
      <dgm:prSet presAssocID="{5C2A547D-265C-4A91-911C-507DF7EB5DDA}" presName="rootConnector" presStyleLbl="node1" presStyleIdx="3" presStyleCnt="5"/>
      <dgm:spPr/>
      <dgm:t>
        <a:bodyPr/>
        <a:lstStyle/>
        <a:p>
          <a:endParaRPr lang="en-US"/>
        </a:p>
      </dgm:t>
    </dgm:pt>
    <dgm:pt modelId="{77AB40C9-80F7-4D6C-BC51-8D2BC4BC3F9D}" type="pres">
      <dgm:prSet presAssocID="{5C2A547D-265C-4A91-911C-507DF7EB5DDA}" presName="childShape" presStyleCnt="0"/>
      <dgm:spPr/>
    </dgm:pt>
    <dgm:pt modelId="{7F2FA97C-0A00-439A-BCB9-8E6F1E6C4B94}" type="pres">
      <dgm:prSet presAssocID="{37467578-2E3C-42A9-8E18-67ABA7669213}" presName="Name13" presStyleLbl="parChTrans1D2" presStyleIdx="5" presStyleCnt="9"/>
      <dgm:spPr/>
      <dgm:t>
        <a:bodyPr/>
        <a:lstStyle/>
        <a:p>
          <a:endParaRPr lang="en-US"/>
        </a:p>
      </dgm:t>
    </dgm:pt>
    <dgm:pt modelId="{240350C2-02F4-49C9-A330-9A01890E3A80}" type="pres">
      <dgm:prSet presAssocID="{37D9EEE5-0A29-469F-91AA-DE7BA09D177B}" presName="childText" presStyleLbl="bgAcc1" presStyleIdx="5" presStyleCnt="9">
        <dgm:presLayoutVars>
          <dgm:bulletEnabled val="1"/>
        </dgm:presLayoutVars>
      </dgm:prSet>
      <dgm:spPr/>
      <dgm:t>
        <a:bodyPr/>
        <a:lstStyle/>
        <a:p>
          <a:endParaRPr lang="en-US"/>
        </a:p>
      </dgm:t>
    </dgm:pt>
    <dgm:pt modelId="{8CE5492C-BE94-4B6D-9A28-9F67F31C4069}" type="pres">
      <dgm:prSet presAssocID="{49071994-7E83-495A-8900-B3B4F3D66848}" presName="Name13" presStyleLbl="parChTrans1D2" presStyleIdx="6" presStyleCnt="9"/>
      <dgm:spPr/>
      <dgm:t>
        <a:bodyPr/>
        <a:lstStyle/>
        <a:p>
          <a:endParaRPr lang="en-US"/>
        </a:p>
      </dgm:t>
    </dgm:pt>
    <dgm:pt modelId="{9BC3CACF-8C41-439A-802C-BE56A7C30FB5}" type="pres">
      <dgm:prSet presAssocID="{E1CC1C61-5CDE-4BD0-AA56-4FB0838D571B}" presName="childText" presStyleLbl="bgAcc1" presStyleIdx="6" presStyleCnt="9">
        <dgm:presLayoutVars>
          <dgm:bulletEnabled val="1"/>
        </dgm:presLayoutVars>
      </dgm:prSet>
      <dgm:spPr/>
      <dgm:t>
        <a:bodyPr/>
        <a:lstStyle/>
        <a:p>
          <a:endParaRPr lang="en-US"/>
        </a:p>
      </dgm:t>
    </dgm:pt>
    <dgm:pt modelId="{016F881A-7B9C-46BA-AD37-289384671946}" type="pres">
      <dgm:prSet presAssocID="{4CF0841E-8A1D-4B21-8A41-D24A0EDFE23C}" presName="root" presStyleCnt="0"/>
      <dgm:spPr/>
    </dgm:pt>
    <dgm:pt modelId="{42145B43-1558-41E7-BCB8-9B6031291556}" type="pres">
      <dgm:prSet presAssocID="{4CF0841E-8A1D-4B21-8A41-D24A0EDFE23C}" presName="rootComposite" presStyleCnt="0"/>
      <dgm:spPr/>
    </dgm:pt>
    <dgm:pt modelId="{018BF393-06BA-4771-A95D-7164BAA6C0BE}" type="pres">
      <dgm:prSet presAssocID="{4CF0841E-8A1D-4B21-8A41-D24A0EDFE23C}" presName="rootText" presStyleLbl="node1" presStyleIdx="4" presStyleCnt="5"/>
      <dgm:spPr/>
      <dgm:t>
        <a:bodyPr/>
        <a:lstStyle/>
        <a:p>
          <a:endParaRPr lang="en-US"/>
        </a:p>
      </dgm:t>
    </dgm:pt>
    <dgm:pt modelId="{E4024B74-ABD9-4018-A812-C922C6A40385}" type="pres">
      <dgm:prSet presAssocID="{4CF0841E-8A1D-4B21-8A41-D24A0EDFE23C}" presName="rootConnector" presStyleLbl="node1" presStyleIdx="4" presStyleCnt="5"/>
      <dgm:spPr/>
      <dgm:t>
        <a:bodyPr/>
        <a:lstStyle/>
        <a:p>
          <a:endParaRPr lang="en-US"/>
        </a:p>
      </dgm:t>
    </dgm:pt>
    <dgm:pt modelId="{56AF9054-B80A-451A-BA53-B4BE40A6EFE0}" type="pres">
      <dgm:prSet presAssocID="{4CF0841E-8A1D-4B21-8A41-D24A0EDFE23C}" presName="childShape" presStyleCnt="0"/>
      <dgm:spPr/>
    </dgm:pt>
    <dgm:pt modelId="{F4A77F89-64BA-4A3F-8142-E7F932409979}" type="pres">
      <dgm:prSet presAssocID="{7C3DBEFF-5771-4CFB-AC43-B0CD57F8910D}" presName="Name13" presStyleLbl="parChTrans1D2" presStyleIdx="7" presStyleCnt="9"/>
      <dgm:spPr/>
      <dgm:t>
        <a:bodyPr/>
        <a:lstStyle/>
        <a:p>
          <a:endParaRPr lang="en-US"/>
        </a:p>
      </dgm:t>
    </dgm:pt>
    <dgm:pt modelId="{230E6C8B-A48E-494E-B68A-3A5C37A8F8C0}" type="pres">
      <dgm:prSet presAssocID="{FA325BB4-950E-495E-9FE3-2C99D5DAB677}" presName="childText" presStyleLbl="bgAcc1" presStyleIdx="7" presStyleCnt="9">
        <dgm:presLayoutVars>
          <dgm:bulletEnabled val="1"/>
        </dgm:presLayoutVars>
      </dgm:prSet>
      <dgm:spPr/>
      <dgm:t>
        <a:bodyPr/>
        <a:lstStyle/>
        <a:p>
          <a:endParaRPr lang="en-US"/>
        </a:p>
      </dgm:t>
    </dgm:pt>
    <dgm:pt modelId="{CB892577-0901-4E44-9818-27358E7DFD00}" type="pres">
      <dgm:prSet presAssocID="{4AE88158-9841-42C1-ADCB-77746E30D951}" presName="Name13" presStyleLbl="parChTrans1D2" presStyleIdx="8" presStyleCnt="9"/>
      <dgm:spPr/>
      <dgm:t>
        <a:bodyPr/>
        <a:lstStyle/>
        <a:p>
          <a:endParaRPr lang="en-US"/>
        </a:p>
      </dgm:t>
    </dgm:pt>
    <dgm:pt modelId="{1AA7A40D-915A-4126-A505-8BD387DD3285}" type="pres">
      <dgm:prSet presAssocID="{F2254374-2935-489B-BF11-B0F8F6368F0F}" presName="childText" presStyleLbl="bgAcc1" presStyleIdx="8" presStyleCnt="9">
        <dgm:presLayoutVars>
          <dgm:bulletEnabled val="1"/>
        </dgm:presLayoutVars>
      </dgm:prSet>
      <dgm:spPr/>
      <dgm:t>
        <a:bodyPr/>
        <a:lstStyle/>
        <a:p>
          <a:endParaRPr lang="en-US"/>
        </a:p>
      </dgm:t>
    </dgm:pt>
  </dgm:ptLst>
  <dgm:cxnLst>
    <dgm:cxn modelId="{B385810F-396D-4E91-A2D9-8CA29151F01C}" type="presOf" srcId="{6890F44E-3DFD-4DAE-9FF0-E488E42BE924}" destId="{F82BE976-560D-4882-B3A3-23B2FF84E29D}" srcOrd="0" destOrd="0" presId="urn:microsoft.com/office/officeart/2005/8/layout/hierarchy3"/>
    <dgm:cxn modelId="{DDB23631-D349-4549-97FC-035EEDA5CC93}" type="presOf" srcId="{FA325BB4-950E-495E-9FE3-2C99D5DAB677}" destId="{230E6C8B-A48E-494E-B68A-3A5C37A8F8C0}" srcOrd="0" destOrd="0" presId="urn:microsoft.com/office/officeart/2005/8/layout/hierarchy3"/>
    <dgm:cxn modelId="{43DCE837-B283-4CAC-A612-53290AB5A9B2}" type="presOf" srcId="{2A3313F4-C49D-4071-9677-7A18E0BE6FE4}" destId="{C93BC6D0-6B7F-4BEC-92AC-6EA1AAE81A0A}" srcOrd="1" destOrd="0" presId="urn:microsoft.com/office/officeart/2005/8/layout/hierarchy3"/>
    <dgm:cxn modelId="{BEB11B21-1A5F-4CB5-A1C1-D14D959E7B04}" type="presOf" srcId="{37467578-2E3C-42A9-8E18-67ABA7669213}" destId="{7F2FA97C-0A00-439A-BCB9-8E6F1E6C4B94}" srcOrd="0" destOrd="0" presId="urn:microsoft.com/office/officeart/2005/8/layout/hierarchy3"/>
    <dgm:cxn modelId="{56CBCE13-DADF-4E6B-A0C2-B53B3E088C58}" type="presOf" srcId="{4CF0841E-8A1D-4B21-8A41-D24A0EDFE23C}" destId="{018BF393-06BA-4771-A95D-7164BAA6C0BE}" srcOrd="0" destOrd="0" presId="urn:microsoft.com/office/officeart/2005/8/layout/hierarchy3"/>
    <dgm:cxn modelId="{16695974-B189-482E-8ADF-F27C4469A5AD}" srcId="{5C2A547D-265C-4A91-911C-507DF7EB5DDA}" destId="{37D9EEE5-0A29-469F-91AA-DE7BA09D177B}" srcOrd="0" destOrd="0" parTransId="{37467578-2E3C-42A9-8E18-67ABA7669213}" sibTransId="{7B8256A3-202A-4673-89DF-EBB21EAC4917}"/>
    <dgm:cxn modelId="{EFCEDD67-18A3-4332-B1EA-34C6D742ABB6}" srcId="{5C2A547D-265C-4A91-911C-507DF7EB5DDA}" destId="{E1CC1C61-5CDE-4BD0-AA56-4FB0838D571B}" srcOrd="1" destOrd="0" parTransId="{49071994-7E83-495A-8900-B3B4F3D66848}" sibTransId="{4421F701-3374-46B2-A10D-FDA34CF11BC9}"/>
    <dgm:cxn modelId="{A991EFF9-CE02-4FA1-943B-146F63CF1A54}" srcId="{384614A8-16BA-40E2-B9DC-6D9B0788C53A}" destId="{4CF0841E-8A1D-4B21-8A41-D24A0EDFE23C}" srcOrd="4" destOrd="0" parTransId="{E4DE5518-990C-4100-8FE4-D82008A0942B}" sibTransId="{9135D288-E1D0-4896-A3C7-647F2C1E2FA0}"/>
    <dgm:cxn modelId="{BD74D95F-5404-400E-A125-56462022F155}" type="presOf" srcId="{6011E331-A88A-4887-8E9D-13CAC91448DA}" destId="{F589C989-822B-4A41-8A13-15FE27BB649E}" srcOrd="0" destOrd="0" presId="urn:microsoft.com/office/officeart/2005/8/layout/hierarchy3"/>
    <dgm:cxn modelId="{F056EFC8-46DC-41A0-B671-D8E5E16671DB}" type="presOf" srcId="{D0EDB63D-EB91-4FC3-A66E-377488BB41E7}" destId="{AC13A923-E107-47B7-8773-628556ADAB22}" srcOrd="0" destOrd="0" presId="urn:microsoft.com/office/officeart/2005/8/layout/hierarchy3"/>
    <dgm:cxn modelId="{21CF1050-86DB-41B3-84E2-27AE9DD1465F}" srcId="{384614A8-16BA-40E2-B9DC-6D9B0788C53A}" destId="{5C2A547D-265C-4A91-911C-507DF7EB5DDA}" srcOrd="3" destOrd="0" parTransId="{21B6278B-792E-4C23-9C6E-64481AEDA421}" sibTransId="{DC6C93E8-28A5-4638-BE6B-FE4297B83378}"/>
    <dgm:cxn modelId="{74FE8636-9031-4794-B22F-C6DEEC31842D}" type="presOf" srcId="{5C2A547D-265C-4A91-911C-507DF7EB5DDA}" destId="{56BC9504-696F-47A3-B27B-FC5EC55B5A59}" srcOrd="0" destOrd="0" presId="urn:microsoft.com/office/officeart/2005/8/layout/hierarchy3"/>
    <dgm:cxn modelId="{6430E992-0F71-4491-91E5-02AD07DF05FC}" type="presOf" srcId="{2A3313F4-C49D-4071-9677-7A18E0BE6FE4}" destId="{C25DC38A-D0BF-4C3C-81BB-DF23C0DEDE2F}" srcOrd="0" destOrd="0" presId="urn:microsoft.com/office/officeart/2005/8/layout/hierarchy3"/>
    <dgm:cxn modelId="{1F71424E-99FD-4037-B3B4-52066D066706}" type="presOf" srcId="{CF4106F3-138F-4C33-9FE7-53D8C7C8E788}" destId="{7096C6D1-D7C1-408A-8156-9423C933C233}" srcOrd="0" destOrd="0" presId="urn:microsoft.com/office/officeart/2005/8/layout/hierarchy3"/>
    <dgm:cxn modelId="{A8B2F24F-882D-4BEB-9C3D-A20D0B1406FD}" type="presOf" srcId="{E8905205-402B-4A48-A5C8-AF39FFA8B805}" destId="{1A4535C4-D711-4B7D-851F-D522590B7E23}" srcOrd="0" destOrd="0" presId="urn:microsoft.com/office/officeart/2005/8/layout/hierarchy3"/>
    <dgm:cxn modelId="{CA8CA9CC-9092-49A1-B912-2EC05263E707}" type="presOf" srcId="{B8947F31-B37C-49A3-9DD8-717B929B50E1}" destId="{030232B7-F060-452D-8D58-3180F3DBF828}" srcOrd="0" destOrd="0" presId="urn:microsoft.com/office/officeart/2005/8/layout/hierarchy3"/>
    <dgm:cxn modelId="{325935BF-F40B-4630-99A8-851339E1A9F4}" srcId="{4CF0841E-8A1D-4B21-8A41-D24A0EDFE23C}" destId="{FA325BB4-950E-495E-9FE3-2C99D5DAB677}" srcOrd="0" destOrd="0" parTransId="{7C3DBEFF-5771-4CFB-AC43-B0CD57F8910D}" sibTransId="{332E87DA-AC5C-405F-9332-5C2E09567849}"/>
    <dgm:cxn modelId="{AC9E23E7-7B66-441C-A15B-D5BF4E0F5F80}" srcId="{B8947F31-B37C-49A3-9DD8-717B929B50E1}" destId="{6890F44E-3DFD-4DAE-9FF0-E488E42BE924}" srcOrd="1" destOrd="0" parTransId="{517E3CE1-4E98-485F-A400-FA8E576704F1}" sibTransId="{FB74BED3-C625-436F-89EE-8735235C9893}"/>
    <dgm:cxn modelId="{CBDFFB6F-816B-4153-8325-9AE2DE5F868F}" type="presOf" srcId="{B8947F31-B37C-49A3-9DD8-717B929B50E1}" destId="{270491DC-B715-4B29-91C0-FB27BF187F51}" srcOrd="1" destOrd="0" presId="urn:microsoft.com/office/officeart/2005/8/layout/hierarchy3"/>
    <dgm:cxn modelId="{8D517225-E2F8-4CE3-817F-73DA9F0534C1}" srcId="{B8947F31-B37C-49A3-9DD8-717B929B50E1}" destId="{5CEC3B0C-D1B6-40A3-A6BB-7D51F7737026}" srcOrd="2" destOrd="0" parTransId="{FEDEDE74-98C0-4871-90E4-4117C8325D96}" sibTransId="{B390C15B-5C2D-4014-9BBD-C1AC76B027EE}"/>
    <dgm:cxn modelId="{42C202F0-EBD5-46CC-81DA-096A9BFBA44A}" type="presOf" srcId="{7B416E42-C4A8-4421-A4DA-A5F9C71392D7}" destId="{25A7729E-2680-431E-85C5-D201787DE000}" srcOrd="0" destOrd="0" presId="urn:microsoft.com/office/officeart/2005/8/layout/hierarchy3"/>
    <dgm:cxn modelId="{11DD17E1-4B35-4EE1-829C-62D8F035A799}" type="presOf" srcId="{5C2A547D-265C-4A91-911C-507DF7EB5DDA}" destId="{DC9F390A-5637-4F6F-BEE6-6A124843590C}" srcOrd="1" destOrd="0" presId="urn:microsoft.com/office/officeart/2005/8/layout/hierarchy3"/>
    <dgm:cxn modelId="{A0A3F814-6C1F-4328-8EC9-41E71CE69223}" type="presOf" srcId="{49071994-7E83-495A-8900-B3B4F3D66848}" destId="{8CE5492C-BE94-4B6D-9A28-9F67F31C4069}" srcOrd="0" destOrd="0" presId="urn:microsoft.com/office/officeart/2005/8/layout/hierarchy3"/>
    <dgm:cxn modelId="{12F9834C-A060-45EA-B65D-B787848A946C}" type="presOf" srcId="{4AE88158-9841-42C1-ADCB-77746E30D951}" destId="{CB892577-0901-4E44-9818-27358E7DFD00}" srcOrd="0" destOrd="0" presId="urn:microsoft.com/office/officeart/2005/8/layout/hierarchy3"/>
    <dgm:cxn modelId="{B02C5B73-C62A-41D3-942C-300E711A3943}" type="presOf" srcId="{517E3CE1-4E98-485F-A400-FA8E576704F1}" destId="{531F13A3-5F7E-4B5B-B305-D3AD9F8CB155}" srcOrd="0" destOrd="0" presId="urn:microsoft.com/office/officeart/2005/8/layout/hierarchy3"/>
    <dgm:cxn modelId="{30E71F94-EA53-4E1D-9438-4E682D1184F4}" type="presOf" srcId="{E1CC1C61-5CDE-4BD0-AA56-4FB0838D571B}" destId="{9BC3CACF-8C41-439A-802C-BE56A7C30FB5}" srcOrd="0" destOrd="0" presId="urn:microsoft.com/office/officeart/2005/8/layout/hierarchy3"/>
    <dgm:cxn modelId="{56B5ADFE-4F74-4D61-AACC-62874855CE5B}" type="presOf" srcId="{5CC425F5-0F45-43EF-83C5-083BDE6BEF1C}" destId="{D7D8D3C5-2F65-4750-8C94-CE110ED15825}" srcOrd="0" destOrd="0" presId="urn:microsoft.com/office/officeart/2005/8/layout/hierarchy3"/>
    <dgm:cxn modelId="{7E543D72-859B-45D3-BFAD-A98FCC2AAB2D}" type="presOf" srcId="{7C3DBEFF-5771-4CFB-AC43-B0CD57F8910D}" destId="{F4A77F89-64BA-4A3F-8142-E7F932409979}" srcOrd="0" destOrd="0" presId="urn:microsoft.com/office/officeart/2005/8/layout/hierarchy3"/>
    <dgm:cxn modelId="{DA28C018-4C42-46BB-AA6C-226DA27E93EB}" type="presOf" srcId="{5CEC3B0C-D1B6-40A3-A6BB-7D51F7737026}" destId="{DD7099AF-7B76-4124-813D-07F0B37EE326}" srcOrd="0" destOrd="0" presId="urn:microsoft.com/office/officeart/2005/8/layout/hierarchy3"/>
    <dgm:cxn modelId="{FA2E9EA1-1088-40C1-BA47-57243ECEDB8B}" type="presOf" srcId="{37D9EEE5-0A29-469F-91AA-DE7BA09D177B}" destId="{240350C2-02F4-49C9-A330-9A01890E3A80}" srcOrd="0" destOrd="0" presId="urn:microsoft.com/office/officeart/2005/8/layout/hierarchy3"/>
    <dgm:cxn modelId="{2D9F24C0-F767-48E2-A471-06001D533482}" srcId="{4CF0841E-8A1D-4B21-8A41-D24A0EDFE23C}" destId="{F2254374-2935-489B-BF11-B0F8F6368F0F}" srcOrd="1" destOrd="0" parTransId="{4AE88158-9841-42C1-ADCB-77746E30D951}" sibTransId="{B9C34F14-4D66-4812-801D-C70102251E0D}"/>
    <dgm:cxn modelId="{44E619E9-21E4-449B-A4C4-B2F5A2EF9383}" type="presOf" srcId="{384614A8-16BA-40E2-B9DC-6D9B0788C53A}" destId="{2F4B6338-C748-4793-937B-A704A6E884A1}" srcOrd="0" destOrd="0" presId="urn:microsoft.com/office/officeart/2005/8/layout/hierarchy3"/>
    <dgm:cxn modelId="{7010C250-C39C-4063-B09B-E0C5AFEFE6A5}" srcId="{384614A8-16BA-40E2-B9DC-6D9B0788C53A}" destId="{6011E331-A88A-4887-8E9D-13CAC91448DA}" srcOrd="1" destOrd="0" parTransId="{66D2AB7B-2EC1-4309-990F-EAE0E0716DC1}" sibTransId="{94524599-FB91-4A9D-948C-40890E8D3C87}"/>
    <dgm:cxn modelId="{878D9F8A-04A3-4078-B9DA-96841FFD3B22}" type="presOf" srcId="{6CB1AC14-8935-401D-8EC7-98DE978FB8ED}" destId="{9B1B7E6E-C23D-48BD-BC09-9E217A0DBAF3}" srcOrd="0" destOrd="0" presId="urn:microsoft.com/office/officeart/2005/8/layout/hierarchy3"/>
    <dgm:cxn modelId="{7DE2B673-0416-4E54-89F5-D8AAF6C293BF}" type="presOf" srcId="{F2254374-2935-489B-BF11-B0F8F6368F0F}" destId="{1AA7A40D-915A-4126-A505-8BD387DD3285}" srcOrd="0" destOrd="0" presId="urn:microsoft.com/office/officeart/2005/8/layout/hierarchy3"/>
    <dgm:cxn modelId="{671FE9CB-2E9C-4BEA-89C0-027589604011}" srcId="{384614A8-16BA-40E2-B9DC-6D9B0788C53A}" destId="{B8947F31-B37C-49A3-9DD8-717B929B50E1}" srcOrd="0" destOrd="0" parTransId="{C798604E-C999-48B1-A54F-524AAAF7B1D2}" sibTransId="{28B66742-01F9-463F-A123-20BFFF8C0D9C}"/>
    <dgm:cxn modelId="{EB5B34A6-E384-48E7-80E5-9744D2622553}" type="presOf" srcId="{FEDEDE74-98C0-4871-90E4-4117C8325D96}" destId="{972D4C83-1BC1-4D6C-A717-B9F28F60D611}" srcOrd="0" destOrd="0" presId="urn:microsoft.com/office/officeart/2005/8/layout/hierarchy3"/>
    <dgm:cxn modelId="{22E2E14C-0557-490E-B15F-B03E34D1098D}" srcId="{B8947F31-B37C-49A3-9DD8-717B929B50E1}" destId="{CF4106F3-138F-4C33-9FE7-53D8C7C8E788}" srcOrd="0" destOrd="0" parTransId="{6CB1AC14-8935-401D-8EC7-98DE978FB8ED}" sibTransId="{B4526450-0C49-4480-B2A4-B2C578E52DB8}"/>
    <dgm:cxn modelId="{BD58C358-1BA7-470D-82F7-9107D9723AB5}" srcId="{6011E331-A88A-4887-8E9D-13CAC91448DA}" destId="{5CC425F5-0F45-43EF-83C5-083BDE6BEF1C}" srcOrd="1" destOrd="0" parTransId="{E8905205-402B-4A48-A5C8-AF39FFA8B805}" sibTransId="{8B88ABD2-7516-4DD7-AFA5-40102C38368A}"/>
    <dgm:cxn modelId="{EF8A1D0E-6155-4069-B8CC-635F4E012CCB}" srcId="{384614A8-16BA-40E2-B9DC-6D9B0788C53A}" destId="{2A3313F4-C49D-4071-9677-7A18E0BE6FE4}" srcOrd="2" destOrd="0" parTransId="{825A2A74-AB93-442E-A13F-AE2C6D23907E}" sibTransId="{1A733748-5D7C-4FE8-AD85-8CC0D6FA2BF5}"/>
    <dgm:cxn modelId="{F7A70225-EAD5-44FB-8D8F-B4573ED08A7F}" type="presOf" srcId="{6011E331-A88A-4887-8E9D-13CAC91448DA}" destId="{12EA2728-0F5C-48F5-AB18-94AE46900350}" srcOrd="1" destOrd="0" presId="urn:microsoft.com/office/officeart/2005/8/layout/hierarchy3"/>
    <dgm:cxn modelId="{BE85707A-DA02-4AE9-8909-AFB66CB3775E}" type="presOf" srcId="{4CF0841E-8A1D-4B21-8A41-D24A0EDFE23C}" destId="{E4024B74-ABD9-4018-A812-C922C6A40385}" srcOrd="1" destOrd="0" presId="urn:microsoft.com/office/officeart/2005/8/layout/hierarchy3"/>
    <dgm:cxn modelId="{D4E1745B-42C1-4474-9C3A-D0C2E45DCEE8}" srcId="{6011E331-A88A-4887-8E9D-13CAC91448DA}" destId="{D0EDB63D-EB91-4FC3-A66E-377488BB41E7}" srcOrd="0" destOrd="0" parTransId="{7B416E42-C4A8-4421-A4DA-A5F9C71392D7}" sibTransId="{54578D6F-FAC2-49E9-82A2-9C81823E93CF}"/>
    <dgm:cxn modelId="{66E815AF-7714-43EB-A08D-C0DAEB52F2AC}" type="presParOf" srcId="{2F4B6338-C748-4793-937B-A704A6E884A1}" destId="{D77DB86E-879D-4DF6-B161-7FB7B55B698C}" srcOrd="0" destOrd="0" presId="urn:microsoft.com/office/officeart/2005/8/layout/hierarchy3"/>
    <dgm:cxn modelId="{211CEB14-B1C6-40A2-A646-4BC551A8AA9B}" type="presParOf" srcId="{D77DB86E-879D-4DF6-B161-7FB7B55B698C}" destId="{AA3BB614-1C24-4302-A2D8-5C95D68D4058}" srcOrd="0" destOrd="0" presId="urn:microsoft.com/office/officeart/2005/8/layout/hierarchy3"/>
    <dgm:cxn modelId="{782421C5-8E4E-4479-B09E-BFD37F72F39C}" type="presParOf" srcId="{AA3BB614-1C24-4302-A2D8-5C95D68D4058}" destId="{030232B7-F060-452D-8D58-3180F3DBF828}" srcOrd="0" destOrd="0" presId="urn:microsoft.com/office/officeart/2005/8/layout/hierarchy3"/>
    <dgm:cxn modelId="{ECD8EB2B-FA39-445F-B118-2BC8B0F2D0AB}" type="presParOf" srcId="{AA3BB614-1C24-4302-A2D8-5C95D68D4058}" destId="{270491DC-B715-4B29-91C0-FB27BF187F51}" srcOrd="1" destOrd="0" presId="urn:microsoft.com/office/officeart/2005/8/layout/hierarchy3"/>
    <dgm:cxn modelId="{FD9A6116-960C-4A5A-A094-A0C0F42E922E}" type="presParOf" srcId="{D77DB86E-879D-4DF6-B161-7FB7B55B698C}" destId="{0314BAF0-2677-4A81-9A99-824DA78D76F8}" srcOrd="1" destOrd="0" presId="urn:microsoft.com/office/officeart/2005/8/layout/hierarchy3"/>
    <dgm:cxn modelId="{5894BECE-75BC-4AB5-BC02-7B8D9288CB30}" type="presParOf" srcId="{0314BAF0-2677-4A81-9A99-824DA78D76F8}" destId="{9B1B7E6E-C23D-48BD-BC09-9E217A0DBAF3}" srcOrd="0" destOrd="0" presId="urn:microsoft.com/office/officeart/2005/8/layout/hierarchy3"/>
    <dgm:cxn modelId="{23602B64-363F-4E37-9BCA-9AE396BC322F}" type="presParOf" srcId="{0314BAF0-2677-4A81-9A99-824DA78D76F8}" destId="{7096C6D1-D7C1-408A-8156-9423C933C233}" srcOrd="1" destOrd="0" presId="urn:microsoft.com/office/officeart/2005/8/layout/hierarchy3"/>
    <dgm:cxn modelId="{E6CA7B02-0876-4071-BAC3-91A3BF4EFC5C}" type="presParOf" srcId="{0314BAF0-2677-4A81-9A99-824DA78D76F8}" destId="{531F13A3-5F7E-4B5B-B305-D3AD9F8CB155}" srcOrd="2" destOrd="0" presId="urn:microsoft.com/office/officeart/2005/8/layout/hierarchy3"/>
    <dgm:cxn modelId="{808AA172-C820-41BA-A558-1E2D41CB94E8}" type="presParOf" srcId="{0314BAF0-2677-4A81-9A99-824DA78D76F8}" destId="{F82BE976-560D-4882-B3A3-23B2FF84E29D}" srcOrd="3" destOrd="0" presId="urn:microsoft.com/office/officeart/2005/8/layout/hierarchy3"/>
    <dgm:cxn modelId="{D71C8399-1DBD-4AB4-9002-7030C1B0B419}" type="presParOf" srcId="{0314BAF0-2677-4A81-9A99-824DA78D76F8}" destId="{972D4C83-1BC1-4D6C-A717-B9F28F60D611}" srcOrd="4" destOrd="0" presId="urn:microsoft.com/office/officeart/2005/8/layout/hierarchy3"/>
    <dgm:cxn modelId="{5BC77652-36AF-4877-8013-F58152EF84B4}" type="presParOf" srcId="{0314BAF0-2677-4A81-9A99-824DA78D76F8}" destId="{DD7099AF-7B76-4124-813D-07F0B37EE326}" srcOrd="5" destOrd="0" presId="urn:microsoft.com/office/officeart/2005/8/layout/hierarchy3"/>
    <dgm:cxn modelId="{47BB0ECA-1ED5-4DE3-9EFB-596CF352A9A8}" type="presParOf" srcId="{2F4B6338-C748-4793-937B-A704A6E884A1}" destId="{6EC52A08-9D46-4064-87EE-5B7437B7FDC9}" srcOrd="1" destOrd="0" presId="urn:microsoft.com/office/officeart/2005/8/layout/hierarchy3"/>
    <dgm:cxn modelId="{26563E71-C6B3-4E2A-AA25-2A8D9BB91BEF}" type="presParOf" srcId="{6EC52A08-9D46-4064-87EE-5B7437B7FDC9}" destId="{428ED8EE-15B1-487B-91B4-D700C6333107}" srcOrd="0" destOrd="0" presId="urn:microsoft.com/office/officeart/2005/8/layout/hierarchy3"/>
    <dgm:cxn modelId="{8986E654-1F0D-493C-B3F8-C41D8EFE0200}" type="presParOf" srcId="{428ED8EE-15B1-487B-91B4-D700C6333107}" destId="{F589C989-822B-4A41-8A13-15FE27BB649E}" srcOrd="0" destOrd="0" presId="urn:microsoft.com/office/officeart/2005/8/layout/hierarchy3"/>
    <dgm:cxn modelId="{AE7454FD-6C81-4DC8-8997-DE980AE40FE6}" type="presParOf" srcId="{428ED8EE-15B1-487B-91B4-D700C6333107}" destId="{12EA2728-0F5C-48F5-AB18-94AE46900350}" srcOrd="1" destOrd="0" presId="urn:microsoft.com/office/officeart/2005/8/layout/hierarchy3"/>
    <dgm:cxn modelId="{F6490AC2-8CB8-467A-8B6C-C874D126B9CC}" type="presParOf" srcId="{6EC52A08-9D46-4064-87EE-5B7437B7FDC9}" destId="{C8A78DE4-36A6-4498-AF39-0DDF174035A1}" srcOrd="1" destOrd="0" presId="urn:microsoft.com/office/officeart/2005/8/layout/hierarchy3"/>
    <dgm:cxn modelId="{D54783E6-C097-44C1-A74E-156174C30AB7}" type="presParOf" srcId="{C8A78DE4-36A6-4498-AF39-0DDF174035A1}" destId="{25A7729E-2680-431E-85C5-D201787DE000}" srcOrd="0" destOrd="0" presId="urn:microsoft.com/office/officeart/2005/8/layout/hierarchy3"/>
    <dgm:cxn modelId="{24BC1E34-F4E1-4E55-8E41-AD17085E66EC}" type="presParOf" srcId="{C8A78DE4-36A6-4498-AF39-0DDF174035A1}" destId="{AC13A923-E107-47B7-8773-628556ADAB22}" srcOrd="1" destOrd="0" presId="urn:microsoft.com/office/officeart/2005/8/layout/hierarchy3"/>
    <dgm:cxn modelId="{14A34E7F-3B68-4A90-8995-0B5F60F2B2B5}" type="presParOf" srcId="{C8A78DE4-36A6-4498-AF39-0DDF174035A1}" destId="{1A4535C4-D711-4B7D-851F-D522590B7E23}" srcOrd="2" destOrd="0" presId="urn:microsoft.com/office/officeart/2005/8/layout/hierarchy3"/>
    <dgm:cxn modelId="{59B5E2CE-3EE6-445D-AA18-0E66A2763F86}" type="presParOf" srcId="{C8A78DE4-36A6-4498-AF39-0DDF174035A1}" destId="{D7D8D3C5-2F65-4750-8C94-CE110ED15825}" srcOrd="3" destOrd="0" presId="urn:microsoft.com/office/officeart/2005/8/layout/hierarchy3"/>
    <dgm:cxn modelId="{36F066A4-E021-4508-84A9-D5E922DF2CA8}" type="presParOf" srcId="{2F4B6338-C748-4793-937B-A704A6E884A1}" destId="{B8925524-FD63-45B8-985D-C771DD9BF25B}" srcOrd="2" destOrd="0" presId="urn:microsoft.com/office/officeart/2005/8/layout/hierarchy3"/>
    <dgm:cxn modelId="{84EBA78B-5B64-4B85-94F0-5E6A3AE65336}" type="presParOf" srcId="{B8925524-FD63-45B8-985D-C771DD9BF25B}" destId="{1C943095-B20D-4268-B2FD-692226B64ED5}" srcOrd="0" destOrd="0" presId="urn:microsoft.com/office/officeart/2005/8/layout/hierarchy3"/>
    <dgm:cxn modelId="{8656A430-79B8-42CC-A059-E95F471C230D}" type="presParOf" srcId="{1C943095-B20D-4268-B2FD-692226B64ED5}" destId="{C25DC38A-D0BF-4C3C-81BB-DF23C0DEDE2F}" srcOrd="0" destOrd="0" presId="urn:microsoft.com/office/officeart/2005/8/layout/hierarchy3"/>
    <dgm:cxn modelId="{50834407-8AE8-412A-B34C-B0075D602142}" type="presParOf" srcId="{1C943095-B20D-4268-B2FD-692226B64ED5}" destId="{C93BC6D0-6B7F-4BEC-92AC-6EA1AAE81A0A}" srcOrd="1" destOrd="0" presId="urn:microsoft.com/office/officeart/2005/8/layout/hierarchy3"/>
    <dgm:cxn modelId="{85FEBC73-1A51-405D-826B-72101771CFE0}" type="presParOf" srcId="{B8925524-FD63-45B8-985D-C771DD9BF25B}" destId="{A293E932-F4D0-417D-A581-EDC5F35B3A7A}" srcOrd="1" destOrd="0" presId="urn:microsoft.com/office/officeart/2005/8/layout/hierarchy3"/>
    <dgm:cxn modelId="{8D7BEF8A-79C1-4B30-A3FB-B8431DE97A69}" type="presParOf" srcId="{2F4B6338-C748-4793-937B-A704A6E884A1}" destId="{D40B4AEC-4759-4971-B5AE-31CB7E5B78A2}" srcOrd="3" destOrd="0" presId="urn:microsoft.com/office/officeart/2005/8/layout/hierarchy3"/>
    <dgm:cxn modelId="{313E4FBB-8AED-4DB0-A34C-D4A976909E61}" type="presParOf" srcId="{D40B4AEC-4759-4971-B5AE-31CB7E5B78A2}" destId="{832BF2E6-BDF1-492A-8561-E41CF1B68D06}" srcOrd="0" destOrd="0" presId="urn:microsoft.com/office/officeart/2005/8/layout/hierarchy3"/>
    <dgm:cxn modelId="{188140E0-F9C1-4064-873A-3E502E6ED36A}" type="presParOf" srcId="{832BF2E6-BDF1-492A-8561-E41CF1B68D06}" destId="{56BC9504-696F-47A3-B27B-FC5EC55B5A59}" srcOrd="0" destOrd="0" presId="urn:microsoft.com/office/officeart/2005/8/layout/hierarchy3"/>
    <dgm:cxn modelId="{E05F02E4-9B33-4518-9E56-A42AC36C44B5}" type="presParOf" srcId="{832BF2E6-BDF1-492A-8561-E41CF1B68D06}" destId="{DC9F390A-5637-4F6F-BEE6-6A124843590C}" srcOrd="1" destOrd="0" presId="urn:microsoft.com/office/officeart/2005/8/layout/hierarchy3"/>
    <dgm:cxn modelId="{C6E1B458-96F5-4011-9422-4A4E87D3DA10}" type="presParOf" srcId="{D40B4AEC-4759-4971-B5AE-31CB7E5B78A2}" destId="{77AB40C9-80F7-4D6C-BC51-8D2BC4BC3F9D}" srcOrd="1" destOrd="0" presId="urn:microsoft.com/office/officeart/2005/8/layout/hierarchy3"/>
    <dgm:cxn modelId="{8338916A-98AB-4EEC-A433-8BB3E3FD2C66}" type="presParOf" srcId="{77AB40C9-80F7-4D6C-BC51-8D2BC4BC3F9D}" destId="{7F2FA97C-0A00-439A-BCB9-8E6F1E6C4B94}" srcOrd="0" destOrd="0" presId="urn:microsoft.com/office/officeart/2005/8/layout/hierarchy3"/>
    <dgm:cxn modelId="{36ED15DD-B28A-457F-A30C-8140BB994E9F}" type="presParOf" srcId="{77AB40C9-80F7-4D6C-BC51-8D2BC4BC3F9D}" destId="{240350C2-02F4-49C9-A330-9A01890E3A80}" srcOrd="1" destOrd="0" presId="urn:microsoft.com/office/officeart/2005/8/layout/hierarchy3"/>
    <dgm:cxn modelId="{3FABE50D-A9DF-4B5B-A2C4-7101C118AF7B}" type="presParOf" srcId="{77AB40C9-80F7-4D6C-BC51-8D2BC4BC3F9D}" destId="{8CE5492C-BE94-4B6D-9A28-9F67F31C4069}" srcOrd="2" destOrd="0" presId="urn:microsoft.com/office/officeart/2005/8/layout/hierarchy3"/>
    <dgm:cxn modelId="{80BCAC7C-E510-4B1F-8A40-556665A826B6}" type="presParOf" srcId="{77AB40C9-80F7-4D6C-BC51-8D2BC4BC3F9D}" destId="{9BC3CACF-8C41-439A-802C-BE56A7C30FB5}" srcOrd="3" destOrd="0" presId="urn:microsoft.com/office/officeart/2005/8/layout/hierarchy3"/>
    <dgm:cxn modelId="{ED6A54B9-180B-4681-B6F8-133D4E748377}" type="presParOf" srcId="{2F4B6338-C748-4793-937B-A704A6E884A1}" destId="{016F881A-7B9C-46BA-AD37-289384671946}" srcOrd="4" destOrd="0" presId="urn:microsoft.com/office/officeart/2005/8/layout/hierarchy3"/>
    <dgm:cxn modelId="{4852EA15-6B30-4ED6-8590-084AEB57709E}" type="presParOf" srcId="{016F881A-7B9C-46BA-AD37-289384671946}" destId="{42145B43-1558-41E7-BCB8-9B6031291556}" srcOrd="0" destOrd="0" presId="urn:microsoft.com/office/officeart/2005/8/layout/hierarchy3"/>
    <dgm:cxn modelId="{837F62CD-1B95-4D62-AE57-1B25B0807B42}" type="presParOf" srcId="{42145B43-1558-41E7-BCB8-9B6031291556}" destId="{018BF393-06BA-4771-A95D-7164BAA6C0BE}" srcOrd="0" destOrd="0" presId="urn:microsoft.com/office/officeart/2005/8/layout/hierarchy3"/>
    <dgm:cxn modelId="{2F1CC059-2C1D-4817-8EA5-C3134F357151}" type="presParOf" srcId="{42145B43-1558-41E7-BCB8-9B6031291556}" destId="{E4024B74-ABD9-4018-A812-C922C6A40385}" srcOrd="1" destOrd="0" presId="urn:microsoft.com/office/officeart/2005/8/layout/hierarchy3"/>
    <dgm:cxn modelId="{B89EB8D2-6B23-488E-A6DC-D21F3978CAE6}" type="presParOf" srcId="{016F881A-7B9C-46BA-AD37-289384671946}" destId="{56AF9054-B80A-451A-BA53-B4BE40A6EFE0}" srcOrd="1" destOrd="0" presId="urn:microsoft.com/office/officeart/2005/8/layout/hierarchy3"/>
    <dgm:cxn modelId="{27789421-09BE-4DB7-80DC-D4C0FFBB127E}" type="presParOf" srcId="{56AF9054-B80A-451A-BA53-B4BE40A6EFE0}" destId="{F4A77F89-64BA-4A3F-8142-E7F932409979}" srcOrd="0" destOrd="0" presId="urn:microsoft.com/office/officeart/2005/8/layout/hierarchy3"/>
    <dgm:cxn modelId="{92682F1F-B5B7-45E7-9D1A-C6F73F517C87}" type="presParOf" srcId="{56AF9054-B80A-451A-BA53-B4BE40A6EFE0}" destId="{230E6C8B-A48E-494E-B68A-3A5C37A8F8C0}" srcOrd="1" destOrd="0" presId="urn:microsoft.com/office/officeart/2005/8/layout/hierarchy3"/>
    <dgm:cxn modelId="{3F6168BC-2AA0-4140-83AE-3F56CAB913FC}" type="presParOf" srcId="{56AF9054-B80A-451A-BA53-B4BE40A6EFE0}" destId="{CB892577-0901-4E44-9818-27358E7DFD00}" srcOrd="2" destOrd="0" presId="urn:microsoft.com/office/officeart/2005/8/layout/hierarchy3"/>
    <dgm:cxn modelId="{8B3D4BC3-A07B-4164-9F32-BDB86691BDA4}" type="presParOf" srcId="{56AF9054-B80A-451A-BA53-B4BE40A6EFE0}" destId="{1AA7A40D-915A-4126-A505-8BD387DD3285}"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algn="ctr" rtl="0"/>
          <a:r>
            <a:rPr lang="en-US" dirty="0" err="1" smtClean="0"/>
            <a:t>Câu</a:t>
          </a:r>
          <a:r>
            <a:rPr lang="en-US" dirty="0" smtClean="0"/>
            <a:t> </a:t>
          </a:r>
          <a:r>
            <a:rPr lang="en-US" dirty="0" err="1" smtClean="0"/>
            <a:t>hỏi</a:t>
          </a:r>
          <a:r>
            <a:rPr lang="en-US" dirty="0" smtClean="0"/>
            <a:t>?</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algn="ctr" rtl="0"/>
          <a:r>
            <a:rPr lang="en-US" dirty="0" err="1" smtClean="0"/>
            <a:t>Kết</a:t>
          </a:r>
          <a:r>
            <a:rPr lang="en-US" dirty="0" smtClean="0"/>
            <a:t> </a:t>
          </a:r>
          <a:r>
            <a:rPr lang="en-US" dirty="0" err="1" smtClean="0"/>
            <a:t>thúc</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41EF99-BB46-4324-A9A8-6CDB6BFA8D01}">
      <dgm:prSet/>
      <dgm:spPr/>
      <dgm:t>
        <a:bodyPr/>
        <a:lstStyle/>
        <a:p>
          <a:pPr rtl="0"/>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41EF99-BB46-4324-A9A8-6CDB6BFA8D01}">
      <dgm:prSet/>
      <dgm:spPr/>
      <dgm:t>
        <a:bodyPr/>
        <a:lstStyle/>
        <a:p>
          <a:pPr rtl="0"/>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Một</a:t>
          </a:r>
          <a:r>
            <a:rPr lang="en-US" dirty="0" smtClean="0"/>
            <a:t> </a:t>
          </a:r>
          <a:r>
            <a:rPr lang="en-US" dirty="0" err="1" smtClean="0"/>
            <a:t>vài</a:t>
          </a:r>
          <a:r>
            <a:rPr lang="en-US" dirty="0" smtClean="0"/>
            <a:t> </a:t>
          </a:r>
          <a:r>
            <a:rPr lang="en-US" dirty="0" err="1" smtClean="0"/>
            <a:t>cách</a:t>
          </a:r>
          <a:r>
            <a:rPr lang="en-US" dirty="0" smtClean="0"/>
            <a:t> </a:t>
          </a:r>
          <a:r>
            <a:rPr lang="en-US" dirty="0" err="1" smtClean="0"/>
            <a:t>khai</a:t>
          </a:r>
          <a:r>
            <a:rPr lang="en-US" dirty="0" smtClean="0"/>
            <a:t> </a:t>
          </a:r>
          <a:r>
            <a:rPr lang="en-US" dirty="0" err="1" smtClean="0"/>
            <a:t>thác</a:t>
          </a:r>
          <a:r>
            <a:rPr lang="en-US" dirty="0" smtClean="0"/>
            <a:t> </a:t>
          </a:r>
          <a:r>
            <a:rPr lang="en-US" dirty="0" err="1" smtClean="0"/>
            <a:t>điển</a:t>
          </a:r>
          <a:r>
            <a:rPr lang="en-US" dirty="0" smtClean="0"/>
            <a:t> </a:t>
          </a:r>
          <a:r>
            <a:rPr lang="en-US" dirty="0" err="1" smtClean="0"/>
            <a:t>hình</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Một</a:t>
          </a:r>
          <a:r>
            <a:rPr lang="en-US" dirty="0" smtClean="0"/>
            <a:t> </a:t>
          </a:r>
          <a:r>
            <a:rPr lang="en-US" dirty="0" err="1" smtClean="0"/>
            <a:t>vài</a:t>
          </a:r>
          <a:r>
            <a:rPr lang="en-US" dirty="0" smtClean="0"/>
            <a:t> </a:t>
          </a:r>
          <a:r>
            <a:rPr lang="en-US" dirty="0" err="1" smtClean="0"/>
            <a:t>cách</a:t>
          </a:r>
          <a:r>
            <a:rPr lang="en-US" dirty="0" smtClean="0"/>
            <a:t> </a:t>
          </a:r>
          <a:r>
            <a:rPr lang="en-US" dirty="0" err="1" smtClean="0"/>
            <a:t>khai</a:t>
          </a:r>
          <a:r>
            <a:rPr lang="en-US" dirty="0" smtClean="0"/>
            <a:t> </a:t>
          </a:r>
          <a:r>
            <a:rPr lang="en-US" dirty="0" err="1" smtClean="0"/>
            <a:t>thác</a:t>
          </a:r>
          <a:r>
            <a:rPr lang="en-US" dirty="0" smtClean="0"/>
            <a:t> </a:t>
          </a:r>
          <a:r>
            <a:rPr lang="en-US" dirty="0" err="1" smtClean="0"/>
            <a:t>điển</a:t>
          </a:r>
          <a:r>
            <a:rPr lang="en-US" dirty="0" smtClean="0"/>
            <a:t> </a:t>
          </a:r>
          <a:r>
            <a:rPr lang="en-US" dirty="0" err="1" smtClean="0"/>
            <a:t>hình</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Phát</a:t>
          </a:r>
          <a:r>
            <a:rPr lang="en-US" dirty="0" smtClean="0"/>
            <a:t> </a:t>
          </a:r>
          <a:r>
            <a:rPr lang="en-US" dirty="0" err="1" smtClean="0"/>
            <a:t>hiện</a:t>
          </a:r>
          <a:r>
            <a:rPr lang="en-US" dirty="0" smtClean="0"/>
            <a:t> </a:t>
          </a:r>
          <a:r>
            <a:rPr lang="en-US" dirty="0" err="1" smtClean="0"/>
            <a:t>tấn</a:t>
          </a:r>
          <a:r>
            <a:rPr lang="en-US" dirty="0" smtClean="0"/>
            <a:t> </a:t>
          </a:r>
          <a:r>
            <a:rPr lang="en-US" dirty="0" err="1" smtClean="0"/>
            <a:t>công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E074EC-53A2-4522-AF00-9FD48CD2FB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41EF99-BB46-4324-A9A8-6CDB6BFA8D01}">
      <dgm:prSet/>
      <dgm:spPr/>
      <dgm:t>
        <a:bodyPr/>
        <a:lstStyle/>
        <a:p>
          <a:pPr rtl="0"/>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CSRF</a:t>
          </a:r>
          <a:endParaRPr lang="en-US" dirty="0"/>
        </a:p>
      </dgm:t>
    </dgm:pt>
    <dgm:pt modelId="{65622CF8-1B28-44D1-8A6D-445080EB1DDA}" type="parTrans" cxnId="{860FB480-0E1B-497D-82A5-0B6C8E00B3AE}">
      <dgm:prSet/>
      <dgm:spPr/>
      <dgm:t>
        <a:bodyPr/>
        <a:lstStyle/>
        <a:p>
          <a:endParaRPr lang="en-US"/>
        </a:p>
      </dgm:t>
    </dgm:pt>
    <dgm:pt modelId="{721E3D21-F426-4883-9BB8-EA339900623C}" type="sibTrans" cxnId="{860FB480-0E1B-497D-82A5-0B6C8E00B3AE}">
      <dgm:prSet/>
      <dgm:spPr/>
      <dgm:t>
        <a:bodyPr/>
        <a:lstStyle/>
        <a:p>
          <a:endParaRPr lang="en-US"/>
        </a:p>
      </dgm:t>
    </dgm:pt>
    <dgm:pt modelId="{1A32AB27-9D3C-4AB4-AB5A-3D047EAA03F5}" type="pres">
      <dgm:prSet presAssocID="{EBE074EC-53A2-4522-AF00-9FD48CD2FBEC}" presName="linear" presStyleCnt="0">
        <dgm:presLayoutVars>
          <dgm:animLvl val="lvl"/>
          <dgm:resizeHandles val="exact"/>
        </dgm:presLayoutVars>
      </dgm:prSet>
      <dgm:spPr/>
      <dgm:t>
        <a:bodyPr/>
        <a:lstStyle/>
        <a:p>
          <a:endParaRPr lang="en-US"/>
        </a:p>
      </dgm:t>
    </dgm:pt>
    <dgm:pt modelId="{3A8C559D-C66E-4E6E-A3B9-D6C08E7C16D0}" type="pres">
      <dgm:prSet presAssocID="{0C41EF99-BB46-4324-A9A8-6CDB6BFA8D01}" presName="parentText" presStyleLbl="node1" presStyleIdx="0" presStyleCnt="1">
        <dgm:presLayoutVars>
          <dgm:chMax val="0"/>
          <dgm:bulletEnabled val="1"/>
        </dgm:presLayoutVars>
      </dgm:prSet>
      <dgm:spPr/>
      <dgm:t>
        <a:bodyPr/>
        <a:lstStyle/>
        <a:p>
          <a:endParaRPr lang="en-US"/>
        </a:p>
      </dgm:t>
    </dgm:pt>
  </dgm:ptLst>
  <dgm:cxnLst>
    <dgm:cxn modelId="{860FB480-0E1B-497D-82A5-0B6C8E00B3AE}" srcId="{EBE074EC-53A2-4522-AF00-9FD48CD2FBEC}" destId="{0C41EF99-BB46-4324-A9A8-6CDB6BFA8D01}" srcOrd="0" destOrd="0" parTransId="{65622CF8-1B28-44D1-8A6D-445080EB1DDA}" sibTransId="{721E3D21-F426-4883-9BB8-EA339900623C}"/>
    <dgm:cxn modelId="{267C8C36-84CC-4717-A5A4-038A8014F3EF}" type="presOf" srcId="{EBE074EC-53A2-4522-AF00-9FD48CD2FBEC}" destId="{1A32AB27-9D3C-4AB4-AB5A-3D047EAA03F5}" srcOrd="0" destOrd="0" presId="urn:microsoft.com/office/officeart/2005/8/layout/vList2"/>
    <dgm:cxn modelId="{6B16FF19-9E91-4121-93A2-AB4B63C1DDCB}" type="presOf" srcId="{0C41EF99-BB46-4324-A9A8-6CDB6BFA8D01}" destId="{3A8C559D-C66E-4E6E-A3B9-D6C08E7C16D0}" srcOrd="0" destOrd="0" presId="urn:microsoft.com/office/officeart/2005/8/layout/vList2"/>
    <dgm:cxn modelId="{6881C5B2-453B-4969-AC66-000AE315469D}" type="presParOf" srcId="{1A32AB27-9D3C-4AB4-AB5A-3D047EAA03F5}" destId="{3A8C559D-C66E-4E6E-A3B9-D6C08E7C16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CFF15-6506-4FA8-8F6B-1396F36740A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baseline="0" dirty="0" err="1" smtClean="0"/>
            <a:t>Đề</a:t>
          </a:r>
          <a:r>
            <a:rPr lang="en-US" sz="2800" kern="1200" baseline="0" dirty="0" smtClean="0"/>
            <a:t> </a:t>
          </a:r>
          <a:r>
            <a:rPr lang="en-US" sz="2800" kern="1200" baseline="0" dirty="0" err="1" smtClean="0"/>
            <a:t>cương</a:t>
          </a:r>
          <a:r>
            <a:rPr lang="en-US" sz="2800" kern="1200" baseline="0" dirty="0" smtClean="0"/>
            <a:t> chi </a:t>
          </a:r>
          <a:r>
            <a:rPr lang="en-US" sz="2800" kern="1200" baseline="0" dirty="0" err="1" smtClean="0"/>
            <a:t>tiết</a:t>
          </a:r>
          <a:endParaRPr lang="en-US" sz="2800" kern="1200" dirty="0"/>
        </a:p>
      </dsp:txBody>
      <dsp:txXfrm>
        <a:off x="31984" y="39918"/>
        <a:ext cx="9994431" cy="5912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Demo</a:t>
          </a:r>
          <a:endParaRPr lang="en-US" sz="2800" kern="1200" dirty="0"/>
        </a:p>
      </dsp:txBody>
      <dsp:txXfrm>
        <a:off x="31984" y="39918"/>
        <a:ext cx="9994431" cy="59123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6494"/>
          <a:ext cx="10058399"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rtl="0">
            <a:lnSpc>
              <a:spcPct val="90000"/>
            </a:lnSpc>
            <a:spcBef>
              <a:spcPct val="0"/>
            </a:spcBef>
            <a:spcAft>
              <a:spcPct val="35000"/>
            </a:spcAft>
          </a:pPr>
          <a:r>
            <a:rPr lang="en-US" sz="5100" kern="1200" dirty="0" err="1" smtClean="0"/>
            <a:t>Kết</a:t>
          </a:r>
          <a:r>
            <a:rPr lang="en-US" sz="5100" kern="1200" dirty="0" smtClean="0"/>
            <a:t> </a:t>
          </a:r>
          <a:r>
            <a:rPr lang="en-US" sz="5100" kern="1200" dirty="0" err="1" smtClean="0"/>
            <a:t>luận</a:t>
          </a:r>
          <a:endParaRPr lang="en-US" sz="5100" kern="1200" dirty="0"/>
        </a:p>
      </dsp:txBody>
      <dsp:txXfrm>
        <a:off x="58257" y="64751"/>
        <a:ext cx="9941885" cy="1076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232B7-F060-452D-8D58-3180F3DBF828}">
      <dsp:nvSpPr>
        <dsp:cNvPr id="0" name=""/>
        <dsp:cNvSpPr/>
      </dsp:nvSpPr>
      <dsp:spPr>
        <a:xfrm>
          <a:off x="4911" y="758479"/>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err="1" smtClean="0"/>
            <a:t>Giới</a:t>
          </a:r>
          <a:r>
            <a:rPr lang="en-US" sz="1800" kern="1200" dirty="0" smtClean="0"/>
            <a:t> </a:t>
          </a:r>
          <a:r>
            <a:rPr lang="en-US" sz="1800" kern="1200" dirty="0" err="1" smtClean="0"/>
            <a:t>thiệu</a:t>
          </a:r>
          <a:r>
            <a:rPr lang="en-US" sz="1800" kern="1200" dirty="0" smtClean="0"/>
            <a:t> </a:t>
          </a:r>
          <a:r>
            <a:rPr lang="en-US" sz="1800" kern="1200" dirty="0" err="1" smtClean="0"/>
            <a:t>về</a:t>
          </a:r>
          <a:r>
            <a:rPr lang="en-US" sz="1800" kern="1200" dirty="0" smtClean="0"/>
            <a:t> CSRF</a:t>
          </a:r>
          <a:endParaRPr lang="en-US" sz="1800" kern="1200" dirty="0"/>
        </a:p>
      </dsp:txBody>
      <dsp:txXfrm>
        <a:off x="29437" y="783005"/>
        <a:ext cx="1625710" cy="788329"/>
      </dsp:txXfrm>
    </dsp:sp>
    <dsp:sp modelId="{9B1B7E6E-C23D-48BD-BC09-9E217A0DBAF3}">
      <dsp:nvSpPr>
        <dsp:cNvPr id="0" name=""/>
        <dsp:cNvSpPr/>
      </dsp:nvSpPr>
      <dsp:spPr>
        <a:xfrm>
          <a:off x="172387" y="1595860"/>
          <a:ext cx="167476" cy="628036"/>
        </a:xfrm>
        <a:custGeom>
          <a:avLst/>
          <a:gdLst/>
          <a:ahLst/>
          <a:cxnLst/>
          <a:rect l="0" t="0" r="0" b="0"/>
          <a:pathLst>
            <a:path>
              <a:moveTo>
                <a:pt x="0" y="0"/>
              </a:moveTo>
              <a:lnTo>
                <a:pt x="0" y="628036"/>
              </a:lnTo>
              <a:lnTo>
                <a:pt x="167476" y="62803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96C6D1-D7C1-408A-8156-9423C933C233}">
      <dsp:nvSpPr>
        <dsp:cNvPr id="0" name=""/>
        <dsp:cNvSpPr/>
      </dsp:nvSpPr>
      <dsp:spPr>
        <a:xfrm>
          <a:off x="339863" y="1805205"/>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Khái</a:t>
          </a:r>
          <a:r>
            <a:rPr lang="en-US" sz="1800" kern="1200" dirty="0" smtClean="0"/>
            <a:t> </a:t>
          </a:r>
          <a:r>
            <a:rPr lang="en-US" sz="1800" kern="1200" dirty="0" err="1" smtClean="0"/>
            <a:t>quát</a:t>
          </a:r>
          <a:endParaRPr lang="en-US" sz="1800" kern="1200" dirty="0"/>
        </a:p>
      </dsp:txBody>
      <dsp:txXfrm>
        <a:off x="364389" y="1829731"/>
        <a:ext cx="1290758" cy="788329"/>
      </dsp:txXfrm>
    </dsp:sp>
    <dsp:sp modelId="{531F13A3-5F7E-4B5B-B305-D3AD9F8CB155}">
      <dsp:nvSpPr>
        <dsp:cNvPr id="0" name=""/>
        <dsp:cNvSpPr/>
      </dsp:nvSpPr>
      <dsp:spPr>
        <a:xfrm>
          <a:off x="172387" y="1595860"/>
          <a:ext cx="167476" cy="1674762"/>
        </a:xfrm>
        <a:custGeom>
          <a:avLst/>
          <a:gdLst/>
          <a:ahLst/>
          <a:cxnLst/>
          <a:rect l="0" t="0" r="0" b="0"/>
          <a:pathLst>
            <a:path>
              <a:moveTo>
                <a:pt x="0" y="0"/>
              </a:moveTo>
              <a:lnTo>
                <a:pt x="0" y="1674762"/>
              </a:lnTo>
              <a:lnTo>
                <a:pt x="167476" y="167476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2BE976-560D-4882-B3A3-23B2FF84E29D}">
      <dsp:nvSpPr>
        <dsp:cNvPr id="0" name=""/>
        <dsp:cNvSpPr/>
      </dsp:nvSpPr>
      <dsp:spPr>
        <a:xfrm>
          <a:off x="339863" y="2851932"/>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Lịch</a:t>
          </a:r>
          <a:r>
            <a:rPr lang="en-US" sz="1800" kern="1200" dirty="0" smtClean="0"/>
            <a:t> </a:t>
          </a:r>
          <a:r>
            <a:rPr lang="en-US" sz="1800" kern="1200" dirty="0" err="1" smtClean="0"/>
            <a:t>sử</a:t>
          </a:r>
          <a:r>
            <a:rPr lang="en-US" sz="1800" kern="1200" dirty="0" smtClean="0"/>
            <a:t> </a:t>
          </a:r>
          <a:r>
            <a:rPr lang="en-US" sz="1800" kern="1200" dirty="0" err="1" smtClean="0"/>
            <a:t>và</a:t>
          </a:r>
          <a:r>
            <a:rPr lang="en-US" sz="1800" kern="1200" dirty="0" smtClean="0"/>
            <a:t> </a:t>
          </a:r>
          <a:r>
            <a:rPr lang="en-US" sz="1800" kern="1200" dirty="0" err="1" smtClean="0"/>
            <a:t>hậu</a:t>
          </a:r>
          <a:r>
            <a:rPr lang="en-US" sz="1800" kern="1200" dirty="0" smtClean="0"/>
            <a:t> </a:t>
          </a:r>
          <a:r>
            <a:rPr lang="en-US" sz="1800" kern="1200" dirty="0" err="1" smtClean="0"/>
            <a:t>quả</a:t>
          </a:r>
          <a:endParaRPr lang="en-US" sz="1800" kern="1200" dirty="0"/>
        </a:p>
      </dsp:txBody>
      <dsp:txXfrm>
        <a:off x="364389" y="2876458"/>
        <a:ext cx="1290758" cy="788329"/>
      </dsp:txXfrm>
    </dsp:sp>
    <dsp:sp modelId="{972D4C83-1BC1-4D6C-A717-B9F28F60D611}">
      <dsp:nvSpPr>
        <dsp:cNvPr id="0" name=""/>
        <dsp:cNvSpPr/>
      </dsp:nvSpPr>
      <dsp:spPr>
        <a:xfrm>
          <a:off x="172387" y="1595860"/>
          <a:ext cx="167476" cy="2721489"/>
        </a:xfrm>
        <a:custGeom>
          <a:avLst/>
          <a:gdLst/>
          <a:ahLst/>
          <a:cxnLst/>
          <a:rect l="0" t="0" r="0" b="0"/>
          <a:pathLst>
            <a:path>
              <a:moveTo>
                <a:pt x="0" y="0"/>
              </a:moveTo>
              <a:lnTo>
                <a:pt x="0" y="2721489"/>
              </a:lnTo>
              <a:lnTo>
                <a:pt x="167476" y="272148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7099AF-7B76-4124-813D-07F0B37EE326}">
      <dsp:nvSpPr>
        <dsp:cNvPr id="0" name=""/>
        <dsp:cNvSpPr/>
      </dsp:nvSpPr>
      <dsp:spPr>
        <a:xfrm>
          <a:off x="339863" y="3898659"/>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Mục</a:t>
          </a:r>
          <a:r>
            <a:rPr lang="en-US" sz="1800" kern="1200" dirty="0" smtClean="0"/>
            <a:t> </a:t>
          </a:r>
          <a:r>
            <a:rPr lang="en-US" sz="1800" kern="1200" dirty="0" err="1" smtClean="0"/>
            <a:t>tiêu</a:t>
          </a:r>
          <a:r>
            <a:rPr lang="en-US" sz="1800" kern="1200" dirty="0" smtClean="0"/>
            <a:t> </a:t>
          </a:r>
          <a:r>
            <a:rPr lang="en-US" sz="1800" kern="1200" dirty="0" err="1" smtClean="0"/>
            <a:t>tấn</a:t>
          </a:r>
          <a:r>
            <a:rPr lang="en-US" sz="1800" kern="1200" dirty="0" smtClean="0"/>
            <a:t> </a:t>
          </a:r>
          <a:r>
            <a:rPr lang="en-US" sz="1800" kern="1200" dirty="0" err="1" smtClean="0"/>
            <a:t>công</a:t>
          </a:r>
          <a:r>
            <a:rPr lang="en-US" sz="1800" kern="1200" dirty="0" smtClean="0"/>
            <a:t> CSRF</a:t>
          </a:r>
          <a:endParaRPr lang="en-US" sz="1800" kern="1200" dirty="0"/>
        </a:p>
      </dsp:txBody>
      <dsp:txXfrm>
        <a:off x="364389" y="3923185"/>
        <a:ext cx="1290758" cy="788329"/>
      </dsp:txXfrm>
    </dsp:sp>
    <dsp:sp modelId="{F589C989-822B-4A41-8A13-15FE27BB649E}">
      <dsp:nvSpPr>
        <dsp:cNvPr id="0" name=""/>
        <dsp:cNvSpPr/>
      </dsp:nvSpPr>
      <dsp:spPr>
        <a:xfrm>
          <a:off x="2098364" y="758479"/>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err="1" smtClean="0"/>
            <a:t>Một</a:t>
          </a:r>
          <a:r>
            <a:rPr lang="en-US" sz="1800" kern="1200" dirty="0" smtClean="0"/>
            <a:t> </a:t>
          </a:r>
          <a:r>
            <a:rPr lang="en-US" sz="1800" kern="1200" dirty="0" err="1" smtClean="0"/>
            <a:t>vài</a:t>
          </a:r>
          <a:r>
            <a:rPr lang="en-US" sz="1800" kern="1200" dirty="0" smtClean="0"/>
            <a:t> </a:t>
          </a:r>
          <a:r>
            <a:rPr lang="en-US" sz="1800" kern="1200" dirty="0" err="1" smtClean="0"/>
            <a:t>cách</a:t>
          </a:r>
          <a:r>
            <a:rPr lang="en-US" sz="1800" kern="1200" dirty="0" smtClean="0"/>
            <a:t> </a:t>
          </a:r>
          <a:r>
            <a:rPr lang="en-US" sz="1800" kern="1200" dirty="0" err="1" smtClean="0"/>
            <a:t>khai</a:t>
          </a:r>
          <a:r>
            <a:rPr lang="en-US" sz="1800" kern="1200" dirty="0" smtClean="0"/>
            <a:t> </a:t>
          </a:r>
          <a:r>
            <a:rPr lang="en-US" sz="1800" kern="1200" dirty="0" err="1" smtClean="0"/>
            <a:t>thác</a:t>
          </a:r>
          <a:r>
            <a:rPr lang="en-US" sz="1800" kern="1200" dirty="0" smtClean="0"/>
            <a:t> </a:t>
          </a:r>
          <a:r>
            <a:rPr lang="en-US" sz="1800" kern="1200" dirty="0" err="1" smtClean="0"/>
            <a:t>điển</a:t>
          </a:r>
          <a:r>
            <a:rPr lang="en-US" sz="1800" kern="1200" dirty="0" smtClean="0"/>
            <a:t> </a:t>
          </a:r>
          <a:r>
            <a:rPr lang="en-US" sz="1800" kern="1200" dirty="0" err="1" smtClean="0"/>
            <a:t>hình</a:t>
          </a:r>
          <a:endParaRPr lang="en-US" sz="1800" kern="1200" dirty="0"/>
        </a:p>
      </dsp:txBody>
      <dsp:txXfrm>
        <a:off x="2122890" y="783005"/>
        <a:ext cx="1625710" cy="788329"/>
      </dsp:txXfrm>
    </dsp:sp>
    <dsp:sp modelId="{25A7729E-2680-431E-85C5-D201787DE000}">
      <dsp:nvSpPr>
        <dsp:cNvPr id="0" name=""/>
        <dsp:cNvSpPr/>
      </dsp:nvSpPr>
      <dsp:spPr>
        <a:xfrm>
          <a:off x="2265841" y="1595860"/>
          <a:ext cx="167476" cy="628036"/>
        </a:xfrm>
        <a:custGeom>
          <a:avLst/>
          <a:gdLst/>
          <a:ahLst/>
          <a:cxnLst/>
          <a:rect l="0" t="0" r="0" b="0"/>
          <a:pathLst>
            <a:path>
              <a:moveTo>
                <a:pt x="0" y="0"/>
              </a:moveTo>
              <a:lnTo>
                <a:pt x="0" y="628036"/>
              </a:lnTo>
              <a:lnTo>
                <a:pt x="167476" y="62803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13A923-E107-47B7-8773-628556ADAB22}">
      <dsp:nvSpPr>
        <dsp:cNvPr id="0" name=""/>
        <dsp:cNvSpPr/>
      </dsp:nvSpPr>
      <dsp:spPr>
        <a:xfrm>
          <a:off x="2433317" y="1805205"/>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Thông</a:t>
          </a:r>
          <a:r>
            <a:rPr lang="en-US" sz="1800" kern="1200" dirty="0" smtClean="0"/>
            <a:t> </a:t>
          </a:r>
          <a:r>
            <a:rPr lang="en-US" sz="1800" kern="1200" dirty="0" err="1" smtClean="0"/>
            <a:t>thường</a:t>
          </a:r>
          <a:endParaRPr lang="en-US" sz="1800" kern="1200" dirty="0"/>
        </a:p>
      </dsp:txBody>
      <dsp:txXfrm>
        <a:off x="2457843" y="1829731"/>
        <a:ext cx="1290758" cy="788329"/>
      </dsp:txXfrm>
    </dsp:sp>
    <dsp:sp modelId="{1A4535C4-D711-4B7D-851F-D522590B7E23}">
      <dsp:nvSpPr>
        <dsp:cNvPr id="0" name=""/>
        <dsp:cNvSpPr/>
      </dsp:nvSpPr>
      <dsp:spPr>
        <a:xfrm>
          <a:off x="2265841" y="1595860"/>
          <a:ext cx="167476" cy="1674762"/>
        </a:xfrm>
        <a:custGeom>
          <a:avLst/>
          <a:gdLst/>
          <a:ahLst/>
          <a:cxnLst/>
          <a:rect l="0" t="0" r="0" b="0"/>
          <a:pathLst>
            <a:path>
              <a:moveTo>
                <a:pt x="0" y="0"/>
              </a:moveTo>
              <a:lnTo>
                <a:pt x="0" y="1674762"/>
              </a:lnTo>
              <a:lnTo>
                <a:pt x="167476" y="167476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D8D3C5-2F65-4750-8C94-CE110ED15825}">
      <dsp:nvSpPr>
        <dsp:cNvPr id="0" name=""/>
        <dsp:cNvSpPr/>
      </dsp:nvSpPr>
      <dsp:spPr>
        <a:xfrm>
          <a:off x="2433317" y="2851932"/>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Dùng</a:t>
          </a:r>
          <a:r>
            <a:rPr lang="en-US" sz="1800" kern="1200" dirty="0" smtClean="0"/>
            <a:t> tool</a:t>
          </a:r>
          <a:endParaRPr lang="en-US" sz="1800" kern="1200" dirty="0"/>
        </a:p>
      </dsp:txBody>
      <dsp:txXfrm>
        <a:off x="2457843" y="2876458"/>
        <a:ext cx="1290758" cy="788329"/>
      </dsp:txXfrm>
    </dsp:sp>
    <dsp:sp modelId="{C25DC38A-D0BF-4C3C-81BB-DF23C0DEDE2F}">
      <dsp:nvSpPr>
        <dsp:cNvPr id="0" name=""/>
        <dsp:cNvSpPr/>
      </dsp:nvSpPr>
      <dsp:spPr>
        <a:xfrm>
          <a:off x="4191818" y="758479"/>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Phát</a:t>
          </a:r>
          <a:r>
            <a:rPr lang="en-US" sz="1800" kern="1200" dirty="0" smtClean="0"/>
            <a:t> </a:t>
          </a:r>
          <a:r>
            <a:rPr lang="en-US" sz="1800" kern="1200" dirty="0" err="1" smtClean="0"/>
            <a:t>hiện</a:t>
          </a:r>
          <a:r>
            <a:rPr lang="en-US" sz="1800" kern="1200" dirty="0" smtClean="0"/>
            <a:t> </a:t>
          </a:r>
          <a:r>
            <a:rPr lang="en-US" sz="1800" kern="1200" dirty="0" err="1" smtClean="0"/>
            <a:t>tấn</a:t>
          </a:r>
          <a:r>
            <a:rPr lang="en-US" sz="1800" kern="1200" dirty="0" smtClean="0"/>
            <a:t> </a:t>
          </a:r>
          <a:r>
            <a:rPr lang="en-US" sz="1800" kern="1200" dirty="0" err="1" smtClean="0"/>
            <a:t>công</a:t>
          </a:r>
          <a:r>
            <a:rPr lang="en-US" sz="1800" kern="1200" dirty="0" smtClean="0"/>
            <a:t> CSRF</a:t>
          </a:r>
          <a:endParaRPr lang="en-US" sz="1800" kern="1200" dirty="0"/>
        </a:p>
      </dsp:txBody>
      <dsp:txXfrm>
        <a:off x="4216344" y="783005"/>
        <a:ext cx="1625710" cy="788329"/>
      </dsp:txXfrm>
    </dsp:sp>
    <dsp:sp modelId="{56BC9504-696F-47A3-B27B-FC5EC55B5A59}">
      <dsp:nvSpPr>
        <dsp:cNvPr id="0" name=""/>
        <dsp:cNvSpPr/>
      </dsp:nvSpPr>
      <dsp:spPr>
        <a:xfrm>
          <a:off x="6285272" y="758479"/>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err="1" smtClean="0"/>
            <a:t>Cách</a:t>
          </a:r>
          <a:r>
            <a:rPr lang="en-US" sz="1800" kern="1200" dirty="0" smtClean="0"/>
            <a:t> </a:t>
          </a:r>
          <a:r>
            <a:rPr lang="en-US" sz="1800" kern="1200" dirty="0" err="1" smtClean="0"/>
            <a:t>phòng</a:t>
          </a:r>
          <a:r>
            <a:rPr lang="en-US" sz="1800" kern="1200" dirty="0" smtClean="0"/>
            <a:t> </a:t>
          </a:r>
          <a:r>
            <a:rPr lang="en-US" sz="1800" kern="1200" dirty="0" err="1" smtClean="0"/>
            <a:t>chống</a:t>
          </a:r>
          <a:r>
            <a:rPr lang="en-US" sz="1800" kern="1200" dirty="0" smtClean="0"/>
            <a:t> CSRF</a:t>
          </a:r>
          <a:endParaRPr lang="en-US" sz="1800" kern="1200" dirty="0"/>
        </a:p>
      </dsp:txBody>
      <dsp:txXfrm>
        <a:off x="6309798" y="783005"/>
        <a:ext cx="1625710" cy="788329"/>
      </dsp:txXfrm>
    </dsp:sp>
    <dsp:sp modelId="{7F2FA97C-0A00-439A-BCB9-8E6F1E6C4B94}">
      <dsp:nvSpPr>
        <dsp:cNvPr id="0" name=""/>
        <dsp:cNvSpPr/>
      </dsp:nvSpPr>
      <dsp:spPr>
        <a:xfrm>
          <a:off x="6452748" y="1595860"/>
          <a:ext cx="167476" cy="628036"/>
        </a:xfrm>
        <a:custGeom>
          <a:avLst/>
          <a:gdLst/>
          <a:ahLst/>
          <a:cxnLst/>
          <a:rect l="0" t="0" r="0" b="0"/>
          <a:pathLst>
            <a:path>
              <a:moveTo>
                <a:pt x="0" y="0"/>
              </a:moveTo>
              <a:lnTo>
                <a:pt x="0" y="628036"/>
              </a:lnTo>
              <a:lnTo>
                <a:pt x="167476" y="62803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0350C2-02F4-49C9-A330-9A01890E3A80}">
      <dsp:nvSpPr>
        <dsp:cNvPr id="0" name=""/>
        <dsp:cNvSpPr/>
      </dsp:nvSpPr>
      <dsp:spPr>
        <a:xfrm>
          <a:off x="6620224" y="1805205"/>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Phía</a:t>
          </a:r>
          <a:r>
            <a:rPr lang="en-US" sz="1800" kern="1200" dirty="0" smtClean="0"/>
            <a:t> user</a:t>
          </a:r>
          <a:endParaRPr lang="en-US" sz="1800" kern="1200" dirty="0"/>
        </a:p>
      </dsp:txBody>
      <dsp:txXfrm>
        <a:off x="6644750" y="1829731"/>
        <a:ext cx="1290758" cy="788329"/>
      </dsp:txXfrm>
    </dsp:sp>
    <dsp:sp modelId="{8CE5492C-BE94-4B6D-9A28-9F67F31C4069}">
      <dsp:nvSpPr>
        <dsp:cNvPr id="0" name=""/>
        <dsp:cNvSpPr/>
      </dsp:nvSpPr>
      <dsp:spPr>
        <a:xfrm>
          <a:off x="6452748" y="1595860"/>
          <a:ext cx="167476" cy="1674762"/>
        </a:xfrm>
        <a:custGeom>
          <a:avLst/>
          <a:gdLst/>
          <a:ahLst/>
          <a:cxnLst/>
          <a:rect l="0" t="0" r="0" b="0"/>
          <a:pathLst>
            <a:path>
              <a:moveTo>
                <a:pt x="0" y="0"/>
              </a:moveTo>
              <a:lnTo>
                <a:pt x="0" y="1674762"/>
              </a:lnTo>
              <a:lnTo>
                <a:pt x="167476" y="167476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3CACF-8C41-439A-802C-BE56A7C30FB5}">
      <dsp:nvSpPr>
        <dsp:cNvPr id="0" name=""/>
        <dsp:cNvSpPr/>
      </dsp:nvSpPr>
      <dsp:spPr>
        <a:xfrm>
          <a:off x="6620224" y="2851932"/>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Phía</a:t>
          </a:r>
          <a:r>
            <a:rPr lang="en-US" sz="1800" kern="1200" dirty="0" smtClean="0"/>
            <a:t> server</a:t>
          </a:r>
          <a:endParaRPr lang="en-US" sz="1800" kern="1200" dirty="0"/>
        </a:p>
      </dsp:txBody>
      <dsp:txXfrm>
        <a:off x="6644750" y="2876458"/>
        <a:ext cx="1290758" cy="788329"/>
      </dsp:txXfrm>
    </dsp:sp>
    <dsp:sp modelId="{018BF393-06BA-4771-A95D-7164BAA6C0BE}">
      <dsp:nvSpPr>
        <dsp:cNvPr id="0" name=""/>
        <dsp:cNvSpPr/>
      </dsp:nvSpPr>
      <dsp:spPr>
        <a:xfrm>
          <a:off x="8378725" y="758479"/>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Demo</a:t>
          </a:r>
          <a:endParaRPr lang="en-US" sz="1800" kern="1200" dirty="0"/>
        </a:p>
      </dsp:txBody>
      <dsp:txXfrm>
        <a:off x="8403251" y="783005"/>
        <a:ext cx="1625710" cy="788329"/>
      </dsp:txXfrm>
    </dsp:sp>
    <dsp:sp modelId="{F4A77F89-64BA-4A3F-8142-E7F932409979}">
      <dsp:nvSpPr>
        <dsp:cNvPr id="0" name=""/>
        <dsp:cNvSpPr/>
      </dsp:nvSpPr>
      <dsp:spPr>
        <a:xfrm>
          <a:off x="8546202" y="1595860"/>
          <a:ext cx="167476" cy="628036"/>
        </a:xfrm>
        <a:custGeom>
          <a:avLst/>
          <a:gdLst/>
          <a:ahLst/>
          <a:cxnLst/>
          <a:rect l="0" t="0" r="0" b="0"/>
          <a:pathLst>
            <a:path>
              <a:moveTo>
                <a:pt x="0" y="0"/>
              </a:moveTo>
              <a:lnTo>
                <a:pt x="0" y="628036"/>
              </a:lnTo>
              <a:lnTo>
                <a:pt x="167476" y="62803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0E6C8B-A48E-494E-B68A-3A5C37A8F8C0}">
      <dsp:nvSpPr>
        <dsp:cNvPr id="0" name=""/>
        <dsp:cNvSpPr/>
      </dsp:nvSpPr>
      <dsp:spPr>
        <a:xfrm>
          <a:off x="8713678" y="1805205"/>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Dùng</a:t>
          </a:r>
          <a:r>
            <a:rPr lang="en-US" sz="1800" kern="1200" dirty="0" smtClean="0"/>
            <a:t> tool</a:t>
          </a:r>
          <a:endParaRPr lang="en-US" sz="1800" kern="1200" dirty="0"/>
        </a:p>
      </dsp:txBody>
      <dsp:txXfrm>
        <a:off x="8738204" y="1829731"/>
        <a:ext cx="1290758" cy="788329"/>
      </dsp:txXfrm>
    </dsp:sp>
    <dsp:sp modelId="{CB892577-0901-4E44-9818-27358E7DFD00}">
      <dsp:nvSpPr>
        <dsp:cNvPr id="0" name=""/>
        <dsp:cNvSpPr/>
      </dsp:nvSpPr>
      <dsp:spPr>
        <a:xfrm>
          <a:off x="8546202" y="1595860"/>
          <a:ext cx="167476" cy="1674762"/>
        </a:xfrm>
        <a:custGeom>
          <a:avLst/>
          <a:gdLst/>
          <a:ahLst/>
          <a:cxnLst/>
          <a:rect l="0" t="0" r="0" b="0"/>
          <a:pathLst>
            <a:path>
              <a:moveTo>
                <a:pt x="0" y="0"/>
              </a:moveTo>
              <a:lnTo>
                <a:pt x="0" y="1674762"/>
              </a:lnTo>
              <a:lnTo>
                <a:pt x="167476" y="167476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A7A40D-915A-4126-A505-8BD387DD3285}">
      <dsp:nvSpPr>
        <dsp:cNvPr id="0" name=""/>
        <dsp:cNvSpPr/>
      </dsp:nvSpPr>
      <dsp:spPr>
        <a:xfrm>
          <a:off x="8713678" y="2851932"/>
          <a:ext cx="1339810" cy="8373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Thông</a:t>
          </a:r>
          <a:r>
            <a:rPr lang="en-US" sz="1800" kern="1200" dirty="0" smtClean="0"/>
            <a:t> </a:t>
          </a:r>
          <a:r>
            <a:rPr lang="en-US" sz="1800" kern="1200" dirty="0" err="1" smtClean="0"/>
            <a:t>thường</a:t>
          </a:r>
          <a:endParaRPr lang="en-US" sz="1800" kern="1200" dirty="0"/>
        </a:p>
      </dsp:txBody>
      <dsp:txXfrm>
        <a:off x="8738204" y="2876458"/>
        <a:ext cx="1290758" cy="78832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6494"/>
          <a:ext cx="10058399"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rtl="0">
            <a:lnSpc>
              <a:spcPct val="90000"/>
            </a:lnSpc>
            <a:spcBef>
              <a:spcPct val="0"/>
            </a:spcBef>
            <a:spcAft>
              <a:spcPct val="35000"/>
            </a:spcAft>
          </a:pPr>
          <a:r>
            <a:rPr lang="en-US" sz="5100" kern="1200" dirty="0" err="1" smtClean="0"/>
            <a:t>Câu</a:t>
          </a:r>
          <a:r>
            <a:rPr lang="en-US" sz="5100" kern="1200" dirty="0" smtClean="0"/>
            <a:t> </a:t>
          </a:r>
          <a:r>
            <a:rPr lang="en-US" sz="5100" kern="1200" dirty="0" err="1" smtClean="0"/>
            <a:t>hỏi</a:t>
          </a:r>
          <a:r>
            <a:rPr lang="en-US" sz="5100" kern="1200" dirty="0" smtClean="0"/>
            <a:t>?</a:t>
          </a:r>
          <a:endParaRPr lang="en-US" sz="5100" kern="1200" dirty="0"/>
        </a:p>
      </dsp:txBody>
      <dsp:txXfrm>
        <a:off x="58257" y="64751"/>
        <a:ext cx="9941885" cy="107688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6494"/>
          <a:ext cx="10058399"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rtl="0">
            <a:lnSpc>
              <a:spcPct val="90000"/>
            </a:lnSpc>
            <a:spcBef>
              <a:spcPct val="0"/>
            </a:spcBef>
            <a:spcAft>
              <a:spcPct val="35000"/>
            </a:spcAft>
          </a:pPr>
          <a:r>
            <a:rPr lang="en-US" sz="5100" kern="1200" dirty="0" err="1" smtClean="0"/>
            <a:t>Kết</a:t>
          </a:r>
          <a:r>
            <a:rPr lang="en-US" sz="5100" kern="1200" dirty="0" smtClean="0"/>
            <a:t> </a:t>
          </a:r>
          <a:r>
            <a:rPr lang="en-US" sz="5100" kern="1200" dirty="0" err="1" smtClean="0"/>
            <a:t>thúc</a:t>
          </a:r>
          <a:endParaRPr lang="en-US" sz="5100" kern="1200" dirty="0"/>
        </a:p>
      </dsp:txBody>
      <dsp:txXfrm>
        <a:off x="58257" y="64751"/>
        <a:ext cx="9941885" cy="1076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baseline="0" dirty="0" err="1" smtClean="0"/>
            <a:t>Giới</a:t>
          </a:r>
          <a:r>
            <a:rPr lang="en-US" sz="2800" kern="1200" baseline="0" dirty="0" smtClean="0"/>
            <a:t> </a:t>
          </a:r>
          <a:r>
            <a:rPr lang="en-US" sz="2800" kern="1200" baseline="0" dirty="0" err="1" smtClean="0"/>
            <a:t>thiệu</a:t>
          </a:r>
          <a:r>
            <a:rPr lang="en-US" sz="2800" kern="1200" baseline="0" dirty="0" smtClean="0"/>
            <a:t> </a:t>
          </a:r>
          <a:r>
            <a:rPr lang="en-US" sz="2800" kern="1200" baseline="0" dirty="0" err="1" smtClean="0"/>
            <a:t>về</a:t>
          </a:r>
          <a:r>
            <a:rPr lang="en-US" sz="2800" kern="1200" baseline="0" dirty="0" smtClean="0"/>
            <a:t> CSRF</a:t>
          </a:r>
          <a:endParaRPr lang="en-US" sz="2800" kern="1200" dirty="0"/>
        </a:p>
      </dsp:txBody>
      <dsp:txXfrm>
        <a:off x="31984" y="39918"/>
        <a:ext cx="9994431" cy="591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baseline="0" dirty="0" err="1" smtClean="0"/>
            <a:t>Giới</a:t>
          </a:r>
          <a:r>
            <a:rPr lang="en-US" sz="2800" kern="1200" baseline="0" dirty="0" smtClean="0"/>
            <a:t> </a:t>
          </a:r>
          <a:r>
            <a:rPr lang="en-US" sz="2800" kern="1200" baseline="0" dirty="0" err="1" smtClean="0"/>
            <a:t>thiệu</a:t>
          </a:r>
          <a:r>
            <a:rPr lang="en-US" sz="2800" kern="1200" baseline="0" dirty="0" smtClean="0"/>
            <a:t> </a:t>
          </a:r>
          <a:r>
            <a:rPr lang="en-US" sz="2800" kern="1200" baseline="0" dirty="0" err="1" smtClean="0"/>
            <a:t>về</a:t>
          </a:r>
          <a:r>
            <a:rPr lang="en-US" sz="2800" kern="1200" baseline="0" dirty="0" smtClean="0"/>
            <a:t> CSRF</a:t>
          </a:r>
          <a:endParaRPr lang="en-US" sz="2800" kern="1200" dirty="0"/>
        </a:p>
      </dsp:txBody>
      <dsp:txXfrm>
        <a:off x="31984" y="39918"/>
        <a:ext cx="9994431" cy="591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Một</a:t>
          </a:r>
          <a:r>
            <a:rPr lang="en-US" sz="2800" kern="1200" dirty="0" smtClean="0"/>
            <a:t> </a:t>
          </a:r>
          <a:r>
            <a:rPr lang="en-US" sz="2800" kern="1200" dirty="0" err="1" smtClean="0"/>
            <a:t>vài</a:t>
          </a:r>
          <a:r>
            <a:rPr lang="en-US" sz="2800" kern="1200" dirty="0" smtClean="0"/>
            <a:t> </a:t>
          </a:r>
          <a:r>
            <a:rPr lang="en-US" sz="2800" kern="1200" dirty="0" err="1" smtClean="0"/>
            <a:t>cách</a:t>
          </a:r>
          <a:r>
            <a:rPr lang="en-US" sz="2800" kern="1200" dirty="0" smtClean="0"/>
            <a:t> </a:t>
          </a:r>
          <a:r>
            <a:rPr lang="en-US" sz="2800" kern="1200" dirty="0" err="1" smtClean="0"/>
            <a:t>khai</a:t>
          </a:r>
          <a:r>
            <a:rPr lang="en-US" sz="2800" kern="1200" dirty="0" smtClean="0"/>
            <a:t> </a:t>
          </a:r>
          <a:r>
            <a:rPr lang="en-US" sz="2800" kern="1200" dirty="0" err="1" smtClean="0"/>
            <a:t>thác</a:t>
          </a:r>
          <a:r>
            <a:rPr lang="en-US" sz="2800" kern="1200" dirty="0" smtClean="0"/>
            <a:t> </a:t>
          </a:r>
          <a:r>
            <a:rPr lang="en-US" sz="2800" kern="1200" dirty="0" err="1" smtClean="0"/>
            <a:t>điển</a:t>
          </a:r>
          <a:r>
            <a:rPr lang="en-US" sz="2800" kern="1200" dirty="0" smtClean="0"/>
            <a:t> </a:t>
          </a:r>
          <a:r>
            <a:rPr lang="en-US" sz="2800" kern="1200" dirty="0" err="1" smtClean="0"/>
            <a:t>hình</a:t>
          </a:r>
          <a:endParaRPr lang="en-US" sz="2800" kern="1200" dirty="0"/>
        </a:p>
      </dsp:txBody>
      <dsp:txXfrm>
        <a:off x="31984" y="39918"/>
        <a:ext cx="9994431" cy="5912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Một</a:t>
          </a:r>
          <a:r>
            <a:rPr lang="en-US" sz="2800" kern="1200" dirty="0" smtClean="0"/>
            <a:t> </a:t>
          </a:r>
          <a:r>
            <a:rPr lang="en-US" sz="2800" kern="1200" dirty="0" err="1" smtClean="0"/>
            <a:t>vài</a:t>
          </a:r>
          <a:r>
            <a:rPr lang="en-US" sz="2800" kern="1200" dirty="0" smtClean="0"/>
            <a:t> </a:t>
          </a:r>
          <a:r>
            <a:rPr lang="en-US" sz="2800" kern="1200" dirty="0" err="1" smtClean="0"/>
            <a:t>cách</a:t>
          </a:r>
          <a:r>
            <a:rPr lang="en-US" sz="2800" kern="1200" dirty="0" smtClean="0"/>
            <a:t> </a:t>
          </a:r>
          <a:r>
            <a:rPr lang="en-US" sz="2800" kern="1200" dirty="0" err="1" smtClean="0"/>
            <a:t>khai</a:t>
          </a:r>
          <a:r>
            <a:rPr lang="en-US" sz="2800" kern="1200" dirty="0" smtClean="0"/>
            <a:t> </a:t>
          </a:r>
          <a:r>
            <a:rPr lang="en-US" sz="2800" kern="1200" dirty="0" err="1" smtClean="0"/>
            <a:t>thác</a:t>
          </a:r>
          <a:r>
            <a:rPr lang="en-US" sz="2800" kern="1200" dirty="0" smtClean="0"/>
            <a:t> </a:t>
          </a:r>
          <a:r>
            <a:rPr lang="en-US" sz="2800" kern="1200" dirty="0" err="1" smtClean="0"/>
            <a:t>điển</a:t>
          </a:r>
          <a:r>
            <a:rPr lang="en-US" sz="2800" kern="1200" dirty="0" smtClean="0"/>
            <a:t> </a:t>
          </a:r>
          <a:r>
            <a:rPr lang="en-US" sz="2800" kern="1200" dirty="0" err="1" smtClean="0"/>
            <a:t>hình</a:t>
          </a:r>
          <a:endParaRPr lang="en-US" sz="2800" kern="1200" dirty="0"/>
        </a:p>
      </dsp:txBody>
      <dsp:txXfrm>
        <a:off x="31984" y="39918"/>
        <a:ext cx="9994431" cy="5912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Phát</a:t>
          </a:r>
          <a:r>
            <a:rPr lang="en-US" sz="2800" kern="1200" dirty="0" smtClean="0"/>
            <a:t> </a:t>
          </a:r>
          <a:r>
            <a:rPr lang="en-US" sz="2800" kern="1200" dirty="0" err="1" smtClean="0"/>
            <a:t>hiện</a:t>
          </a:r>
          <a:r>
            <a:rPr lang="en-US" sz="2800" kern="1200" dirty="0" smtClean="0"/>
            <a:t> </a:t>
          </a:r>
          <a:r>
            <a:rPr lang="en-US" sz="2800" kern="1200" dirty="0" err="1" smtClean="0"/>
            <a:t>tấn</a:t>
          </a:r>
          <a:r>
            <a:rPr lang="en-US" sz="2800" kern="1200" dirty="0" smtClean="0"/>
            <a:t> </a:t>
          </a:r>
          <a:r>
            <a:rPr lang="en-US" sz="2800" kern="1200" dirty="0" err="1" smtClean="0"/>
            <a:t>công</a:t>
          </a:r>
          <a:r>
            <a:rPr lang="en-US" sz="2800" kern="1200" dirty="0" smtClean="0"/>
            <a:t> CSRF</a:t>
          </a:r>
          <a:endParaRPr lang="en-US" sz="2800" kern="1200" dirty="0"/>
        </a:p>
      </dsp:txBody>
      <dsp:txXfrm>
        <a:off x="31984" y="39918"/>
        <a:ext cx="9994431" cy="5912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559D-C66E-4E6E-A3B9-D6C08E7C16D0}">
      <dsp:nvSpPr>
        <dsp:cNvPr id="0" name=""/>
        <dsp:cNvSpPr/>
      </dsp:nvSpPr>
      <dsp:spPr>
        <a:xfrm>
          <a:off x="0" y="7934"/>
          <a:ext cx="1005839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phòng</a:t>
          </a:r>
          <a:r>
            <a:rPr lang="en-US" sz="2800" kern="1200" dirty="0" smtClean="0"/>
            <a:t> </a:t>
          </a:r>
          <a:r>
            <a:rPr lang="en-US" sz="2800" kern="1200" dirty="0" err="1" smtClean="0"/>
            <a:t>chống</a:t>
          </a:r>
          <a:r>
            <a:rPr lang="en-US" sz="2800" kern="1200" dirty="0" smtClean="0"/>
            <a:t> CSRF</a:t>
          </a:r>
          <a:endParaRPr lang="en-US" sz="2800" kern="1200" dirty="0"/>
        </a:p>
      </dsp:txBody>
      <dsp:txXfrm>
        <a:off x="31984" y="39918"/>
        <a:ext cx="9994431"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CF8DE-D6B6-4A8C-9BAB-2EF6CAD9191D}" type="datetimeFigureOut">
              <a:rPr lang="en-US" smtClean="0"/>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27DD5-DBFC-494C-8CD6-54B346726A49}" type="slidenum">
              <a:rPr lang="en-US" smtClean="0"/>
              <a:t>‹#›</a:t>
            </a:fld>
            <a:endParaRPr lang="en-US"/>
          </a:p>
        </p:txBody>
      </p:sp>
    </p:spTree>
    <p:extLst>
      <p:ext uri="{BB962C8B-B14F-4D97-AF65-F5344CB8AC3E}">
        <p14:creationId xmlns:p14="http://schemas.microsoft.com/office/powerpoint/2010/main" val="31639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a:t>
            </a:fld>
            <a:endParaRPr lang="en-US"/>
          </a:p>
        </p:txBody>
      </p:sp>
    </p:spTree>
    <p:extLst>
      <p:ext uri="{BB962C8B-B14F-4D97-AF65-F5344CB8AC3E}">
        <p14:creationId xmlns:p14="http://schemas.microsoft.com/office/powerpoint/2010/main" val="593386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sym typeface="Wingdings" panose="05000000000000000000" pitchFamily="2" charset="2"/>
              </a:rPr>
              <a:t></a:t>
            </a:r>
            <a:r>
              <a:rPr lang="en-US" baseline="0" dirty="0" smtClean="0">
                <a:sym typeface="Wingdings" panose="05000000000000000000" pitchFamily="2" charset="2"/>
              </a:rPr>
              <a:t> </a:t>
            </a:r>
            <a:r>
              <a:rPr lang="en-US" baseline="0" dirty="0" err="1" smtClean="0">
                <a:sym typeface="Wingdings" panose="05000000000000000000" pitchFamily="2" charset="2"/>
              </a:rPr>
              <a:t>Phòng</a:t>
            </a:r>
            <a:r>
              <a:rPr lang="en-US" baseline="0" dirty="0" smtClean="0">
                <a:sym typeface="Wingdings" panose="05000000000000000000" pitchFamily="2" charset="2"/>
              </a:rPr>
              <a:t> </a:t>
            </a:r>
            <a:r>
              <a:rPr lang="en-US" baseline="0" dirty="0" err="1" smtClean="0">
                <a:sym typeface="Wingdings" panose="05000000000000000000" pitchFamily="2" charset="2"/>
              </a:rPr>
              <a:t>thủ</a:t>
            </a:r>
            <a:r>
              <a:rPr lang="en-US" baseline="0" dirty="0" smtClean="0">
                <a:sym typeface="Wingdings" panose="05000000000000000000" pitchFamily="2" charset="2"/>
              </a:rPr>
              <a:t> </a:t>
            </a:r>
            <a:r>
              <a:rPr lang="en-US" baseline="0" dirty="0" err="1" smtClean="0">
                <a:sym typeface="Wingdings" panose="05000000000000000000" pitchFamily="2" charset="2"/>
              </a:rPr>
              <a:t>không</a:t>
            </a:r>
            <a:r>
              <a:rPr lang="en-US" baseline="0" dirty="0" smtClean="0">
                <a:sym typeface="Wingdings" panose="05000000000000000000" pitchFamily="2" charset="2"/>
              </a:rPr>
              <a:t> </a:t>
            </a:r>
            <a:r>
              <a:rPr lang="en-US" baseline="0" dirty="0" err="1" smtClean="0">
                <a:sym typeface="Wingdings" panose="05000000000000000000" pitchFamily="2" charset="2"/>
              </a:rPr>
              <a:t>hiệu</a:t>
            </a:r>
            <a:r>
              <a:rPr lang="en-US" baseline="0" dirty="0" smtClean="0">
                <a:sym typeface="Wingdings" panose="05000000000000000000" pitchFamily="2" charset="2"/>
              </a:rPr>
              <a:t> </a:t>
            </a:r>
            <a:r>
              <a:rPr lang="en-US" baseline="0" dirty="0" err="1" smtClean="0">
                <a:sym typeface="Wingdings" panose="05000000000000000000" pitchFamily="2" charset="2"/>
              </a:rPr>
              <a:t>quả</a:t>
            </a:r>
            <a:endParaRPr lang="en-US" baseline="0" dirty="0" smtClean="0">
              <a:sym typeface="Wingdings" panose="05000000000000000000" pitchFamily="2" charset="2"/>
            </a:endParaRP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Form Input từ phía người dùng, hay một số người khác tin rằng việc sử dụng POST và loại bỏ GET sẽ có thể chống lại phương thức tấn công này.</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sym typeface="Wingdings" panose="05000000000000000000" pitchFamily="2" charset="2"/>
              </a:rPr>
              <a:t> </a:t>
            </a:r>
            <a:r>
              <a:rPr lang="en-US" sz="1200" b="0" i="0" kern="1200" dirty="0" err="1" smtClean="0">
                <a:solidFill>
                  <a:schemeClr val="tx1"/>
                </a:solidFill>
                <a:effectLst/>
                <a:latin typeface="+mn-lt"/>
                <a:ea typeface="+mn-ea"/>
                <a:cs typeface="+mn-cs"/>
                <a:sym typeface="Wingdings" panose="05000000000000000000" pitchFamily="2" charset="2"/>
              </a:rPr>
              <a:t>là</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một</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khởi</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đầu</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tốt</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nhưng</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chỉ</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là</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sự</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khởi</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đầu</a:t>
            </a: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11</a:t>
            </a:fld>
            <a:endParaRPr lang="en-US"/>
          </a:p>
        </p:txBody>
      </p:sp>
    </p:spTree>
    <p:extLst>
      <p:ext uri="{BB962C8B-B14F-4D97-AF65-F5344CB8AC3E}">
        <p14:creationId xmlns:p14="http://schemas.microsoft.com/office/powerpoint/2010/main" val="247289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sym typeface="Wingdings" panose="05000000000000000000" pitchFamily="2" charset="2"/>
              </a:rPr>
              <a:t> </a:t>
            </a:r>
            <a:r>
              <a:rPr lang="en-US"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cuối</a:t>
            </a:r>
            <a:r>
              <a:rPr lang="en-US" baseline="0" dirty="0" smtClean="0">
                <a:sym typeface="Wingdings" panose="05000000000000000000" pitchFamily="2" charset="2"/>
              </a:rPr>
              <a:t> </a:t>
            </a:r>
            <a:r>
              <a:rPr lang="en-US" baseline="0" dirty="0" err="1" smtClean="0">
                <a:sym typeface="Wingdings" panose="05000000000000000000" pitchFamily="2" charset="2"/>
              </a:rPr>
              <a:t>rằng</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muốn</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request </a:t>
            </a:r>
            <a:r>
              <a:rPr lang="en-US" baseline="0" dirty="0" err="1" smtClean="0">
                <a:sym typeface="Wingdings" panose="05000000000000000000" pitchFamily="2" charset="2"/>
              </a:rPr>
              <a:t>này</a:t>
            </a:r>
            <a:r>
              <a:rPr lang="en-US" baseline="0" dirty="0" smtClean="0">
                <a:sym typeface="Wingdings" panose="05000000000000000000" pitchFamily="2" charset="2"/>
              </a:rPr>
              <a:t> hay </a:t>
            </a:r>
            <a:r>
              <a:rPr lang="en-US" baseline="0" dirty="0" err="1" smtClean="0">
                <a:sym typeface="Wingdings" panose="05000000000000000000" pitchFamily="2" charset="2"/>
              </a:rPr>
              <a:t>không</a:t>
            </a:r>
            <a:r>
              <a:rPr lang="en-US" baseline="0" dirty="0" smtClean="0">
                <a:sym typeface="Wingdings" panose="05000000000000000000" pitchFamily="2" charset="2"/>
              </a:rPr>
              <a:t>  </a:t>
            </a:r>
            <a:r>
              <a:rPr lang="en-US" baseline="0" dirty="0" err="1" smtClean="0">
                <a:sym typeface="Wingdings" panose="05000000000000000000" pitchFamily="2" charset="2"/>
              </a:rPr>
              <a:t>rất</a:t>
            </a:r>
            <a:r>
              <a:rPr lang="en-US" baseline="0" dirty="0" smtClean="0">
                <a:sym typeface="Wingdings" panose="05000000000000000000" pitchFamily="2" charset="2"/>
              </a:rPr>
              <a:t> </a:t>
            </a:r>
            <a:r>
              <a:rPr lang="en-US" baseline="0" dirty="0" err="1" smtClean="0">
                <a:sym typeface="Wingdings" panose="05000000000000000000" pitchFamily="2" charset="2"/>
              </a:rPr>
              <a:t>hiệu</a:t>
            </a:r>
            <a:r>
              <a:rPr lang="en-US" baseline="0" dirty="0" smtClean="0">
                <a:sym typeface="Wingdings" panose="05000000000000000000" pitchFamily="2" charset="2"/>
              </a:rPr>
              <a:t> </a:t>
            </a:r>
            <a:r>
              <a:rPr lang="en-US" baseline="0" dirty="0" err="1" smtClean="0">
                <a:sym typeface="Wingdings" panose="05000000000000000000" pitchFamily="2" charset="2"/>
              </a:rPr>
              <a:t>quả</a:t>
            </a:r>
            <a:endParaRPr lang="en-US" baseline="0" dirty="0" smtClean="0">
              <a:sym typeface="Wingdings" panose="05000000000000000000" pitchFamily="2" charset="2"/>
            </a:endParaRPr>
          </a:p>
          <a:p>
            <a:pPr marL="171450" indent="-171450">
              <a:buFont typeface="Arial" panose="020B0604020202020204" pitchFamily="34" charset="0"/>
              <a:buChar char="•"/>
            </a:pPr>
            <a:r>
              <a:rPr lang="en-US" baseline="0" dirty="0" err="1" smtClean="0">
                <a:sym typeface="Wingdings" panose="05000000000000000000" pitchFamily="2" charset="2"/>
              </a:rPr>
              <a:t>Tuy</a:t>
            </a:r>
            <a:r>
              <a:rPr lang="en-US" baseline="0" dirty="0" smtClean="0">
                <a:sym typeface="Wingdings" panose="05000000000000000000" pitchFamily="2" charset="2"/>
              </a:rPr>
              <a:t> </a:t>
            </a:r>
            <a:r>
              <a:rPr lang="en-US" baseline="0" dirty="0" err="1" smtClean="0">
                <a:sym typeface="Wingdings" panose="05000000000000000000" pitchFamily="2" charset="2"/>
              </a:rPr>
              <a:t>nhiên</a:t>
            </a:r>
            <a:r>
              <a:rPr lang="en-US" baseline="0" dirty="0" smtClean="0">
                <a:sym typeface="Wingdings" panose="05000000000000000000" pitchFamily="2" charset="2"/>
              </a:rPr>
              <a:t>, </a:t>
            </a:r>
            <a:r>
              <a:rPr lang="vi-VN" baseline="0" dirty="0" smtClean="0">
                <a:sym typeface="Wingdings" panose="05000000000000000000" pitchFamily="2" charset="2"/>
              </a:rPr>
              <a:t>việc nhập captcha khó hoặc nhiều lần sẽ gây khó chịu cho người sử dụng</a:t>
            </a:r>
            <a:r>
              <a:rPr lang="en-US" baseline="0" dirty="0" smtClean="0">
                <a:sym typeface="Wingdings" panose="05000000000000000000" pitchFamily="2" charset="2"/>
              </a:rPr>
              <a:t>  </a:t>
            </a:r>
            <a:r>
              <a:rPr lang="en-US" baseline="0" dirty="0" err="1" smtClean="0">
                <a:sym typeface="Wingdings" panose="05000000000000000000" pitchFamily="2" charset="2"/>
              </a:rPr>
              <a:t>làm</a:t>
            </a:r>
            <a:r>
              <a:rPr lang="en-US" baseline="0" dirty="0" smtClean="0">
                <a:sym typeface="Wingdings" panose="05000000000000000000" pitchFamily="2" charset="2"/>
              </a:rPr>
              <a:t> </a:t>
            </a:r>
            <a:r>
              <a:rPr lang="en-US" baseline="0" dirty="0" err="1" smtClean="0">
                <a:sym typeface="Wingdings" panose="05000000000000000000" pitchFamily="2" charset="2"/>
              </a:rPr>
              <a:t>gián</a:t>
            </a:r>
            <a:r>
              <a:rPr lang="en-US" baseline="0" dirty="0" smtClean="0">
                <a:sym typeface="Wingdings" panose="05000000000000000000" pitchFamily="2" charset="2"/>
              </a:rPr>
              <a:t> </a:t>
            </a:r>
            <a:r>
              <a:rPr lang="en-US" baseline="0" dirty="0" err="1" smtClean="0">
                <a:sym typeface="Wingdings" panose="05000000000000000000" pitchFamily="2" charset="2"/>
              </a:rPr>
              <a:t>đoạn</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CSRF </a:t>
            </a:r>
            <a:r>
              <a:rPr lang="en-US" baseline="0" dirty="0" err="1" smtClean="0">
                <a:sym typeface="Wingdings" panose="05000000000000000000" pitchFamily="2" charset="2"/>
              </a:rPr>
              <a:t>của</a:t>
            </a:r>
            <a:r>
              <a:rPr lang="en-US" baseline="0" dirty="0" smtClean="0">
                <a:sym typeface="Wingdings" panose="05000000000000000000" pitchFamily="2" charset="2"/>
              </a:rPr>
              <a:t> hacker</a:t>
            </a: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12</a:t>
            </a:fld>
            <a:endParaRPr lang="en-US"/>
          </a:p>
        </p:txBody>
      </p:sp>
    </p:spTree>
    <p:extLst>
      <p:ext uri="{BB962C8B-B14F-4D97-AF65-F5344CB8AC3E}">
        <p14:creationId xmlns:p14="http://schemas.microsoft.com/office/powerpoint/2010/main" val="3866116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CSRF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rất</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hiệu</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quả</a:t>
            </a: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13</a:t>
            </a:fld>
            <a:endParaRPr lang="en-US"/>
          </a:p>
        </p:txBody>
      </p:sp>
    </p:spTree>
    <p:extLst>
      <p:ext uri="{BB962C8B-B14F-4D97-AF65-F5344CB8AC3E}">
        <p14:creationId xmlns:p14="http://schemas.microsoft.com/office/powerpoint/2010/main" val="271491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OTP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14</a:t>
            </a:fld>
            <a:endParaRPr lang="en-US"/>
          </a:p>
        </p:txBody>
      </p:sp>
    </p:spTree>
    <p:extLst>
      <p:ext uri="{BB962C8B-B14F-4D97-AF65-F5344CB8AC3E}">
        <p14:creationId xmlns:p14="http://schemas.microsoft.com/office/powerpoint/2010/main" val="2285934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post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form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so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token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Cách</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này</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có</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thể</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bị</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vượt</a:t>
            </a:r>
            <a:r>
              <a:rPr lang="en-US" sz="1200" kern="1200" baseline="0" dirty="0" smtClean="0">
                <a:solidFill>
                  <a:schemeClr val="tx1"/>
                </a:solidFill>
                <a:effectLst/>
                <a:latin typeface="+mn-lt"/>
                <a:ea typeface="+mn-ea"/>
                <a:cs typeface="+mn-cs"/>
                <a:sym typeface="Wingdings" panose="05000000000000000000" pitchFamily="2" charset="2"/>
              </a:rPr>
              <a:t> qua </a:t>
            </a:r>
            <a:r>
              <a:rPr lang="en-US" sz="1200" kern="1200" baseline="0" dirty="0" err="1" smtClean="0">
                <a:solidFill>
                  <a:schemeClr val="tx1"/>
                </a:solidFill>
                <a:effectLst/>
                <a:latin typeface="+mn-lt"/>
                <a:ea typeface="+mn-ea"/>
                <a:cs typeface="+mn-cs"/>
                <a:sym typeface="Wingdings" panose="05000000000000000000" pitchFamily="2" charset="2"/>
              </a:rPr>
              <a:t>bằng</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cách</a:t>
            </a:r>
            <a:r>
              <a:rPr lang="en-US" sz="1200" kern="1200" baseline="0" dirty="0" smtClean="0">
                <a:solidFill>
                  <a:schemeClr val="tx1"/>
                </a:solidFill>
                <a:effectLst/>
                <a:latin typeface="+mn-lt"/>
                <a:ea typeface="+mn-ea"/>
                <a:cs typeface="+mn-cs"/>
                <a:sym typeface="Wingdings" panose="05000000000000000000" pitchFamily="2" charset="2"/>
              </a:rPr>
              <a:t> bypass token </a:t>
            </a:r>
            <a:r>
              <a:rPr lang="en-US" sz="1200" kern="1200" baseline="0" dirty="0" err="1" smtClean="0">
                <a:solidFill>
                  <a:schemeClr val="tx1"/>
                </a:solidFill>
                <a:effectLst/>
                <a:latin typeface="+mn-lt"/>
                <a:ea typeface="+mn-ea"/>
                <a:cs typeface="+mn-cs"/>
                <a:sym typeface="Wingdings" panose="05000000000000000000" pitchFamily="2" charset="2"/>
              </a:rPr>
              <a:t>nếu</a:t>
            </a:r>
            <a:r>
              <a:rPr lang="en-US" sz="1200" kern="1200" baseline="0" dirty="0" smtClean="0">
                <a:solidFill>
                  <a:schemeClr val="tx1"/>
                </a:solidFill>
                <a:effectLst/>
                <a:latin typeface="+mn-lt"/>
                <a:ea typeface="+mn-ea"/>
                <a:cs typeface="+mn-cs"/>
                <a:sym typeface="Wingdings" panose="05000000000000000000" pitchFamily="2" charset="2"/>
              </a:rPr>
              <a:t> hacker </a:t>
            </a:r>
            <a:r>
              <a:rPr lang="en-US" sz="1200" kern="1200" baseline="0" dirty="0" err="1" smtClean="0">
                <a:solidFill>
                  <a:schemeClr val="tx1"/>
                </a:solidFill>
                <a:effectLst/>
                <a:latin typeface="+mn-lt"/>
                <a:ea typeface="+mn-ea"/>
                <a:cs typeface="+mn-cs"/>
                <a:sym typeface="Wingdings" panose="05000000000000000000" pitchFamily="2" charset="2"/>
              </a:rPr>
              <a:t>hiểu</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về</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cách</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hoạt</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động</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xác</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thực</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với</a:t>
            </a:r>
            <a:r>
              <a:rPr lang="en-US" sz="1200" kern="1200" baseline="0" dirty="0" smtClean="0">
                <a:solidFill>
                  <a:schemeClr val="tx1"/>
                </a:solidFill>
                <a:effectLst/>
                <a:latin typeface="+mn-lt"/>
                <a:ea typeface="+mn-ea"/>
                <a:cs typeface="+mn-cs"/>
                <a:sym typeface="Wingdings" panose="05000000000000000000" pitchFamily="2" charset="2"/>
              </a:rPr>
              <a:t> token</a:t>
            </a: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15</a:t>
            </a:fld>
            <a:endParaRPr lang="en-US"/>
          </a:p>
        </p:txBody>
      </p:sp>
    </p:spTree>
    <p:extLst>
      <p:ext uri="{BB962C8B-B14F-4D97-AF65-F5344CB8AC3E}">
        <p14:creationId xmlns:p14="http://schemas.microsoft.com/office/powerpoint/2010/main" val="229230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16</a:t>
            </a:fld>
            <a:endParaRPr lang="en-US"/>
          </a:p>
        </p:txBody>
      </p:sp>
    </p:spTree>
    <p:extLst>
      <p:ext uri="{BB962C8B-B14F-4D97-AF65-F5344CB8AC3E}">
        <p14:creationId xmlns:p14="http://schemas.microsoft.com/office/powerpoint/2010/main" val="2954485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17</a:t>
            </a:fld>
            <a:endParaRPr lang="en-US"/>
          </a:p>
        </p:txBody>
      </p:sp>
    </p:spTree>
    <p:extLst>
      <p:ext uri="{BB962C8B-B14F-4D97-AF65-F5344CB8AC3E}">
        <p14:creationId xmlns:p14="http://schemas.microsoft.com/office/powerpoint/2010/main" val="1575609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18</a:t>
            </a:fld>
            <a:endParaRPr lang="en-US"/>
          </a:p>
        </p:txBody>
      </p:sp>
    </p:spTree>
    <p:extLst>
      <p:ext uri="{BB962C8B-B14F-4D97-AF65-F5344CB8AC3E}">
        <p14:creationId xmlns:p14="http://schemas.microsoft.com/office/powerpoint/2010/main" val="646414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19</a:t>
            </a:fld>
            <a:endParaRPr lang="en-US"/>
          </a:p>
        </p:txBody>
      </p:sp>
    </p:spTree>
    <p:extLst>
      <p:ext uri="{BB962C8B-B14F-4D97-AF65-F5344CB8AC3E}">
        <p14:creationId xmlns:p14="http://schemas.microsoft.com/office/powerpoint/2010/main" val="2093966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20</a:t>
            </a:fld>
            <a:endParaRPr lang="en-US"/>
          </a:p>
        </p:txBody>
      </p:sp>
    </p:spTree>
    <p:extLst>
      <p:ext uri="{BB962C8B-B14F-4D97-AF65-F5344CB8AC3E}">
        <p14:creationId xmlns:p14="http://schemas.microsoft.com/office/powerpoint/2010/main" val="297544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CSRF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lệnh</a:t>
            </a:r>
            <a:r>
              <a:rPr lang="en-US" sz="1200" kern="1200" dirty="0" smtClean="0">
                <a:solidFill>
                  <a:schemeClr val="tx1"/>
                </a:solidFill>
                <a:effectLst/>
                <a:latin typeface="+mn-lt"/>
                <a:ea typeface="+mn-ea"/>
                <a:cs typeface="+mn-cs"/>
              </a:rPr>
              <a:t> http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FCD27DD5-DBFC-494C-8CD6-54B346726A49}" type="slidenum">
              <a:rPr lang="en-US" smtClean="0"/>
              <a:t>3</a:t>
            </a:fld>
            <a:endParaRPr lang="en-US"/>
          </a:p>
        </p:txBody>
      </p:sp>
    </p:spTree>
    <p:extLst>
      <p:ext uri="{BB962C8B-B14F-4D97-AF65-F5344CB8AC3E}">
        <p14:creationId xmlns:p14="http://schemas.microsoft.com/office/powerpoint/2010/main" val="231846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21</a:t>
            </a:fld>
            <a:endParaRPr lang="en-US"/>
          </a:p>
        </p:txBody>
      </p:sp>
    </p:spTree>
    <p:extLst>
      <p:ext uri="{BB962C8B-B14F-4D97-AF65-F5344CB8AC3E}">
        <p14:creationId xmlns:p14="http://schemas.microsoft.com/office/powerpoint/2010/main" val="132116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4</a:t>
            </a:fld>
            <a:endParaRPr lang="en-US"/>
          </a:p>
        </p:txBody>
      </p:sp>
    </p:spTree>
    <p:extLst>
      <p:ext uri="{BB962C8B-B14F-4D97-AF65-F5344CB8AC3E}">
        <p14:creationId xmlns:p14="http://schemas.microsoft.com/office/powerpoint/2010/main" val="3987487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5</a:t>
            </a:fld>
            <a:endParaRPr lang="en-US"/>
          </a:p>
        </p:txBody>
      </p:sp>
    </p:spTree>
    <p:extLst>
      <p:ext uri="{BB962C8B-B14F-4D97-AF65-F5344CB8AC3E}">
        <p14:creationId xmlns:p14="http://schemas.microsoft.com/office/powerpoint/2010/main" val="4184256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6</a:t>
            </a:fld>
            <a:endParaRPr lang="en-US"/>
          </a:p>
        </p:txBody>
      </p:sp>
    </p:spTree>
    <p:extLst>
      <p:ext uri="{BB962C8B-B14F-4D97-AF65-F5344CB8AC3E}">
        <p14:creationId xmlns:p14="http://schemas.microsoft.com/office/powerpoint/2010/main" val="3553981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log file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website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dường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phát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công</a:t>
            </a:r>
            <a:r>
              <a:rPr lang="en-US" sz="1200" kern="1200" baseline="0" dirty="0" smtClean="0">
                <a:solidFill>
                  <a:schemeClr val="tx1"/>
                </a:solidFill>
                <a:effectLst/>
                <a:latin typeface="+mn-lt"/>
                <a:ea typeface="+mn-ea"/>
                <a:cs typeface="+mn-cs"/>
              </a:rPr>
              <a:t> CSRF </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Phát</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hiện</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rất</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khó</a:t>
            </a:r>
            <a:r>
              <a:rPr lang="en-US" sz="1200" kern="1200" baseline="0" dirty="0" smtClean="0">
                <a:solidFill>
                  <a:schemeClr val="tx1"/>
                </a:solidFill>
                <a:effectLst/>
                <a:latin typeface="+mn-lt"/>
                <a:ea typeface="+mn-ea"/>
                <a:cs typeface="+mn-cs"/>
                <a:sym typeface="Wingdings" panose="05000000000000000000" pitchFamily="2" charset="2"/>
              </a:rPr>
              <a:t>  </a:t>
            </a:r>
            <a:r>
              <a:rPr lang="en-US" sz="1200" kern="1200" baseline="0" dirty="0" err="1" smtClean="0">
                <a:solidFill>
                  <a:schemeClr val="tx1"/>
                </a:solidFill>
                <a:effectLst/>
                <a:latin typeface="+mn-lt"/>
                <a:ea typeface="+mn-ea"/>
                <a:cs typeface="+mn-cs"/>
                <a:sym typeface="Wingdings" panose="05000000000000000000" pitchFamily="2" charset="2"/>
              </a:rPr>
              <a:t>chỉ</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còn</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cách</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thực</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hiện</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phòng</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chống</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ngay</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từ</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đầu</a:t>
            </a:r>
            <a:r>
              <a:rPr lang="en-US" sz="1200" kern="1200" baseline="0" dirty="0" smtClean="0">
                <a:solidFill>
                  <a:schemeClr val="tx1"/>
                </a:solidFill>
                <a:effectLst/>
                <a:latin typeface="+mn-lt"/>
                <a:ea typeface="+mn-ea"/>
                <a:cs typeface="+mn-cs"/>
                <a:sym typeface="Wingdings" panose="05000000000000000000" pitchFamily="2" charset="2"/>
              </a:rPr>
              <a:t>  </a:t>
            </a:r>
            <a:r>
              <a:rPr lang="en-US" sz="1200" kern="1200" baseline="0" dirty="0" err="1" smtClean="0">
                <a:solidFill>
                  <a:schemeClr val="tx1"/>
                </a:solidFill>
                <a:effectLst/>
                <a:latin typeface="+mn-lt"/>
                <a:ea typeface="+mn-ea"/>
                <a:cs typeface="+mn-cs"/>
                <a:sym typeface="Wingdings" panose="05000000000000000000" pitchFamily="2" charset="2"/>
              </a:rPr>
              <a:t>sử</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dụng</a:t>
            </a:r>
            <a:r>
              <a:rPr lang="en-US" sz="1200" kern="1200" baseline="0" dirty="0" smtClean="0">
                <a:solidFill>
                  <a:schemeClr val="tx1"/>
                </a:solidFill>
                <a:effectLst/>
                <a:latin typeface="+mn-lt"/>
                <a:ea typeface="+mn-ea"/>
                <a:cs typeface="+mn-cs"/>
                <a:sym typeface="Wingdings" panose="05000000000000000000" pitchFamily="2" charset="2"/>
              </a:rPr>
              <a:t> framework </a:t>
            </a:r>
            <a:r>
              <a:rPr lang="en-US" sz="1200" kern="1200" baseline="0" dirty="0" err="1" smtClean="0">
                <a:solidFill>
                  <a:schemeClr val="tx1"/>
                </a:solidFill>
                <a:effectLst/>
                <a:latin typeface="+mn-lt"/>
                <a:ea typeface="+mn-ea"/>
                <a:cs typeface="+mn-cs"/>
                <a:sym typeface="Wingdings" panose="05000000000000000000" pitchFamily="2" charset="2"/>
              </a:rPr>
              <a:t>hỗ</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trợ</a:t>
            </a:r>
            <a:r>
              <a:rPr lang="en-US" sz="1200" kern="1200" baseline="0" dirty="0" smtClean="0">
                <a:solidFill>
                  <a:schemeClr val="tx1"/>
                </a:solidFill>
                <a:effectLst/>
                <a:latin typeface="+mn-lt"/>
                <a:ea typeface="+mn-ea"/>
                <a:cs typeface="+mn-cs"/>
                <a:sym typeface="Wingdings" panose="05000000000000000000" pitchFamily="2" charset="2"/>
              </a:rPr>
              <a:t> anti-CSRF…</a:t>
            </a: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7</a:t>
            </a:fld>
            <a:endParaRPr lang="en-US"/>
          </a:p>
        </p:txBody>
      </p:sp>
    </p:spTree>
    <p:extLst>
      <p:ext uri="{BB962C8B-B14F-4D97-AF65-F5344CB8AC3E}">
        <p14:creationId xmlns:p14="http://schemas.microsoft.com/office/powerpoint/2010/main" val="1244324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lỡ</a:t>
            </a:r>
            <a:r>
              <a:rPr lang="en-US" sz="1200" kern="1200" baseline="0" dirty="0" smtClean="0">
                <a:solidFill>
                  <a:schemeClr val="tx1"/>
                </a:solidFill>
                <a:effectLst/>
                <a:latin typeface="+mn-lt"/>
                <a:ea typeface="+mn-ea"/>
                <a:cs typeface="+mn-cs"/>
              </a:rPr>
              <a:t> click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1 link </a:t>
            </a:r>
            <a:r>
              <a:rPr lang="en-US" sz="1200" kern="1200" baseline="0" dirty="0" err="1" smtClean="0">
                <a:solidFill>
                  <a:schemeClr val="tx1"/>
                </a:solidFill>
                <a:effectLst/>
                <a:latin typeface="+mn-lt"/>
                <a:ea typeface="+mn-ea"/>
                <a:cs typeface="+mn-cs"/>
              </a:rPr>
              <a:t>bất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kì</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có</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thể</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chứa</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mã</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khai</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thác</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của</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kẻ</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tấn</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công</a:t>
            </a: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chuột</a:t>
            </a:r>
            <a:r>
              <a:rPr lang="en-US" sz="1200" kern="1200" dirty="0" smtClean="0">
                <a:solidFill>
                  <a:schemeClr val="tx1"/>
                </a:solidFill>
                <a:effectLst/>
                <a:latin typeface="+mn-lt"/>
                <a:ea typeface="+mn-ea"/>
                <a:cs typeface="+mn-cs"/>
              </a:rPr>
              <a:t> qua 1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website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8</a:t>
            </a:fld>
            <a:endParaRPr lang="en-US"/>
          </a:p>
        </p:txBody>
      </p:sp>
    </p:spTree>
    <p:extLst>
      <p:ext uri="{BB962C8B-B14F-4D97-AF65-F5344CB8AC3E}">
        <p14:creationId xmlns:p14="http://schemas.microsoft.com/office/powerpoint/2010/main" val="17971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lỡ</a:t>
            </a:r>
            <a:r>
              <a:rPr lang="en-US" sz="1200" kern="1200" baseline="0" dirty="0" smtClean="0">
                <a:solidFill>
                  <a:schemeClr val="tx1"/>
                </a:solidFill>
                <a:effectLst/>
                <a:latin typeface="+mn-lt"/>
                <a:ea typeface="+mn-ea"/>
                <a:cs typeface="+mn-cs"/>
              </a:rPr>
              <a:t> click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1 link </a:t>
            </a:r>
            <a:r>
              <a:rPr lang="en-US" sz="1200" kern="1200" baseline="0" dirty="0" err="1" smtClean="0">
                <a:solidFill>
                  <a:schemeClr val="tx1"/>
                </a:solidFill>
                <a:effectLst/>
                <a:latin typeface="+mn-lt"/>
                <a:ea typeface="+mn-ea"/>
                <a:cs typeface="+mn-cs"/>
              </a:rPr>
              <a:t>bất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kì</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có</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thể</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chứa</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mã</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khai</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thác</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của</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kẻ</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tấn</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công</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chuột</a:t>
            </a:r>
            <a:r>
              <a:rPr lang="en-US" sz="1200" kern="1200" dirty="0" smtClean="0">
                <a:solidFill>
                  <a:schemeClr val="tx1"/>
                </a:solidFill>
                <a:effectLst/>
                <a:latin typeface="+mn-lt"/>
                <a:ea typeface="+mn-ea"/>
                <a:cs typeface="+mn-cs"/>
              </a:rPr>
              <a:t> qua 1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website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9</a:t>
            </a:fld>
            <a:endParaRPr lang="en-US"/>
          </a:p>
        </p:txBody>
      </p:sp>
    </p:spTree>
    <p:extLst>
      <p:ext uri="{BB962C8B-B14F-4D97-AF65-F5344CB8AC3E}">
        <p14:creationId xmlns:p14="http://schemas.microsoft.com/office/powerpoint/2010/main" val="248942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lỡ</a:t>
            </a:r>
            <a:r>
              <a:rPr lang="en-US" sz="1200" kern="1200" baseline="0" dirty="0" smtClean="0">
                <a:solidFill>
                  <a:schemeClr val="tx1"/>
                </a:solidFill>
                <a:effectLst/>
                <a:latin typeface="+mn-lt"/>
                <a:ea typeface="+mn-ea"/>
                <a:cs typeface="+mn-cs"/>
              </a:rPr>
              <a:t> click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1 link </a:t>
            </a:r>
            <a:r>
              <a:rPr lang="en-US" sz="1200" kern="1200" baseline="0" dirty="0" err="1" smtClean="0">
                <a:solidFill>
                  <a:schemeClr val="tx1"/>
                </a:solidFill>
                <a:effectLst/>
                <a:latin typeface="+mn-lt"/>
                <a:ea typeface="+mn-ea"/>
                <a:cs typeface="+mn-cs"/>
              </a:rPr>
              <a:t>bất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kì</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có</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thể</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chứa</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mã</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khai</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thác</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của</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kẻ</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tấn</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công</a:t>
            </a: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chuột</a:t>
            </a:r>
            <a:r>
              <a:rPr lang="en-US" sz="1200" kern="1200" dirty="0" smtClean="0">
                <a:solidFill>
                  <a:schemeClr val="tx1"/>
                </a:solidFill>
                <a:effectLst/>
                <a:latin typeface="+mn-lt"/>
                <a:ea typeface="+mn-ea"/>
                <a:cs typeface="+mn-cs"/>
              </a:rPr>
              <a:t> qua 1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website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website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website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có</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thể</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chứa</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mã</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khai</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thác</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của</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kẻ</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tấn</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công</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D27DD5-DBFC-494C-8CD6-54B346726A49}" type="slidenum">
              <a:rPr lang="en-US" smtClean="0"/>
              <a:t>10</a:t>
            </a:fld>
            <a:endParaRPr lang="en-US"/>
          </a:p>
        </p:txBody>
      </p:sp>
    </p:spTree>
    <p:extLst>
      <p:ext uri="{BB962C8B-B14F-4D97-AF65-F5344CB8AC3E}">
        <p14:creationId xmlns:p14="http://schemas.microsoft.com/office/powerpoint/2010/main" val="1604089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DDF21F-F1E1-4F17-9617-00FD64703BDE}"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A1F8D0-ECE2-4958-97CF-F8FE40A4CC9A}"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EF804-8CDF-4AC3-B323-96FA180CE818}"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20BC94-85EF-40E7-B022-6110E4538379}"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7A6FC33B-FC5A-481D-A31D-763CD255FA5C}" type="datetime1">
              <a:rPr lang="en-US" smtClean="0"/>
              <a:t>5/4/2019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74D445-7337-4646-AB10-CD2AB6C03C7A}" type="datetime1">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74A61F-B40F-4155-BA3A-15289DAF052E}" type="datetime1">
              <a:rPr lang="en-US" smtClean="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929A0F-CD13-4704-A68A-99E57925DEE8}" type="datetime1">
              <a:rPr lang="en-US" smtClean="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3C5BC-6A78-4980-9A00-7678780FC4F2}" type="datetime1">
              <a:rPr lang="en-US" smtClean="0"/>
              <a:t>5/4/2019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FB9A32-1B91-49ED-AAE5-75534BF9C5ED}" type="datetime1">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8A8D9F-5C95-44EE-816E-E37ACDFD50B8}" type="datetime1">
              <a:rPr lang="en-US" smtClean="0"/>
              <a:t>5/4/2019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06740EF-ADDC-4C52-9E4A-E228E2CF26D8}" type="datetime1">
              <a:rPr lang="en-US" smtClean="0"/>
              <a:t>5/4/2019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Times New Roman" panose="02020603050405020304" pitchFamily="18" charset="0"/>
                <a:cs typeface="Times New Roman" panose="02020603050405020304" pitchFamily="18" charset="0"/>
              </a:rPr>
              <a:t>NGHIÊN </a:t>
            </a:r>
            <a:r>
              <a:rPr lang="en-US" sz="4000" dirty="0" smtClean="0">
                <a:latin typeface="Times New Roman" panose="02020603050405020304" pitchFamily="18" charset="0"/>
                <a:cs typeface="Times New Roman" panose="02020603050405020304" pitchFamily="18" charset="0"/>
              </a:rPr>
              <a:t>CỨU </a:t>
            </a:r>
            <a:r>
              <a:rPr lang="en-US" sz="4000" dirty="0" err="1" smtClean="0">
                <a:latin typeface="Times New Roman" panose="02020603050405020304" pitchFamily="18" charset="0"/>
                <a:cs typeface="Times New Roman" panose="02020603050405020304" pitchFamily="18" charset="0"/>
              </a:rPr>
              <a:t>kĩ</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thuật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tấn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công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phòng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chống</a:t>
            </a:r>
            <a:r>
              <a:rPr lang="en-US" sz="4000" dirty="0" smtClean="0">
                <a:latin typeface="Times New Roman" panose="02020603050405020304" pitchFamily="18" charset="0"/>
                <a:cs typeface="Times New Roman" panose="02020603050405020304" pitchFamily="18" charset="0"/>
              </a:rPr>
              <a:t> CSRF</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51560" y="4609374"/>
            <a:ext cx="7891272" cy="1503680"/>
          </a:xfrm>
        </p:spPr>
        <p:txBody>
          <a:bodyPr>
            <a:normAutofit/>
          </a:bodyPr>
          <a:lstStyle/>
          <a:p>
            <a:r>
              <a:rPr lang="en-US" sz="2600" b="1" dirty="0" smtClean="0">
                <a:latin typeface="Times New Roman" panose="02020603050405020304" pitchFamily="18" charset="0"/>
                <a:cs typeface="Times New Roman" panose="02020603050405020304" pitchFamily="18" charset="0"/>
              </a:rPr>
              <a:t>GVHD: 	TS. </a:t>
            </a:r>
            <a:r>
              <a:rPr lang="en-US" sz="2600" b="1" dirty="0" err="1" smtClean="0">
                <a:latin typeface="Times New Roman" panose="02020603050405020304" pitchFamily="18" charset="0"/>
                <a:cs typeface="Times New Roman" panose="02020603050405020304" pitchFamily="18" charset="0"/>
              </a:rPr>
              <a:t>Lê</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Trần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Đức</a:t>
            </a:r>
            <a:endParaRPr lang="en-US" sz="2600" b="1" dirty="0" smtClean="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SVTH:	</a:t>
            </a:r>
            <a:r>
              <a:rPr lang="en-US" sz="2600" b="1" dirty="0" err="1" smtClean="0">
                <a:latin typeface="Times New Roman" panose="02020603050405020304" pitchFamily="18" charset="0"/>
                <a:cs typeface="Times New Roman" panose="02020603050405020304" pitchFamily="18" charset="0"/>
              </a:rPr>
              <a:t>Nguyễn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Đăng</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Toản</a:t>
            </a:r>
            <a:endParaRPr lang="en-US" sz="2600" b="1" dirty="0" smtClean="0">
              <a:latin typeface="Times New Roman" panose="02020603050405020304" pitchFamily="18" charset="0"/>
              <a:cs typeface="Times New Roman" panose="02020603050405020304" pitchFamily="18" charset="0"/>
            </a:endParaRPr>
          </a:p>
          <a:p>
            <a:r>
              <a:rPr lang="en-US" sz="2600" b="1" dirty="0" err="1" smtClean="0">
                <a:latin typeface="Times New Roman" panose="02020603050405020304" pitchFamily="18" charset="0"/>
                <a:cs typeface="Times New Roman" panose="02020603050405020304" pitchFamily="18" charset="0"/>
              </a:rPr>
              <a:t>Lớp</a:t>
            </a:r>
            <a:r>
              <a:rPr lang="en-US" sz="2600" b="1" dirty="0" smtClean="0">
                <a:latin typeface="Times New Roman" panose="02020603050405020304" pitchFamily="18" charset="0"/>
                <a:cs typeface="Times New Roman" panose="02020603050405020304" pitchFamily="18" charset="0"/>
              </a:rPr>
              <a:t>:		15T1</a:t>
            </a:r>
            <a:endParaRPr lang="en-US" sz="2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887250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user</a:t>
            </a:r>
          </a:p>
          <a:p>
            <a:pPr lvl="1"/>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dịch</a:t>
            </a:r>
            <a:r>
              <a:rPr lang="en-US" sz="2200" dirty="0">
                <a:latin typeface="Times New Roman" panose="02020603050405020304" pitchFamily="18" charset="0"/>
                <a:cs typeface="Times New Roman" panose="02020603050405020304" pitchFamily="18" charset="0"/>
              </a:rPr>
              <a:t> hay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website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trọng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website </a:t>
            </a:r>
            <a:r>
              <a:rPr lang="en-US" sz="2200" dirty="0" err="1" smtClean="0">
                <a:latin typeface="Times New Roman" panose="02020603050405020304" pitchFamily="18" charset="0"/>
                <a:cs typeface="Times New Roman" panose="02020603050405020304" pitchFamily="18" charset="0"/>
              </a:rPr>
              <a:t>khác</a:t>
            </a:r>
            <a:r>
              <a:rPr lang="en-US" sz="2200" dirty="0" smtClean="0">
                <a:latin typeface="Times New Roman" panose="02020603050405020304" pitchFamily="18" charset="0"/>
                <a:cs typeface="Times New Roman" panose="02020603050405020304" pitchFamily="18" charset="0"/>
              </a:rPr>
              <a:t>.</a:t>
            </a:r>
          </a:p>
          <a:p>
            <a:pPr lvl="1"/>
            <a:endParaRPr lang="en-US" sz="2200" dirty="0" smtClean="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marL="571500" lvl="0" indent="-571500" rtl="0">
              <a:buFont typeface="+mj-lt"/>
              <a:buAutoNum type="romanUcPeriod"/>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1683" y="2152499"/>
            <a:ext cx="8034728" cy="4302847"/>
          </a:xfrm>
          <a:prstGeom prst="rect">
            <a:avLst/>
          </a:prstGeom>
        </p:spPr>
      </p:pic>
    </p:spTree>
    <p:extLst>
      <p:ext uri="{BB962C8B-B14F-4D97-AF65-F5344CB8AC3E}">
        <p14:creationId xmlns:p14="http://schemas.microsoft.com/office/powerpoint/2010/main" val="2856010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startAt="2"/>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server</a:t>
            </a:r>
            <a:endParaRPr lang="en-US" sz="2200" dirty="0" smtClean="0">
              <a:latin typeface="Times New Roman" panose="02020603050405020304" pitchFamily="18" charset="0"/>
              <a:cs typeface="Times New Roman" panose="02020603050405020304" pitchFamily="18" charset="0"/>
            </a:endParaRPr>
          </a:p>
          <a:p>
            <a:pPr marL="731520" lvl="1" indent="-457200">
              <a:buFont typeface="+mj-lt"/>
              <a:buAutoNum type="arabicPeriod"/>
            </a:pPr>
            <a:r>
              <a:rPr lang="en-US" sz="2200" dirty="0" err="1" smtClean="0">
                <a:latin typeface="Times New Roman" panose="02020603050405020304" pitchFamily="18" charset="0"/>
                <a:cs typeface="Times New Roman" panose="02020603050405020304" pitchFamily="18" charset="0"/>
              </a:rPr>
              <a:t>Sử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 POST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GET</a:t>
            </a:r>
          </a:p>
          <a:p>
            <a:pPr lvl="2"/>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hương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GET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CSDL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POST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PUT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W3C</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phòng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chống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có</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sự</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khởi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đầu</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tốt</a:t>
            </a:r>
            <a:endParaRPr lang="en-US" sz="2000" dirty="0" smtClean="0">
              <a:latin typeface="Times New Roman" panose="02020603050405020304" pitchFamily="18" charset="0"/>
              <a:cs typeface="Times New Roman" panose="02020603050405020304" pitchFamily="18" charset="0"/>
              <a:sym typeface="Wingdings" panose="05000000000000000000" pitchFamily="2" charset="2"/>
            </a:endParaRPr>
          </a:p>
          <a:p>
            <a:pPr lvl="2"/>
            <a:r>
              <a:rPr lang="vi-VN" sz="2000" dirty="0"/>
              <a:t>Khai thác lỗ hổng trên phương thức POST chỉ là có phần hơi khó khăn hơn so với phương thức GET.</a:t>
            </a:r>
            <a:endParaRPr lang="en-US" sz="2000" dirty="0" smtClean="0">
              <a:cs typeface="Times New Roman" panose="02020603050405020304" pitchFamily="18" charset="0"/>
            </a:endParaRPr>
          </a:p>
          <a:p>
            <a:pPr marL="571500" lvl="0" indent="-571500" rtl="0">
              <a:buFont typeface="+mj-lt"/>
              <a:buAutoNum type="romanUcPeriod" startAt="2"/>
            </a:pPr>
            <a:endParaRPr lang="en-US" sz="2000" dirty="0">
              <a:latin typeface="Times New Roman" panose="02020603050405020304" pitchFamily="18" charset="0"/>
              <a:cs typeface="Times New Roman" panose="02020603050405020304" pitchFamily="18" charset="0"/>
            </a:endParaRPr>
          </a:p>
        </p:txBody>
      </p:sp>
      <p:pic>
        <p:nvPicPr>
          <p:cNvPr id="6" name="Picture 5" descr="E:\DA CN ATTT\Anh\0_iS9Qsnl5Xi6879bd.png"/>
          <p:cNvPicPr/>
          <p:nvPr/>
        </p:nvPicPr>
        <p:blipFill>
          <a:blip r:embed="rId8">
            <a:extLst>
              <a:ext uri="{28A0092B-C50C-407E-A947-70E740481C1C}">
                <a14:useLocalDpi xmlns:a14="http://schemas.microsoft.com/office/drawing/2010/main" val="0"/>
              </a:ext>
            </a:extLst>
          </a:blip>
          <a:srcRect/>
          <a:stretch>
            <a:fillRect/>
          </a:stretch>
        </p:blipFill>
        <p:spPr bwMode="auto">
          <a:xfrm>
            <a:off x="2098547" y="3120790"/>
            <a:ext cx="8001000" cy="3334556"/>
          </a:xfrm>
          <a:prstGeom prst="rect">
            <a:avLst/>
          </a:prstGeom>
          <a:noFill/>
          <a:ln>
            <a:noFill/>
          </a:ln>
        </p:spPr>
      </p:pic>
    </p:spTree>
    <p:extLst>
      <p:ext uri="{BB962C8B-B14F-4D97-AF65-F5344CB8AC3E}">
        <p14:creationId xmlns:p14="http://schemas.microsoft.com/office/powerpoint/2010/main" val="475803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358384"/>
          </a:xfrm>
        </p:spPr>
        <p:txBody>
          <a:bodyPr>
            <a:normAutofit/>
          </a:bodyPr>
          <a:lstStyle/>
          <a:p>
            <a:pPr marL="571500" lvl="0" indent="-571500" rtl="0">
              <a:buFont typeface="+mj-lt"/>
              <a:buAutoNum type="romanUcPeriod" startAt="2"/>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server</a:t>
            </a:r>
            <a:endParaRPr lang="en-US" sz="2200" dirty="0" smtClean="0">
              <a:latin typeface="Times New Roman" panose="02020603050405020304" pitchFamily="18" charset="0"/>
              <a:cs typeface="Times New Roman" panose="02020603050405020304" pitchFamily="18" charset="0"/>
            </a:endParaRPr>
          </a:p>
          <a:p>
            <a:pPr marL="731520" lvl="1" indent="-457200">
              <a:buFont typeface="+mj-lt"/>
              <a:buAutoNum type="arabicPeriod" startAt="2"/>
            </a:pPr>
            <a:r>
              <a:rPr lang="en-US" sz="2200" dirty="0" smtClean="0">
                <a:latin typeface="Times New Roman" panose="02020603050405020304" pitchFamily="18" charset="0"/>
                <a:cs typeface="Times New Roman" panose="02020603050405020304" pitchFamily="18" charset="0"/>
              </a:rPr>
              <a:t>Captcha</a:t>
            </a:r>
          </a:p>
          <a:p>
            <a:pPr lvl="2"/>
            <a:r>
              <a:rPr lang="vi-VN" sz="2000" dirty="0">
                <a:cs typeface="Times New Roman" panose="02020603050405020304" pitchFamily="18" charset="0"/>
              </a:rPr>
              <a:t>Captcha được sử dụng khá phổ biến hiện nay để máy chủ xác định được xem đối tượng đang giao tiếp với họ có phải là con người ngay </a:t>
            </a:r>
            <a:r>
              <a:rPr lang="vi-VN" sz="2000" dirty="0" smtClean="0">
                <a:cs typeface="Times New Roman" panose="02020603050405020304" pitchFamily="18" charset="0"/>
              </a:rPr>
              <a:t>không</a:t>
            </a:r>
            <a:r>
              <a:rPr lang="en-US" sz="2000" dirty="0" smtClean="0">
                <a:cs typeface="Times New Roman" panose="02020603050405020304" pitchFamily="18" charset="0"/>
              </a:rPr>
              <a:t>.</a:t>
            </a:r>
          </a:p>
        </p:txBody>
      </p:sp>
      <p:pic>
        <p:nvPicPr>
          <p:cNvPr id="6" name="Picture 5" descr="C:\Users\ToanDang\Desktop\capcha-la-gi-1.png"/>
          <p:cNvPicPr/>
          <p:nvPr/>
        </p:nvPicPr>
        <p:blipFill>
          <a:blip r:embed="rId8">
            <a:extLst>
              <a:ext uri="{28A0092B-C50C-407E-A947-70E740481C1C}">
                <a14:useLocalDpi xmlns:a14="http://schemas.microsoft.com/office/drawing/2010/main" val="0"/>
              </a:ext>
            </a:extLst>
          </a:blip>
          <a:srcRect/>
          <a:stretch>
            <a:fillRect/>
          </a:stretch>
        </p:blipFill>
        <p:spPr bwMode="auto">
          <a:xfrm>
            <a:off x="3992712" y="3257330"/>
            <a:ext cx="4212669" cy="2445828"/>
          </a:xfrm>
          <a:prstGeom prst="rect">
            <a:avLst/>
          </a:prstGeom>
          <a:noFill/>
          <a:ln>
            <a:noFill/>
          </a:ln>
        </p:spPr>
      </p:pic>
    </p:spTree>
    <p:extLst>
      <p:ext uri="{BB962C8B-B14F-4D97-AF65-F5344CB8AC3E}">
        <p14:creationId xmlns:p14="http://schemas.microsoft.com/office/powerpoint/2010/main" val="4107251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startAt="2"/>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server</a:t>
            </a:r>
            <a:endParaRPr lang="en-US" sz="2200" dirty="0" smtClean="0">
              <a:latin typeface="Times New Roman" panose="02020603050405020304" pitchFamily="18" charset="0"/>
              <a:cs typeface="Times New Roman" panose="02020603050405020304" pitchFamily="18" charset="0"/>
            </a:endParaRPr>
          </a:p>
          <a:p>
            <a:pPr marL="731520" lvl="1" indent="-457200">
              <a:buFont typeface="+mj-lt"/>
              <a:buAutoNum type="arabicPeriod" startAt="3"/>
            </a:pP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động</a:t>
            </a:r>
            <a:endParaRPr lang="en-US" sz="2200" dirty="0" smtClean="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marL="571500" lvl="0" indent="-571500" rtl="0">
              <a:buFont typeface="+mj-lt"/>
              <a:buAutoNum type="romanUcPeriod" startAt="2"/>
            </a:pPr>
            <a:endParaRPr lang="en-US" sz="2000" dirty="0">
              <a:latin typeface="Times New Roman" panose="02020603050405020304" pitchFamily="18" charset="0"/>
              <a:cs typeface="Times New Roman" panose="02020603050405020304" pitchFamily="18" charset="0"/>
            </a:endParaRPr>
          </a:p>
        </p:txBody>
      </p:sp>
      <p:pic>
        <p:nvPicPr>
          <p:cNvPr id="6" name="Picture 5" descr="C:\Users\ToanDang\Desktop\30616148-8abb1afc-9d4e-11e7-85a6-1019e502000b.png"/>
          <p:cNvPicPr/>
          <p:nvPr/>
        </p:nvPicPr>
        <p:blipFill>
          <a:blip r:embed="rId8">
            <a:extLst>
              <a:ext uri="{28A0092B-C50C-407E-A947-70E740481C1C}">
                <a14:useLocalDpi xmlns:a14="http://schemas.microsoft.com/office/drawing/2010/main" val="0"/>
              </a:ext>
            </a:extLst>
          </a:blip>
          <a:srcRect/>
          <a:stretch>
            <a:fillRect/>
          </a:stretch>
        </p:blipFill>
        <p:spPr bwMode="auto">
          <a:xfrm>
            <a:off x="2005583" y="2400966"/>
            <a:ext cx="8186928" cy="3771234"/>
          </a:xfrm>
          <a:prstGeom prst="rect">
            <a:avLst/>
          </a:prstGeom>
          <a:noFill/>
          <a:ln>
            <a:noFill/>
          </a:ln>
        </p:spPr>
      </p:pic>
    </p:spTree>
    <p:extLst>
      <p:ext uri="{BB962C8B-B14F-4D97-AF65-F5344CB8AC3E}">
        <p14:creationId xmlns:p14="http://schemas.microsoft.com/office/powerpoint/2010/main" val="4031157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358384"/>
          </a:xfrm>
        </p:spPr>
        <p:txBody>
          <a:bodyPr>
            <a:normAutofit/>
          </a:bodyPr>
          <a:lstStyle/>
          <a:p>
            <a:pPr marL="571500" lvl="0" indent="-571500" rtl="0">
              <a:buFont typeface="+mj-lt"/>
              <a:buAutoNum type="romanUcPeriod" startAt="2"/>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server</a:t>
            </a:r>
            <a:endParaRPr lang="en-US" sz="2200" dirty="0" smtClean="0">
              <a:latin typeface="Times New Roman" panose="02020603050405020304" pitchFamily="18" charset="0"/>
              <a:cs typeface="Times New Roman" panose="02020603050405020304" pitchFamily="18" charset="0"/>
            </a:endParaRPr>
          </a:p>
          <a:p>
            <a:pPr marL="731520" lvl="1" indent="-457200">
              <a:buFont typeface="+mj-lt"/>
              <a:buAutoNum type="arabicPeriod" startAt="4"/>
            </a:pPr>
            <a:r>
              <a:rPr lang="en-US" sz="2200" dirty="0" smtClean="0">
                <a:latin typeface="Times New Roman" panose="02020603050405020304" pitchFamily="18" charset="0"/>
                <a:cs typeface="Times New Roman" panose="02020603050405020304" pitchFamily="18" charset="0"/>
              </a:rPr>
              <a:t>One </a:t>
            </a: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ime </a:t>
            </a:r>
            <a:r>
              <a:rPr lang="en-US" sz="2200" dirty="0">
                <a:latin typeface="Times New Roman" panose="02020603050405020304" pitchFamily="18" charset="0"/>
                <a:cs typeface="Times New Roman" panose="02020603050405020304" pitchFamily="18" charset="0"/>
              </a:rPr>
              <a:t>P</a:t>
            </a:r>
            <a:r>
              <a:rPr lang="en-US" sz="2200" dirty="0" smtClean="0">
                <a:latin typeface="Times New Roman" panose="02020603050405020304" pitchFamily="18" charset="0"/>
                <a:cs typeface="Times New Roman" panose="02020603050405020304" pitchFamily="18" charset="0"/>
              </a:rPr>
              <a:t>assword (OTP)</a:t>
            </a:r>
          </a:p>
          <a:p>
            <a:pPr lvl="2"/>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nay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ngân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a:t>
            </a:r>
          </a:p>
          <a:p>
            <a:pPr lvl="2"/>
            <a:r>
              <a:rPr lang="vi-VN" sz="2000" dirty="0">
                <a:cs typeface="Times New Roman" panose="02020603050405020304" pitchFamily="18" charset="0"/>
              </a:rPr>
              <a:t>OTP được sinh ra ngẫu nhiên và gửi ngay đến </a:t>
            </a:r>
            <a:endParaRPr lang="en-US" sz="2000" dirty="0" smtClean="0">
              <a:cs typeface="Times New Roman" panose="02020603050405020304" pitchFamily="18" charset="0"/>
            </a:endParaRPr>
          </a:p>
          <a:p>
            <a:pPr marL="822960" lvl="3" indent="0">
              <a:buNone/>
            </a:pPr>
            <a:r>
              <a:rPr lang="vi-VN" sz="2000" dirty="0">
                <a:cs typeface="Times New Roman" panose="02020603050405020304" pitchFamily="18" charset="0"/>
              </a:rPr>
              <a:t>điện thoại di động của khách hàng</a:t>
            </a:r>
            <a:endParaRPr lang="en-US" sz="2000" dirty="0">
              <a:latin typeface="Times New Roman" panose="02020603050405020304" pitchFamily="18" charset="0"/>
              <a:cs typeface="Times New Roman" panose="02020603050405020304" pitchFamily="18" charset="0"/>
            </a:endParaRPr>
          </a:p>
          <a:p>
            <a:pPr lvl="2"/>
            <a:endParaRPr lang="en-US" sz="2000" dirty="0" smtClean="0">
              <a:latin typeface="Times New Roman" panose="02020603050405020304" pitchFamily="18" charset="0"/>
              <a:cs typeface="Times New Roman" panose="02020603050405020304" pitchFamily="18" charset="0"/>
            </a:endParaRPr>
          </a:p>
          <a:p>
            <a:pPr marL="571500" lvl="0" indent="-571500" rtl="0">
              <a:buFont typeface="+mj-lt"/>
              <a:buAutoNum type="romanUcPeriod" startAt="2"/>
            </a:pPr>
            <a:endParaRPr lang="en-US" sz="2000" dirty="0">
              <a:latin typeface="Times New Roman" panose="02020603050405020304" pitchFamily="18" charset="0"/>
              <a:cs typeface="Times New Roman" panose="02020603050405020304" pitchFamily="18" charset="0"/>
            </a:endParaRPr>
          </a:p>
        </p:txBody>
      </p:sp>
      <p:pic>
        <p:nvPicPr>
          <p:cNvPr id="6" name="Picture 5" descr="C:\Users\ToanDang\Desktop\iphone-otp.png"/>
          <p:cNvPicPr/>
          <p:nvPr/>
        </p:nvPicPr>
        <p:blipFill>
          <a:blip r:embed="rId8">
            <a:extLst>
              <a:ext uri="{28A0092B-C50C-407E-A947-70E740481C1C}">
                <a14:useLocalDpi xmlns:a14="http://schemas.microsoft.com/office/drawing/2010/main" val="0"/>
              </a:ext>
            </a:extLst>
          </a:blip>
          <a:srcRect/>
          <a:stretch>
            <a:fillRect/>
          </a:stretch>
        </p:blipFill>
        <p:spPr bwMode="auto">
          <a:xfrm>
            <a:off x="8614542" y="1371600"/>
            <a:ext cx="2513705" cy="4901184"/>
          </a:xfrm>
          <a:prstGeom prst="rect">
            <a:avLst/>
          </a:prstGeom>
          <a:noFill/>
          <a:ln>
            <a:noFill/>
          </a:ln>
        </p:spPr>
      </p:pic>
    </p:spTree>
    <p:extLst>
      <p:ext uri="{BB962C8B-B14F-4D97-AF65-F5344CB8AC3E}">
        <p14:creationId xmlns:p14="http://schemas.microsoft.com/office/powerpoint/2010/main" val="3104025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startAt="2"/>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server</a:t>
            </a:r>
            <a:endParaRPr lang="en-US" sz="2200" dirty="0" smtClean="0">
              <a:latin typeface="Times New Roman" panose="02020603050405020304" pitchFamily="18" charset="0"/>
              <a:cs typeface="Times New Roman" panose="02020603050405020304" pitchFamily="18" charset="0"/>
            </a:endParaRPr>
          </a:p>
          <a:p>
            <a:pPr marL="731520" lvl="1" indent="-457200">
              <a:buFont typeface="+mj-lt"/>
              <a:buAutoNum type="arabicPeriod" startAt="5"/>
            </a:pP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Token </a:t>
            </a:r>
            <a:r>
              <a:rPr lang="en-US" sz="2200" dirty="0" err="1">
                <a:latin typeface="Times New Roman" panose="02020603050405020304" pitchFamily="18" charset="0"/>
                <a:cs typeface="Times New Roman" panose="02020603050405020304" pitchFamily="18" charset="0"/>
              </a:rPr>
              <a:t>khó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đoán</a:t>
            </a:r>
            <a:r>
              <a:rPr lang="en-US" sz="2200" dirty="0">
                <a:latin typeface="Times New Roman" panose="02020603050405020304" pitchFamily="18" charset="0"/>
                <a:cs typeface="Times New Roman" panose="02020603050405020304" pitchFamily="18" charset="0"/>
              </a:rPr>
              <a:t> (unpredictable token</a:t>
            </a:r>
            <a:r>
              <a:rPr lang="en-US" sz="2200" dirty="0" smtClean="0">
                <a:latin typeface="Times New Roman" panose="02020603050405020304" pitchFamily="18" charset="0"/>
                <a:cs typeface="Times New Roman" panose="02020603050405020304" pitchFamily="18" charset="0"/>
              </a:rPr>
              <a:t>)</a:t>
            </a:r>
          </a:p>
          <a:p>
            <a:pPr lvl="2"/>
            <a:r>
              <a:rPr lang="vi-VN" sz="2000" dirty="0">
                <a:cs typeface="Times New Roman" panose="02020603050405020304" pitchFamily="18" charset="0"/>
              </a:rPr>
              <a:t>Ta tạo ra một token ứng với một form. Token này là duy nhất và map với form đó (thường nhận giá trị là session)</a:t>
            </a:r>
            <a:endParaRPr lang="en-US" sz="2000" dirty="0" smtClean="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Ruby </a:t>
            </a:r>
            <a:r>
              <a:rPr lang="en-US" sz="2000" dirty="0">
                <a:latin typeface="Times New Roman" panose="02020603050405020304" pitchFamily="18" charset="0"/>
                <a:cs typeface="Times New Roman" panose="02020603050405020304" pitchFamily="18" charset="0"/>
                <a:sym typeface="Wingdings" panose="05000000000000000000" pitchFamily="2" charset="2"/>
              </a:rPr>
              <a:t>on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Rails,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Laravel</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(&gt; version 5.1), … 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hỗ</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trợ</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cơ</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chế</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token</a:t>
            </a:r>
            <a:endParaRPr lang="en-US" sz="2000" dirty="0" smtClean="0">
              <a:latin typeface="Times New Roman" panose="02020603050405020304" pitchFamily="18" charset="0"/>
              <a:cs typeface="Times New Roman" panose="02020603050405020304" pitchFamily="18" charset="0"/>
            </a:endParaRPr>
          </a:p>
          <a:p>
            <a:pPr marL="845820" lvl="1" indent="-571500">
              <a:buFont typeface="+mj-lt"/>
              <a:buAutoNum type="romanUcPeriod"/>
            </a:pPr>
            <a:endParaRPr lang="en-US" dirty="0" smtClean="0">
              <a:latin typeface="Times New Roman" panose="02020603050405020304" pitchFamily="18" charset="0"/>
              <a:cs typeface="Times New Roman" panose="02020603050405020304" pitchFamily="18" charset="0"/>
            </a:endParaRPr>
          </a:p>
          <a:p>
            <a:pPr lvl="2"/>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Laravel</a:t>
            </a:r>
            <a:endParaRPr lang="en-US" sz="20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stretch>
            <a:fillRect/>
          </a:stretch>
        </p:blipFill>
        <p:spPr>
          <a:xfrm>
            <a:off x="2774608" y="3889479"/>
            <a:ext cx="6648878" cy="2282721"/>
          </a:xfrm>
          <a:prstGeom prst="rect">
            <a:avLst/>
          </a:prstGeom>
        </p:spPr>
      </p:pic>
    </p:spTree>
    <p:extLst>
      <p:ext uri="{BB962C8B-B14F-4D97-AF65-F5344CB8AC3E}">
        <p14:creationId xmlns:p14="http://schemas.microsoft.com/office/powerpoint/2010/main" val="2085038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startAt="2"/>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server</a:t>
            </a:r>
            <a:endParaRPr lang="en-US" sz="2200" dirty="0" smtClean="0">
              <a:latin typeface="Times New Roman" panose="02020603050405020304" pitchFamily="18" charset="0"/>
              <a:cs typeface="Times New Roman" panose="02020603050405020304" pitchFamily="18" charset="0"/>
            </a:endParaRPr>
          </a:p>
          <a:p>
            <a:pPr marL="731520" lvl="1" indent="-457200">
              <a:buFont typeface="+mj-lt"/>
              <a:buAutoNum type="arabicPeriod" startAt="8"/>
            </a:pPr>
            <a:r>
              <a:rPr lang="en-US" sz="2200" dirty="0" err="1" smtClean="0">
                <a:latin typeface="Times New Roman" panose="02020603050405020304" pitchFamily="18" charset="0"/>
                <a:cs typeface="Times New Roman" panose="02020603050405020304" pitchFamily="18" charset="0"/>
              </a:rPr>
              <a:t>Xác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thực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mật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khẩu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cũ</a:t>
            </a:r>
            <a:endParaRPr lang="en-US" sz="2200" dirty="0" smtClean="0">
              <a:latin typeface="Times New Roman" panose="02020603050405020304" pitchFamily="18" charset="0"/>
              <a:cs typeface="Times New Roman" panose="02020603050405020304" pitchFamily="18" charset="0"/>
            </a:endParaRPr>
          </a:p>
          <a:p>
            <a:pPr lvl="2"/>
            <a:endParaRPr lang="en-US" sz="2200" dirty="0" smtClean="0">
              <a:latin typeface="Times New Roman" panose="02020603050405020304" pitchFamily="18" charset="0"/>
              <a:cs typeface="Times New Roman" panose="02020603050405020304" pitchFamily="18" charset="0"/>
            </a:endParaRPr>
          </a:p>
          <a:p>
            <a:pPr marL="571500" lvl="0" indent="-571500" rtl="0">
              <a:buFont typeface="+mj-lt"/>
              <a:buAutoNum type="romanUcPeriod" startAt="2"/>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8828" y="1767378"/>
            <a:ext cx="8769296" cy="4535409"/>
          </a:xfrm>
          <a:prstGeom prst="rect">
            <a:avLst/>
          </a:prstGeom>
        </p:spPr>
      </p:pic>
    </p:spTree>
    <p:extLst>
      <p:ext uri="{BB962C8B-B14F-4D97-AF65-F5344CB8AC3E}">
        <p14:creationId xmlns:p14="http://schemas.microsoft.com/office/powerpoint/2010/main" val="1724551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startAt="2"/>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server</a:t>
            </a:r>
            <a:endParaRPr lang="en-US" sz="2200" dirty="0" smtClean="0">
              <a:latin typeface="Times New Roman" panose="02020603050405020304" pitchFamily="18" charset="0"/>
              <a:cs typeface="Times New Roman" panose="02020603050405020304" pitchFamily="18" charset="0"/>
            </a:endParaRPr>
          </a:p>
          <a:p>
            <a:pPr marL="731520" lvl="1" indent="-457200">
              <a:buFont typeface="+mj-lt"/>
              <a:buAutoNum type="arabicPeriod" startAt="8"/>
            </a:pPr>
            <a:r>
              <a:rPr lang="en-US" sz="2200" dirty="0" err="1" smtClean="0">
                <a:latin typeface="Times New Roman" panose="02020603050405020304" pitchFamily="18" charset="0"/>
                <a:cs typeface="Times New Roman" panose="02020603050405020304" pitchFamily="18" charset="0"/>
              </a:rPr>
              <a:t>Xác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thực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mật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khẩu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cũ</a:t>
            </a:r>
            <a:endParaRPr lang="en-US" sz="2200" dirty="0" smtClean="0">
              <a:latin typeface="Times New Roman" panose="02020603050405020304" pitchFamily="18" charset="0"/>
              <a:cs typeface="Times New Roman" panose="02020603050405020304" pitchFamily="18" charset="0"/>
            </a:endParaRPr>
          </a:p>
          <a:p>
            <a:pPr lvl="2"/>
            <a:endParaRPr lang="en-US" sz="2200" dirty="0" smtClean="0">
              <a:latin typeface="Times New Roman" panose="02020603050405020304" pitchFamily="18" charset="0"/>
              <a:cs typeface="Times New Roman" panose="02020603050405020304" pitchFamily="18" charset="0"/>
            </a:endParaRPr>
          </a:p>
          <a:p>
            <a:pPr marL="571500" lvl="0" indent="-571500" rtl="0">
              <a:buFont typeface="+mj-lt"/>
              <a:buAutoNum type="romanUcPeriod" startAt="2"/>
            </a:pP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3146" y="1909402"/>
            <a:ext cx="7491802" cy="4545944"/>
          </a:xfrm>
          <a:prstGeom prst="rect">
            <a:avLst/>
          </a:prstGeom>
        </p:spPr>
      </p:pic>
      <p:sp>
        <p:nvSpPr>
          <p:cNvPr id="6" name="Right Arrow 5"/>
          <p:cNvSpPr/>
          <p:nvPr/>
        </p:nvSpPr>
        <p:spPr>
          <a:xfrm>
            <a:off x="1918741" y="3297836"/>
            <a:ext cx="1738859" cy="1019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490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04088478"/>
              </p:ext>
            </p:extLst>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chor="ctr">
            <a:normAutofit/>
          </a:bodyPr>
          <a:lstStyle/>
          <a:p>
            <a:pPr lvl="1"/>
            <a:endParaRPr lang="en-US" sz="4000" dirty="0" smtClean="0">
              <a:latin typeface="Times New Roman" panose="02020603050405020304" pitchFamily="18" charset="0"/>
              <a:cs typeface="Times New Roman" panose="02020603050405020304" pitchFamily="18" charset="0"/>
            </a:endParaRPr>
          </a:p>
          <a:p>
            <a:pPr marL="0" lvl="0" indent="0" algn="ctr" rtl="0">
              <a:buNone/>
            </a:pPr>
            <a:r>
              <a:rPr lang="en-US" sz="4000" dirty="0" smtClean="0">
                <a:latin typeface="Times New Roman" panose="02020603050405020304" pitchFamily="18" charset="0"/>
                <a:cs typeface="Times New Roman" panose="02020603050405020304" pitchFamily="18" charset="0"/>
              </a:rPr>
              <a:t>Demo</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974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3503147"/>
              </p:ext>
            </p:extLst>
          </p:nvPr>
        </p:nvGraphicFramePr>
        <p:xfrm>
          <a:off x="1069847" y="112744"/>
          <a:ext cx="10058400" cy="1206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19</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2068642"/>
            <a:ext cx="10058400" cy="4103557"/>
          </a:xfrm>
        </p:spPr>
        <p:txBody>
          <a:bodyPr anchor="ctr">
            <a:normAutofit/>
          </a:bodyPr>
          <a:lstStyle/>
          <a:p>
            <a:pPr marL="274320" lvl="1" indent="0" algn="ctr">
              <a:buNone/>
            </a:pPr>
            <a:r>
              <a:rPr lang="en-US" sz="4000" dirty="0" err="1" smtClean="0">
                <a:latin typeface="Times New Roman" panose="02020603050405020304" pitchFamily="18" charset="0"/>
                <a:cs typeface="Times New Roman" panose="02020603050405020304" pitchFamily="18" charset="0"/>
              </a:rPr>
              <a:t>Đạt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được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gì</a:t>
            </a:r>
            <a:r>
              <a:rPr lang="en-US" sz="4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4852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405793842"/>
              </p:ext>
            </p:extLst>
          </p:nvPr>
        </p:nvGraphicFramePr>
        <p:xfrm>
          <a:off x="1069848" y="103632"/>
          <a:ext cx="10058400" cy="671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9"/>
          <p:cNvGraphicFramePr>
            <a:graphicFrameLocks noGrp="1"/>
          </p:cNvGraphicFramePr>
          <p:nvPr>
            <p:ph idx="1"/>
            <p:extLst>
              <p:ext uri="{D42A27DB-BD31-4B8C-83A1-F6EECF244321}">
                <p14:modId xmlns:p14="http://schemas.microsoft.com/office/powerpoint/2010/main" val="94037486"/>
              </p:ext>
            </p:extLst>
          </p:nvPr>
        </p:nvGraphicFramePr>
        <p:xfrm>
          <a:off x="1069848" y="944380"/>
          <a:ext cx="10058400" cy="5494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156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834114060"/>
              </p:ext>
            </p:extLst>
          </p:nvPr>
        </p:nvGraphicFramePr>
        <p:xfrm>
          <a:off x="1069847" y="112744"/>
          <a:ext cx="10058400" cy="1206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20</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2068642"/>
            <a:ext cx="10058400" cy="4103557"/>
          </a:xfrm>
        </p:spPr>
        <p:txBody>
          <a:bodyPr anchor="ctr">
            <a:normAutofit/>
          </a:bodyPr>
          <a:lstStyle/>
          <a:p>
            <a:pPr marL="274320" lvl="1" indent="0" algn="ctr">
              <a:buNone/>
            </a:pPr>
            <a:r>
              <a:rPr lang="en-US" sz="4000" dirty="0" smtClean="0">
                <a:latin typeface="Times New Roman" panose="02020603050405020304" pitchFamily="18" charset="0"/>
                <a:cs typeface="Times New Roman" panose="02020603050405020304" pitchFamily="18" charset="0"/>
              </a:rPr>
              <a:t>Xin </a:t>
            </a:r>
            <a:r>
              <a:rPr lang="en-US" sz="4000" dirty="0" err="1" smtClean="0">
                <a:latin typeface="Times New Roman" panose="02020603050405020304" pitchFamily="18" charset="0"/>
                <a:cs typeface="Times New Roman" panose="02020603050405020304" pitchFamily="18" charset="0"/>
              </a:rPr>
              <a:t>mời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thầy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cô</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đặt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câu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hỏi</a:t>
            </a:r>
            <a:r>
              <a:rPr lang="en-US" sz="4000" dirty="0">
                <a:latin typeface="Times New Roman" panose="02020603050405020304" pitchFamily="18" charset="0"/>
                <a:cs typeface="Times New Roman" panose="02020603050405020304" pitchFamily="18" charset="0"/>
              </a:rPr>
              <a:t>.</a:t>
            </a:r>
            <a:endParaRPr lang="en-US" sz="4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661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687436838"/>
              </p:ext>
            </p:extLst>
          </p:nvPr>
        </p:nvGraphicFramePr>
        <p:xfrm>
          <a:off x="1069847" y="112744"/>
          <a:ext cx="10058400" cy="1206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21</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2068642"/>
            <a:ext cx="10058400" cy="4103557"/>
          </a:xfrm>
        </p:spPr>
        <p:txBody>
          <a:bodyPr anchor="ctr">
            <a:normAutofit/>
          </a:bodyPr>
          <a:lstStyle/>
          <a:p>
            <a:pPr marL="274320" lvl="1" indent="0" algn="ctr">
              <a:buNone/>
            </a:pPr>
            <a:r>
              <a:rPr lang="en-US" sz="4000" dirty="0" err="1" smtClean="0">
                <a:latin typeface="Times New Roman" panose="02020603050405020304" pitchFamily="18" charset="0"/>
                <a:cs typeface="Times New Roman" panose="02020603050405020304" pitchFamily="18" charset="0"/>
              </a:rPr>
              <a:t>Cảm</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ơn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thầy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cô</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các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bạn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đã</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lắng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nghe</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56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83698353"/>
              </p:ext>
            </p:extLst>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pic>
        <p:nvPicPr>
          <p:cNvPr id="6" name="Picture 5" descr="C:\Users\ToanDang\Desktop\codeigniter-csrf-security-token-ajax.png"/>
          <p:cNvPicPr/>
          <p:nvPr/>
        </p:nvPicPr>
        <p:blipFill>
          <a:blip r:embed="rId8">
            <a:extLst>
              <a:ext uri="{28A0092B-C50C-407E-A947-70E740481C1C}">
                <a14:useLocalDpi xmlns:a14="http://schemas.microsoft.com/office/drawing/2010/main" val="0"/>
              </a:ext>
            </a:extLst>
          </a:blip>
          <a:srcRect/>
          <a:stretch>
            <a:fillRect/>
          </a:stretch>
        </p:blipFill>
        <p:spPr bwMode="auto">
          <a:xfrm>
            <a:off x="5416422" y="3451161"/>
            <a:ext cx="5711825" cy="3004185"/>
          </a:xfrm>
          <a:prstGeom prst="rect">
            <a:avLst/>
          </a:prstGeom>
          <a:noFill/>
          <a:ln>
            <a:noFill/>
          </a:ln>
        </p:spPr>
      </p:pic>
      <p:sp>
        <p:nvSpPr>
          <p:cNvPr id="15" name="Content Placeholder 14"/>
          <p:cNvSpPr>
            <a:spLocks noGrp="1"/>
          </p:cNvSpPr>
          <p:nvPr>
            <p:ph idx="1"/>
          </p:nvPr>
        </p:nvSpPr>
        <p:spPr>
          <a:xfrm>
            <a:off x="1069848" y="959371"/>
            <a:ext cx="10058400" cy="5678538"/>
          </a:xfrm>
        </p:spPr>
        <p:txBody>
          <a:bodyPr>
            <a:normAutofit/>
          </a:bodyPr>
          <a:lstStyle/>
          <a:p>
            <a:pPr marL="514350" lvl="0" indent="-514350" rtl="0">
              <a:buFont typeface="+mj-lt"/>
              <a:buAutoNum type="romanUcPeriod"/>
            </a:pPr>
            <a:r>
              <a:rPr lang="en-US" sz="2400" dirty="0" err="1" smtClean="0">
                <a:latin typeface="Times New Roman" panose="02020603050405020304" pitchFamily="18" charset="0"/>
                <a:cs typeface="Times New Roman" panose="02020603050405020304" pitchFamily="18" charset="0"/>
              </a:rPr>
              <a:t>Khái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quát</a:t>
            </a:r>
            <a:endParaRPr lang="en-US" sz="2400" dirty="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CSRF (Cross-site request forgery)</a:t>
            </a:r>
            <a:endParaRPr lang="en-US" sz="2000" dirty="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CSRF </a:t>
            </a:r>
            <a:r>
              <a:rPr lang="vi-VN" sz="2000" dirty="0" smtClean="0">
                <a:latin typeface="Times New Roman" panose="02020603050405020304" pitchFamily="18" charset="0"/>
                <a:cs typeface="Times New Roman" panose="02020603050405020304" pitchFamily="18" charset="0"/>
              </a:rPr>
              <a:t>là một kỹ thuật tấn công sử dụng quyền chứng thực của người dùng để thực hiện các hành động trên một website khác.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708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83698353"/>
              </p:ext>
            </p:extLst>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069846" y="914400"/>
            <a:ext cx="10241281" cy="5723509"/>
          </a:xfrm>
        </p:spPr>
        <p:txBody>
          <a:bodyPr/>
          <a:lstStyle/>
          <a:p>
            <a:pPr marL="514350" indent="-514350">
              <a:buFont typeface="+mj-lt"/>
              <a:buAutoNum type="romanUcPeriod"/>
            </a:pPr>
            <a:r>
              <a:rPr lang="en-US" sz="2400" dirty="0" err="1" smtClean="0">
                <a:latin typeface="Times New Roman" panose="02020603050405020304" pitchFamily="18" charset="0"/>
                <a:cs typeface="Times New Roman" panose="02020603050405020304" pitchFamily="18" charset="0"/>
              </a:rPr>
              <a:t>Khái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quát</a:t>
            </a:r>
          </a:p>
          <a:p>
            <a:pPr lvl="1"/>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p>
          <a:p>
            <a:pPr lvl="2"/>
            <a:r>
              <a:rPr lang="vi-VN" sz="1800" dirty="0" smtClean="0">
                <a:cs typeface="Times New Roman" panose="02020603050405020304" pitchFamily="18" charset="0"/>
              </a:rPr>
              <a:t>Đầu </a:t>
            </a:r>
            <a:r>
              <a:rPr lang="vi-VN" sz="1800" dirty="0">
                <a:cs typeface="Times New Roman" panose="02020603050405020304" pitchFamily="18" charset="0"/>
              </a:rPr>
              <a:t>tiên, người dùng phải đăng nhập vào trang mình cần (Tạm gọi là trang A</a:t>
            </a:r>
            <a:r>
              <a:rPr lang="vi-VN" sz="1800" dirty="0" smtClean="0">
                <a:cs typeface="Times New Roman" panose="02020603050405020304" pitchFamily="18" charset="0"/>
              </a:rPr>
              <a:t>).</a:t>
            </a:r>
            <a:endParaRPr lang="en-US" sz="1800" dirty="0" smtClean="0">
              <a:cs typeface="Times New Roman" panose="02020603050405020304" pitchFamily="18" charset="0"/>
            </a:endParaRPr>
          </a:p>
          <a:p>
            <a:pPr lvl="2"/>
            <a:r>
              <a:rPr lang="vi-VN" sz="1800" dirty="0"/>
              <a:t>Để dụ dỗ người dùng, hacker sẽ tạo ra một trang web độc.</a:t>
            </a:r>
          </a:p>
          <a:p>
            <a:pPr lvl="2"/>
            <a:r>
              <a:rPr lang="vi-VN" sz="1800" dirty="0"/>
              <a:t>Khi người dùng truy cập vào web độc này, một request sẽ được gửi đến trang A mà hacker muốn tấn công (thông qua form, img, …).</a:t>
            </a:r>
          </a:p>
          <a:p>
            <a:pPr lvl="2"/>
            <a:r>
              <a:rPr lang="vi-VN" sz="1800" dirty="0"/>
              <a:t>Do trong request này có đính kèm cookie của người dùng, trang web A đích sẽ </a:t>
            </a:r>
            <a:r>
              <a:rPr lang="vi-VN" sz="1800" b="1" dirty="0"/>
              <a:t>nhầm rằng đây là request do người dùng thực hiện</a:t>
            </a:r>
            <a:r>
              <a:rPr lang="vi-VN" sz="1800" dirty="0"/>
              <a:t>.</a:t>
            </a:r>
          </a:p>
          <a:p>
            <a:pPr lvl="2" algn="just"/>
            <a:r>
              <a:rPr lang="vi-VN" sz="1800" dirty="0"/>
              <a:t>Hacker có thể mạo danh người dùng để làm các </a:t>
            </a:r>
            <a:endParaRPr lang="en-US" sz="1800" dirty="0" smtClean="0"/>
          </a:p>
          <a:p>
            <a:pPr marL="548640" lvl="2" indent="0" algn="just">
              <a:buNone/>
            </a:pPr>
            <a:r>
              <a:rPr lang="en-US" sz="1800" dirty="0" smtClean="0"/>
              <a:t>	</a:t>
            </a:r>
            <a:r>
              <a:rPr lang="vi-VN" sz="1800" dirty="0" smtClean="0"/>
              <a:t>hành </a:t>
            </a:r>
            <a:r>
              <a:rPr lang="vi-VN" sz="1800" dirty="0"/>
              <a:t>động như đổi mật khẩu, chuyển tiền, ….</a:t>
            </a:r>
          </a:p>
          <a:p>
            <a:pPr lvl="2"/>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76999" y="3313934"/>
            <a:ext cx="4834127" cy="3323975"/>
          </a:xfrm>
          <a:prstGeom prst="rect">
            <a:avLst/>
          </a:prstGeom>
        </p:spPr>
      </p:pic>
    </p:spTree>
    <p:extLst>
      <p:ext uri="{BB962C8B-B14F-4D97-AF65-F5344CB8AC3E}">
        <p14:creationId xmlns:p14="http://schemas.microsoft.com/office/powerpoint/2010/main" val="2841358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588686378"/>
              </p:ext>
            </p:extLst>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a:pP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endParaRPr lang="en-US" sz="2400" dirty="0" smtClean="0">
              <a:latin typeface="Times New Roman" panose="02020603050405020304" pitchFamily="18" charset="0"/>
              <a:cs typeface="Times New Roman" panose="02020603050405020304" pitchFamily="18" charset="0"/>
            </a:endParaRPr>
          </a:p>
          <a:p>
            <a:pPr lvl="1"/>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Form</a:t>
            </a:r>
            <a:endParaRPr lang="en-US"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03" y="1675102"/>
            <a:ext cx="11527687" cy="4597682"/>
          </a:xfrm>
          <a:prstGeom prst="rect">
            <a:avLst/>
          </a:prstGeom>
        </p:spPr>
      </p:pic>
    </p:spTree>
    <p:extLst>
      <p:ext uri="{BB962C8B-B14F-4D97-AF65-F5344CB8AC3E}">
        <p14:creationId xmlns:p14="http://schemas.microsoft.com/office/powerpoint/2010/main" val="294318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a:pP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endParaRPr lang="en-US" sz="2400" dirty="0" smtClean="0">
              <a:latin typeface="Times New Roman" panose="02020603050405020304" pitchFamily="18" charset="0"/>
              <a:cs typeface="Times New Roman" panose="02020603050405020304" pitchFamily="18" charset="0"/>
            </a:endParaRPr>
          </a:p>
          <a:p>
            <a:pPr lvl="1"/>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form</a:t>
            </a:r>
            <a:endParaRPr lang="en-US"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5412" y="1816027"/>
            <a:ext cx="10082835" cy="4356173"/>
          </a:xfrm>
          <a:prstGeom prst="rect">
            <a:avLst/>
          </a:prstGeom>
        </p:spPr>
      </p:pic>
    </p:spTree>
    <p:extLst>
      <p:ext uri="{BB962C8B-B14F-4D97-AF65-F5344CB8AC3E}">
        <p14:creationId xmlns:p14="http://schemas.microsoft.com/office/powerpoint/2010/main" val="3535775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0750377"/>
              </p:ext>
            </p:extLst>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server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CSRF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hay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tool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site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CSRF hay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(OWASP’s CSRF Tester)</a:t>
            </a:r>
            <a:endParaRPr lang="en-US" sz="2000" dirty="0">
              <a:latin typeface="Times New Roman" panose="02020603050405020304" pitchFamily="18" charset="0"/>
              <a:cs typeface="Times New Roman" panose="02020603050405020304" pitchFamily="18" charset="0"/>
            </a:endParaRPr>
          </a:p>
        </p:txBody>
      </p:sp>
      <p:pic>
        <p:nvPicPr>
          <p:cNvPr id="6" name="Picture 5" descr="C:\Users\ToanDang\Desktop\Cross-Site-Request.png"/>
          <p:cNvPicPr/>
          <p:nvPr/>
        </p:nvPicPr>
        <p:blipFill>
          <a:blip r:embed="rId8">
            <a:extLst>
              <a:ext uri="{28A0092B-C50C-407E-A947-70E740481C1C}">
                <a14:useLocalDpi xmlns:a14="http://schemas.microsoft.com/office/drawing/2010/main" val="0"/>
              </a:ext>
            </a:extLst>
          </a:blip>
          <a:srcRect/>
          <a:stretch>
            <a:fillRect/>
          </a:stretch>
        </p:blipFill>
        <p:spPr bwMode="auto">
          <a:xfrm>
            <a:off x="5184647" y="3117151"/>
            <a:ext cx="5943600" cy="3338195"/>
          </a:xfrm>
          <a:prstGeom prst="rect">
            <a:avLst/>
          </a:prstGeom>
          <a:noFill/>
          <a:ln>
            <a:noFill/>
          </a:ln>
        </p:spPr>
      </p:pic>
    </p:spTree>
    <p:extLst>
      <p:ext uri="{BB962C8B-B14F-4D97-AF65-F5344CB8AC3E}">
        <p14:creationId xmlns:p14="http://schemas.microsoft.com/office/powerpoint/2010/main" val="1034166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28196605"/>
              </p:ext>
            </p:extLst>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399"/>
            <a:ext cx="10058400" cy="5723509"/>
          </a:xfrm>
        </p:spPr>
        <p:txBody>
          <a:bodyPr>
            <a:normAutofit/>
          </a:bodyPr>
          <a:lstStyle/>
          <a:p>
            <a:pPr marL="571500" lvl="0" indent="-571500" rtl="0">
              <a:buFont typeface="+mj-lt"/>
              <a:buAutoNum type="romanUcPeriod"/>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user</a:t>
            </a:r>
          </a:p>
          <a:p>
            <a:pPr lvl="1"/>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thoát</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khỏi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đăng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xuất</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website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trọng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hội</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gmail</a:t>
            </a:r>
            <a:r>
              <a:rPr lang="en-US" sz="2200" dirty="0" smtClean="0">
                <a:latin typeface="Times New Roman" panose="02020603050405020304" pitchFamily="18" charset="0"/>
                <a:cs typeface="Times New Roman" panose="02020603050405020304" pitchFamily="18" charset="0"/>
              </a:rPr>
              <a:t>, …</a:t>
            </a:r>
          </a:p>
          <a:p>
            <a:pPr lvl="1"/>
            <a:endParaRPr lang="en-US" sz="2200" dirty="0" smtClean="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marL="571500" lvl="0" indent="-571500" rtl="0">
              <a:buFont typeface="+mj-lt"/>
              <a:buAutoNum type="romanUcPeriod"/>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0888" y="2270030"/>
            <a:ext cx="4336317" cy="4002754"/>
          </a:xfrm>
          <a:prstGeom prst="rect">
            <a:avLst/>
          </a:prstGeom>
        </p:spPr>
      </p:pic>
    </p:spTree>
    <p:extLst>
      <p:ext uri="{BB962C8B-B14F-4D97-AF65-F5344CB8AC3E}">
        <p14:creationId xmlns:p14="http://schemas.microsoft.com/office/powerpoint/2010/main" val="687006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69847" y="112745"/>
          <a:ext cx="10058400" cy="6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069848" y="914400"/>
            <a:ext cx="10058400" cy="5257800"/>
          </a:xfrm>
        </p:spPr>
        <p:txBody>
          <a:bodyPr>
            <a:normAutofit/>
          </a:bodyPr>
          <a:lstStyle/>
          <a:p>
            <a:pPr marL="571500" lvl="0" indent="-571500" rtl="0">
              <a:buFont typeface="+mj-lt"/>
              <a:buAutoNum type="romanUcPeriod"/>
            </a:pPr>
            <a:r>
              <a:rPr lang="en-US" sz="2400" dirty="0" err="1" smtClean="0">
                <a:latin typeface="Times New Roman" panose="02020603050405020304" pitchFamily="18" charset="0"/>
                <a:cs typeface="Times New Roman" panose="02020603050405020304" pitchFamily="18" charset="0"/>
              </a:rPr>
              <a:t>Phía</a:t>
            </a:r>
            <a:r>
              <a:rPr lang="en-US" sz="2400" dirty="0" smtClean="0">
                <a:latin typeface="Times New Roman" panose="02020603050405020304" pitchFamily="18" charset="0"/>
                <a:cs typeface="Times New Roman" panose="02020603050405020304" pitchFamily="18" charset="0"/>
              </a:rPr>
              <a:t> user</a:t>
            </a:r>
          </a:p>
          <a:p>
            <a:pPr lvl="1"/>
            <a:r>
              <a:rPr lang="vi-VN" sz="2200" dirty="0" smtClean="0">
                <a:cs typeface="Times New Roman" panose="02020603050405020304" pitchFamily="18" charset="0"/>
              </a:rPr>
              <a:t>Không </a:t>
            </a:r>
            <a:r>
              <a:rPr lang="vi-VN" sz="2200" dirty="0">
                <a:cs typeface="Times New Roman" panose="02020603050405020304" pitchFamily="18" charset="0"/>
              </a:rPr>
              <a:t>nên click vào các đường dẫn mà bạn nhận được qua email, qua </a:t>
            </a:r>
            <a:r>
              <a:rPr lang="vi-VN" sz="2200" dirty="0" smtClean="0">
                <a:cs typeface="Times New Roman" panose="02020603050405020304" pitchFamily="18" charset="0"/>
              </a:rPr>
              <a:t>facebook</a:t>
            </a:r>
            <a:r>
              <a:rPr lang="en-US" sz="2200" dirty="0" smtClean="0">
                <a:cs typeface="Times New Roman" panose="02020603050405020304" pitchFamily="18" charset="0"/>
              </a:rPr>
              <a:t>.</a:t>
            </a:r>
          </a:p>
          <a:p>
            <a:pPr lvl="1"/>
            <a:endParaRPr lang="en-US" sz="2200" dirty="0" smtClean="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marL="571500" lvl="0" indent="-571500" rtl="0">
              <a:buFont typeface="+mj-lt"/>
              <a:buAutoNum type="romanUcPeriod"/>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1293" y="2398427"/>
            <a:ext cx="4375507" cy="3237875"/>
          </a:xfrm>
          <a:prstGeom prst="rect">
            <a:avLst/>
          </a:prstGeom>
        </p:spPr>
      </p:pic>
    </p:spTree>
    <p:extLst>
      <p:ext uri="{BB962C8B-B14F-4D97-AF65-F5344CB8AC3E}">
        <p14:creationId xmlns:p14="http://schemas.microsoft.com/office/powerpoint/2010/main" val="2696347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1422</TotalTime>
  <Words>1252</Words>
  <Application>Microsoft Office PowerPoint</Application>
  <PresentationFormat>Widescreen</PresentationFormat>
  <Paragraphs>152</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Rockwell</vt:lpstr>
      <vt:lpstr>Rockwell Condensed</vt:lpstr>
      <vt:lpstr>Times New Roman</vt:lpstr>
      <vt:lpstr>Wingdings</vt:lpstr>
      <vt:lpstr>Wood Type</vt:lpstr>
      <vt:lpstr>NGHIÊN CỨU kĩ thuật tấn công và phòng chống CSRF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Tìm hiểu tấn công và phòng thủ CSRF</dc:title>
  <dc:creator>ToanDang</dc:creator>
  <cp:lastModifiedBy>ToanDang</cp:lastModifiedBy>
  <cp:revision>63</cp:revision>
  <dcterms:created xsi:type="dcterms:W3CDTF">2019-04-28T17:01:53Z</dcterms:created>
  <dcterms:modified xsi:type="dcterms:W3CDTF">2019-05-04T16:07:33Z</dcterms:modified>
</cp:coreProperties>
</file>