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F8D-76C8-449E-850A-06609F9B9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C1071-D738-4340-A1E0-22421D4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CBF3-E15E-40B0-A9E5-B6335278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E80A-3589-4A19-BE8B-7833221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C7C6-85E8-4DB9-B9C1-A4582A54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C212-BF05-4649-9FD9-632A1412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2ABD0-E6B7-4AC4-AD02-9D5951492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26E1-6489-4FC0-91C4-9B002BC9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9A57-0860-4024-9C6D-385A3FFB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7417-509E-4D60-A087-667CB4F3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273FA-21DF-4DE1-8B84-51941AC1B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A490-AC09-4023-9F83-0731EA43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A2CD-B016-4419-A8B4-8CC4405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261E-EA34-4584-993E-07B16CF7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CE0A-00E8-4A7F-99FA-B7BE56AC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EDE4-3B58-45D7-86F1-5AE04238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41C5-1948-475F-B75C-429B609E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8EC9-0807-4BC2-B17C-BFE8C6CA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0255-C12C-42BF-8330-25C2BBA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9678-B40D-4FBE-A9EA-7C47E478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FC6E-7C85-4026-9FE6-6C9B51D9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AC70-5D69-47AF-8C55-AC440219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2D3A-4012-4687-8D9C-9FBD1EB4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6FDB-3054-4F7A-B827-E88FCC14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8869-A996-4832-AC42-FD86E85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2BAB-B94A-42A7-A9D6-F64D6295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1E11-2D2F-44F6-B9DC-FD2AC4D20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FA18-E52C-45A3-9FAD-551847C3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1432-5DF2-42E1-B3B8-03E8DDB8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7F86-8919-4A63-A7DF-7F2CE89F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A49B-27A4-4A34-BF44-AA76CA30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F5D8-0D45-47CD-8ACA-67F05A9F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DAB5-3A27-4FE4-AEF4-901D5009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B78D-3661-4B39-8BA9-EF363A92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A282B-784A-4132-BCBA-E2F204142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AF08-41FF-47D7-9203-F9788E2A9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7BC23-7979-4BA0-B8F3-780E969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9BBA-E515-46F5-8039-ED81264D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A50B5-4467-44F5-B84D-480A437F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A2C2-7161-44C8-87C2-E7CEB8A2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29FA-DBE8-4501-BCAF-F2F937F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B7AC2-A091-4553-9FBE-D0DD0883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3FF5-BE93-4F92-BD6C-F33BB668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B530A-BEDE-4430-9F39-FD40548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201D5-F03A-44C1-BB96-CC8E564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63AE-2B77-4ACD-96BF-F33ED164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1FE7-87DF-492F-B20D-E130B02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7CC6-DD1F-44BB-932F-D4E1B0CE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DC43-1580-4CE5-BD73-E252D809D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A9080-D68B-4C7E-9A70-F71F22BA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EA41-0023-46B2-A37C-DF499537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B62B-DDAE-4EE1-9713-BF90B080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DA28-750B-4EE5-8EAB-7F7E21D4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3EDB5-F9B7-4654-BF1E-CAC1C3299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C2561-C582-4E50-B469-9626D00B8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D1E96-A192-43AF-8C1D-BF4DDACA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EEAE-EB6C-4FE0-822C-826D9DB0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DB6D-CE70-465B-AB5A-DB596EFC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F9B09-F9DE-464A-B845-37129B91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A9A37-1595-4F7F-87DD-4F65E59F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CBE6-E337-48E5-B376-31C9E232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A378-2DB2-4816-AC9A-87268074D54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F0684-5687-49EF-91CC-BD25B845A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074C-DCBE-402B-8562-7EE476916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548FF-8501-403B-BAEC-0F041089137A}"/>
              </a:ext>
            </a:extLst>
          </p:cNvPr>
          <p:cNvSpPr/>
          <p:nvPr/>
        </p:nvSpPr>
        <p:spPr>
          <a:xfrm>
            <a:off x="1389687" y="718375"/>
            <a:ext cx="2775199" cy="3364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C290B-A513-4F38-903B-4CAEA4563438}"/>
              </a:ext>
            </a:extLst>
          </p:cNvPr>
          <p:cNvSpPr/>
          <p:nvPr/>
        </p:nvSpPr>
        <p:spPr>
          <a:xfrm>
            <a:off x="4974712" y="718373"/>
            <a:ext cx="2725437" cy="336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836F0-1906-4F70-B948-CACDD2CADC97}"/>
              </a:ext>
            </a:extLst>
          </p:cNvPr>
          <p:cNvSpPr/>
          <p:nvPr/>
        </p:nvSpPr>
        <p:spPr>
          <a:xfrm>
            <a:off x="8721081" y="718373"/>
            <a:ext cx="2266893" cy="336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4EF56-E4C4-45E7-AEEF-DF33FAB30DA7}"/>
              </a:ext>
            </a:extLst>
          </p:cNvPr>
          <p:cNvSpPr txBox="1"/>
          <p:nvPr/>
        </p:nvSpPr>
        <p:spPr>
          <a:xfrm>
            <a:off x="9368827" y="18585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0BE8B-8E73-42FA-820B-161998248F84}"/>
              </a:ext>
            </a:extLst>
          </p:cNvPr>
          <p:cNvSpPr txBox="1"/>
          <p:nvPr/>
        </p:nvSpPr>
        <p:spPr>
          <a:xfrm>
            <a:off x="5831341" y="189779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72906-23A7-432A-A674-AB8BF57E4432}"/>
              </a:ext>
            </a:extLst>
          </p:cNvPr>
          <p:cNvSpPr txBox="1"/>
          <p:nvPr/>
        </p:nvSpPr>
        <p:spPr>
          <a:xfrm>
            <a:off x="1886289" y="18977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2F540-5C0E-4742-B9AB-16284252C97C}"/>
              </a:ext>
            </a:extLst>
          </p:cNvPr>
          <p:cNvSpPr txBox="1"/>
          <p:nvPr/>
        </p:nvSpPr>
        <p:spPr>
          <a:xfrm>
            <a:off x="1389687" y="718373"/>
            <a:ext cx="277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Guitars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guitar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</a:t>
            </a:r>
            <a:r>
              <a:rPr lang="en-US" dirty="0" err="1"/>
              <a:t>của</a:t>
            </a:r>
            <a:r>
              <a:rPr lang="en-US" dirty="0"/>
              <a:t> Inventory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478B4-99F1-4537-89BC-8219054F7EA7}"/>
              </a:ext>
            </a:extLst>
          </p:cNvPr>
          <p:cNvSpPr txBox="1"/>
          <p:nvPr/>
        </p:nvSpPr>
        <p:spPr>
          <a:xfrm>
            <a:off x="4974713" y="718373"/>
            <a:ext cx="272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33847-FAEB-4201-AB3A-9C3243E2286B}"/>
              </a:ext>
            </a:extLst>
          </p:cNvPr>
          <p:cNvSpPr txBox="1"/>
          <p:nvPr/>
        </p:nvSpPr>
        <p:spPr>
          <a:xfrm>
            <a:off x="8721081" y="718373"/>
            <a:ext cx="22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Obj1,2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F6D26-6AC2-4EEC-A2AC-D112196DEDB6}"/>
              </a:ext>
            </a:extLst>
          </p:cNvPr>
          <p:cNvSpPr txBox="1"/>
          <p:nvPr/>
        </p:nvSpPr>
        <p:spPr>
          <a:xfrm>
            <a:off x="429643" y="4200635"/>
            <a:ext cx="4110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Obj1, obj2 are objects in the program</a:t>
            </a:r>
          </a:p>
          <a:p>
            <a:r>
              <a:rPr lang="en-US" dirty="0"/>
              <a:t>3. </a:t>
            </a:r>
            <a:r>
              <a:rPr lang="en-US"/>
              <a:t>state: price, </a:t>
            </a: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I can not access all fields because it’s private attribution</a:t>
            </a:r>
          </a:p>
          <a:p>
            <a:pPr marL="342900" indent="-342900">
              <a:buAutoNum type="arabicPeriod" startAt="4"/>
            </a:pPr>
            <a:r>
              <a:rPr lang="en-US" dirty="0"/>
              <a:t>Obj2 is current object </a:t>
            </a:r>
          </a:p>
          <a:p>
            <a:pPr marL="342900" indent="-342900">
              <a:buAutoNum type="arabicPeriod" startAt="4"/>
            </a:pPr>
            <a:r>
              <a:rPr lang="en-US" dirty="0"/>
              <a:t>I guess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3BBFA-550E-4252-BA91-4BD725B7CA72}"/>
              </a:ext>
            </a:extLst>
          </p:cNvPr>
          <p:cNvSpPr txBox="1"/>
          <p:nvPr/>
        </p:nvSpPr>
        <p:spPr>
          <a:xfrm>
            <a:off x="429643" y="19257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632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Nguyễn</dc:creator>
  <cp:lastModifiedBy>Đạt Nguyễn</cp:lastModifiedBy>
  <cp:revision>7</cp:revision>
  <dcterms:created xsi:type="dcterms:W3CDTF">2023-01-12T00:15:43Z</dcterms:created>
  <dcterms:modified xsi:type="dcterms:W3CDTF">2023-01-12T02:03:12Z</dcterms:modified>
</cp:coreProperties>
</file>