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4"/>
  </p:notesMasterIdLst>
  <p:sldIdLst>
    <p:sldId id="257" r:id="rId3"/>
    <p:sldId id="258" r:id="rId4"/>
    <p:sldId id="259" r:id="rId5"/>
    <p:sldId id="267" r:id="rId6"/>
    <p:sldId id="269" r:id="rId7"/>
    <p:sldId id="270" r:id="rId8"/>
    <p:sldId id="278" r:id="rId9"/>
    <p:sldId id="280" r:id="rId10"/>
    <p:sldId id="281" r:id="rId11"/>
    <p:sldId id="275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32B588-9198-4AB5-AB6D-6DE7CEAA336F}">
          <p14:sldIdLst>
            <p14:sldId id="257"/>
            <p14:sldId id="258"/>
            <p14:sldId id="259"/>
            <p14:sldId id="267"/>
            <p14:sldId id="269"/>
            <p14:sldId id="270"/>
            <p14:sldId id="278"/>
            <p14:sldId id="280"/>
            <p14:sldId id="281"/>
            <p14:sldId id="275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6b6b8734d2d584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1F9D9-FC47-4116-B01A-C4F010DA53F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2068C-5D39-4BB2-8955-FFEBE1CD1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85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2068C-5D39-4BB2-8955-FFEBE1CD13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61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2068C-5D39-4BB2-8955-FFEBE1CD13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05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2068C-5D39-4BB2-8955-FFEBE1CD13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07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2068C-5D39-4BB2-8955-FFEBE1CD13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1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7020-B7AE-4968-AD4B-CC7CE1C1E1A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BEA6-42AE-46AF-A9CA-DC183AC86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5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7020-B7AE-4968-AD4B-CC7CE1C1E1A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BEA6-42AE-46AF-A9CA-DC183AC86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7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7020-B7AE-4968-AD4B-CC7CE1C1E1A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BEA6-42AE-46AF-A9CA-DC183AC86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73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6676569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A440F4A-C2AF-406D-B420-CCF52F447A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676568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Image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/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61943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right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768376-ED37-468E-9A28-4A8C73222CFB}"/>
              </a:ext>
            </a:extLst>
          </p:cNvPr>
          <p:cNvSpPr/>
          <p:nvPr userDrawn="1"/>
        </p:nvSpPr>
        <p:spPr>
          <a:xfrm>
            <a:off x="5263637" y="0"/>
            <a:ext cx="692836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E990-BAB9-4562-95E3-50660C2796F3}" type="datetime8">
              <a:rPr lang="en-US" smtClean="0"/>
              <a:t>3/9/2023 11:52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Add a footer</a:t>
            </a:r>
            <a:endParaRPr lang="en-US"/>
          </a:p>
          <a:p>
            <a:endParaRPr lang="en-US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DEDD3AEB-5731-4BFB-B455-2CAA76BB8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695" y="358646"/>
            <a:ext cx="5505450" cy="5896056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200">
                <a:cs typeface="Segoe UI" panose="020B0502040204020203" pitchFamily="34" charset="0"/>
              </a:rPr>
              <a:t>Edit Master text styles</a:t>
            </a:r>
          </a:p>
        </p:txBody>
      </p:sp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F054F317-CFFE-48EF-91D4-872C9FE7043D}"/>
              </a:ext>
            </a:extLst>
          </p:cNvPr>
          <p:cNvSpPr/>
          <p:nvPr userDrawn="1"/>
        </p:nvSpPr>
        <p:spPr bwMode="auto">
          <a:xfrm>
            <a:off x="11793378" y="36016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D58896D-DB7B-49E4-87EC-67CEAB2EF5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7570" y="548792"/>
            <a:ext cx="3833906" cy="49524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3848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page title</a:t>
            </a:r>
            <a:endParaRPr lang="en-ZA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3661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9BC0-DD10-424F-870B-13BD97362F98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8990-22DA-4463-98F3-23FFDD18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13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9BC0-DD10-424F-870B-13BD97362F98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8990-22DA-4463-98F3-23FFDD18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84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9BC0-DD10-424F-870B-13BD97362F98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8990-22DA-4463-98F3-23FFDD18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912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9BC0-DD10-424F-870B-13BD97362F98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8990-22DA-4463-98F3-23FFDD18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296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9BC0-DD10-424F-870B-13BD97362F98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8990-22DA-4463-98F3-23FFDD18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8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7020-B7AE-4968-AD4B-CC7CE1C1E1A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BEA6-42AE-46AF-A9CA-DC183AC86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568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9BC0-DD10-424F-870B-13BD97362F98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8990-22DA-4463-98F3-23FFDD18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13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9BC0-DD10-424F-870B-13BD97362F98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8990-22DA-4463-98F3-23FFDD18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25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9BC0-DD10-424F-870B-13BD97362F98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8990-22DA-4463-98F3-23FFDD18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730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9BC0-DD10-424F-870B-13BD97362F98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8990-22DA-4463-98F3-23FFDD18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559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9BC0-DD10-424F-870B-13BD97362F98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8990-22DA-4463-98F3-23FFDD18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879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39BC0-DD10-424F-870B-13BD97362F98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B8990-22DA-4463-98F3-23FFDD18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7020-B7AE-4968-AD4B-CC7CE1C1E1A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BEA6-42AE-46AF-A9CA-DC183AC86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3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7020-B7AE-4968-AD4B-CC7CE1C1E1A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BEA6-42AE-46AF-A9CA-DC183AC86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5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7020-B7AE-4968-AD4B-CC7CE1C1E1A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BEA6-42AE-46AF-A9CA-DC183AC86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6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7020-B7AE-4968-AD4B-CC7CE1C1E1A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BEA6-42AE-46AF-A9CA-DC183AC86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5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7020-B7AE-4968-AD4B-CC7CE1C1E1A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BEA6-42AE-46AF-A9CA-DC183AC86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2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7020-B7AE-4968-AD4B-CC7CE1C1E1A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BEA6-42AE-46AF-A9CA-DC183AC86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7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7020-B7AE-4968-AD4B-CC7CE1C1E1A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BEA6-42AE-46AF-A9CA-DC183AC86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1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67020-B7AE-4968-AD4B-CC7CE1C1E1A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BBEA6-42AE-46AF-A9CA-DC183AC86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0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39BC0-DD10-424F-870B-13BD97362F98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B8990-22DA-4463-98F3-23FFDD18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2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A8DA-C40B-4AB9-9407-30FB70335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7884" y="102929"/>
            <a:ext cx="4962195" cy="2160452"/>
          </a:xfrm>
        </p:spPr>
        <p:txBody>
          <a:bodyPr/>
          <a:lstStyle/>
          <a:p>
            <a:pPr algn="ctr"/>
            <a:endParaRPr lang="en-GB" sz="7200" b="1" dirty="0">
              <a:solidFill>
                <a:schemeClr val="accent1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B28A8D9C-5123-4D2B-9272-016EF90E0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4853" y="2545381"/>
            <a:ext cx="5817147" cy="4018208"/>
          </a:xfrm>
        </p:spPr>
        <p:txBody>
          <a:bodyPr/>
          <a:lstStyle/>
          <a:p>
            <a:r>
              <a:rPr lang="en-GB" sz="2800" b="1" dirty="0">
                <a:solidFill>
                  <a:schemeClr val="tx2">
                    <a:lumMod val="75000"/>
                  </a:schemeClr>
                </a:solidFill>
                <a:cs typeface="Segoe UI" panose="020B0502040204020203" pitchFamily="34" charset="0"/>
              </a:rPr>
              <a:t>ỨNG DỤNG NGHE NHẠC ZMP3</a:t>
            </a:r>
            <a:endParaRPr lang="en-GB" sz="20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GB" sz="20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</a:t>
            </a:r>
          </a:p>
          <a:p>
            <a:pPr algn="l"/>
            <a:r>
              <a:rPr lang="en-GB" sz="2000">
                <a:solidFill>
                  <a:schemeClr val="tx1"/>
                </a:solidFill>
                <a:cs typeface="Segoe UI Light" panose="020B0502040204020203" pitchFamily="34" charset="0"/>
              </a:rPr>
              <a:t>	</a:t>
            </a:r>
            <a:r>
              <a:rPr lang="en-GB" sz="2000" dirty="0">
                <a:solidFill>
                  <a:schemeClr val="tx1"/>
                </a:solidFill>
                <a:cs typeface="Segoe UI" panose="020B0502040204020203" pitchFamily="34" charset="0"/>
              </a:rPr>
              <a:t>	</a:t>
            </a:r>
          </a:p>
          <a:p>
            <a:pPr algn="l"/>
            <a:r>
              <a:rPr lang="en-GB" sz="2000" dirty="0">
                <a:solidFill>
                  <a:schemeClr val="tx1"/>
                </a:solidFill>
                <a:cs typeface="Segoe UI" panose="020B0502040204020203" pitchFamily="34" charset="0"/>
              </a:rPr>
              <a:t>			</a:t>
            </a:r>
            <a:endParaRPr lang="en-GB" sz="20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GB" sz="20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   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" r="11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6111208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027" y="300752"/>
            <a:ext cx="5472000" cy="432000"/>
          </a:xfrm>
        </p:spPr>
        <p:txBody>
          <a:bodyPr>
            <a:noAutofit/>
          </a:bodyPr>
          <a:lstStyle/>
          <a:p>
            <a:r>
              <a:rPr lang="en-ZA"/>
              <a:t>Kết luận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23336" y="1100844"/>
            <a:ext cx="10155381" cy="463810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ZA" sz="2800" dirty="0"/>
              <a:t>      </a:t>
            </a:r>
            <a:r>
              <a:rPr lang="en-ZA" sz="2800" dirty="0" err="1"/>
              <a:t>Kết</a:t>
            </a:r>
            <a:r>
              <a:rPr lang="en-ZA" sz="2800" dirty="0"/>
              <a:t> </a:t>
            </a:r>
            <a:r>
              <a:rPr lang="en-ZA" sz="2800" dirty="0" err="1"/>
              <a:t>quả</a:t>
            </a:r>
            <a:r>
              <a:rPr lang="en-ZA" sz="2800" dirty="0"/>
              <a:t> </a:t>
            </a:r>
            <a:r>
              <a:rPr lang="en-ZA" sz="2800" dirty="0" err="1"/>
              <a:t>đạt</a:t>
            </a:r>
            <a:r>
              <a:rPr lang="en-ZA" sz="2800" dirty="0"/>
              <a:t> </a:t>
            </a:r>
            <a:r>
              <a:rPr lang="en-ZA" sz="2800" dirty="0" err="1"/>
              <a:t>được</a:t>
            </a:r>
            <a:r>
              <a:rPr lang="en-ZA" sz="2800" dirty="0"/>
              <a:t>:</a:t>
            </a:r>
            <a:endParaRPr lang="en-ZA" dirty="0"/>
          </a:p>
          <a:p>
            <a:pPr>
              <a:lnSpc>
                <a:spcPct val="200000"/>
              </a:lnSpc>
            </a:pP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playlist, album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rèn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</a:pPr>
            <a:endParaRPr lang="en-Z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/>
          </a:p>
        </p:txBody>
      </p:sp>
      <p:sp>
        <p:nvSpPr>
          <p:cNvPr id="11" name="Rectangle 10"/>
          <p:cNvSpPr/>
          <p:nvPr/>
        </p:nvSpPr>
        <p:spPr>
          <a:xfrm>
            <a:off x="656824" y="247893"/>
            <a:ext cx="141666" cy="5377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205345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2089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027" y="300752"/>
            <a:ext cx="5472000" cy="432000"/>
          </a:xfrm>
        </p:spPr>
        <p:txBody>
          <a:bodyPr>
            <a:noAutofit/>
          </a:bodyPr>
          <a:lstStyle/>
          <a:p>
            <a:r>
              <a:rPr lang="en-ZA"/>
              <a:t>Kết luận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379" y="1189758"/>
            <a:ext cx="7955516" cy="51665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ZA" sz="2800" dirty="0"/>
              <a:t>      </a:t>
            </a:r>
            <a:r>
              <a:rPr lang="en-ZA" sz="2800" dirty="0" err="1"/>
              <a:t>Những</a:t>
            </a:r>
            <a:r>
              <a:rPr lang="en-ZA" sz="2800" dirty="0"/>
              <a:t> </a:t>
            </a:r>
            <a:r>
              <a:rPr lang="en-ZA" sz="2800" dirty="0" err="1"/>
              <a:t>hạn</a:t>
            </a:r>
            <a:r>
              <a:rPr lang="en-ZA" sz="2800" dirty="0"/>
              <a:t> </a:t>
            </a:r>
            <a:r>
              <a:rPr lang="en-ZA" sz="2800" dirty="0" err="1"/>
              <a:t>chế</a:t>
            </a:r>
            <a:r>
              <a:rPr lang="en-ZA" sz="2800" dirty="0"/>
              <a:t> </a:t>
            </a:r>
            <a:r>
              <a:rPr lang="en-ZA" sz="2800" dirty="0" err="1"/>
              <a:t>và</a:t>
            </a:r>
            <a:r>
              <a:rPr lang="en-ZA" sz="2800" dirty="0"/>
              <a:t> </a:t>
            </a:r>
            <a:r>
              <a:rPr lang="en-ZA" sz="2800" dirty="0" err="1"/>
              <a:t>hướng</a:t>
            </a:r>
            <a:r>
              <a:rPr lang="en-ZA" sz="2800" dirty="0"/>
              <a:t> </a:t>
            </a:r>
            <a:r>
              <a:rPr lang="en-ZA" sz="2800" dirty="0" err="1"/>
              <a:t>phát</a:t>
            </a:r>
            <a:r>
              <a:rPr lang="en-ZA" sz="2800" dirty="0"/>
              <a:t> </a:t>
            </a:r>
            <a:r>
              <a:rPr lang="en-ZA" sz="2800" dirty="0" err="1"/>
              <a:t>triển</a:t>
            </a:r>
            <a:endParaRPr lang="en-Z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webhost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kém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Z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ZA" sz="2400" dirty="0">
                <a:latin typeface="28"/>
              </a:rPr>
              <a:t>     </a:t>
            </a:r>
            <a:r>
              <a:rPr lang="en-ZA" sz="2400" dirty="0" err="1">
                <a:latin typeface="28"/>
              </a:rPr>
              <a:t>Hướng</a:t>
            </a:r>
            <a:r>
              <a:rPr lang="en-ZA" sz="2400" dirty="0">
                <a:latin typeface="28"/>
              </a:rPr>
              <a:t> </a:t>
            </a:r>
            <a:r>
              <a:rPr lang="en-ZA" sz="2400" dirty="0" err="1">
                <a:latin typeface="28"/>
              </a:rPr>
              <a:t>phát</a:t>
            </a:r>
            <a:r>
              <a:rPr lang="en-ZA" sz="2400" dirty="0">
                <a:latin typeface="28"/>
              </a:rPr>
              <a:t> </a:t>
            </a:r>
            <a:r>
              <a:rPr lang="en-ZA" sz="2400" dirty="0" err="1">
                <a:latin typeface="28"/>
              </a:rPr>
              <a:t>triển</a:t>
            </a:r>
            <a:endParaRPr lang="en-ZA" sz="2400" dirty="0">
              <a:latin typeface="28"/>
            </a:endParaRPr>
          </a:p>
          <a:p>
            <a:pPr>
              <a:lnSpc>
                <a:spcPct val="150000"/>
              </a:lnSpc>
            </a:pP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miniplay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download</a:t>
            </a:r>
          </a:p>
          <a:p>
            <a:pPr>
              <a:lnSpc>
                <a:spcPct val="150000"/>
              </a:lnSpc>
            </a:pPr>
            <a:endParaRPr lang="en-Z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11</a:t>
            </a:fld>
            <a:endParaRPr lang="en-ZA"/>
          </a:p>
        </p:txBody>
      </p:sp>
      <p:sp>
        <p:nvSpPr>
          <p:cNvPr id="11" name="Rectangle 10"/>
          <p:cNvSpPr/>
          <p:nvPr/>
        </p:nvSpPr>
        <p:spPr>
          <a:xfrm>
            <a:off x="656824" y="247893"/>
            <a:ext cx="141666" cy="5377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37" y="1333717"/>
            <a:ext cx="548640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911" y="1882357"/>
            <a:ext cx="2574832" cy="25748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87" y="4539977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934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46EC-1FC7-4065-BC98-F8A55E53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39" y="355414"/>
            <a:ext cx="4945819" cy="97451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cs typeface="Segoe UI" panose="020B0502040204020203" pitchFamily="34" charset="0"/>
              </a:rPr>
              <a:t>Nội</a:t>
            </a:r>
            <a:r>
              <a:rPr lang="en-US" dirty="0">
                <a:solidFill>
                  <a:schemeClr val="accent5"/>
                </a:solidFill>
                <a:cs typeface="Segoe UI" panose="020B0502040204020203" pitchFamily="34" charset="0"/>
              </a:rPr>
              <a:t> dung </a:t>
            </a:r>
            <a:r>
              <a:rPr lang="en-US" dirty="0" err="1">
                <a:solidFill>
                  <a:schemeClr val="accent5"/>
                </a:solidFill>
                <a:cs typeface="Segoe UI" panose="020B0502040204020203" pitchFamily="34" charset="0"/>
              </a:rPr>
              <a:t>trình</a:t>
            </a:r>
            <a:r>
              <a:rPr lang="en-US" dirty="0">
                <a:solidFill>
                  <a:schemeClr val="accent5"/>
                </a:solidFill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cs typeface="Segoe UI" panose="020B0502040204020203" pitchFamily="34" charset="0"/>
              </a:rPr>
              <a:t>bày</a:t>
            </a:r>
            <a:endParaRPr lang="en-US" dirty="0">
              <a:solidFill>
                <a:schemeClr val="accent5"/>
              </a:solidFill>
              <a:cs typeface="Segoe UI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76433" y="926303"/>
            <a:ext cx="49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Giới</a:t>
            </a: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thiệu</a:t>
            </a: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tổng</a:t>
            </a: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quan</a:t>
            </a: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76433" y="1978758"/>
            <a:ext cx="5033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Khảo</a:t>
            </a: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sát</a:t>
            </a: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xây</a:t>
            </a: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dựng</a:t>
            </a: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yêu</a:t>
            </a: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cầu</a:t>
            </a: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của</a:t>
            </a: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hệ</a:t>
            </a:r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thống</a:t>
            </a:r>
            <a:endParaRPr lang="en-US" sz="2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38682" y="3149269"/>
            <a:ext cx="4402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Thiết</a:t>
            </a:r>
            <a:r>
              <a:rPr lang="en-US" sz="28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kế</a:t>
            </a:r>
            <a:r>
              <a:rPr lang="en-US" sz="28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dữ</a:t>
            </a:r>
            <a:r>
              <a:rPr lang="en-US" sz="28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liệu</a:t>
            </a:r>
            <a:endParaRPr lang="en-US" sz="280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38682" y="4158763"/>
            <a:ext cx="2859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Kết luận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97896" y="5302971"/>
            <a:ext cx="3981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 ứng dụng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171" y="873783"/>
            <a:ext cx="622800" cy="622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171" y="2002364"/>
            <a:ext cx="623224" cy="6232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171" y="3035101"/>
            <a:ext cx="622800" cy="622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60" y="4107790"/>
            <a:ext cx="622800" cy="622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171" y="5253181"/>
            <a:ext cx="622800" cy="6228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3" y="1137556"/>
            <a:ext cx="5270401" cy="5720444"/>
          </a:xfrm>
        </p:spPr>
      </p:pic>
    </p:spTree>
    <p:extLst>
      <p:ext uri="{BB962C8B-B14F-4D97-AF65-F5344CB8AC3E}">
        <p14:creationId xmlns:p14="http://schemas.microsoft.com/office/powerpoint/2010/main" val="3073626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" grpId="0"/>
      <p:bldP spid="39" grpId="0"/>
      <p:bldP spid="40" grpId="0"/>
      <p:bldP spid="41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5245" y="353611"/>
            <a:ext cx="5472000" cy="432000"/>
          </a:xfrm>
        </p:spPr>
        <p:txBody>
          <a:bodyPr>
            <a:noAutofit/>
          </a:bodyPr>
          <a:lstStyle/>
          <a:p>
            <a:r>
              <a:rPr lang="en-ZA" dirty="0" err="1"/>
              <a:t>Giới</a:t>
            </a:r>
            <a:r>
              <a:rPr lang="en-ZA" dirty="0"/>
              <a:t> </a:t>
            </a:r>
            <a:r>
              <a:rPr lang="en-ZA" dirty="0" err="1"/>
              <a:t>thiệu</a:t>
            </a:r>
            <a:r>
              <a:rPr lang="en-ZA" dirty="0"/>
              <a:t> </a:t>
            </a:r>
            <a:r>
              <a:rPr lang="en-ZA" dirty="0" err="1"/>
              <a:t>tổng</a:t>
            </a:r>
            <a:r>
              <a:rPr lang="en-ZA" dirty="0"/>
              <a:t> </a:t>
            </a:r>
            <a:r>
              <a:rPr lang="en-ZA" dirty="0" err="1"/>
              <a:t>quan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1" y="1423528"/>
            <a:ext cx="6096000" cy="54604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ZA" sz="2800" dirty="0"/>
              <a:t> 	</a:t>
            </a:r>
            <a:r>
              <a:rPr lang="en-ZA" sz="2800" dirty="0" err="1"/>
              <a:t>Lý</a:t>
            </a:r>
            <a:r>
              <a:rPr lang="en-ZA" sz="2800" dirty="0"/>
              <a:t> do </a:t>
            </a:r>
            <a:r>
              <a:rPr lang="en-ZA" sz="2800" dirty="0" err="1"/>
              <a:t>chọn</a:t>
            </a:r>
            <a:r>
              <a:rPr lang="en-ZA" sz="2800" dirty="0"/>
              <a:t> </a:t>
            </a:r>
            <a:r>
              <a:rPr lang="en-ZA" sz="2800" dirty="0" err="1"/>
              <a:t>đề</a:t>
            </a:r>
            <a:r>
              <a:rPr lang="en-ZA" sz="2800" dirty="0"/>
              <a:t> </a:t>
            </a:r>
            <a:r>
              <a:rPr lang="en-ZA" sz="2800" dirty="0" err="1"/>
              <a:t>tài</a:t>
            </a:r>
            <a:r>
              <a:rPr lang="en-ZA" sz="2800" dirty="0"/>
              <a:t>:</a:t>
            </a:r>
            <a:endParaRPr lang="en-ZA" dirty="0"/>
          </a:p>
          <a:p>
            <a:pPr marL="0" indent="0">
              <a:lnSpc>
                <a:spcPct val="150000"/>
              </a:lnSpc>
              <a:buNone/>
            </a:pPr>
            <a:r>
              <a:rPr lang="en-Z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ZA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Z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Z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Z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</a:t>
            </a:r>
            <a:r>
              <a:rPr lang="en-Z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Z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Z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Z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Z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Z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Z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Z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Z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Z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Z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Z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Z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Z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Z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Mong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đâu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Z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52" y="1532472"/>
            <a:ext cx="548640" cy="548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261" y="2387088"/>
            <a:ext cx="365760" cy="3657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6" y="4439664"/>
            <a:ext cx="365760" cy="365760"/>
          </a:xfrm>
          <a:prstGeom prst="rect">
            <a:avLst/>
          </a:prstGeom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 txBox="1">
            <a:spLocks/>
          </p:cNvSpPr>
          <p:nvPr/>
        </p:nvSpPr>
        <p:spPr>
          <a:xfrm>
            <a:off x="6096001" y="1397564"/>
            <a:ext cx="6096000" cy="5460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ZA" dirty="0"/>
              <a:t>	</a:t>
            </a:r>
            <a:r>
              <a:rPr lang="en-ZA" dirty="0" err="1"/>
              <a:t>Mục</a:t>
            </a:r>
            <a:r>
              <a:rPr lang="en-ZA" dirty="0"/>
              <a:t> </a:t>
            </a:r>
            <a:r>
              <a:rPr lang="en-ZA" dirty="0" err="1"/>
              <a:t>tiêu</a:t>
            </a:r>
            <a:r>
              <a:rPr lang="en-ZA" dirty="0"/>
              <a:t> </a:t>
            </a:r>
            <a:r>
              <a:rPr lang="en-ZA" dirty="0" err="1"/>
              <a:t>của</a:t>
            </a:r>
            <a:r>
              <a:rPr lang="en-ZA" dirty="0"/>
              <a:t> </a:t>
            </a:r>
            <a:r>
              <a:rPr lang="en-ZA" dirty="0" err="1"/>
              <a:t>đề</a:t>
            </a:r>
            <a:r>
              <a:rPr lang="en-ZA" dirty="0"/>
              <a:t> </a:t>
            </a:r>
            <a:r>
              <a:rPr lang="en-ZA" dirty="0" err="1"/>
              <a:t>tài</a:t>
            </a:r>
            <a:r>
              <a:rPr lang="en-ZA" dirty="0"/>
              <a:t>: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giãn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củng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rèn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Z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801" y="1580444"/>
            <a:ext cx="548640" cy="5486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92" y="2387088"/>
            <a:ext cx="365760" cy="3657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245" y="425678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4619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291" y="70816"/>
            <a:ext cx="10515600" cy="956397"/>
          </a:xfrm>
        </p:spPr>
        <p:txBody>
          <a:bodyPr>
            <a:noAutofit/>
          </a:bodyPr>
          <a:lstStyle/>
          <a:p>
            <a:r>
              <a:rPr lang="en-ZA" dirty="0" err="1"/>
              <a:t>Khảo</a:t>
            </a:r>
            <a:r>
              <a:rPr lang="en-ZA" dirty="0"/>
              <a:t> </a:t>
            </a:r>
            <a:r>
              <a:rPr lang="en-ZA" dirty="0" err="1"/>
              <a:t>sát</a:t>
            </a:r>
            <a:r>
              <a:rPr lang="en-ZA" dirty="0"/>
              <a:t> </a:t>
            </a:r>
            <a:r>
              <a:rPr lang="en-ZA" dirty="0" err="1"/>
              <a:t>xây</a:t>
            </a:r>
            <a:r>
              <a:rPr lang="en-ZA" dirty="0"/>
              <a:t> </a:t>
            </a:r>
            <a:r>
              <a:rPr lang="en-ZA" dirty="0" err="1"/>
              <a:t>dựng</a:t>
            </a:r>
            <a:r>
              <a:rPr lang="en-ZA" dirty="0"/>
              <a:t> </a:t>
            </a:r>
            <a:r>
              <a:rPr lang="en-ZA" dirty="0" err="1"/>
              <a:t>yêu</a:t>
            </a:r>
            <a:r>
              <a:rPr lang="en-ZA" dirty="0"/>
              <a:t> </a:t>
            </a:r>
            <a:r>
              <a:rPr lang="en-ZA" dirty="0" err="1"/>
              <a:t>cầu</a:t>
            </a:r>
            <a:r>
              <a:rPr lang="en-ZA" dirty="0"/>
              <a:t> </a:t>
            </a:r>
            <a:r>
              <a:rPr lang="en-ZA" dirty="0" err="1"/>
              <a:t>hệ</a:t>
            </a:r>
            <a:r>
              <a:rPr lang="en-ZA" dirty="0"/>
              <a:t> </a:t>
            </a:r>
            <a:r>
              <a:rPr lang="en-ZA" dirty="0" err="1"/>
              <a:t>thống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5527" y="1288473"/>
            <a:ext cx="5742710" cy="525043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hát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PlayList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Album</a:t>
            </a:r>
          </a:p>
          <a:p>
            <a:pPr>
              <a:lnSpc>
                <a:spcPct val="150000"/>
              </a:lnSpc>
            </a:pPr>
            <a:r>
              <a:rPr lang="en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5800" y="6492875"/>
            <a:ext cx="2743200" cy="365125"/>
          </a:xfrm>
        </p:spPr>
        <p:txBody>
          <a:bodyPr/>
          <a:lstStyle/>
          <a:p>
            <a:r>
              <a:rPr lang="en-ZA" sz="1600" b="1" dirty="0"/>
              <a:t>USE-CASE </a:t>
            </a:r>
            <a:r>
              <a:rPr lang="en-ZA" sz="1600" b="1" dirty="0" err="1"/>
              <a:t>tổng</a:t>
            </a:r>
            <a:r>
              <a:rPr lang="en-ZA" sz="1600" b="1" dirty="0"/>
              <a:t> </a:t>
            </a:r>
            <a:r>
              <a:rPr lang="en-ZA" sz="1600" b="1" dirty="0" err="1"/>
              <a:t>quan</a:t>
            </a:r>
            <a:r>
              <a:rPr lang="en-ZA" sz="1600" b="1" dirty="0"/>
              <a:t> </a:t>
            </a:r>
            <a:r>
              <a:rPr lang="en-ZA" sz="1600" b="1" dirty="0" err="1"/>
              <a:t>hệ</a:t>
            </a:r>
            <a:r>
              <a:rPr lang="en-ZA" sz="1600" b="1" dirty="0"/>
              <a:t> </a:t>
            </a:r>
            <a:r>
              <a:rPr lang="en-ZA" sz="1600" b="1" dirty="0" err="1"/>
              <a:t>thống</a:t>
            </a:r>
            <a:endParaRPr lang="en-ZA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230692" y="565763"/>
            <a:ext cx="818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674" y="871346"/>
            <a:ext cx="6843704" cy="56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8193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3938" y="449152"/>
            <a:ext cx="684217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Sơ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đồ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chức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năng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của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chương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trình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itchFamily="18" charset="0"/>
              </a:rPr>
              <a:t>: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84980" y="1496032"/>
            <a:ext cx="2343955" cy="75615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70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ỨNG DỤNG ZMP3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5679583" y="2271340"/>
            <a:ext cx="422321" cy="4653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52201" y="2757331"/>
            <a:ext cx="1004252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786130" y="2809966"/>
            <a:ext cx="422321" cy="3228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55586" y="3139748"/>
            <a:ext cx="1213275" cy="94479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QUẢN LÝ THỂ LOẠI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54899" y="3139748"/>
            <a:ext cx="1235834" cy="92929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QUẢN LÝ PLAYLIST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445165" y="3143579"/>
            <a:ext cx="1240123" cy="93467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QUẢN LÝ CHỦ ĐỀ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608766" y="3150742"/>
            <a:ext cx="1182198" cy="90793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QUẢN LÝ BÀI HÁT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94518" y="3142695"/>
            <a:ext cx="1205548" cy="95820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QUẢN LÝ ALBUM</a:t>
            </a:r>
          </a:p>
        </p:txBody>
      </p:sp>
      <p:sp>
        <p:nvSpPr>
          <p:cNvPr id="27" name="Down Arrow 26"/>
          <p:cNvSpPr/>
          <p:nvPr/>
        </p:nvSpPr>
        <p:spPr>
          <a:xfrm>
            <a:off x="2673579" y="2801606"/>
            <a:ext cx="432628" cy="3471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4656331" y="2818462"/>
            <a:ext cx="422321" cy="296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6845094" y="2817641"/>
            <a:ext cx="422321" cy="331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8997894" y="2767639"/>
            <a:ext cx="422321" cy="3395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872796" y="4093628"/>
            <a:ext cx="248991" cy="3228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2737729" y="4078252"/>
            <a:ext cx="248991" cy="3228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4742997" y="4093627"/>
            <a:ext cx="248991" cy="3228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6940730" y="4078253"/>
            <a:ext cx="248991" cy="3228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9063978" y="4058948"/>
            <a:ext cx="248991" cy="3228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161163" y="4440505"/>
            <a:ext cx="1457459" cy="2050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Nhập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thông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tin.</a:t>
            </a:r>
          </a:p>
          <a:p>
            <a:pPr>
              <a:buFont typeface="Arial" pitchFamily="34" charset="0"/>
              <a:buChar char="•"/>
            </a:pP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Sửa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thông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tin.</a:t>
            </a:r>
          </a:p>
          <a:p>
            <a:pPr>
              <a:buFont typeface="Arial" pitchFamily="34" charset="0"/>
              <a:buChar char="•"/>
            </a:pP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Xóa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Hiển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thị</a:t>
            </a:r>
            <a:endParaRPr lang="en-US" sz="17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144087" y="4416465"/>
            <a:ext cx="1457459" cy="2050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Nhập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thêm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Sửa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thông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tin.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Xóa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thông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tin.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Hiển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thị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316437" y="4429908"/>
            <a:ext cx="1457459" cy="2050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Nhập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thêm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Sửa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Xóa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Hiển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thị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en-US" sz="17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487839" y="4440505"/>
            <a:ext cx="1457459" cy="2050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7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Nhập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thêm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Sửa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thông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tin</a:t>
            </a:r>
          </a:p>
          <a:p>
            <a:pPr>
              <a:buFont typeface="Arial" pitchFamily="34" charset="0"/>
              <a:buChar char="•"/>
            </a:pP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Xóa</a:t>
            </a:r>
            <a:endParaRPr lang="en-US" sz="17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Hiển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thị</a:t>
            </a:r>
            <a:endParaRPr lang="en-US" sz="17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Tìm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kiếm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endParaRPr lang="en-US" sz="17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71627" y="4429908"/>
            <a:ext cx="1457459" cy="2050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Thêm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thông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tin.</a:t>
            </a:r>
          </a:p>
          <a:p>
            <a:pPr>
              <a:buFont typeface="Arial" pitchFamily="34" charset="0"/>
              <a:buChar char="•"/>
            </a:pP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Sửa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thông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tin.</a:t>
            </a:r>
          </a:p>
          <a:p>
            <a:pPr>
              <a:buFont typeface="Arial" pitchFamily="34" charset="0"/>
              <a:buChar char="•"/>
            </a:pP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Xóa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thông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tin</a:t>
            </a:r>
          </a:p>
          <a:p>
            <a:pPr>
              <a:buFont typeface="Arial" pitchFamily="34" charset="0"/>
              <a:buChar char="•"/>
            </a:pP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Hiển</a:t>
            </a:r>
            <a:r>
              <a:rPr lang="en-US" sz="17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7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thị</a:t>
            </a:r>
            <a:endParaRPr lang="en-US" sz="17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01" y="449152"/>
            <a:ext cx="548640" cy="548640"/>
          </a:xfrm>
          <a:prstGeom prst="rect">
            <a:avLst/>
          </a:prstGeom>
        </p:spPr>
      </p:pic>
      <p:sp>
        <p:nvSpPr>
          <p:cNvPr id="47" name="Down Arrow 46"/>
          <p:cNvSpPr/>
          <p:nvPr/>
        </p:nvSpPr>
        <p:spPr>
          <a:xfrm>
            <a:off x="10868017" y="2809217"/>
            <a:ext cx="422321" cy="3228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0552180" y="3132054"/>
            <a:ext cx="1085082" cy="93407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TÌM KIẾM</a:t>
            </a:r>
          </a:p>
        </p:txBody>
      </p:sp>
      <p:sp>
        <p:nvSpPr>
          <p:cNvPr id="49" name="Down Arrow 48"/>
          <p:cNvSpPr/>
          <p:nvPr/>
        </p:nvSpPr>
        <p:spPr>
          <a:xfrm>
            <a:off x="10998495" y="4100904"/>
            <a:ext cx="248991" cy="3228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0394262" y="4429908"/>
            <a:ext cx="1457459" cy="20506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Tìm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kiếm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bài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hát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22514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1" y="222135"/>
            <a:ext cx="10323490" cy="613669"/>
          </a:xfrm>
        </p:spPr>
        <p:txBody>
          <a:bodyPr>
            <a:normAutofit fontScale="90000"/>
          </a:bodyPr>
          <a:lstStyle/>
          <a:p>
            <a:r>
              <a:rPr lang="en-ZA" sz="4900"/>
              <a:t>Thiết kế dữ liệu</a:t>
            </a:r>
            <a:endParaRPr lang="en-US" sz="4900"/>
          </a:p>
        </p:txBody>
      </p:sp>
      <p:sp>
        <p:nvSpPr>
          <p:cNvPr id="5" name="Rectangle 4"/>
          <p:cNvSpPr/>
          <p:nvPr/>
        </p:nvSpPr>
        <p:spPr>
          <a:xfrm>
            <a:off x="656824" y="247893"/>
            <a:ext cx="141666" cy="5377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7459" y="10275"/>
            <a:ext cx="6842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2060"/>
                </a:solidFill>
                <a:cs typeface="Times New Roman" pitchFamily="18" charset="0"/>
              </a:rPr>
              <a:t> </a:t>
            </a:r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345" y="2486625"/>
            <a:ext cx="2181169" cy="2181169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914401" y="1047664"/>
            <a:ext cx="7463245" cy="521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3369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1" y="222135"/>
            <a:ext cx="10323490" cy="613669"/>
          </a:xfrm>
        </p:spPr>
        <p:txBody>
          <a:bodyPr>
            <a:normAutofit fontScale="90000"/>
          </a:bodyPr>
          <a:lstStyle/>
          <a:p>
            <a:r>
              <a:rPr lang="en-ZA" sz="4900"/>
              <a:t>Thiết kế dữ liệu</a:t>
            </a:r>
            <a:endParaRPr lang="en-US" sz="4900"/>
          </a:p>
        </p:txBody>
      </p:sp>
      <p:sp>
        <p:nvSpPr>
          <p:cNvPr id="5" name="Rectangle 4"/>
          <p:cNvSpPr/>
          <p:nvPr/>
        </p:nvSpPr>
        <p:spPr>
          <a:xfrm>
            <a:off x="656824" y="247893"/>
            <a:ext cx="141666" cy="5377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7459" y="10275"/>
            <a:ext cx="6842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2060"/>
                </a:solidFill>
                <a:cs typeface="Times New Roman" pitchFamily="18" charset="0"/>
              </a:rPr>
              <a:t> 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78174" y="765750"/>
            <a:ext cx="97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Bài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hát</a:t>
            </a:r>
            <a:endParaRPr lang="en-US" sz="2000" b="1" dirty="0">
              <a:solidFill>
                <a:schemeClr val="tx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64977" y="2682295"/>
            <a:ext cx="864000" cy="720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 </a:t>
            </a:r>
            <a:r>
              <a:rPr lang="en-US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Hát</a:t>
            </a:r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732674" y="2689042"/>
            <a:ext cx="1002584" cy="720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ID Album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993593" y="2682295"/>
            <a:ext cx="971827" cy="720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ID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302436" y="2693943"/>
            <a:ext cx="1083228" cy="720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hát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172371" y="2705796"/>
            <a:ext cx="976901" cy="720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Tên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hát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288924" y="2684159"/>
            <a:ext cx="1000147" cy="720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ID Playlist</a:t>
            </a:r>
          </a:p>
        </p:txBody>
      </p:sp>
      <p:cxnSp>
        <p:nvCxnSpPr>
          <p:cNvPr id="23" name="Straight Arrow Connector 22"/>
          <p:cNvCxnSpPr>
            <a:stCxn id="46" idx="2"/>
            <a:endCxn id="12" idx="0"/>
          </p:cNvCxnSpPr>
          <p:nvPr/>
        </p:nvCxnSpPr>
        <p:spPr>
          <a:xfrm flipH="1">
            <a:off x="996977" y="1747398"/>
            <a:ext cx="5079169" cy="93489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6" idx="2"/>
            <a:endCxn id="14" idx="0"/>
          </p:cNvCxnSpPr>
          <p:nvPr/>
        </p:nvCxnSpPr>
        <p:spPr>
          <a:xfrm flipH="1">
            <a:off x="2233966" y="1747398"/>
            <a:ext cx="3842180" cy="94164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6" idx="2"/>
            <a:endCxn id="16" idx="0"/>
          </p:cNvCxnSpPr>
          <p:nvPr/>
        </p:nvCxnSpPr>
        <p:spPr>
          <a:xfrm flipH="1">
            <a:off x="3479507" y="1747398"/>
            <a:ext cx="2596639" cy="93489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6" idx="2"/>
            <a:endCxn id="19" idx="0"/>
          </p:cNvCxnSpPr>
          <p:nvPr/>
        </p:nvCxnSpPr>
        <p:spPr>
          <a:xfrm>
            <a:off x="6076146" y="1747398"/>
            <a:ext cx="584676" cy="95839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6" idx="2"/>
            <a:endCxn id="20" idx="0"/>
          </p:cNvCxnSpPr>
          <p:nvPr/>
        </p:nvCxnSpPr>
        <p:spPr>
          <a:xfrm flipH="1">
            <a:off x="4788998" y="1747398"/>
            <a:ext cx="1287148" cy="93676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953" y="2594875"/>
            <a:ext cx="410383" cy="888093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374364" y="4293848"/>
            <a:ext cx="4450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nhân</a:t>
            </a:r>
            <a:r>
              <a:rPr lang="en-US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lưu</a:t>
            </a:r>
            <a:r>
              <a:rPr lang="en-US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0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webhost</a:t>
            </a:r>
          </a:p>
        </p:txBody>
      </p:sp>
      <p:cxnSp>
        <p:nvCxnSpPr>
          <p:cNvPr id="38" name="Straight Arrow Connector 37"/>
          <p:cNvCxnSpPr>
            <a:stCxn id="46" idx="2"/>
            <a:endCxn id="18" idx="0"/>
          </p:cNvCxnSpPr>
          <p:nvPr/>
        </p:nvCxnSpPr>
        <p:spPr>
          <a:xfrm>
            <a:off x="6076146" y="1747398"/>
            <a:ext cx="1767904" cy="94654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8499240" y="2689042"/>
            <a:ext cx="864000" cy="720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sĩ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9615155" y="2689042"/>
            <a:ext cx="1091743" cy="720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Link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hát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5" name="Straight Arrow Connector 34"/>
          <p:cNvCxnSpPr>
            <a:stCxn id="46" idx="2"/>
            <a:endCxn id="32" idx="0"/>
          </p:cNvCxnSpPr>
          <p:nvPr/>
        </p:nvCxnSpPr>
        <p:spPr>
          <a:xfrm>
            <a:off x="6076146" y="1747398"/>
            <a:ext cx="2855094" cy="94164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Content Placeholder 4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14" y="222135"/>
            <a:ext cx="1525263" cy="1525263"/>
          </a:xfrm>
        </p:spPr>
      </p:pic>
      <p:cxnSp>
        <p:nvCxnSpPr>
          <p:cNvPr id="54" name="Straight Arrow Connector 53"/>
          <p:cNvCxnSpPr>
            <a:stCxn id="46" idx="2"/>
            <a:endCxn id="34" idx="0"/>
          </p:cNvCxnSpPr>
          <p:nvPr/>
        </p:nvCxnSpPr>
        <p:spPr>
          <a:xfrm>
            <a:off x="6076146" y="1747398"/>
            <a:ext cx="4084881" cy="94164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10988807" y="2682295"/>
            <a:ext cx="864000" cy="7200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Lượt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thích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7" name="Straight Arrow Connector 66"/>
          <p:cNvCxnSpPr>
            <a:stCxn id="46" idx="2"/>
            <a:endCxn id="66" idx="0"/>
          </p:cNvCxnSpPr>
          <p:nvPr/>
        </p:nvCxnSpPr>
        <p:spPr>
          <a:xfrm>
            <a:off x="6076146" y="1747398"/>
            <a:ext cx="5344661" cy="93489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13" y="3529773"/>
            <a:ext cx="11609375" cy="332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9331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A8DA-C40B-4AB9-9407-30FB70335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7884" y="102929"/>
            <a:ext cx="4962195" cy="1021783"/>
          </a:xfrm>
        </p:spPr>
        <p:txBody>
          <a:bodyPr/>
          <a:lstStyle/>
          <a:p>
            <a:pPr algn="ctr"/>
            <a:r>
              <a:rPr lang="en-GB" sz="72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B28A8D9C-5123-4D2B-9272-016EF90E0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4853" y="2545381"/>
            <a:ext cx="5817147" cy="4018208"/>
          </a:xfrm>
        </p:spPr>
        <p:txBody>
          <a:bodyPr/>
          <a:lstStyle/>
          <a:p>
            <a:endParaRPr lang="en-GB" sz="20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" r="1127"/>
          <a:stretch>
            <a:fillRect/>
          </a:stretch>
        </p:blipFill>
        <p:spPr/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058" y="977185"/>
            <a:ext cx="3602736" cy="55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8085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A8DA-C40B-4AB9-9407-30FB70335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7884" y="102929"/>
            <a:ext cx="4962195" cy="1021783"/>
          </a:xfrm>
        </p:spPr>
        <p:txBody>
          <a:bodyPr/>
          <a:lstStyle/>
          <a:p>
            <a:pPr algn="ctr"/>
            <a:r>
              <a:rPr lang="en-GB" sz="7200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B28A8D9C-5123-4D2B-9272-016EF90E0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4853" y="2545381"/>
            <a:ext cx="5817147" cy="4018208"/>
          </a:xfrm>
        </p:spPr>
        <p:txBody>
          <a:bodyPr/>
          <a:lstStyle/>
          <a:p>
            <a:endParaRPr lang="en-GB" sz="20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" r="1127"/>
          <a:stretch>
            <a:fillRect/>
          </a:stretch>
        </p:blipFill>
        <p:spPr/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3017A6-2E01-448A-C085-9EBDB0008B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756" y="1124712"/>
            <a:ext cx="4362450" cy="573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00464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2212</TotalTime>
  <Words>498</Words>
  <Application>Microsoft Office PowerPoint</Application>
  <PresentationFormat>Widescreen</PresentationFormat>
  <Paragraphs>98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28</vt:lpstr>
      <vt:lpstr>Arial</vt:lpstr>
      <vt:lpstr>Calibri</vt:lpstr>
      <vt:lpstr>Calibri Light</vt:lpstr>
      <vt:lpstr>Segoe UI</vt:lpstr>
      <vt:lpstr>Segoe UI Light</vt:lpstr>
      <vt:lpstr>Times New Roman</vt:lpstr>
      <vt:lpstr>Office Theme</vt:lpstr>
      <vt:lpstr>Custom Design</vt:lpstr>
      <vt:lpstr>PowerPoint Presentation</vt:lpstr>
      <vt:lpstr> Nội dung trình bày</vt:lpstr>
      <vt:lpstr>Giới thiệu tổng quan</vt:lpstr>
      <vt:lpstr>Khảo sát xây dựng yêu cầu hệ thống</vt:lpstr>
      <vt:lpstr>PowerPoint Presentation</vt:lpstr>
      <vt:lpstr>Thiết kế dữ liệu</vt:lpstr>
      <vt:lpstr>Thiết kế dữ liệu</vt:lpstr>
      <vt:lpstr>DEMO</vt:lpstr>
      <vt:lpstr>DEMO</vt:lpstr>
      <vt:lpstr>Kết luận</vt:lpstr>
      <vt:lpstr>Kết luận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1</dc:title>
  <dc:creator>maxim3051999@gmail.com</dc:creator>
  <cp:lastModifiedBy>Đức Lương</cp:lastModifiedBy>
  <cp:revision>126</cp:revision>
  <dcterms:created xsi:type="dcterms:W3CDTF">2018-11-18T09:07:48Z</dcterms:created>
  <dcterms:modified xsi:type="dcterms:W3CDTF">2023-03-09T05:06:56Z</dcterms:modified>
</cp:coreProperties>
</file>