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81" d="100"/>
          <a:sy n="81" d="100"/>
        </p:scale>
        <p:origin x="-3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606211-1DA8-4B31-88E3-683C08D38BE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131314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06211-1DA8-4B31-88E3-683C08D38BE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250783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06211-1DA8-4B31-88E3-683C08D38BE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399957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06211-1DA8-4B31-88E3-683C08D38BE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186905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06211-1DA8-4B31-88E3-683C08D38BE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55014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606211-1DA8-4B31-88E3-683C08D38BE0}"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306790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606211-1DA8-4B31-88E3-683C08D38BE0}"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33042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06211-1DA8-4B31-88E3-683C08D38BE0}"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98500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06211-1DA8-4B31-88E3-683C08D38BE0}"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133495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06211-1DA8-4B31-88E3-683C08D38BE0}"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212627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06211-1DA8-4B31-88E3-683C08D38BE0}"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81B2-0AC4-41F4-B7B4-D0E90BADCE79}" type="slidenum">
              <a:rPr lang="en-US" smtClean="0"/>
              <a:t>‹#›</a:t>
            </a:fld>
            <a:endParaRPr lang="en-US"/>
          </a:p>
        </p:txBody>
      </p:sp>
    </p:spTree>
    <p:extLst>
      <p:ext uri="{BB962C8B-B14F-4D97-AF65-F5344CB8AC3E}">
        <p14:creationId xmlns:p14="http://schemas.microsoft.com/office/powerpoint/2010/main" val="388683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06211-1DA8-4B31-88E3-683C08D38BE0}" type="datetimeFigureOut">
              <a:rPr lang="en-US" smtClean="0"/>
              <a:t>6/8/2018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81B2-0AC4-41F4-B7B4-D0E90BADCE79}" type="slidenum">
              <a:rPr lang="en-US" smtClean="0"/>
              <a:t>‹#›</a:t>
            </a:fld>
            <a:endParaRPr lang="en-US"/>
          </a:p>
        </p:txBody>
      </p:sp>
    </p:spTree>
    <p:extLst>
      <p:ext uri="{BB962C8B-B14F-4D97-AF65-F5344CB8AC3E}">
        <p14:creationId xmlns:p14="http://schemas.microsoft.com/office/powerpoint/2010/main" val="661688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469"/>
            <a:ext cx="12067504" cy="1088735"/>
          </a:xfrm>
        </p:spPr>
        <p:txBody>
          <a:bodyPr/>
          <a:lstStyle/>
          <a:p>
            <a:r>
              <a:rPr lang="en-US" b="1" dirty="0" smtClean="0"/>
              <a:t>NHỮNG MÔ HÌNH NẾN ĐẢO CHIỀU</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341" y="1136204"/>
            <a:ext cx="8254821" cy="5503214"/>
          </a:xfrm>
          <a:prstGeom prst="rect">
            <a:avLst/>
          </a:prstGeom>
        </p:spPr>
      </p:pic>
    </p:spTree>
    <p:extLst>
      <p:ext uri="{BB962C8B-B14F-4D97-AF65-F5344CB8AC3E}">
        <p14:creationId xmlns:p14="http://schemas.microsoft.com/office/powerpoint/2010/main" val="338430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542" y="349081"/>
            <a:ext cx="9989895" cy="5497398"/>
          </a:xfrm>
        </p:spPr>
      </p:pic>
    </p:spTree>
    <p:extLst>
      <p:ext uri="{BB962C8B-B14F-4D97-AF65-F5344CB8AC3E}">
        <p14:creationId xmlns:p14="http://schemas.microsoft.com/office/powerpoint/2010/main" val="260846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737" y="241524"/>
            <a:ext cx="10692824" cy="6259214"/>
          </a:xfrm>
        </p:spPr>
      </p:pic>
    </p:spTree>
    <p:extLst>
      <p:ext uri="{BB962C8B-B14F-4D97-AF65-F5344CB8AC3E}">
        <p14:creationId xmlns:p14="http://schemas.microsoft.com/office/powerpoint/2010/main" val="3262041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073" y="0"/>
            <a:ext cx="10646535" cy="5988676"/>
          </a:xfrm>
        </p:spPr>
      </p:pic>
    </p:spTree>
    <p:extLst>
      <p:ext uri="{BB962C8B-B14F-4D97-AF65-F5344CB8AC3E}">
        <p14:creationId xmlns:p14="http://schemas.microsoft.com/office/powerpoint/2010/main" val="174455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880" y="209404"/>
            <a:ext cx="8471541" cy="5701999"/>
          </a:xfrm>
        </p:spPr>
      </p:pic>
    </p:spTree>
    <p:extLst>
      <p:ext uri="{BB962C8B-B14F-4D97-AF65-F5344CB8AC3E}">
        <p14:creationId xmlns:p14="http://schemas.microsoft.com/office/powerpoint/2010/main" val="3582606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30" y="-1"/>
            <a:ext cx="11060129" cy="6474222"/>
          </a:xfrm>
        </p:spPr>
      </p:pic>
    </p:spTree>
    <p:extLst>
      <p:ext uri="{BB962C8B-B14F-4D97-AF65-F5344CB8AC3E}">
        <p14:creationId xmlns:p14="http://schemas.microsoft.com/office/powerpoint/2010/main" val="265906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348" y="244700"/>
            <a:ext cx="9134746" cy="5924282"/>
          </a:xfrm>
        </p:spPr>
      </p:pic>
    </p:spTree>
    <p:extLst>
      <p:ext uri="{BB962C8B-B14F-4D97-AF65-F5344CB8AC3E}">
        <p14:creationId xmlns:p14="http://schemas.microsoft.com/office/powerpoint/2010/main" val="1941776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517" y="338192"/>
            <a:ext cx="8061638" cy="5426103"/>
          </a:xfrm>
        </p:spPr>
      </p:pic>
    </p:spTree>
    <p:extLst>
      <p:ext uri="{BB962C8B-B14F-4D97-AF65-F5344CB8AC3E}">
        <p14:creationId xmlns:p14="http://schemas.microsoft.com/office/powerpoint/2010/main" val="615108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34" y="190007"/>
            <a:ext cx="10515600" cy="6082003"/>
          </a:xfrm>
        </p:spPr>
        <p:txBody>
          <a:bodyPr>
            <a:normAutofit/>
          </a:bodyPr>
          <a:lstStyle/>
          <a:p>
            <a:pPr marL="0" indent="0">
              <a:buNone/>
            </a:pPr>
            <a:r>
              <a:rPr lang="en-US" dirty="0"/>
              <a:t>1. </a:t>
            </a:r>
            <a:r>
              <a:rPr lang="en-US" dirty="0" err="1"/>
              <a:t>Mẫu</a:t>
            </a:r>
            <a:r>
              <a:rPr lang="en-US" dirty="0"/>
              <a:t> 3 </a:t>
            </a:r>
            <a:r>
              <a:rPr lang="en-US" dirty="0" err="1"/>
              <a:t>hình</a:t>
            </a:r>
            <a:r>
              <a:rPr lang="en-US" dirty="0"/>
              <a:t> </a:t>
            </a:r>
            <a:r>
              <a:rPr lang="en-US" dirty="0" err="1"/>
              <a:t>nến</a:t>
            </a:r>
            <a:r>
              <a:rPr lang="en-US" dirty="0"/>
              <a:t> </a:t>
            </a:r>
            <a:r>
              <a:rPr lang="en-US" dirty="0" err="1"/>
              <a:t>giảm</a:t>
            </a:r>
            <a:endParaRPr lang="en-US" dirty="0"/>
          </a:p>
          <a:p>
            <a:pPr marL="0" indent="0">
              <a:buNone/>
            </a:pPr>
            <a:r>
              <a:rPr lang="en-US" dirty="0"/>
              <a:t>2. </a:t>
            </a:r>
            <a:r>
              <a:rPr lang="en-US" dirty="0" err="1"/>
              <a:t>Mẫu</a:t>
            </a:r>
            <a:r>
              <a:rPr lang="en-US" dirty="0"/>
              <a:t> 3 </a:t>
            </a:r>
            <a:r>
              <a:rPr lang="en-US" dirty="0" err="1"/>
              <a:t>hình</a:t>
            </a:r>
            <a:r>
              <a:rPr lang="en-US" dirty="0"/>
              <a:t> </a:t>
            </a:r>
            <a:r>
              <a:rPr lang="en-US" dirty="0" err="1"/>
              <a:t>nến</a:t>
            </a:r>
            <a:r>
              <a:rPr lang="en-US" dirty="0"/>
              <a:t> </a:t>
            </a:r>
            <a:r>
              <a:rPr lang="en-US" dirty="0" err="1"/>
              <a:t>tăng</a:t>
            </a:r>
            <a:endParaRPr lang="en-US" dirty="0"/>
          </a:p>
          <a:p>
            <a:pPr marL="0" indent="0">
              <a:buNone/>
            </a:pPr>
            <a:r>
              <a:rPr lang="en-US" dirty="0"/>
              <a:t>3. </a:t>
            </a:r>
            <a:r>
              <a:rPr lang="en-US" dirty="0" err="1"/>
              <a:t>Mô</a:t>
            </a:r>
            <a:r>
              <a:rPr lang="en-US" dirty="0"/>
              <a:t> </a:t>
            </a:r>
            <a:r>
              <a:rPr lang="en-US" dirty="0" err="1"/>
              <a:t>hình</a:t>
            </a:r>
            <a:r>
              <a:rPr lang="en-US" dirty="0"/>
              <a:t> </a:t>
            </a:r>
            <a:r>
              <a:rPr lang="en-US" dirty="0" err="1"/>
              <a:t>nhấn</a:t>
            </a:r>
            <a:r>
              <a:rPr lang="en-US" dirty="0"/>
              <a:t> </a:t>
            </a:r>
            <a:r>
              <a:rPr lang="en-US" dirty="0" err="1"/>
              <a:t>chìm</a:t>
            </a:r>
            <a:r>
              <a:rPr lang="en-US" dirty="0"/>
              <a:t> </a:t>
            </a:r>
            <a:r>
              <a:rPr lang="en-US" dirty="0" err="1"/>
              <a:t>suy</a:t>
            </a:r>
            <a:r>
              <a:rPr lang="en-US" dirty="0"/>
              <a:t> </a:t>
            </a:r>
            <a:r>
              <a:rPr lang="en-US" dirty="0" err="1"/>
              <a:t>giảm</a:t>
            </a:r>
            <a:endParaRPr lang="en-US" dirty="0"/>
          </a:p>
          <a:p>
            <a:pPr marL="0" indent="0">
              <a:buNone/>
            </a:pPr>
            <a:r>
              <a:rPr lang="en-US" dirty="0"/>
              <a:t>4. </a:t>
            </a:r>
            <a:r>
              <a:rPr lang="en-US" dirty="0" err="1"/>
              <a:t>Mô</a:t>
            </a:r>
            <a:r>
              <a:rPr lang="en-US" dirty="0"/>
              <a:t> </a:t>
            </a:r>
            <a:r>
              <a:rPr lang="en-US" dirty="0" err="1"/>
              <a:t>hình</a:t>
            </a:r>
            <a:r>
              <a:rPr lang="en-US" dirty="0"/>
              <a:t> </a:t>
            </a:r>
            <a:r>
              <a:rPr lang="en-US" dirty="0" err="1"/>
              <a:t>nhấn</a:t>
            </a:r>
            <a:r>
              <a:rPr lang="en-US" dirty="0"/>
              <a:t> </a:t>
            </a:r>
            <a:r>
              <a:rPr lang="en-US" dirty="0" err="1"/>
              <a:t>chìm</a:t>
            </a:r>
            <a:r>
              <a:rPr lang="en-US" dirty="0"/>
              <a:t> </a:t>
            </a:r>
            <a:r>
              <a:rPr lang="en-US" dirty="0" err="1"/>
              <a:t>tăng</a:t>
            </a:r>
            <a:r>
              <a:rPr lang="en-US" dirty="0"/>
              <a:t> </a:t>
            </a:r>
            <a:r>
              <a:rPr lang="en-US" dirty="0" err="1"/>
              <a:t>trưởng</a:t>
            </a:r>
            <a:endParaRPr lang="en-US" dirty="0"/>
          </a:p>
          <a:p>
            <a:pPr marL="0" indent="0">
              <a:buNone/>
            </a:pPr>
            <a:r>
              <a:rPr lang="en-US" dirty="0"/>
              <a:t>5. </a:t>
            </a:r>
            <a:r>
              <a:rPr lang="en-US" dirty="0" err="1"/>
              <a:t>Mô</a:t>
            </a:r>
            <a:r>
              <a:rPr lang="en-US" dirty="0"/>
              <a:t> </a:t>
            </a:r>
            <a:r>
              <a:rPr lang="en-US" dirty="0" err="1"/>
              <a:t>hình</a:t>
            </a:r>
            <a:r>
              <a:rPr lang="en-US" dirty="0"/>
              <a:t> </a:t>
            </a:r>
            <a:r>
              <a:rPr lang="en-US" dirty="0" err="1"/>
              <a:t>mây</a:t>
            </a:r>
            <a:r>
              <a:rPr lang="en-US" dirty="0"/>
              <a:t> </a:t>
            </a:r>
            <a:r>
              <a:rPr lang="en-US" dirty="0" err="1"/>
              <a:t>đen</a:t>
            </a:r>
            <a:r>
              <a:rPr lang="en-US" dirty="0"/>
              <a:t> </a:t>
            </a:r>
            <a:r>
              <a:rPr lang="en-US" dirty="0" err="1"/>
              <a:t>che</a:t>
            </a:r>
            <a:r>
              <a:rPr lang="en-US" dirty="0"/>
              <a:t> </a:t>
            </a:r>
            <a:r>
              <a:rPr lang="en-US" dirty="0" err="1"/>
              <a:t>phủ</a:t>
            </a:r>
            <a:endParaRPr lang="en-US" dirty="0"/>
          </a:p>
          <a:p>
            <a:pPr marL="0" indent="0">
              <a:buNone/>
            </a:pPr>
            <a:r>
              <a:rPr lang="en-US" dirty="0"/>
              <a:t>6. </a:t>
            </a:r>
            <a:r>
              <a:rPr lang="en-US" dirty="0" err="1"/>
              <a:t>Mô</a:t>
            </a:r>
            <a:r>
              <a:rPr lang="en-US" dirty="0"/>
              <a:t> </a:t>
            </a:r>
            <a:r>
              <a:rPr lang="en-US" dirty="0" err="1"/>
              <a:t>hình</a:t>
            </a:r>
            <a:r>
              <a:rPr lang="en-US" dirty="0"/>
              <a:t> </a:t>
            </a:r>
            <a:r>
              <a:rPr lang="en-US" dirty="0" err="1"/>
              <a:t>sao</a:t>
            </a:r>
            <a:r>
              <a:rPr lang="en-US" dirty="0"/>
              <a:t> </a:t>
            </a:r>
            <a:r>
              <a:rPr lang="en-US" dirty="0" err="1"/>
              <a:t>hôm</a:t>
            </a:r>
            <a:endParaRPr lang="en-US" dirty="0"/>
          </a:p>
          <a:p>
            <a:pPr marL="0" indent="0">
              <a:buNone/>
            </a:pPr>
            <a:r>
              <a:rPr lang="en-US" dirty="0"/>
              <a:t>7. </a:t>
            </a:r>
            <a:r>
              <a:rPr lang="en-US" dirty="0" err="1"/>
              <a:t>Mô</a:t>
            </a:r>
            <a:r>
              <a:rPr lang="en-US" dirty="0"/>
              <a:t> </a:t>
            </a:r>
            <a:r>
              <a:rPr lang="en-US" dirty="0" err="1"/>
              <a:t>hình</a:t>
            </a:r>
            <a:r>
              <a:rPr lang="en-US" dirty="0"/>
              <a:t> </a:t>
            </a:r>
            <a:r>
              <a:rPr lang="en-US" dirty="0" err="1"/>
              <a:t>nến</a:t>
            </a:r>
            <a:r>
              <a:rPr lang="en-US" dirty="0"/>
              <a:t> </a:t>
            </a:r>
            <a:r>
              <a:rPr lang="en-US" dirty="0" err="1"/>
              <a:t>Harami</a:t>
            </a:r>
            <a:endParaRPr lang="en-US" dirty="0"/>
          </a:p>
          <a:p>
            <a:pPr marL="0" indent="0">
              <a:buNone/>
            </a:pPr>
            <a:r>
              <a:rPr lang="en-US" dirty="0"/>
              <a:t>8. </a:t>
            </a:r>
            <a:r>
              <a:rPr lang="en-US" dirty="0" err="1"/>
              <a:t>Mô</a:t>
            </a:r>
            <a:r>
              <a:rPr lang="en-US" dirty="0"/>
              <a:t> </a:t>
            </a:r>
            <a:r>
              <a:rPr lang="en-US" dirty="0" err="1"/>
              <a:t>hình</a:t>
            </a:r>
            <a:r>
              <a:rPr lang="en-US" dirty="0"/>
              <a:t> </a:t>
            </a:r>
            <a:r>
              <a:rPr lang="en-US" dirty="0" err="1"/>
              <a:t>sao</a:t>
            </a:r>
            <a:r>
              <a:rPr lang="en-US" dirty="0"/>
              <a:t> </a:t>
            </a:r>
            <a:r>
              <a:rPr lang="en-US" dirty="0" err="1"/>
              <a:t>mai</a:t>
            </a:r>
            <a:endParaRPr lang="en-US" dirty="0"/>
          </a:p>
          <a:p>
            <a:pPr marL="0" indent="0">
              <a:buNone/>
            </a:pPr>
            <a:r>
              <a:rPr lang="en-US" dirty="0"/>
              <a:t>9. </a:t>
            </a:r>
            <a:r>
              <a:rPr lang="en-US" dirty="0" err="1"/>
              <a:t>Mô</a:t>
            </a:r>
            <a:r>
              <a:rPr lang="en-US" dirty="0"/>
              <a:t> </a:t>
            </a:r>
            <a:r>
              <a:rPr lang="en-US" dirty="0" err="1"/>
              <a:t>hình</a:t>
            </a:r>
            <a:r>
              <a:rPr lang="en-US" dirty="0"/>
              <a:t> </a:t>
            </a:r>
            <a:r>
              <a:rPr lang="en-US" dirty="0" err="1"/>
              <a:t>nến</a:t>
            </a:r>
            <a:r>
              <a:rPr lang="en-US" dirty="0"/>
              <a:t> </a:t>
            </a:r>
            <a:r>
              <a:rPr lang="en-US" dirty="0" err="1"/>
              <a:t>xuyên</a:t>
            </a:r>
            <a:endParaRPr lang="en-US" dirty="0"/>
          </a:p>
          <a:p>
            <a:pPr marL="0" indent="0">
              <a:buNone/>
            </a:pPr>
            <a:r>
              <a:rPr lang="en-US" dirty="0"/>
              <a:t>10. </a:t>
            </a:r>
            <a:r>
              <a:rPr lang="en-US" dirty="0" err="1"/>
              <a:t>Mô</a:t>
            </a:r>
            <a:r>
              <a:rPr lang="en-US" dirty="0"/>
              <a:t> </a:t>
            </a:r>
            <a:r>
              <a:rPr lang="en-US" dirty="0" err="1"/>
              <a:t>hình</a:t>
            </a:r>
            <a:r>
              <a:rPr lang="en-US" dirty="0"/>
              <a:t> </a:t>
            </a:r>
            <a:r>
              <a:rPr lang="en-US" dirty="0" err="1"/>
              <a:t>đỉnh</a:t>
            </a:r>
            <a:r>
              <a:rPr lang="en-US" dirty="0"/>
              <a:t> </a:t>
            </a:r>
            <a:r>
              <a:rPr lang="en-US" dirty="0" err="1"/>
              <a:t>nhíp</a:t>
            </a:r>
            <a:r>
              <a:rPr lang="en-US" dirty="0"/>
              <a:t> </a:t>
            </a:r>
            <a:r>
              <a:rPr lang="en-US" dirty="0" err="1"/>
              <a:t>và</a:t>
            </a:r>
            <a:r>
              <a:rPr lang="en-US" dirty="0"/>
              <a:t> </a:t>
            </a:r>
            <a:r>
              <a:rPr lang="en-US" dirty="0" err="1"/>
              <a:t>đáy</a:t>
            </a:r>
            <a:r>
              <a:rPr lang="en-US" dirty="0"/>
              <a:t> </a:t>
            </a:r>
            <a:r>
              <a:rPr lang="en-US" dirty="0" err="1"/>
              <a:t>nhíp</a:t>
            </a:r>
            <a:endParaRPr lang="en-US" dirty="0"/>
          </a:p>
          <a:p>
            <a:pPr marL="0" indent="0">
              <a:buNone/>
            </a:pPr>
            <a:r>
              <a:rPr lang="en-US" dirty="0"/>
              <a:t>11. </a:t>
            </a:r>
            <a:r>
              <a:rPr lang="en-US" dirty="0" err="1" smtClean="0"/>
              <a:t>Mô</a:t>
            </a:r>
            <a:r>
              <a:rPr lang="en-US" dirty="0" smtClean="0"/>
              <a:t> </a:t>
            </a:r>
            <a:r>
              <a:rPr lang="en-US" dirty="0" err="1" smtClean="0"/>
              <a:t>hình</a:t>
            </a:r>
            <a:r>
              <a:rPr lang="en-US" dirty="0" smtClean="0"/>
              <a:t> </a:t>
            </a:r>
            <a:r>
              <a:rPr lang="en-US" dirty="0" err="1"/>
              <a:t>khoảng</a:t>
            </a:r>
            <a:r>
              <a:rPr lang="en-US" dirty="0"/>
              <a:t> </a:t>
            </a:r>
            <a:r>
              <a:rPr lang="en-US" dirty="0" err="1"/>
              <a:t>trống</a:t>
            </a:r>
            <a:endParaRPr lang="en-US" dirty="0"/>
          </a:p>
          <a:p>
            <a:endParaRPr lang="en-US" dirty="0"/>
          </a:p>
        </p:txBody>
      </p:sp>
    </p:spTree>
    <p:extLst>
      <p:ext uri="{BB962C8B-B14F-4D97-AF65-F5344CB8AC3E}">
        <p14:creationId xmlns:p14="http://schemas.microsoft.com/office/powerpoint/2010/main" val="3866674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215" y="210394"/>
            <a:ext cx="9891404" cy="6647606"/>
          </a:xfrm>
        </p:spPr>
      </p:pic>
    </p:spTree>
    <p:extLst>
      <p:ext uri="{BB962C8B-B14F-4D97-AF65-F5344CB8AC3E}">
        <p14:creationId xmlns:p14="http://schemas.microsoft.com/office/powerpoint/2010/main" val="2185000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838" y="90152"/>
            <a:ext cx="6447162" cy="6447162"/>
          </a:xfrm>
        </p:spPr>
      </p:pic>
      <p:sp>
        <p:nvSpPr>
          <p:cNvPr id="5" name="Rectangle 4"/>
          <p:cNvSpPr/>
          <p:nvPr/>
        </p:nvSpPr>
        <p:spPr>
          <a:xfrm>
            <a:off x="65255" y="285361"/>
            <a:ext cx="6096000" cy="6186309"/>
          </a:xfrm>
          <a:prstGeom prst="rect">
            <a:avLst/>
          </a:prstGeom>
        </p:spPr>
        <p:txBody>
          <a:bodyPr>
            <a:spAutoFit/>
          </a:bodyPr>
          <a:lstStyle/>
          <a:p>
            <a:pPr marL="285750" indent="-285750">
              <a:buFontTx/>
              <a:buChar char="-"/>
            </a:pPr>
            <a:r>
              <a:rPr lang="en-US" b="1" dirty="0" smtClean="0">
                <a:solidFill>
                  <a:srgbClr val="000000"/>
                </a:solidFill>
                <a:latin typeface="Calibri" panose="020F0502020204030204" pitchFamily="34" charset="0"/>
                <a:ea typeface="Calibri" panose="020F0502020204030204" pitchFamily="34" charset="0"/>
              </a:rPr>
              <a:t>Evening star </a:t>
            </a:r>
            <a:r>
              <a:rPr lang="en-US" b="1" dirty="0" err="1" smtClean="0">
                <a:solidFill>
                  <a:srgbClr val="000000"/>
                </a:solidFill>
                <a:latin typeface="Calibri" panose="020F0502020204030204" pitchFamily="34" charset="0"/>
                <a:ea typeface="Calibri" panose="020F0502020204030204" pitchFamily="34" charset="0"/>
              </a:rPr>
              <a:t>là</a:t>
            </a:r>
            <a:r>
              <a:rPr lang="en-US" b="1" dirty="0" smtClean="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một</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mẫu</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nến</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đảo</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chiều</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giảm</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giá</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và</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nó</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thường</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xảy</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ra</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tại</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đỉnh</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của</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một</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xu</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hướng</a:t>
            </a:r>
            <a:r>
              <a:rPr lang="en-US" b="1" dirty="0">
                <a:solidFill>
                  <a:srgbClr val="000000"/>
                </a:solidFill>
                <a:latin typeface="Calibri" panose="020F0502020204030204" pitchFamily="34" charset="0"/>
                <a:ea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rPr>
              <a:t>tăng</a:t>
            </a:r>
            <a:r>
              <a:rPr lang="en-US" b="1" dirty="0">
                <a:solidFill>
                  <a:srgbClr val="000000"/>
                </a:solidFill>
                <a:latin typeface="Calibri" panose="020F0502020204030204" pitchFamily="34" charset="0"/>
                <a:ea typeface="Calibri" panose="020F0502020204030204" pitchFamily="34" charset="0"/>
              </a:rPr>
              <a:t> </a:t>
            </a:r>
            <a:r>
              <a:rPr lang="en-US" b="1" dirty="0" err="1" smtClean="0">
                <a:solidFill>
                  <a:srgbClr val="000000"/>
                </a:solidFill>
                <a:latin typeface="Calibri" panose="020F0502020204030204" pitchFamily="34" charset="0"/>
                <a:ea typeface="Calibri" panose="020F0502020204030204" pitchFamily="34" charset="0"/>
              </a:rPr>
              <a:t>giá</a:t>
            </a:r>
            <a:r>
              <a:rPr lang="en-US" b="1" dirty="0" smtClean="0">
                <a:solidFill>
                  <a:srgbClr val="000000"/>
                </a:solidFill>
                <a:latin typeface="Calibri" panose="020F0502020204030204" pitchFamily="34" charset="0"/>
                <a:ea typeface="Calibri" panose="020F0502020204030204" pitchFamily="34" charset="0"/>
              </a:rPr>
              <a:t>.</a:t>
            </a:r>
            <a:endParaRPr lang="en-US" b="1" dirty="0" smtClean="0"/>
          </a:p>
          <a:p>
            <a:r>
              <a:rPr lang="en-US" b="1" dirty="0" err="1" smtClean="0">
                <a:solidFill>
                  <a:srgbClr val="000000"/>
                </a:solidFill>
                <a:latin typeface="Calibri" panose="020F0502020204030204" pitchFamily="34" charset="0"/>
                <a:ea typeface="Calibri" panose="020F0502020204030204" pitchFamily="34" charset="0"/>
              </a:rPr>
              <a:t>Gồm</a:t>
            </a:r>
            <a:r>
              <a:rPr lang="en-US" b="1" dirty="0" smtClean="0">
                <a:solidFill>
                  <a:srgbClr val="000000"/>
                </a:solidFill>
                <a:latin typeface="Calibri" panose="020F0502020204030204" pitchFamily="34" charset="0"/>
                <a:ea typeface="Calibri" panose="020F0502020204030204" pitchFamily="34" charset="0"/>
              </a:rPr>
              <a:t> 3 </a:t>
            </a:r>
            <a:r>
              <a:rPr lang="en-US" b="1" dirty="0" err="1" smtClean="0">
                <a:solidFill>
                  <a:srgbClr val="000000"/>
                </a:solidFill>
                <a:latin typeface="Calibri" panose="020F0502020204030204" pitchFamily="34" charset="0"/>
                <a:ea typeface="Calibri" panose="020F0502020204030204" pitchFamily="34" charset="0"/>
              </a:rPr>
              <a:t>phần</a:t>
            </a:r>
            <a:r>
              <a:rPr lang="en-US" b="1" dirty="0" smtClean="0">
                <a:solidFill>
                  <a:srgbClr val="000000"/>
                </a:solidFill>
                <a:latin typeface="Calibri" panose="020F0502020204030204" pitchFamily="34" charset="0"/>
                <a:ea typeface="Calibri" panose="020F0502020204030204" pitchFamily="34" charset="0"/>
              </a:rPr>
              <a:t>:</a:t>
            </a:r>
          </a:p>
          <a:p>
            <a:r>
              <a:rPr lang="en-US" b="1" dirty="0"/>
              <a:t>- </a:t>
            </a:r>
            <a:r>
              <a:rPr lang="en-US" b="1" dirty="0" err="1"/>
              <a:t>Phần</a:t>
            </a:r>
            <a:r>
              <a:rPr lang="en-US" b="1" dirty="0"/>
              <a:t> </a:t>
            </a:r>
            <a:r>
              <a:rPr lang="en-US" b="1" dirty="0" err="1"/>
              <a:t>đầu</a:t>
            </a:r>
            <a:r>
              <a:rPr lang="en-US" b="1" dirty="0"/>
              <a:t> </a:t>
            </a:r>
            <a:r>
              <a:rPr lang="en-US" b="1" dirty="0" err="1"/>
              <a:t>tiên</a:t>
            </a:r>
            <a:r>
              <a:rPr lang="en-US" b="1" dirty="0"/>
              <a:t> </a:t>
            </a:r>
            <a:r>
              <a:rPr lang="en-US" b="1" dirty="0" err="1"/>
              <a:t>của</a:t>
            </a:r>
            <a:r>
              <a:rPr lang="en-US" b="1" dirty="0"/>
              <a:t> </a:t>
            </a:r>
            <a:r>
              <a:rPr lang="en-US" b="1" dirty="0" err="1"/>
              <a:t>mẫu</a:t>
            </a:r>
            <a:r>
              <a:rPr lang="en-US" b="1" dirty="0"/>
              <a:t> </a:t>
            </a:r>
            <a:r>
              <a:rPr lang="en-US" b="1" dirty="0" err="1"/>
              <a:t>đảo</a:t>
            </a:r>
            <a:r>
              <a:rPr lang="en-US" b="1" dirty="0"/>
              <a:t> </a:t>
            </a:r>
            <a:r>
              <a:rPr lang="en-US" b="1" dirty="0" err="1"/>
              <a:t>chiều</a:t>
            </a:r>
            <a:r>
              <a:rPr lang="en-US" b="1" dirty="0"/>
              <a:t> Evening Star </a:t>
            </a:r>
            <a:r>
              <a:rPr lang="en-US" b="1" dirty="0" err="1"/>
              <a:t>là</a:t>
            </a:r>
            <a:r>
              <a:rPr lang="en-US" b="1" dirty="0"/>
              <a:t> 1 </a:t>
            </a:r>
            <a:r>
              <a:rPr lang="en-US" b="1" dirty="0" err="1"/>
              <a:t>nến</a:t>
            </a:r>
            <a:r>
              <a:rPr lang="en-US" b="1" dirty="0"/>
              <a:t> </a:t>
            </a:r>
            <a:r>
              <a:rPr lang="en-US" b="1" dirty="0" err="1"/>
              <a:t>tăng</a:t>
            </a:r>
            <a:r>
              <a:rPr lang="en-US" b="1" dirty="0"/>
              <a:t> (</a:t>
            </a:r>
            <a:r>
              <a:rPr lang="en-US" b="1" dirty="0" err="1"/>
              <a:t>màu</a:t>
            </a:r>
            <a:r>
              <a:rPr lang="en-US" b="1" dirty="0"/>
              <a:t> </a:t>
            </a:r>
            <a:r>
              <a:rPr lang="en-US" b="1" dirty="0" err="1"/>
              <a:t>xanh</a:t>
            </a:r>
            <a:r>
              <a:rPr lang="en-US" b="1" dirty="0"/>
              <a:t>). Ở </a:t>
            </a:r>
            <a:r>
              <a:rPr lang="en-US" b="1" dirty="0" err="1" smtClean="0"/>
              <a:t>phiên</a:t>
            </a:r>
            <a:r>
              <a:rPr lang="en-US" b="1" dirty="0" smtClean="0"/>
              <a:t> </a:t>
            </a:r>
            <a:r>
              <a:rPr lang="en-US" b="1" dirty="0" err="1" smtClean="0"/>
              <a:t>thứ</a:t>
            </a:r>
            <a:r>
              <a:rPr lang="en-US" b="1" dirty="0" smtClean="0"/>
              <a:t> </a:t>
            </a:r>
            <a:r>
              <a:rPr lang="en-US" b="1" dirty="0"/>
              <a:t>1, </a:t>
            </a:r>
            <a:r>
              <a:rPr lang="en-US" b="1" dirty="0" err="1"/>
              <a:t>sự</a:t>
            </a:r>
            <a:r>
              <a:rPr lang="en-US" b="1" dirty="0"/>
              <a:t> </a:t>
            </a:r>
            <a:r>
              <a:rPr lang="en-US" b="1" dirty="0" err="1"/>
              <a:t>tăng</a:t>
            </a:r>
            <a:r>
              <a:rPr lang="en-US" b="1" dirty="0"/>
              <a:t> </a:t>
            </a:r>
            <a:r>
              <a:rPr lang="en-US" b="1" dirty="0" err="1"/>
              <a:t>giá</a:t>
            </a:r>
            <a:r>
              <a:rPr lang="en-US" b="1" dirty="0"/>
              <a:t> </a:t>
            </a:r>
            <a:r>
              <a:rPr lang="en-US" b="1" dirty="0" err="1"/>
              <a:t>chiếm</a:t>
            </a:r>
            <a:r>
              <a:rPr lang="en-US" b="1" dirty="0"/>
              <a:t> </a:t>
            </a:r>
            <a:r>
              <a:rPr lang="en-US" b="1" dirty="0" err="1"/>
              <a:t>ưu</a:t>
            </a:r>
            <a:r>
              <a:rPr lang="en-US" b="1" dirty="0"/>
              <a:t> </a:t>
            </a:r>
            <a:r>
              <a:rPr lang="en-US" b="1" dirty="0" err="1"/>
              <a:t>thế</a:t>
            </a:r>
            <a:r>
              <a:rPr lang="en-US" b="1" dirty="0"/>
              <a:t> </a:t>
            </a:r>
            <a:r>
              <a:rPr lang="en-US" b="1" dirty="0" err="1"/>
              <a:t>tuyệt</a:t>
            </a:r>
            <a:r>
              <a:rPr lang="en-US" b="1" dirty="0"/>
              <a:t> </a:t>
            </a:r>
            <a:r>
              <a:rPr lang="en-US" b="1" dirty="0" err="1"/>
              <a:t>đối</a:t>
            </a:r>
            <a:r>
              <a:rPr lang="en-US" b="1" dirty="0"/>
              <a:t>.</a:t>
            </a:r>
          </a:p>
          <a:p>
            <a:r>
              <a:rPr lang="en-US" b="1" dirty="0"/>
              <a:t>- </a:t>
            </a:r>
            <a:r>
              <a:rPr lang="en-US" b="1" dirty="0" err="1" smtClean="0"/>
              <a:t>Phiên</a:t>
            </a:r>
            <a:r>
              <a:rPr lang="en-US" b="1" dirty="0" smtClean="0"/>
              <a:t> </a:t>
            </a:r>
            <a:r>
              <a:rPr lang="en-US" b="1" dirty="0" err="1" smtClean="0"/>
              <a:t>thứ</a:t>
            </a:r>
            <a:r>
              <a:rPr lang="en-US" b="1" dirty="0" smtClean="0"/>
              <a:t> </a:t>
            </a:r>
            <a:r>
              <a:rPr lang="en-US" b="1" dirty="0"/>
              <a:t>2 </a:t>
            </a:r>
            <a:r>
              <a:rPr lang="en-US" b="1" dirty="0" err="1"/>
              <a:t>bắt</a:t>
            </a:r>
            <a:r>
              <a:rPr lang="en-US" b="1" dirty="0"/>
              <a:t> </a:t>
            </a:r>
            <a:r>
              <a:rPr lang="en-US" b="1" dirty="0" err="1"/>
              <a:t>đầu</a:t>
            </a:r>
            <a:r>
              <a:rPr lang="en-US" b="1" dirty="0"/>
              <a:t> </a:t>
            </a:r>
            <a:r>
              <a:rPr lang="en-US" b="1" dirty="0" err="1"/>
              <a:t>với</a:t>
            </a:r>
            <a:r>
              <a:rPr lang="en-US" b="1" dirty="0"/>
              <a:t> 1 </a:t>
            </a:r>
            <a:r>
              <a:rPr lang="en-US" b="1" dirty="0" err="1"/>
              <a:t>khoảng</a:t>
            </a:r>
            <a:r>
              <a:rPr lang="en-US" b="1" dirty="0"/>
              <a:t> </a:t>
            </a:r>
            <a:r>
              <a:rPr lang="en-US" b="1" dirty="0" err="1"/>
              <a:t>trống</a:t>
            </a:r>
            <a:r>
              <a:rPr lang="en-US" b="1" dirty="0"/>
              <a:t> </a:t>
            </a:r>
            <a:r>
              <a:rPr lang="en-US" b="1" dirty="0" err="1"/>
              <a:t>tăng</a:t>
            </a:r>
            <a:r>
              <a:rPr lang="en-US" b="1" dirty="0"/>
              <a:t>; </a:t>
            </a:r>
            <a:r>
              <a:rPr lang="en-US" b="1" dirty="0" err="1"/>
              <a:t>dấu</a:t>
            </a:r>
            <a:r>
              <a:rPr lang="en-US" b="1" dirty="0"/>
              <a:t> </a:t>
            </a:r>
            <a:r>
              <a:rPr lang="en-US" b="1" dirty="0" err="1"/>
              <a:t>hiệu</a:t>
            </a:r>
            <a:r>
              <a:rPr lang="en-US" b="1" dirty="0"/>
              <a:t> </a:t>
            </a:r>
            <a:r>
              <a:rPr lang="en-US" b="1" dirty="0" err="1"/>
              <a:t>tăng</a:t>
            </a:r>
            <a:r>
              <a:rPr lang="en-US" b="1" dirty="0"/>
              <a:t> </a:t>
            </a:r>
            <a:r>
              <a:rPr lang="en-US" b="1" dirty="0" err="1"/>
              <a:t>giá</a:t>
            </a:r>
            <a:r>
              <a:rPr lang="en-US" b="1" dirty="0"/>
              <a:t> </a:t>
            </a:r>
            <a:r>
              <a:rPr lang="en-US" b="1" dirty="0" err="1"/>
              <a:t>vẫn</a:t>
            </a:r>
            <a:r>
              <a:rPr lang="en-US" b="1" dirty="0"/>
              <a:t> </a:t>
            </a:r>
            <a:r>
              <a:rPr lang="en-US" b="1" dirty="0" err="1"/>
              <a:t>được</a:t>
            </a:r>
            <a:r>
              <a:rPr lang="en-US" b="1" dirty="0"/>
              <a:t> </a:t>
            </a:r>
            <a:r>
              <a:rPr lang="en-US" b="1" dirty="0" err="1"/>
              <a:t>duy</a:t>
            </a:r>
            <a:r>
              <a:rPr lang="en-US" b="1" dirty="0"/>
              <a:t> </a:t>
            </a:r>
            <a:r>
              <a:rPr lang="en-US" b="1" dirty="0" err="1"/>
              <a:t>trì</a:t>
            </a:r>
            <a:r>
              <a:rPr lang="en-US" b="1" dirty="0"/>
              <a:t> </a:t>
            </a:r>
            <a:r>
              <a:rPr lang="en-US" b="1" dirty="0" err="1"/>
              <a:t>nhưng</a:t>
            </a:r>
            <a:r>
              <a:rPr lang="en-US" b="1" dirty="0"/>
              <a:t> </a:t>
            </a:r>
            <a:r>
              <a:rPr lang="en-US" b="1" dirty="0" err="1"/>
              <a:t>xu</a:t>
            </a:r>
            <a:r>
              <a:rPr lang="en-US" b="1" dirty="0"/>
              <a:t> </a:t>
            </a:r>
            <a:r>
              <a:rPr lang="en-US" b="1" dirty="0" err="1"/>
              <a:t>hướng</a:t>
            </a:r>
            <a:r>
              <a:rPr lang="en-US" b="1" dirty="0"/>
              <a:t> </a:t>
            </a:r>
            <a:r>
              <a:rPr lang="en-US" b="1" dirty="0" err="1"/>
              <a:t>tăng</a:t>
            </a:r>
            <a:r>
              <a:rPr lang="en-US" b="1" dirty="0"/>
              <a:t> </a:t>
            </a:r>
            <a:r>
              <a:rPr lang="en-US" b="1" dirty="0" err="1"/>
              <a:t>giá</a:t>
            </a:r>
            <a:r>
              <a:rPr lang="en-US" b="1" dirty="0"/>
              <a:t> </a:t>
            </a:r>
            <a:r>
              <a:rPr lang="en-US" b="1" dirty="0" err="1"/>
              <a:t>này</a:t>
            </a:r>
            <a:r>
              <a:rPr lang="en-US" b="1" dirty="0"/>
              <a:t> </a:t>
            </a:r>
            <a:r>
              <a:rPr lang="en-US" b="1" dirty="0" err="1"/>
              <a:t>vẫn</a:t>
            </a:r>
            <a:r>
              <a:rPr lang="en-US" b="1" dirty="0"/>
              <a:t> </a:t>
            </a:r>
            <a:r>
              <a:rPr lang="en-US" b="1" dirty="0" err="1"/>
              <a:t>không</a:t>
            </a:r>
            <a:r>
              <a:rPr lang="en-US" b="1" dirty="0"/>
              <a:t> </a:t>
            </a:r>
            <a:r>
              <a:rPr lang="en-US" b="1" dirty="0" err="1"/>
              <a:t>đẩy</a:t>
            </a:r>
            <a:r>
              <a:rPr lang="en-US" b="1" dirty="0"/>
              <a:t> </a:t>
            </a:r>
            <a:r>
              <a:rPr lang="en-US" b="1" dirty="0" err="1"/>
              <a:t>giá</a:t>
            </a:r>
            <a:r>
              <a:rPr lang="en-US" b="1" dirty="0"/>
              <a:t> </a:t>
            </a:r>
            <a:r>
              <a:rPr lang="en-US" b="1" dirty="0" err="1"/>
              <a:t>đi</a:t>
            </a:r>
            <a:r>
              <a:rPr lang="en-US" b="1" dirty="0"/>
              <a:t> </a:t>
            </a:r>
            <a:r>
              <a:rPr lang="en-US" b="1" dirty="0" err="1"/>
              <a:t>xa</a:t>
            </a:r>
            <a:r>
              <a:rPr lang="en-US" b="1" dirty="0"/>
              <a:t> </a:t>
            </a:r>
            <a:r>
              <a:rPr lang="en-US" b="1" dirty="0" err="1"/>
              <a:t>được</a:t>
            </a:r>
            <a:r>
              <a:rPr lang="en-US" b="1" dirty="0"/>
              <a:t>. </a:t>
            </a:r>
            <a:r>
              <a:rPr lang="en-US" b="1" dirty="0" err="1"/>
              <a:t>Kết</a:t>
            </a:r>
            <a:r>
              <a:rPr lang="en-US" b="1" dirty="0"/>
              <a:t> </a:t>
            </a:r>
            <a:r>
              <a:rPr lang="en-US" b="1" dirty="0" err="1"/>
              <a:t>thúc</a:t>
            </a:r>
            <a:r>
              <a:rPr lang="en-US" b="1" dirty="0"/>
              <a:t> </a:t>
            </a:r>
            <a:r>
              <a:rPr lang="en-US" b="1" dirty="0" err="1" smtClean="0"/>
              <a:t>phiên</a:t>
            </a:r>
            <a:r>
              <a:rPr lang="en-US" b="1" dirty="0" smtClean="0"/>
              <a:t> </a:t>
            </a:r>
            <a:r>
              <a:rPr lang="en-US" b="1" dirty="0" err="1" smtClean="0"/>
              <a:t>thứ</a:t>
            </a:r>
            <a:r>
              <a:rPr lang="en-US" b="1" dirty="0" smtClean="0"/>
              <a:t> </a:t>
            </a:r>
            <a:r>
              <a:rPr lang="en-US" b="1" dirty="0"/>
              <a:t>2 </a:t>
            </a:r>
            <a:r>
              <a:rPr lang="en-US" b="1" dirty="0" err="1"/>
              <a:t>bằng</a:t>
            </a:r>
            <a:r>
              <a:rPr lang="en-US" b="1" dirty="0"/>
              <a:t> 1 </a:t>
            </a:r>
            <a:r>
              <a:rPr lang="en-US" b="1" dirty="0" err="1"/>
              <a:t>giá</a:t>
            </a:r>
            <a:r>
              <a:rPr lang="en-US" b="1" dirty="0"/>
              <a:t> </a:t>
            </a:r>
            <a:r>
              <a:rPr lang="en-US" b="1" dirty="0" err="1"/>
              <a:t>đóng</a:t>
            </a:r>
            <a:r>
              <a:rPr lang="en-US" b="1" dirty="0"/>
              <a:t> </a:t>
            </a:r>
            <a:r>
              <a:rPr lang="en-US" b="1" dirty="0" err="1"/>
              <a:t>cửa</a:t>
            </a:r>
            <a:r>
              <a:rPr lang="en-US" b="1" dirty="0"/>
              <a:t> </a:t>
            </a:r>
            <a:r>
              <a:rPr lang="en-US" b="1" dirty="0" err="1"/>
              <a:t>xấp</a:t>
            </a:r>
            <a:r>
              <a:rPr lang="en-US" b="1" dirty="0"/>
              <a:t> </a:t>
            </a:r>
            <a:r>
              <a:rPr lang="en-US" b="1" dirty="0" err="1"/>
              <a:t>xỉ</a:t>
            </a:r>
            <a:r>
              <a:rPr lang="en-US" b="1" dirty="0"/>
              <a:t> </a:t>
            </a:r>
            <a:r>
              <a:rPr lang="en-US" b="1" dirty="0" err="1"/>
              <a:t>với</a:t>
            </a:r>
            <a:r>
              <a:rPr lang="en-US" b="1" dirty="0"/>
              <a:t> </a:t>
            </a:r>
            <a:r>
              <a:rPr lang="en-US" b="1" dirty="0" err="1"/>
              <a:t>giá</a:t>
            </a:r>
            <a:r>
              <a:rPr lang="en-US" b="1" dirty="0"/>
              <a:t> </a:t>
            </a:r>
            <a:r>
              <a:rPr lang="en-US" b="1" dirty="0" err="1"/>
              <a:t>mở</a:t>
            </a:r>
            <a:r>
              <a:rPr lang="en-US" b="1" dirty="0"/>
              <a:t> </a:t>
            </a:r>
            <a:r>
              <a:rPr lang="en-US" b="1" dirty="0" err="1"/>
              <a:t>cửa</a:t>
            </a:r>
            <a:r>
              <a:rPr lang="en-US" b="1" dirty="0"/>
              <a:t>. Do </a:t>
            </a:r>
            <a:r>
              <a:rPr lang="en-US" b="1" dirty="0" err="1"/>
              <a:t>đó</a:t>
            </a:r>
            <a:r>
              <a:rPr lang="en-US" b="1" dirty="0"/>
              <a:t>, </a:t>
            </a:r>
            <a:r>
              <a:rPr lang="en-US" b="1" dirty="0" err="1"/>
              <a:t>hình</a:t>
            </a:r>
            <a:r>
              <a:rPr lang="en-US" b="1" dirty="0"/>
              <a:t> </a:t>
            </a:r>
            <a:r>
              <a:rPr lang="en-US" b="1" dirty="0" err="1"/>
              <a:t>nến</a:t>
            </a:r>
            <a:r>
              <a:rPr lang="en-US" b="1" dirty="0"/>
              <a:t> </a:t>
            </a:r>
            <a:r>
              <a:rPr lang="en-US" b="1" dirty="0" err="1"/>
              <a:t>của</a:t>
            </a:r>
            <a:r>
              <a:rPr lang="en-US" b="1" dirty="0"/>
              <a:t> </a:t>
            </a:r>
            <a:r>
              <a:rPr lang="en-US" b="1" dirty="0" err="1" smtClean="0"/>
              <a:t>phiên</a:t>
            </a:r>
            <a:r>
              <a:rPr lang="en-US" b="1" dirty="0" smtClean="0"/>
              <a:t> </a:t>
            </a:r>
            <a:r>
              <a:rPr lang="en-US" b="1" dirty="0" err="1" smtClean="0"/>
              <a:t>thứ</a:t>
            </a:r>
            <a:r>
              <a:rPr lang="en-US" b="1" dirty="0" smtClean="0"/>
              <a:t> </a:t>
            </a:r>
            <a:r>
              <a:rPr lang="en-US" b="1" dirty="0"/>
              <a:t>2 </a:t>
            </a:r>
            <a:r>
              <a:rPr lang="en-US" b="1" dirty="0" err="1"/>
              <a:t>sẽ</a:t>
            </a:r>
            <a:r>
              <a:rPr lang="en-US" b="1" dirty="0"/>
              <a:t> </a:t>
            </a:r>
            <a:r>
              <a:rPr lang="en-US" b="1" dirty="0" err="1"/>
              <a:t>là</a:t>
            </a:r>
            <a:r>
              <a:rPr lang="en-US" b="1" dirty="0"/>
              <a:t> 1 </a:t>
            </a:r>
            <a:r>
              <a:rPr lang="en-US" b="1" dirty="0" err="1"/>
              <a:t>thân</a:t>
            </a:r>
            <a:r>
              <a:rPr lang="en-US" b="1" dirty="0"/>
              <a:t> </a:t>
            </a:r>
            <a:r>
              <a:rPr lang="en-US" b="1" dirty="0" err="1"/>
              <a:t>nến</a:t>
            </a:r>
            <a:r>
              <a:rPr lang="en-US" b="1" dirty="0"/>
              <a:t> </a:t>
            </a:r>
            <a:r>
              <a:rPr lang="en-US" b="1" dirty="0" err="1"/>
              <a:t>nhỏ</a:t>
            </a:r>
            <a:r>
              <a:rPr lang="en-US" b="1" dirty="0"/>
              <a:t> </a:t>
            </a:r>
            <a:r>
              <a:rPr lang="en-US" b="1" dirty="0" err="1"/>
              <a:t>và</a:t>
            </a:r>
            <a:r>
              <a:rPr lang="en-US" b="1" dirty="0"/>
              <a:t> </a:t>
            </a:r>
            <a:r>
              <a:rPr lang="en-US" b="1" dirty="0" err="1"/>
              <a:t>có</a:t>
            </a:r>
            <a:r>
              <a:rPr lang="en-US" b="1" dirty="0"/>
              <a:t> </a:t>
            </a:r>
            <a:r>
              <a:rPr lang="en-US" b="1" dirty="0" err="1"/>
              <a:t>thể</a:t>
            </a:r>
            <a:r>
              <a:rPr lang="en-US" b="1" dirty="0"/>
              <a:t> </a:t>
            </a:r>
            <a:r>
              <a:rPr lang="en-US" b="1" dirty="0" err="1"/>
              <a:t>là</a:t>
            </a:r>
            <a:r>
              <a:rPr lang="en-US" b="1" dirty="0"/>
              <a:t> </a:t>
            </a:r>
            <a:r>
              <a:rPr lang="en-US" b="1" dirty="0" err="1"/>
              <a:t>nến</a:t>
            </a:r>
            <a:r>
              <a:rPr lang="en-US" b="1" dirty="0"/>
              <a:t> </a:t>
            </a:r>
            <a:r>
              <a:rPr lang="en-US" b="1" dirty="0" err="1"/>
              <a:t>tăng</a:t>
            </a:r>
            <a:r>
              <a:rPr lang="en-US" b="1" dirty="0"/>
              <a:t> hay </a:t>
            </a:r>
            <a:r>
              <a:rPr lang="en-US" b="1" dirty="0" err="1"/>
              <a:t>nến</a:t>
            </a:r>
            <a:r>
              <a:rPr lang="en-US" b="1" dirty="0"/>
              <a:t> </a:t>
            </a:r>
            <a:r>
              <a:rPr lang="en-US" b="1" dirty="0" err="1"/>
              <a:t>giảm</a:t>
            </a:r>
            <a:r>
              <a:rPr lang="en-US" b="1" dirty="0"/>
              <a:t> </a:t>
            </a:r>
            <a:r>
              <a:rPr lang="en-US" b="1" dirty="0" err="1"/>
              <a:t>hoặc</a:t>
            </a:r>
            <a:r>
              <a:rPr lang="en-US" b="1" dirty="0"/>
              <a:t> </a:t>
            </a:r>
            <a:r>
              <a:rPr lang="en-US" b="1" dirty="0" err="1"/>
              <a:t>cũng</a:t>
            </a:r>
            <a:r>
              <a:rPr lang="en-US" b="1" dirty="0"/>
              <a:t> </a:t>
            </a:r>
            <a:r>
              <a:rPr lang="en-US" b="1" dirty="0" err="1"/>
              <a:t>có</a:t>
            </a:r>
            <a:r>
              <a:rPr lang="en-US" b="1" dirty="0"/>
              <a:t> </a:t>
            </a:r>
            <a:r>
              <a:rPr lang="en-US" b="1" dirty="0" err="1"/>
              <a:t>thể</a:t>
            </a:r>
            <a:r>
              <a:rPr lang="en-US" b="1" dirty="0"/>
              <a:t> </a:t>
            </a:r>
            <a:r>
              <a:rPr lang="en-US" b="1" dirty="0" err="1"/>
              <a:t>là</a:t>
            </a:r>
            <a:r>
              <a:rPr lang="en-US" b="1" dirty="0"/>
              <a:t> 1 </a:t>
            </a:r>
            <a:r>
              <a:rPr lang="en-US" b="1" dirty="0" err="1"/>
              <a:t>Doji</a:t>
            </a:r>
            <a:r>
              <a:rPr lang="en-US" b="1" dirty="0"/>
              <a:t>.</a:t>
            </a:r>
          </a:p>
          <a:p>
            <a:r>
              <a:rPr lang="en-US" b="1" dirty="0" smtClean="0"/>
              <a:t>- </a:t>
            </a:r>
            <a:r>
              <a:rPr lang="en-US" b="1" dirty="0" err="1" smtClean="0"/>
              <a:t>Nói</a:t>
            </a:r>
            <a:r>
              <a:rPr lang="en-US" b="1" dirty="0" smtClean="0"/>
              <a:t> </a:t>
            </a:r>
            <a:r>
              <a:rPr lang="en-US" b="1" dirty="0" err="1"/>
              <a:t>chung</a:t>
            </a:r>
            <a:r>
              <a:rPr lang="en-US" b="1" dirty="0"/>
              <a:t>, </a:t>
            </a:r>
            <a:r>
              <a:rPr lang="en-US" b="1" dirty="0" err="1"/>
              <a:t>nếu</a:t>
            </a:r>
            <a:r>
              <a:rPr lang="en-US" b="1" dirty="0"/>
              <a:t> </a:t>
            </a:r>
            <a:r>
              <a:rPr lang="en-US" b="1" dirty="0" err="1" smtClean="0"/>
              <a:t>phiên</a:t>
            </a:r>
            <a:r>
              <a:rPr lang="en-US" b="1" dirty="0" smtClean="0"/>
              <a:t> </a:t>
            </a:r>
            <a:r>
              <a:rPr lang="en-US" b="1" dirty="0" err="1" smtClean="0"/>
              <a:t>thứ</a:t>
            </a:r>
            <a:r>
              <a:rPr lang="en-US" b="1" dirty="0" smtClean="0"/>
              <a:t> </a:t>
            </a:r>
            <a:r>
              <a:rPr lang="en-US" b="1" dirty="0"/>
              <a:t>2 </a:t>
            </a:r>
            <a:r>
              <a:rPr lang="en-US" b="1" dirty="0" err="1"/>
              <a:t>là</a:t>
            </a:r>
            <a:r>
              <a:rPr lang="en-US" b="1" dirty="0"/>
              <a:t> </a:t>
            </a:r>
            <a:r>
              <a:rPr lang="en-US" b="1" dirty="0" err="1"/>
              <a:t>một</a:t>
            </a:r>
            <a:r>
              <a:rPr lang="en-US" b="1" dirty="0"/>
              <a:t> </a:t>
            </a:r>
            <a:r>
              <a:rPr lang="en-US" b="1" dirty="0" err="1"/>
              <a:t>nến</a:t>
            </a:r>
            <a:r>
              <a:rPr lang="en-US" b="1" dirty="0"/>
              <a:t> </a:t>
            </a:r>
            <a:r>
              <a:rPr lang="en-US" b="1" dirty="0" err="1"/>
              <a:t>giảm</a:t>
            </a:r>
            <a:r>
              <a:rPr lang="en-US" b="1" dirty="0"/>
              <a:t> </a:t>
            </a:r>
            <a:r>
              <a:rPr lang="en-US" b="1" dirty="0" err="1"/>
              <a:t>và</a:t>
            </a:r>
            <a:r>
              <a:rPr lang="en-US" b="1" dirty="0"/>
              <a:t> </a:t>
            </a:r>
            <a:r>
              <a:rPr lang="en-US" b="1" dirty="0" err="1"/>
              <a:t>có</a:t>
            </a:r>
            <a:r>
              <a:rPr lang="en-US" b="1" dirty="0"/>
              <a:t> </a:t>
            </a:r>
            <a:r>
              <a:rPr lang="en-US" b="1" dirty="0" err="1"/>
              <a:t>thân</a:t>
            </a:r>
            <a:r>
              <a:rPr lang="en-US" b="1" dirty="0"/>
              <a:t> </a:t>
            </a:r>
            <a:r>
              <a:rPr lang="en-US" b="1" dirty="0" err="1"/>
              <a:t>nến</a:t>
            </a:r>
            <a:r>
              <a:rPr lang="en-US" b="1" dirty="0"/>
              <a:t> </a:t>
            </a:r>
            <a:r>
              <a:rPr lang="en-US" b="1" dirty="0" err="1"/>
              <a:t>nhỏ</a:t>
            </a:r>
            <a:r>
              <a:rPr lang="en-US" b="1" dirty="0"/>
              <a:t> </a:t>
            </a:r>
            <a:r>
              <a:rPr lang="en-US" b="1" dirty="0" err="1"/>
              <a:t>thì</a:t>
            </a:r>
            <a:r>
              <a:rPr lang="en-US" b="1" dirty="0"/>
              <a:t> </a:t>
            </a:r>
            <a:r>
              <a:rPr lang="en-US" b="1" dirty="0" err="1"/>
              <a:t>đây</a:t>
            </a:r>
            <a:r>
              <a:rPr lang="en-US" b="1" dirty="0"/>
              <a:t> </a:t>
            </a:r>
            <a:r>
              <a:rPr lang="en-US" b="1" dirty="0" err="1"/>
              <a:t>là</a:t>
            </a:r>
            <a:r>
              <a:rPr lang="en-US" b="1" dirty="0"/>
              <a:t> 1 </a:t>
            </a:r>
            <a:r>
              <a:rPr lang="en-US" b="1" dirty="0" err="1"/>
              <a:t>tín</a:t>
            </a:r>
            <a:r>
              <a:rPr lang="en-US" b="1" dirty="0"/>
              <a:t> </a:t>
            </a:r>
            <a:r>
              <a:rPr lang="en-US" b="1" dirty="0" err="1"/>
              <a:t>hiệu</a:t>
            </a:r>
            <a:r>
              <a:rPr lang="en-US" b="1" dirty="0"/>
              <a:t> </a:t>
            </a:r>
            <a:r>
              <a:rPr lang="en-US" b="1" dirty="0" err="1"/>
              <a:t>mạnh</a:t>
            </a:r>
            <a:r>
              <a:rPr lang="en-US" b="1" dirty="0"/>
              <a:t> </a:t>
            </a:r>
            <a:r>
              <a:rPr lang="en-US" b="1" dirty="0" err="1"/>
              <a:t>dự</a:t>
            </a:r>
            <a:r>
              <a:rPr lang="en-US" b="1" dirty="0"/>
              <a:t> </a:t>
            </a:r>
            <a:r>
              <a:rPr lang="en-US" b="1" dirty="0" err="1"/>
              <a:t>báo</a:t>
            </a:r>
            <a:r>
              <a:rPr lang="en-US" b="1" dirty="0"/>
              <a:t> </a:t>
            </a:r>
            <a:r>
              <a:rPr lang="en-US" b="1" dirty="0" err="1"/>
              <a:t>sẽ</a:t>
            </a:r>
            <a:r>
              <a:rPr lang="en-US" b="1" dirty="0"/>
              <a:t> </a:t>
            </a:r>
            <a:r>
              <a:rPr lang="en-US" b="1" dirty="0" err="1"/>
              <a:t>xảy</a:t>
            </a:r>
            <a:r>
              <a:rPr lang="en-US" b="1" dirty="0"/>
              <a:t> </a:t>
            </a:r>
            <a:r>
              <a:rPr lang="en-US" b="1" dirty="0" err="1"/>
              <a:t>ra</a:t>
            </a:r>
            <a:r>
              <a:rPr lang="en-US" b="1" dirty="0"/>
              <a:t> </a:t>
            </a:r>
            <a:r>
              <a:rPr lang="en-US" b="1" dirty="0" err="1"/>
              <a:t>đảo</a:t>
            </a:r>
            <a:r>
              <a:rPr lang="en-US" b="1" dirty="0"/>
              <a:t> </a:t>
            </a:r>
            <a:r>
              <a:rPr lang="en-US" b="1" dirty="0" err="1"/>
              <a:t>chiều</a:t>
            </a:r>
            <a:r>
              <a:rPr lang="en-US" b="1" dirty="0"/>
              <a:t>. </a:t>
            </a:r>
            <a:r>
              <a:rPr lang="en-US" b="1" dirty="0" err="1"/>
              <a:t>Nhưng</a:t>
            </a:r>
            <a:r>
              <a:rPr lang="en-US" b="1" dirty="0"/>
              <a:t> </a:t>
            </a:r>
            <a:r>
              <a:rPr lang="en-US" b="1" dirty="0" err="1" smtClean="0"/>
              <a:t>phiên</a:t>
            </a:r>
            <a:r>
              <a:rPr lang="en-US" b="1" dirty="0" smtClean="0"/>
              <a:t> </a:t>
            </a:r>
            <a:r>
              <a:rPr lang="en-US" b="1" dirty="0" err="1" smtClean="0"/>
              <a:t>thứ</a:t>
            </a:r>
            <a:r>
              <a:rPr lang="en-US" b="1" dirty="0" smtClean="0"/>
              <a:t> </a:t>
            </a:r>
            <a:r>
              <a:rPr lang="en-US" b="1" dirty="0"/>
              <a:t>3 </a:t>
            </a:r>
            <a:r>
              <a:rPr lang="en-US" b="1" dirty="0" err="1"/>
              <a:t>mới</a:t>
            </a:r>
            <a:r>
              <a:rPr lang="en-US" b="1" dirty="0"/>
              <a:t> </a:t>
            </a:r>
            <a:r>
              <a:rPr lang="en-US" b="1" dirty="0" err="1"/>
              <a:t>là</a:t>
            </a:r>
            <a:r>
              <a:rPr lang="en-US" b="1" dirty="0"/>
              <a:t> </a:t>
            </a:r>
            <a:r>
              <a:rPr lang="en-US" b="1" dirty="0" err="1"/>
              <a:t>ngày</a:t>
            </a:r>
            <a:r>
              <a:rPr lang="en-US" b="1" dirty="0"/>
              <a:t> </a:t>
            </a:r>
            <a:r>
              <a:rPr lang="en-US" b="1" dirty="0" err="1"/>
              <a:t>quan</a:t>
            </a:r>
            <a:r>
              <a:rPr lang="en-US" b="1" dirty="0"/>
              <a:t> </a:t>
            </a:r>
            <a:r>
              <a:rPr lang="en-US" b="1" dirty="0" err="1"/>
              <a:t>trọng</a:t>
            </a:r>
            <a:r>
              <a:rPr lang="en-US" b="1" dirty="0"/>
              <a:t> </a:t>
            </a:r>
            <a:r>
              <a:rPr lang="en-US" b="1" dirty="0" err="1"/>
              <a:t>trong</a:t>
            </a:r>
            <a:r>
              <a:rPr lang="en-US" b="1" dirty="0"/>
              <a:t> </a:t>
            </a:r>
            <a:r>
              <a:rPr lang="en-US" b="1" dirty="0" err="1"/>
              <a:t>mẫu</a:t>
            </a:r>
            <a:r>
              <a:rPr lang="en-US" b="1" dirty="0"/>
              <a:t> Evening Star </a:t>
            </a:r>
            <a:r>
              <a:rPr lang="en-US" b="1" dirty="0" err="1"/>
              <a:t>này</a:t>
            </a:r>
            <a:r>
              <a:rPr lang="en-US" b="1" dirty="0" smtClean="0"/>
              <a:t>.</a:t>
            </a:r>
          </a:p>
          <a:p>
            <a:r>
              <a:rPr lang="en-US" b="1" dirty="0" smtClean="0"/>
              <a:t>- </a:t>
            </a:r>
            <a:r>
              <a:rPr lang="en-US" b="1" dirty="0" err="1" smtClean="0"/>
              <a:t>Phiên</a:t>
            </a:r>
            <a:r>
              <a:rPr lang="en-US" b="1" dirty="0" smtClean="0"/>
              <a:t> </a:t>
            </a:r>
            <a:r>
              <a:rPr lang="en-US" b="1" dirty="0" err="1" smtClean="0"/>
              <a:t>thứ</a:t>
            </a:r>
            <a:r>
              <a:rPr lang="en-US" b="1" dirty="0" smtClean="0"/>
              <a:t> </a:t>
            </a:r>
            <a:r>
              <a:rPr lang="en-US" b="1" dirty="0"/>
              <a:t>3 </a:t>
            </a:r>
            <a:r>
              <a:rPr lang="en-US" b="1" dirty="0" err="1"/>
              <a:t>bắt</a:t>
            </a:r>
            <a:r>
              <a:rPr lang="en-US" b="1" dirty="0"/>
              <a:t> </a:t>
            </a:r>
            <a:r>
              <a:rPr lang="en-US" b="1" dirty="0" err="1"/>
              <a:t>đầu</a:t>
            </a:r>
            <a:r>
              <a:rPr lang="en-US" b="1" dirty="0"/>
              <a:t> </a:t>
            </a:r>
            <a:r>
              <a:rPr lang="en-US" b="1" dirty="0" err="1"/>
              <a:t>là</a:t>
            </a:r>
            <a:r>
              <a:rPr lang="en-US" b="1" dirty="0"/>
              <a:t> 1 </a:t>
            </a:r>
            <a:r>
              <a:rPr lang="en-US" b="1" dirty="0" err="1"/>
              <a:t>khoảng</a:t>
            </a:r>
            <a:r>
              <a:rPr lang="en-US" b="1" dirty="0"/>
              <a:t> </a:t>
            </a:r>
            <a:r>
              <a:rPr lang="en-US" b="1" dirty="0" err="1"/>
              <a:t>trống</a:t>
            </a:r>
            <a:r>
              <a:rPr lang="en-US" b="1" dirty="0"/>
              <a:t> </a:t>
            </a:r>
            <a:r>
              <a:rPr lang="en-US" b="1" dirty="0" err="1"/>
              <a:t>giảm</a:t>
            </a:r>
            <a:r>
              <a:rPr lang="en-US" b="1" dirty="0"/>
              <a:t> (</a:t>
            </a:r>
            <a:r>
              <a:rPr lang="en-US" b="1" dirty="0" err="1"/>
              <a:t>đây</a:t>
            </a:r>
            <a:r>
              <a:rPr lang="en-US" b="1" dirty="0"/>
              <a:t> </a:t>
            </a:r>
            <a:r>
              <a:rPr lang="en-US" b="1" dirty="0" err="1"/>
              <a:t>là</a:t>
            </a:r>
            <a:r>
              <a:rPr lang="en-US" b="1" dirty="0"/>
              <a:t> </a:t>
            </a:r>
            <a:r>
              <a:rPr lang="en-US" b="1" dirty="0" err="1"/>
              <a:t>dấu</a:t>
            </a:r>
            <a:r>
              <a:rPr lang="en-US" b="1" dirty="0"/>
              <a:t> </a:t>
            </a:r>
            <a:r>
              <a:rPr lang="en-US" b="1" dirty="0" err="1"/>
              <a:t>hiệu</a:t>
            </a:r>
            <a:r>
              <a:rPr lang="en-US" b="1" dirty="0"/>
              <a:t> </a:t>
            </a:r>
            <a:r>
              <a:rPr lang="en-US" b="1" dirty="0" err="1"/>
              <a:t>giảm</a:t>
            </a:r>
            <a:r>
              <a:rPr lang="en-US" b="1" dirty="0"/>
              <a:t> </a:t>
            </a:r>
            <a:r>
              <a:rPr lang="en-US" b="1" dirty="0" err="1"/>
              <a:t>giá</a:t>
            </a:r>
            <a:r>
              <a:rPr lang="en-US" b="1" dirty="0"/>
              <a:t>) </a:t>
            </a:r>
            <a:r>
              <a:rPr lang="en-US" b="1" dirty="0" err="1"/>
              <a:t>và</a:t>
            </a:r>
            <a:r>
              <a:rPr lang="en-US" b="1" dirty="0"/>
              <a:t> </a:t>
            </a:r>
            <a:r>
              <a:rPr lang="en-US" b="1" dirty="0" err="1"/>
              <a:t>xu</a:t>
            </a:r>
            <a:r>
              <a:rPr lang="en-US" b="1" dirty="0"/>
              <a:t> </a:t>
            </a:r>
            <a:r>
              <a:rPr lang="en-US" b="1" dirty="0" err="1"/>
              <a:t>hướng</a:t>
            </a:r>
            <a:r>
              <a:rPr lang="en-US" b="1" dirty="0"/>
              <a:t> </a:t>
            </a:r>
            <a:r>
              <a:rPr lang="en-US" b="1" dirty="0" err="1"/>
              <a:t>giảm</a:t>
            </a:r>
            <a:r>
              <a:rPr lang="en-US" b="1" dirty="0"/>
              <a:t> </a:t>
            </a:r>
            <a:r>
              <a:rPr lang="en-US" b="1" dirty="0" err="1"/>
              <a:t>giá</a:t>
            </a:r>
            <a:r>
              <a:rPr lang="en-US" b="1" dirty="0"/>
              <a:t> </a:t>
            </a:r>
            <a:r>
              <a:rPr lang="en-US" b="1" dirty="0" err="1"/>
              <a:t>này</a:t>
            </a:r>
            <a:r>
              <a:rPr lang="en-US" b="1" dirty="0"/>
              <a:t> </a:t>
            </a:r>
            <a:r>
              <a:rPr lang="en-US" b="1" dirty="0" err="1"/>
              <a:t>đã</a:t>
            </a:r>
            <a:r>
              <a:rPr lang="en-US" b="1" dirty="0"/>
              <a:t> </a:t>
            </a:r>
            <a:r>
              <a:rPr lang="en-US" b="1" dirty="0" err="1"/>
              <a:t>đẩy</a:t>
            </a:r>
            <a:r>
              <a:rPr lang="en-US" b="1" dirty="0"/>
              <a:t> </a:t>
            </a:r>
            <a:r>
              <a:rPr lang="en-US" b="1" dirty="0" err="1"/>
              <a:t>đường</a:t>
            </a:r>
            <a:r>
              <a:rPr lang="en-US" b="1" dirty="0"/>
              <a:t> </a:t>
            </a:r>
            <a:r>
              <a:rPr lang="en-US" b="1" dirty="0" err="1"/>
              <a:t>giá</a:t>
            </a:r>
            <a:r>
              <a:rPr lang="en-US" b="1" dirty="0"/>
              <a:t> </a:t>
            </a:r>
            <a:r>
              <a:rPr lang="en-US" b="1" dirty="0" err="1"/>
              <a:t>xuống</a:t>
            </a:r>
            <a:r>
              <a:rPr lang="en-US" b="1" dirty="0"/>
              <a:t> </a:t>
            </a:r>
            <a:r>
              <a:rPr lang="en-US" b="1" dirty="0" err="1"/>
              <a:t>sâu</a:t>
            </a:r>
            <a:r>
              <a:rPr lang="en-US" b="1" dirty="0"/>
              <a:t> </a:t>
            </a:r>
            <a:r>
              <a:rPr lang="en-US" b="1" dirty="0" err="1"/>
              <a:t>hơn</a:t>
            </a:r>
            <a:r>
              <a:rPr lang="en-US" b="1" dirty="0"/>
              <a:t> </a:t>
            </a:r>
            <a:r>
              <a:rPr lang="en-US" b="1" dirty="0" err="1"/>
              <a:t>nữa</a:t>
            </a:r>
            <a:r>
              <a:rPr lang="en-US" b="1" dirty="0"/>
              <a:t>, </a:t>
            </a:r>
            <a:r>
              <a:rPr lang="en-US" b="1" dirty="0" err="1"/>
              <a:t>thông</a:t>
            </a:r>
            <a:r>
              <a:rPr lang="en-US" b="1" dirty="0"/>
              <a:t> </a:t>
            </a:r>
            <a:r>
              <a:rPr lang="en-US" b="1" dirty="0" err="1"/>
              <a:t>thường</a:t>
            </a:r>
            <a:r>
              <a:rPr lang="en-US" b="1" dirty="0"/>
              <a:t> </a:t>
            </a:r>
            <a:r>
              <a:rPr lang="en-US" b="1" dirty="0" err="1" smtClean="0"/>
              <a:t>phiên</a:t>
            </a:r>
            <a:r>
              <a:rPr lang="en-US" b="1" dirty="0" smtClean="0"/>
              <a:t> </a:t>
            </a:r>
            <a:r>
              <a:rPr lang="en-US" b="1" dirty="0" err="1" smtClean="0"/>
              <a:t>thứ</a:t>
            </a:r>
            <a:r>
              <a:rPr lang="en-US" b="1" dirty="0" smtClean="0"/>
              <a:t> </a:t>
            </a:r>
            <a:r>
              <a:rPr lang="en-US" b="1" dirty="0"/>
              <a:t>3 </a:t>
            </a:r>
            <a:r>
              <a:rPr lang="en-US" b="1" dirty="0" err="1"/>
              <a:t>sẽ</a:t>
            </a:r>
            <a:r>
              <a:rPr lang="en-US" b="1" dirty="0"/>
              <a:t> </a:t>
            </a:r>
            <a:r>
              <a:rPr lang="en-US" b="1" dirty="0" err="1"/>
              <a:t>giảm</a:t>
            </a:r>
            <a:r>
              <a:rPr lang="en-US" b="1" dirty="0"/>
              <a:t> </a:t>
            </a:r>
            <a:r>
              <a:rPr lang="en-US" b="1" dirty="0" err="1"/>
              <a:t>sâu</a:t>
            </a:r>
            <a:r>
              <a:rPr lang="en-US" b="1" dirty="0"/>
              <a:t> </a:t>
            </a:r>
            <a:r>
              <a:rPr lang="en-US" b="1" dirty="0" err="1"/>
              <a:t>hơn</a:t>
            </a:r>
            <a:r>
              <a:rPr lang="en-US" b="1" dirty="0"/>
              <a:t> </a:t>
            </a:r>
            <a:r>
              <a:rPr lang="en-US" b="1" dirty="0" err="1"/>
              <a:t>sự</a:t>
            </a:r>
            <a:r>
              <a:rPr lang="en-US" b="1" dirty="0"/>
              <a:t> </a:t>
            </a:r>
            <a:r>
              <a:rPr lang="en-US" b="1" dirty="0" err="1"/>
              <a:t>tăng</a:t>
            </a:r>
            <a:r>
              <a:rPr lang="en-US" b="1" dirty="0"/>
              <a:t> </a:t>
            </a:r>
            <a:r>
              <a:rPr lang="en-US" b="1" dirty="0" err="1"/>
              <a:t>giá</a:t>
            </a:r>
            <a:r>
              <a:rPr lang="en-US" b="1" dirty="0"/>
              <a:t> </a:t>
            </a:r>
            <a:r>
              <a:rPr lang="en-US" b="1" dirty="0" err="1"/>
              <a:t>của</a:t>
            </a:r>
            <a:r>
              <a:rPr lang="en-US" b="1" dirty="0"/>
              <a:t> </a:t>
            </a:r>
            <a:r>
              <a:rPr lang="en-US" b="1" dirty="0" err="1"/>
              <a:t>ngày</a:t>
            </a:r>
            <a:r>
              <a:rPr lang="en-US" b="1" dirty="0"/>
              <a:t> </a:t>
            </a:r>
            <a:r>
              <a:rPr lang="en-US" b="1" dirty="0" err="1"/>
              <a:t>thứ</a:t>
            </a:r>
            <a:r>
              <a:rPr lang="en-US" b="1" dirty="0"/>
              <a:t> 1 </a:t>
            </a:r>
            <a:r>
              <a:rPr lang="en-US" b="1" dirty="0" err="1"/>
              <a:t>nghĩa</a:t>
            </a:r>
            <a:r>
              <a:rPr lang="en-US" b="1" dirty="0"/>
              <a:t> </a:t>
            </a:r>
            <a:r>
              <a:rPr lang="en-US" b="1" dirty="0" err="1"/>
              <a:t>là</a:t>
            </a:r>
            <a:r>
              <a:rPr lang="en-US" b="1" dirty="0"/>
              <a:t> </a:t>
            </a:r>
            <a:r>
              <a:rPr lang="en-US" b="1" dirty="0" err="1"/>
              <a:t>đã</a:t>
            </a:r>
            <a:r>
              <a:rPr lang="en-US" b="1" dirty="0"/>
              <a:t> </a:t>
            </a:r>
            <a:r>
              <a:rPr lang="en-US" b="1" dirty="0" err="1"/>
              <a:t>lấy</a:t>
            </a:r>
            <a:r>
              <a:rPr lang="en-US" b="1" dirty="0"/>
              <a:t> </a:t>
            </a:r>
            <a:r>
              <a:rPr lang="en-US" b="1" dirty="0" err="1"/>
              <a:t>đi</a:t>
            </a:r>
            <a:r>
              <a:rPr lang="en-US" b="1" dirty="0"/>
              <a:t> </a:t>
            </a:r>
            <a:r>
              <a:rPr lang="en-US" b="1" dirty="0" err="1"/>
              <a:t>khoảng</a:t>
            </a:r>
            <a:r>
              <a:rPr lang="en-US" b="1" dirty="0"/>
              <a:t> </a:t>
            </a:r>
            <a:r>
              <a:rPr lang="en-US" b="1" dirty="0" err="1"/>
              <a:t>lợi</a:t>
            </a:r>
            <a:r>
              <a:rPr lang="en-US" b="1" dirty="0"/>
              <a:t> </a:t>
            </a:r>
            <a:r>
              <a:rPr lang="en-US" b="1" dirty="0" err="1"/>
              <a:t>nhuận</a:t>
            </a:r>
            <a:r>
              <a:rPr lang="en-US" b="1" dirty="0"/>
              <a:t> </a:t>
            </a:r>
            <a:r>
              <a:rPr lang="en-US" b="1" dirty="0" err="1"/>
              <a:t>của</a:t>
            </a:r>
            <a:r>
              <a:rPr lang="en-US" b="1" dirty="0"/>
              <a:t> </a:t>
            </a:r>
            <a:r>
              <a:rPr lang="en-US" b="1" dirty="0" err="1"/>
              <a:t>ngày</a:t>
            </a:r>
            <a:r>
              <a:rPr lang="en-US" b="1" dirty="0"/>
              <a:t> </a:t>
            </a:r>
            <a:r>
              <a:rPr lang="en-US" b="1" dirty="0" err="1"/>
              <a:t>thứ</a:t>
            </a:r>
            <a:r>
              <a:rPr lang="en-US" b="1" dirty="0"/>
              <a:t> 1 </a:t>
            </a:r>
            <a:r>
              <a:rPr lang="en-US" b="1" dirty="0" err="1"/>
              <a:t>và</a:t>
            </a:r>
            <a:r>
              <a:rPr lang="en-US" b="1" dirty="0"/>
              <a:t> </a:t>
            </a:r>
            <a:r>
              <a:rPr lang="en-US" b="1" dirty="0" err="1"/>
              <a:t>thứ</a:t>
            </a:r>
            <a:r>
              <a:rPr lang="en-US" b="1" dirty="0"/>
              <a:t> 2 </a:t>
            </a:r>
            <a:r>
              <a:rPr lang="en-US" b="1" dirty="0" err="1"/>
              <a:t>tạo</a:t>
            </a:r>
            <a:r>
              <a:rPr lang="en-US" b="1" dirty="0"/>
              <a:t> </a:t>
            </a:r>
            <a:r>
              <a:rPr lang="en-US" b="1" dirty="0" err="1"/>
              <a:t>ra</a:t>
            </a:r>
            <a:endParaRPr lang="en-US" b="1" dirty="0"/>
          </a:p>
          <a:p>
            <a:endParaRPr lang="en-US" b="1" dirty="0" smtClean="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3441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34" y="190007"/>
            <a:ext cx="10515600" cy="6082003"/>
          </a:xfrm>
        </p:spPr>
        <p:txBody>
          <a:bodyPr>
            <a:normAutofit/>
          </a:bodyPr>
          <a:lstStyle/>
          <a:p>
            <a:pPr marL="0" indent="0">
              <a:buNone/>
            </a:pPr>
            <a:r>
              <a:rPr lang="en-US" dirty="0"/>
              <a:t>1. </a:t>
            </a:r>
            <a:r>
              <a:rPr lang="en-US" dirty="0" err="1"/>
              <a:t>Mẫu</a:t>
            </a:r>
            <a:r>
              <a:rPr lang="en-US" dirty="0"/>
              <a:t> 3 </a:t>
            </a:r>
            <a:r>
              <a:rPr lang="en-US" dirty="0" err="1"/>
              <a:t>hình</a:t>
            </a:r>
            <a:r>
              <a:rPr lang="en-US" dirty="0"/>
              <a:t> </a:t>
            </a:r>
            <a:r>
              <a:rPr lang="en-US" dirty="0" err="1"/>
              <a:t>nến</a:t>
            </a:r>
            <a:r>
              <a:rPr lang="en-US" dirty="0"/>
              <a:t> </a:t>
            </a:r>
            <a:r>
              <a:rPr lang="en-US" dirty="0" err="1"/>
              <a:t>giảm</a:t>
            </a:r>
            <a:endParaRPr lang="en-US" dirty="0"/>
          </a:p>
          <a:p>
            <a:pPr marL="0" indent="0">
              <a:buNone/>
            </a:pPr>
            <a:r>
              <a:rPr lang="en-US" dirty="0"/>
              <a:t>2. </a:t>
            </a:r>
            <a:r>
              <a:rPr lang="en-US" dirty="0" err="1"/>
              <a:t>Mẫu</a:t>
            </a:r>
            <a:r>
              <a:rPr lang="en-US" dirty="0"/>
              <a:t> 3 </a:t>
            </a:r>
            <a:r>
              <a:rPr lang="en-US" dirty="0" err="1"/>
              <a:t>hình</a:t>
            </a:r>
            <a:r>
              <a:rPr lang="en-US" dirty="0"/>
              <a:t> </a:t>
            </a:r>
            <a:r>
              <a:rPr lang="en-US" dirty="0" err="1"/>
              <a:t>nến</a:t>
            </a:r>
            <a:r>
              <a:rPr lang="en-US" dirty="0"/>
              <a:t> </a:t>
            </a:r>
            <a:r>
              <a:rPr lang="en-US" dirty="0" err="1"/>
              <a:t>tăng</a:t>
            </a:r>
            <a:endParaRPr lang="en-US" dirty="0"/>
          </a:p>
          <a:p>
            <a:pPr marL="0" indent="0">
              <a:buNone/>
            </a:pPr>
            <a:r>
              <a:rPr lang="en-US" dirty="0"/>
              <a:t>3. </a:t>
            </a:r>
            <a:r>
              <a:rPr lang="en-US" dirty="0" err="1"/>
              <a:t>Mô</a:t>
            </a:r>
            <a:r>
              <a:rPr lang="en-US" dirty="0"/>
              <a:t> </a:t>
            </a:r>
            <a:r>
              <a:rPr lang="en-US" dirty="0" err="1"/>
              <a:t>hình</a:t>
            </a:r>
            <a:r>
              <a:rPr lang="en-US" dirty="0"/>
              <a:t> </a:t>
            </a:r>
            <a:r>
              <a:rPr lang="en-US" dirty="0" err="1"/>
              <a:t>nhấn</a:t>
            </a:r>
            <a:r>
              <a:rPr lang="en-US" dirty="0"/>
              <a:t> </a:t>
            </a:r>
            <a:r>
              <a:rPr lang="en-US" dirty="0" err="1"/>
              <a:t>chìm</a:t>
            </a:r>
            <a:r>
              <a:rPr lang="en-US" dirty="0"/>
              <a:t> </a:t>
            </a:r>
            <a:r>
              <a:rPr lang="en-US" dirty="0" err="1"/>
              <a:t>suy</a:t>
            </a:r>
            <a:r>
              <a:rPr lang="en-US" dirty="0"/>
              <a:t> </a:t>
            </a:r>
            <a:r>
              <a:rPr lang="en-US" dirty="0" err="1"/>
              <a:t>giảm</a:t>
            </a:r>
            <a:endParaRPr lang="en-US" dirty="0"/>
          </a:p>
          <a:p>
            <a:pPr marL="0" indent="0">
              <a:buNone/>
            </a:pPr>
            <a:r>
              <a:rPr lang="en-US" dirty="0"/>
              <a:t>4. </a:t>
            </a:r>
            <a:r>
              <a:rPr lang="en-US" dirty="0" err="1"/>
              <a:t>Mô</a:t>
            </a:r>
            <a:r>
              <a:rPr lang="en-US" dirty="0"/>
              <a:t> </a:t>
            </a:r>
            <a:r>
              <a:rPr lang="en-US" dirty="0" err="1"/>
              <a:t>hình</a:t>
            </a:r>
            <a:r>
              <a:rPr lang="en-US" dirty="0"/>
              <a:t> </a:t>
            </a:r>
            <a:r>
              <a:rPr lang="en-US" dirty="0" err="1"/>
              <a:t>nhấn</a:t>
            </a:r>
            <a:r>
              <a:rPr lang="en-US" dirty="0"/>
              <a:t> </a:t>
            </a:r>
            <a:r>
              <a:rPr lang="en-US" dirty="0" err="1"/>
              <a:t>chìm</a:t>
            </a:r>
            <a:r>
              <a:rPr lang="en-US" dirty="0"/>
              <a:t> </a:t>
            </a:r>
            <a:r>
              <a:rPr lang="en-US" dirty="0" err="1"/>
              <a:t>tăng</a:t>
            </a:r>
            <a:r>
              <a:rPr lang="en-US" dirty="0"/>
              <a:t> </a:t>
            </a:r>
            <a:r>
              <a:rPr lang="en-US" dirty="0" err="1"/>
              <a:t>trưởng</a:t>
            </a:r>
            <a:endParaRPr lang="en-US" dirty="0"/>
          </a:p>
          <a:p>
            <a:pPr marL="0" indent="0">
              <a:buNone/>
            </a:pPr>
            <a:r>
              <a:rPr lang="en-US" dirty="0"/>
              <a:t>5. </a:t>
            </a:r>
            <a:r>
              <a:rPr lang="en-US" dirty="0" err="1"/>
              <a:t>Mô</a:t>
            </a:r>
            <a:r>
              <a:rPr lang="en-US" dirty="0"/>
              <a:t> </a:t>
            </a:r>
            <a:r>
              <a:rPr lang="en-US" dirty="0" err="1"/>
              <a:t>hình</a:t>
            </a:r>
            <a:r>
              <a:rPr lang="en-US" dirty="0"/>
              <a:t> </a:t>
            </a:r>
            <a:r>
              <a:rPr lang="en-US" dirty="0" err="1"/>
              <a:t>mây</a:t>
            </a:r>
            <a:r>
              <a:rPr lang="en-US" dirty="0"/>
              <a:t> </a:t>
            </a:r>
            <a:r>
              <a:rPr lang="en-US" dirty="0" err="1"/>
              <a:t>đen</a:t>
            </a:r>
            <a:r>
              <a:rPr lang="en-US" dirty="0"/>
              <a:t> </a:t>
            </a:r>
            <a:r>
              <a:rPr lang="en-US" dirty="0" err="1"/>
              <a:t>che</a:t>
            </a:r>
            <a:r>
              <a:rPr lang="en-US" dirty="0"/>
              <a:t> </a:t>
            </a:r>
            <a:r>
              <a:rPr lang="en-US" dirty="0" err="1"/>
              <a:t>phủ</a:t>
            </a:r>
            <a:endParaRPr lang="en-US" dirty="0"/>
          </a:p>
          <a:p>
            <a:pPr marL="0" indent="0">
              <a:buNone/>
            </a:pPr>
            <a:r>
              <a:rPr lang="en-US" dirty="0"/>
              <a:t>6. </a:t>
            </a:r>
            <a:r>
              <a:rPr lang="en-US" dirty="0" err="1"/>
              <a:t>Mô</a:t>
            </a:r>
            <a:r>
              <a:rPr lang="en-US" dirty="0"/>
              <a:t> </a:t>
            </a:r>
            <a:r>
              <a:rPr lang="en-US" dirty="0" err="1"/>
              <a:t>hình</a:t>
            </a:r>
            <a:r>
              <a:rPr lang="en-US" dirty="0"/>
              <a:t> </a:t>
            </a:r>
            <a:r>
              <a:rPr lang="en-US" dirty="0" err="1"/>
              <a:t>sao</a:t>
            </a:r>
            <a:r>
              <a:rPr lang="en-US" dirty="0"/>
              <a:t> </a:t>
            </a:r>
            <a:r>
              <a:rPr lang="en-US" dirty="0" err="1"/>
              <a:t>hôm</a:t>
            </a:r>
            <a:endParaRPr lang="en-US" dirty="0"/>
          </a:p>
          <a:p>
            <a:pPr marL="0" indent="0">
              <a:buNone/>
            </a:pPr>
            <a:r>
              <a:rPr lang="en-US" dirty="0"/>
              <a:t>7. </a:t>
            </a:r>
            <a:r>
              <a:rPr lang="en-US" dirty="0" err="1"/>
              <a:t>Mô</a:t>
            </a:r>
            <a:r>
              <a:rPr lang="en-US" dirty="0"/>
              <a:t> </a:t>
            </a:r>
            <a:r>
              <a:rPr lang="en-US" dirty="0" err="1"/>
              <a:t>hình</a:t>
            </a:r>
            <a:r>
              <a:rPr lang="en-US" dirty="0"/>
              <a:t> </a:t>
            </a:r>
            <a:r>
              <a:rPr lang="en-US" dirty="0" err="1"/>
              <a:t>nến</a:t>
            </a:r>
            <a:r>
              <a:rPr lang="en-US" dirty="0"/>
              <a:t> </a:t>
            </a:r>
            <a:r>
              <a:rPr lang="en-US" dirty="0" err="1"/>
              <a:t>Harami</a:t>
            </a:r>
            <a:endParaRPr lang="en-US" dirty="0"/>
          </a:p>
          <a:p>
            <a:pPr marL="0" indent="0">
              <a:buNone/>
            </a:pPr>
            <a:r>
              <a:rPr lang="en-US" dirty="0"/>
              <a:t>8. </a:t>
            </a:r>
            <a:r>
              <a:rPr lang="en-US" dirty="0" err="1"/>
              <a:t>Mô</a:t>
            </a:r>
            <a:r>
              <a:rPr lang="en-US" dirty="0"/>
              <a:t> </a:t>
            </a:r>
            <a:r>
              <a:rPr lang="en-US" dirty="0" err="1"/>
              <a:t>hình</a:t>
            </a:r>
            <a:r>
              <a:rPr lang="en-US" dirty="0"/>
              <a:t> </a:t>
            </a:r>
            <a:r>
              <a:rPr lang="en-US" dirty="0" err="1"/>
              <a:t>sao</a:t>
            </a:r>
            <a:r>
              <a:rPr lang="en-US" dirty="0"/>
              <a:t> </a:t>
            </a:r>
            <a:r>
              <a:rPr lang="en-US" dirty="0" err="1"/>
              <a:t>mai</a:t>
            </a:r>
            <a:endParaRPr lang="en-US" dirty="0"/>
          </a:p>
          <a:p>
            <a:pPr marL="0" indent="0">
              <a:buNone/>
            </a:pPr>
            <a:r>
              <a:rPr lang="en-US" dirty="0"/>
              <a:t>9. </a:t>
            </a:r>
            <a:r>
              <a:rPr lang="en-US" dirty="0" err="1"/>
              <a:t>Mô</a:t>
            </a:r>
            <a:r>
              <a:rPr lang="en-US" dirty="0"/>
              <a:t> </a:t>
            </a:r>
            <a:r>
              <a:rPr lang="en-US" dirty="0" err="1"/>
              <a:t>hình</a:t>
            </a:r>
            <a:r>
              <a:rPr lang="en-US" dirty="0"/>
              <a:t> </a:t>
            </a:r>
            <a:r>
              <a:rPr lang="en-US" dirty="0" err="1"/>
              <a:t>nến</a:t>
            </a:r>
            <a:r>
              <a:rPr lang="en-US" dirty="0"/>
              <a:t> </a:t>
            </a:r>
            <a:r>
              <a:rPr lang="en-US" dirty="0" err="1"/>
              <a:t>xuyên</a:t>
            </a:r>
            <a:endParaRPr lang="en-US" dirty="0"/>
          </a:p>
          <a:p>
            <a:pPr marL="0" indent="0">
              <a:buNone/>
            </a:pPr>
            <a:r>
              <a:rPr lang="en-US" dirty="0"/>
              <a:t>10. </a:t>
            </a:r>
            <a:r>
              <a:rPr lang="en-US" dirty="0" err="1"/>
              <a:t>Mô</a:t>
            </a:r>
            <a:r>
              <a:rPr lang="en-US" dirty="0"/>
              <a:t> </a:t>
            </a:r>
            <a:r>
              <a:rPr lang="en-US" dirty="0" err="1"/>
              <a:t>hình</a:t>
            </a:r>
            <a:r>
              <a:rPr lang="en-US" dirty="0"/>
              <a:t> </a:t>
            </a:r>
            <a:r>
              <a:rPr lang="en-US" dirty="0" err="1"/>
              <a:t>đỉnh</a:t>
            </a:r>
            <a:r>
              <a:rPr lang="en-US" dirty="0"/>
              <a:t> </a:t>
            </a:r>
            <a:r>
              <a:rPr lang="en-US" dirty="0" err="1"/>
              <a:t>nhíp</a:t>
            </a:r>
            <a:r>
              <a:rPr lang="en-US" dirty="0"/>
              <a:t> </a:t>
            </a:r>
            <a:r>
              <a:rPr lang="en-US" dirty="0" err="1"/>
              <a:t>và</a:t>
            </a:r>
            <a:r>
              <a:rPr lang="en-US" dirty="0"/>
              <a:t> </a:t>
            </a:r>
            <a:r>
              <a:rPr lang="en-US" dirty="0" err="1"/>
              <a:t>đáy</a:t>
            </a:r>
            <a:r>
              <a:rPr lang="en-US" dirty="0"/>
              <a:t> </a:t>
            </a:r>
            <a:r>
              <a:rPr lang="en-US" dirty="0" err="1"/>
              <a:t>nhíp</a:t>
            </a:r>
            <a:endParaRPr lang="en-US" dirty="0"/>
          </a:p>
          <a:p>
            <a:pPr marL="0" indent="0">
              <a:buNone/>
            </a:pPr>
            <a:r>
              <a:rPr lang="en-US" dirty="0"/>
              <a:t>11. </a:t>
            </a:r>
            <a:r>
              <a:rPr lang="en-US" dirty="0" err="1" smtClean="0"/>
              <a:t>Mô</a:t>
            </a:r>
            <a:r>
              <a:rPr lang="en-US" dirty="0" smtClean="0"/>
              <a:t> </a:t>
            </a:r>
            <a:r>
              <a:rPr lang="en-US" dirty="0" err="1" smtClean="0"/>
              <a:t>hình</a:t>
            </a:r>
            <a:r>
              <a:rPr lang="en-US" dirty="0" smtClean="0"/>
              <a:t> </a:t>
            </a:r>
            <a:r>
              <a:rPr lang="en-US" dirty="0" err="1"/>
              <a:t>khoảng</a:t>
            </a:r>
            <a:r>
              <a:rPr lang="en-US" dirty="0"/>
              <a:t> </a:t>
            </a:r>
            <a:r>
              <a:rPr lang="en-US" dirty="0" err="1"/>
              <a:t>trống</a:t>
            </a:r>
            <a:endParaRPr lang="en-US" dirty="0"/>
          </a:p>
          <a:p>
            <a:endParaRPr lang="en-US" dirty="0"/>
          </a:p>
        </p:txBody>
      </p:sp>
    </p:spTree>
    <p:extLst>
      <p:ext uri="{BB962C8B-B14F-4D97-AF65-F5344CB8AC3E}">
        <p14:creationId xmlns:p14="http://schemas.microsoft.com/office/powerpoint/2010/main" val="2268395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182" y="0"/>
            <a:ext cx="9272252" cy="6240939"/>
          </a:xfrm>
        </p:spPr>
      </p:pic>
    </p:spTree>
    <p:extLst>
      <p:ext uri="{BB962C8B-B14F-4D97-AF65-F5344CB8AC3E}">
        <p14:creationId xmlns:p14="http://schemas.microsoft.com/office/powerpoint/2010/main" val="3760658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32" y="-154547"/>
            <a:ext cx="10651258" cy="7158273"/>
          </a:xfrm>
        </p:spPr>
      </p:pic>
    </p:spTree>
    <p:extLst>
      <p:ext uri="{BB962C8B-B14F-4D97-AF65-F5344CB8AC3E}">
        <p14:creationId xmlns:p14="http://schemas.microsoft.com/office/powerpoint/2010/main" val="2836329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9525" y="865087"/>
            <a:ext cx="4562475" cy="4314825"/>
          </a:xfrm>
        </p:spPr>
      </p:pic>
      <p:sp>
        <p:nvSpPr>
          <p:cNvPr id="5" name="Rectangle 4"/>
          <p:cNvSpPr/>
          <p:nvPr/>
        </p:nvSpPr>
        <p:spPr>
          <a:xfrm>
            <a:off x="188891" y="245900"/>
            <a:ext cx="7440634" cy="5078313"/>
          </a:xfrm>
          <a:prstGeom prst="rect">
            <a:avLst/>
          </a:prstGeom>
        </p:spPr>
        <p:txBody>
          <a:bodyPr wrap="square">
            <a:spAutoFit/>
          </a:bodyPr>
          <a:lstStyle/>
          <a:p>
            <a:r>
              <a:rPr lang="vi-VN" dirty="0">
                <a:solidFill>
                  <a:srgbClr val="000000"/>
                </a:solidFill>
              </a:rPr>
              <a:t>- Phần đầu tiên của mẫu đảo chiều Morning Star là một nến giảm lớn màu đỏ. Ở ngày thứ 1 này sự giảm giá là hết sức rõ ràng (liên tục tạo ra những điểm thấp mới).</a:t>
            </a:r>
          </a:p>
          <a:p>
            <a:endParaRPr lang="en-US" dirty="0" smtClean="0">
              <a:solidFill>
                <a:srgbClr val="000000"/>
              </a:solidFill>
            </a:endParaRPr>
          </a:p>
          <a:p>
            <a:r>
              <a:rPr lang="vi-VN" dirty="0" smtClean="0">
                <a:solidFill>
                  <a:srgbClr val="000000"/>
                </a:solidFill>
              </a:rPr>
              <a:t>- </a:t>
            </a:r>
            <a:r>
              <a:rPr lang="vi-VN" dirty="0">
                <a:solidFill>
                  <a:srgbClr val="000000"/>
                </a:solidFill>
              </a:rPr>
              <a:t>Phần thứ 2 vẫn bắt đầu là 1 xu hướng giảm thể hiện bởi 1 khoảng trống giảm, sự giảm giá vẫn chiếm chủ đạo. Tuy nhiên, sự giảm giá này đã không đẩy đường giá xuống thấp hơn được nữa. Nến ngày thứ 2 phải là 1 nến có thân nến rất nhỏ và có thể là nến tăng hoặc giảm hay nến bình thường (Doji).</a:t>
            </a:r>
          </a:p>
          <a:p>
            <a:r>
              <a:rPr lang="vi-VN" dirty="0">
                <a:solidFill>
                  <a:srgbClr val="000000"/>
                </a:solidFill>
              </a:rPr>
              <a:t>Nói chung 1 nến tăng ở ngày thứ 2 sẽ là 1 dấu hiệu mạnh của sự đảo chiều sắp xảy ra. Nhưng ngày thứ 3 mới đóng vai trò quan trọng hơn cả.</a:t>
            </a:r>
          </a:p>
          <a:p>
            <a:endParaRPr lang="en-US" dirty="0" smtClean="0">
              <a:solidFill>
                <a:srgbClr val="000000"/>
              </a:solidFill>
            </a:endParaRPr>
          </a:p>
          <a:p>
            <a:r>
              <a:rPr lang="vi-VN" dirty="0" smtClean="0">
                <a:solidFill>
                  <a:srgbClr val="000000"/>
                </a:solidFill>
              </a:rPr>
              <a:t>- </a:t>
            </a:r>
            <a:r>
              <a:rPr lang="vi-VN" dirty="0">
                <a:solidFill>
                  <a:srgbClr val="000000"/>
                </a:solidFill>
              </a:rPr>
              <a:t>Ngày thứ 3 bắt đầu bằng 1 khoảng trống tăng (dấu hiệu tăng giá). Sự tăng giá này có thể đẩy đường giá lên cao hơn nữa, thông thường nó phải lấp đầy sự giảm giá của ngày thứ 1.</a:t>
            </a:r>
          </a:p>
          <a:p>
            <a:r>
              <a:rPr lang="vi-VN" dirty="0"/>
              <a:t/>
            </a:r>
            <a:br>
              <a:rPr lang="vi-VN" dirty="0"/>
            </a:br>
            <a:endParaRPr lang="en-US" dirty="0"/>
          </a:p>
        </p:txBody>
      </p:sp>
    </p:spTree>
    <p:extLst>
      <p:ext uri="{BB962C8B-B14F-4D97-AF65-F5344CB8AC3E}">
        <p14:creationId xmlns:p14="http://schemas.microsoft.com/office/powerpoint/2010/main" val="286602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240" y="-498965"/>
            <a:ext cx="11491590" cy="6127032"/>
          </a:xfrm>
        </p:spPr>
      </p:pic>
    </p:spTree>
    <p:extLst>
      <p:ext uri="{BB962C8B-B14F-4D97-AF65-F5344CB8AC3E}">
        <p14:creationId xmlns:p14="http://schemas.microsoft.com/office/powerpoint/2010/main" val="2193050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848" y="0"/>
            <a:ext cx="9091947" cy="6119580"/>
          </a:xfrm>
        </p:spPr>
      </p:pic>
    </p:spTree>
    <p:extLst>
      <p:ext uri="{BB962C8B-B14F-4D97-AF65-F5344CB8AC3E}">
        <p14:creationId xmlns:p14="http://schemas.microsoft.com/office/powerpoint/2010/main" val="4100888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4000" b="1" dirty="0" smtClean="0"/>
              <a:t>MÔ HÌNH NẾN HARAMI</a:t>
            </a:r>
            <a:endParaRPr lang="en-US"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252" y="1171977"/>
            <a:ext cx="9310749" cy="4816699"/>
          </a:xfrm>
        </p:spPr>
      </p:pic>
    </p:spTree>
    <p:extLst>
      <p:ext uri="{BB962C8B-B14F-4D97-AF65-F5344CB8AC3E}">
        <p14:creationId xmlns:p14="http://schemas.microsoft.com/office/powerpoint/2010/main" val="404140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210580"/>
            <a:ext cx="10515600" cy="652306"/>
          </a:xfrm>
        </p:spPr>
        <p:txBody>
          <a:bodyPr>
            <a:normAutofit fontScale="90000"/>
          </a:bodyPr>
          <a:lstStyle/>
          <a:p>
            <a:r>
              <a:rPr lang="en-US" b="1" dirty="0" smtClean="0"/>
              <a:t>HARAMI TĂNG GIÁ</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83" y="862886"/>
            <a:ext cx="7981124" cy="5466523"/>
          </a:xfrm>
        </p:spPr>
      </p:pic>
    </p:spTree>
    <p:extLst>
      <p:ext uri="{BB962C8B-B14F-4D97-AF65-F5344CB8AC3E}">
        <p14:creationId xmlns:p14="http://schemas.microsoft.com/office/powerpoint/2010/main" val="3363484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HARAMI GIẢM GIÁ</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444" y="1030310"/>
            <a:ext cx="6865111" cy="5553113"/>
          </a:xfrm>
        </p:spPr>
      </p:pic>
    </p:spTree>
    <p:extLst>
      <p:ext uri="{BB962C8B-B14F-4D97-AF65-F5344CB8AC3E}">
        <p14:creationId xmlns:p14="http://schemas.microsoft.com/office/powerpoint/2010/main" val="1110250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000" y="0"/>
            <a:ext cx="9014675" cy="6067570"/>
          </a:xfrm>
        </p:spPr>
      </p:pic>
    </p:spTree>
    <p:extLst>
      <p:ext uri="{BB962C8B-B14F-4D97-AF65-F5344CB8AC3E}">
        <p14:creationId xmlns:p14="http://schemas.microsoft.com/office/powerpoint/2010/main" val="3373146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232" y="-489258"/>
            <a:ext cx="8023537" cy="6573847"/>
          </a:xfrm>
        </p:spPr>
      </p:pic>
    </p:spTree>
    <p:extLst>
      <p:ext uri="{BB962C8B-B14F-4D97-AF65-F5344CB8AC3E}">
        <p14:creationId xmlns:p14="http://schemas.microsoft.com/office/powerpoint/2010/main" val="423498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MẪU 3 HÌNH NẾN GIẢM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357" y="1343594"/>
            <a:ext cx="9473108" cy="4915715"/>
          </a:xfrm>
        </p:spPr>
      </p:pic>
    </p:spTree>
    <p:extLst>
      <p:ext uri="{BB962C8B-B14F-4D97-AF65-F5344CB8AC3E}">
        <p14:creationId xmlns:p14="http://schemas.microsoft.com/office/powerpoint/2010/main" val="3305280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881" y="103030"/>
            <a:ext cx="8834370" cy="5946211"/>
          </a:xfrm>
        </p:spPr>
      </p:pic>
    </p:spTree>
    <p:extLst>
      <p:ext uri="{BB962C8B-B14F-4D97-AF65-F5344CB8AC3E}">
        <p14:creationId xmlns:p14="http://schemas.microsoft.com/office/powerpoint/2010/main" val="115750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303" y="-631066"/>
            <a:ext cx="13084629" cy="7019762"/>
          </a:xfrm>
        </p:spPr>
      </p:pic>
    </p:spTree>
    <p:extLst>
      <p:ext uri="{BB962C8B-B14F-4D97-AF65-F5344CB8AC3E}">
        <p14:creationId xmlns:p14="http://schemas.microsoft.com/office/powerpoint/2010/main" val="134710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4722" y="313609"/>
            <a:ext cx="4631028" cy="5739066"/>
          </a:xfrm>
        </p:spPr>
      </p:pic>
    </p:spTree>
    <p:extLst>
      <p:ext uri="{BB962C8B-B14F-4D97-AF65-F5344CB8AC3E}">
        <p14:creationId xmlns:p14="http://schemas.microsoft.com/office/powerpoint/2010/main" val="3834893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4512" y="430759"/>
            <a:ext cx="5635850" cy="5447988"/>
          </a:xfrm>
        </p:spPr>
      </p:pic>
    </p:spTree>
    <p:extLst>
      <p:ext uri="{BB962C8B-B14F-4D97-AF65-F5344CB8AC3E}">
        <p14:creationId xmlns:p14="http://schemas.microsoft.com/office/powerpoint/2010/main" val="999010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394" y="248041"/>
            <a:ext cx="8641187" cy="5816184"/>
          </a:xfrm>
        </p:spPr>
      </p:pic>
    </p:spTree>
    <p:extLst>
      <p:ext uri="{BB962C8B-B14F-4D97-AF65-F5344CB8AC3E}">
        <p14:creationId xmlns:p14="http://schemas.microsoft.com/office/powerpoint/2010/main" val="553846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72" y="171942"/>
            <a:ext cx="10515600" cy="613669"/>
          </a:xfrm>
        </p:spPr>
        <p:txBody>
          <a:bodyPr>
            <a:normAutofit/>
          </a:bodyPr>
          <a:lstStyle/>
          <a:p>
            <a:r>
              <a:rPr lang="en-US" sz="3600" b="1" dirty="0" smtClean="0"/>
              <a:t>MÔ HÌNH KHOẢNG TRỐNG (WINDOWS - GAPS)</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469" y="785610"/>
            <a:ext cx="4479432" cy="5513147"/>
          </a:xfrm>
        </p:spPr>
      </p:pic>
    </p:spTree>
    <p:extLst>
      <p:ext uri="{BB962C8B-B14F-4D97-AF65-F5344CB8AC3E}">
        <p14:creationId xmlns:p14="http://schemas.microsoft.com/office/powerpoint/2010/main" val="563293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031" y="505618"/>
            <a:ext cx="8528943" cy="5740635"/>
          </a:xfrm>
        </p:spPr>
      </p:pic>
    </p:spTree>
    <p:extLst>
      <p:ext uri="{BB962C8B-B14F-4D97-AF65-F5344CB8AC3E}">
        <p14:creationId xmlns:p14="http://schemas.microsoft.com/office/powerpoint/2010/main" val="2251148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333" y="325314"/>
            <a:ext cx="8758555" cy="5895181"/>
          </a:xfrm>
        </p:spPr>
      </p:pic>
    </p:spTree>
    <p:extLst>
      <p:ext uri="{BB962C8B-B14F-4D97-AF65-F5344CB8AC3E}">
        <p14:creationId xmlns:p14="http://schemas.microsoft.com/office/powerpoint/2010/main" val="393552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470" y="151371"/>
            <a:ext cx="10515600" cy="4351338"/>
          </a:xfrm>
        </p:spPr>
        <p:txBody>
          <a:bodyPr/>
          <a:lstStyle/>
          <a:p>
            <a:pPr fontAlgn="base"/>
            <a:r>
              <a:rPr lang="vi-VN" i="1" dirty="0"/>
              <a:t>Sau 1 thân nến đỏ dài là 3 nến xanh nhỏ, nằm trong thân nến đỏ trước.</a:t>
            </a:r>
            <a:endParaRPr lang="vi-VN" dirty="0"/>
          </a:p>
          <a:p>
            <a:pPr fontAlgn="base"/>
            <a:r>
              <a:rPr lang="vi-VN" i="1" dirty="0"/>
              <a:t>Tiếp theo là một nến đỏ dài khác.</a:t>
            </a:r>
            <a:endParaRPr lang="vi-VN" dirty="0"/>
          </a:p>
          <a:p>
            <a:pPr fontAlgn="base"/>
            <a:r>
              <a:rPr lang="vi-VN" i="1" dirty="0"/>
              <a:t>Cho thấy sự tiếp tục của xu hướng giảm</a:t>
            </a:r>
            <a:endParaRPr lang="vi-V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632" y="2327040"/>
            <a:ext cx="8059275" cy="4182059"/>
          </a:xfrm>
          <a:prstGeom prst="rect">
            <a:avLst/>
          </a:prstGeom>
        </p:spPr>
      </p:pic>
    </p:spTree>
    <p:extLst>
      <p:ext uri="{BB962C8B-B14F-4D97-AF65-F5344CB8AC3E}">
        <p14:creationId xmlns:p14="http://schemas.microsoft.com/office/powerpoint/2010/main" val="2371901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MẪU 3 HÌNH NẾN TĂNG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5331"/>
            <a:ext cx="9838386" cy="4956459"/>
          </a:xfrm>
        </p:spPr>
      </p:pic>
    </p:spTree>
    <p:extLst>
      <p:ext uri="{BB962C8B-B14F-4D97-AF65-F5344CB8AC3E}">
        <p14:creationId xmlns:p14="http://schemas.microsoft.com/office/powerpoint/2010/main" val="4166999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014" y="112735"/>
            <a:ext cx="10515600" cy="1960764"/>
          </a:xfrm>
        </p:spPr>
        <p:txBody>
          <a:bodyPr/>
          <a:lstStyle/>
          <a:p>
            <a:pPr fontAlgn="base"/>
            <a:r>
              <a:rPr lang="vi-VN" i="1" dirty="0" smtClean="0"/>
              <a:t>Sau 1 thân nến</a:t>
            </a:r>
            <a:r>
              <a:rPr lang="en-US" i="1" dirty="0" smtClean="0"/>
              <a:t> </a:t>
            </a:r>
            <a:r>
              <a:rPr lang="en-US" i="1" dirty="0" err="1" smtClean="0">
                <a:cs typeface="Arial" panose="020B0604020202020204" pitchFamily="34" charset="0"/>
              </a:rPr>
              <a:t>xanh</a:t>
            </a:r>
            <a:r>
              <a:rPr lang="en-US" i="1" dirty="0" smtClean="0"/>
              <a:t> </a:t>
            </a:r>
            <a:r>
              <a:rPr lang="vi-VN" i="1" dirty="0" smtClean="0"/>
              <a:t>dài là 3 nến xanh </a:t>
            </a:r>
            <a:r>
              <a:rPr lang="en-US" i="1" dirty="0" err="1" smtClean="0"/>
              <a:t>đỏ</a:t>
            </a:r>
            <a:r>
              <a:rPr lang="vi-VN" i="1" dirty="0" smtClean="0"/>
              <a:t>, nằm trong thân nến </a:t>
            </a:r>
            <a:r>
              <a:rPr lang="en-US" i="1" dirty="0" err="1" smtClean="0"/>
              <a:t>xanh</a:t>
            </a:r>
            <a:r>
              <a:rPr lang="vi-VN" i="1" dirty="0" smtClean="0"/>
              <a:t> trước.</a:t>
            </a:r>
            <a:endParaRPr lang="vi-VN" dirty="0" smtClean="0"/>
          </a:p>
          <a:p>
            <a:pPr fontAlgn="base"/>
            <a:r>
              <a:rPr lang="vi-VN" i="1" dirty="0" smtClean="0"/>
              <a:t>Tiếp theo là một nến </a:t>
            </a:r>
            <a:r>
              <a:rPr lang="en-US" i="1" dirty="0" err="1" smtClean="0"/>
              <a:t>xanh</a:t>
            </a:r>
            <a:r>
              <a:rPr lang="vi-VN" i="1" dirty="0" smtClean="0"/>
              <a:t> dài khác.</a:t>
            </a:r>
            <a:endParaRPr lang="vi-VN" dirty="0" smtClean="0"/>
          </a:p>
          <a:p>
            <a:pPr fontAlgn="base"/>
            <a:r>
              <a:rPr lang="vi-VN" i="1" dirty="0" smtClean="0"/>
              <a:t>Cho thấy sự tiếp tục của xu hướng </a:t>
            </a:r>
            <a:r>
              <a:rPr lang="en-US" i="1" dirty="0" err="1" smtClean="0"/>
              <a:t>tăng</a:t>
            </a:r>
            <a:endParaRPr lang="vi-VN"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882" y="1931831"/>
            <a:ext cx="8687864" cy="4376840"/>
          </a:xfrm>
          <a:prstGeom prst="rect">
            <a:avLst/>
          </a:prstGeom>
        </p:spPr>
      </p:pic>
    </p:spTree>
    <p:extLst>
      <p:ext uri="{BB962C8B-B14F-4D97-AF65-F5344CB8AC3E}">
        <p14:creationId xmlns:p14="http://schemas.microsoft.com/office/powerpoint/2010/main" val="1635174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552" y="0"/>
            <a:ext cx="11388283" cy="6666311"/>
          </a:xfrm>
        </p:spPr>
      </p:pic>
    </p:spTree>
    <p:extLst>
      <p:ext uri="{BB962C8B-B14F-4D97-AF65-F5344CB8AC3E}">
        <p14:creationId xmlns:p14="http://schemas.microsoft.com/office/powerpoint/2010/main" val="3360154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769" y="293038"/>
            <a:ext cx="10720869" cy="6030489"/>
          </a:xfrm>
        </p:spPr>
      </p:pic>
    </p:spTree>
    <p:extLst>
      <p:ext uri="{BB962C8B-B14F-4D97-AF65-F5344CB8AC3E}">
        <p14:creationId xmlns:p14="http://schemas.microsoft.com/office/powerpoint/2010/main" val="3704630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337" y="531377"/>
            <a:ext cx="8050585" cy="5418663"/>
          </a:xfrm>
        </p:spPr>
      </p:pic>
    </p:spTree>
    <p:extLst>
      <p:ext uri="{BB962C8B-B14F-4D97-AF65-F5344CB8AC3E}">
        <p14:creationId xmlns:p14="http://schemas.microsoft.com/office/powerpoint/2010/main" val="237064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721</Words>
  <Application>Microsoft Office PowerPoint</Application>
  <PresentationFormat>Custom</PresentationFormat>
  <Paragraphs>48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NHỮNG MÔ HÌNH NẾN ĐẢO CHIỀU</vt:lpstr>
      <vt:lpstr>PowerPoint Presentation</vt:lpstr>
      <vt:lpstr>1. MẪU 3 HÌNH NẾN GIẢM</vt:lpstr>
      <vt:lpstr>PowerPoint Presentation</vt:lpstr>
      <vt:lpstr>2. MẪU 3 HÌNH NẾN TĂNG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NẾN HARAMI</vt:lpstr>
      <vt:lpstr>HARAMI TĂNG GIÁ</vt:lpstr>
      <vt:lpstr>HARAMI GIẢM GIÁ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KHOẢNG TRỐNG (WINDOWS - GAPS)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MÔ HÌNH NẾN ĐẢO CHIỀU</dc:title>
  <dc:creator>Minh Toan</dc:creator>
  <cp:lastModifiedBy>lenovo</cp:lastModifiedBy>
  <cp:revision>26</cp:revision>
  <dcterms:created xsi:type="dcterms:W3CDTF">2018-02-22T10:19:56Z</dcterms:created>
  <dcterms:modified xsi:type="dcterms:W3CDTF">2018-06-08T09:07:31Z</dcterms:modified>
</cp:coreProperties>
</file>