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EoQp5ZKvoCktem1ZYZfBlkuFM3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BDA37E-E90A-4DB6-9BD2-37300DE7A7F0}">
  <a:tblStyle styleId="{C8BDA37E-E90A-4DB6-9BD2-37300DE7A7F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A"/>
          </a:solidFill>
        </a:fill>
      </a:tcStyle>
    </a:wholeTbl>
    <a:band1H>
      <a:tcTxStyle b="off" i="off"/>
      <a:tcStyle>
        <a:tcBdr/>
        <a:fill>
          <a:solidFill>
            <a:srgbClr val="CED9F4"/>
          </a:solidFill>
        </a:fill>
      </a:tcStyle>
    </a:band1H>
    <a:band2H>
      <a:tcTxStyle b="off" i="off"/>
      <a:tcStyle>
        <a:tcBdr/>
      </a:tcStyle>
    </a:band2H>
    <a:band1V>
      <a:tcTxStyle b="off" i="off"/>
      <a:tcStyle>
        <a:tcBdr/>
        <a:fill>
          <a:solidFill>
            <a:srgbClr val="CED9F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5"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08c68df17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108c68df17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4" name="Google Shape;324;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0"/>
        <p:cNvGrpSpPr/>
        <p:nvPr/>
      </p:nvGrpSpPr>
      <p:grpSpPr>
        <a:xfrm>
          <a:off x="0" y="0"/>
          <a:ext cx="0" cy="0"/>
          <a:chOff x="0" y="0"/>
          <a:chExt cx="0" cy="0"/>
        </a:xfrm>
      </p:grpSpPr>
      <p:sp>
        <p:nvSpPr>
          <p:cNvPr id="21" name="Google Shape;21;p25"/>
          <p:cNvSpPr txBox="1">
            <a:spLocks noGrp="1"/>
          </p:cNvSpPr>
          <p:nvPr>
            <p:ph type="subTitle" idx="1"/>
          </p:nvPr>
        </p:nvSpPr>
        <p:spPr>
          <a:xfrm>
            <a:off x="1371600" y="5638800"/>
            <a:ext cx="6705600" cy="3810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320"/>
              </a:spcBef>
              <a:spcAft>
                <a:spcPts val="0"/>
              </a:spcAft>
              <a:buSzPts val="1600"/>
              <a:buFont typeface="Noto Sans Symbols"/>
              <a:buNone/>
              <a:defRPr sz="1600" b="1">
                <a:solidFill>
                  <a:schemeClr val="folHlink"/>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22" name="Google Shape;22;p25"/>
          <p:cNvSpPr txBox="1">
            <a:spLocks noGrp="1"/>
          </p:cNvSpPr>
          <p:nvPr>
            <p:ph type="ctrTitle"/>
          </p:nvPr>
        </p:nvSpPr>
        <p:spPr>
          <a:xfrm>
            <a:off x="914400" y="4953000"/>
            <a:ext cx="7391400" cy="762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5"/>
          <p:cNvSpPr txBox="1">
            <a:spLocks noGrp="1"/>
          </p:cNvSpPr>
          <p:nvPr>
            <p:ph type="ftr" idx="11"/>
          </p:nvPr>
        </p:nvSpPr>
        <p:spPr>
          <a:xfrm>
            <a:off x="5867400" y="6477000"/>
            <a:ext cx="2895600" cy="2444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sldNum" idx="12"/>
          </p:nvPr>
        </p:nvSpPr>
        <p:spPr>
          <a:xfrm>
            <a:off x="3429000" y="6477000"/>
            <a:ext cx="2133600" cy="244475"/>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2"/>
        <p:cNvGrpSpPr/>
        <p:nvPr/>
      </p:nvGrpSpPr>
      <p:grpSpPr>
        <a:xfrm>
          <a:off x="0" y="0"/>
          <a:ext cx="0" cy="0"/>
          <a:chOff x="0" y="0"/>
          <a:chExt cx="0" cy="0"/>
        </a:xfrm>
      </p:grpSpPr>
      <p:sp>
        <p:nvSpPr>
          <p:cNvPr id="83" name="Google Shape;83;p3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5" name="Google Shape;85;p3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3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7" name="Google Shape;87;p3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35"/>
          <p:cNvSpPr txBox="1">
            <a:spLocks noGrp="1"/>
          </p:cNvSpPr>
          <p:nvPr>
            <p:ph type="dt" idx="10"/>
          </p:nvPr>
        </p:nvSpPr>
        <p:spPr>
          <a:xfrm>
            <a:off x="457200" y="6562725"/>
            <a:ext cx="18288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5"/>
          <p:cNvSpPr txBox="1">
            <a:spLocks noGrp="1"/>
          </p:cNvSpPr>
          <p:nvPr>
            <p:ph type="ftr" idx="11"/>
          </p:nvPr>
        </p:nvSpPr>
        <p:spPr>
          <a:xfrm>
            <a:off x="6781800" y="6477000"/>
            <a:ext cx="19050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5"/>
          <p:cNvSpPr txBox="1">
            <a:spLocks noGrp="1"/>
          </p:cNvSpPr>
          <p:nvPr>
            <p:ph type="sldNum" idx="12"/>
          </p:nvPr>
        </p:nvSpPr>
        <p:spPr>
          <a:xfrm>
            <a:off x="3756025" y="6551612"/>
            <a:ext cx="21336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6"/>
          <p:cNvSpPr txBox="1">
            <a:spLocks noGrp="1"/>
          </p:cNvSpPr>
          <p:nvPr>
            <p:ph type="body" idx="1"/>
          </p:nvPr>
        </p:nvSpPr>
        <p:spPr>
          <a:xfrm>
            <a:off x="457200" y="1371600"/>
            <a:ext cx="4038600" cy="5029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36"/>
          <p:cNvSpPr txBox="1">
            <a:spLocks noGrp="1"/>
          </p:cNvSpPr>
          <p:nvPr>
            <p:ph type="body" idx="2"/>
          </p:nvPr>
        </p:nvSpPr>
        <p:spPr>
          <a:xfrm>
            <a:off x="4648200" y="1371600"/>
            <a:ext cx="4038600" cy="5029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36"/>
          <p:cNvSpPr txBox="1">
            <a:spLocks noGrp="1"/>
          </p:cNvSpPr>
          <p:nvPr>
            <p:ph type="dt" idx="10"/>
          </p:nvPr>
        </p:nvSpPr>
        <p:spPr>
          <a:xfrm>
            <a:off x="457200" y="6562725"/>
            <a:ext cx="18288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6"/>
          <p:cNvSpPr txBox="1">
            <a:spLocks noGrp="1"/>
          </p:cNvSpPr>
          <p:nvPr>
            <p:ph type="ftr" idx="11"/>
          </p:nvPr>
        </p:nvSpPr>
        <p:spPr>
          <a:xfrm>
            <a:off x="6781800" y="6477000"/>
            <a:ext cx="19050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36"/>
          <p:cNvSpPr txBox="1">
            <a:spLocks noGrp="1"/>
          </p:cNvSpPr>
          <p:nvPr>
            <p:ph type="sldNum" idx="12"/>
          </p:nvPr>
        </p:nvSpPr>
        <p:spPr>
          <a:xfrm>
            <a:off x="3756025" y="6551612"/>
            <a:ext cx="21336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7"/>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SzPts val="2400"/>
              <a:buNone/>
              <a:defRPr sz="2400"/>
            </a:lvl1pPr>
            <a:lvl2pPr marL="914400" lvl="1" indent="-228600" algn="l">
              <a:lnSpc>
                <a:spcPct val="100000"/>
              </a:lnSpc>
              <a:spcBef>
                <a:spcPts val="400"/>
              </a:spcBef>
              <a:spcAft>
                <a:spcPts val="0"/>
              </a:spcAft>
              <a:buSzPts val="2000"/>
              <a:buNone/>
              <a:defRPr sz="2000"/>
            </a:lvl2pPr>
            <a:lvl3pPr marL="1371600" lvl="2" indent="-228600" algn="l">
              <a:lnSpc>
                <a:spcPct val="100000"/>
              </a:lnSpc>
              <a:spcBef>
                <a:spcPts val="360"/>
              </a:spcBef>
              <a:spcAft>
                <a:spcPts val="0"/>
              </a:spcAft>
              <a:buSzPts val="1800"/>
              <a:buFont typeface="Arial"/>
              <a:buNone/>
              <a:defRPr sz="1800"/>
            </a:lvl3pPr>
            <a:lvl4pPr marL="1828800" lvl="3" indent="-228600" algn="l">
              <a:lnSpc>
                <a:spcPct val="100000"/>
              </a:lnSpc>
              <a:spcBef>
                <a:spcPts val="320"/>
              </a:spcBef>
              <a:spcAft>
                <a:spcPts val="0"/>
              </a:spcAft>
              <a:buClr>
                <a:schemeClr val="dk1"/>
              </a:buClr>
              <a:buSzPts val="1600"/>
              <a:buFont typeface="Arial"/>
              <a:buNone/>
              <a:defRPr sz="1600"/>
            </a:lvl4pPr>
            <a:lvl5pPr marL="2286000" lvl="4" indent="-228600" algn="l">
              <a:lnSpc>
                <a:spcPct val="100000"/>
              </a:lnSpc>
              <a:spcBef>
                <a:spcPts val="32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101" name="Google Shape;101;p37"/>
          <p:cNvSpPr txBox="1">
            <a:spLocks noGrp="1"/>
          </p:cNvSpPr>
          <p:nvPr>
            <p:ph type="dt" idx="10"/>
          </p:nvPr>
        </p:nvSpPr>
        <p:spPr>
          <a:xfrm>
            <a:off x="457200" y="6562725"/>
            <a:ext cx="18288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7"/>
          <p:cNvSpPr txBox="1">
            <a:spLocks noGrp="1"/>
          </p:cNvSpPr>
          <p:nvPr>
            <p:ph type="ftr" idx="11"/>
          </p:nvPr>
        </p:nvSpPr>
        <p:spPr>
          <a:xfrm>
            <a:off x="6781800" y="6477000"/>
            <a:ext cx="19050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7"/>
          <p:cNvSpPr txBox="1">
            <a:spLocks noGrp="1"/>
          </p:cNvSpPr>
          <p:nvPr>
            <p:ph type="sldNum" idx="12"/>
          </p:nvPr>
        </p:nvSpPr>
        <p:spPr>
          <a:xfrm>
            <a:off x="3756025" y="6551612"/>
            <a:ext cx="21336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457200" y="1371600"/>
            <a:ext cx="8229600" cy="5029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7"/>
          <p:cNvSpPr txBox="1">
            <a:spLocks noGrp="1"/>
          </p:cNvSpPr>
          <p:nvPr>
            <p:ph type="dt" idx="10"/>
          </p:nvPr>
        </p:nvSpPr>
        <p:spPr>
          <a:xfrm>
            <a:off x="457200" y="6562725"/>
            <a:ext cx="18288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7"/>
          <p:cNvSpPr txBox="1">
            <a:spLocks noGrp="1"/>
          </p:cNvSpPr>
          <p:nvPr>
            <p:ph type="ftr" idx="11"/>
          </p:nvPr>
        </p:nvSpPr>
        <p:spPr>
          <a:xfrm>
            <a:off x="6781800" y="6477000"/>
            <a:ext cx="19050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7"/>
          <p:cNvSpPr txBox="1">
            <a:spLocks noGrp="1"/>
          </p:cNvSpPr>
          <p:nvPr>
            <p:ph type="sldNum" idx="12"/>
          </p:nvPr>
        </p:nvSpPr>
        <p:spPr>
          <a:xfrm>
            <a:off x="3756025" y="6551612"/>
            <a:ext cx="21336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28"/>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8"/>
          <p:cNvSpPr txBox="1">
            <a:spLocks noGrp="1"/>
          </p:cNvSpPr>
          <p:nvPr>
            <p:ph type="dt" idx="10"/>
          </p:nvPr>
        </p:nvSpPr>
        <p:spPr>
          <a:xfrm>
            <a:off x="457200" y="6562725"/>
            <a:ext cx="18288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8"/>
          <p:cNvSpPr txBox="1">
            <a:spLocks noGrp="1"/>
          </p:cNvSpPr>
          <p:nvPr>
            <p:ph type="ftr" idx="11"/>
          </p:nvPr>
        </p:nvSpPr>
        <p:spPr>
          <a:xfrm>
            <a:off x="6781800" y="6477000"/>
            <a:ext cx="19050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8"/>
          <p:cNvSpPr txBox="1">
            <a:spLocks noGrp="1"/>
          </p:cNvSpPr>
          <p:nvPr>
            <p:ph type="sldNum" idx="12"/>
          </p:nvPr>
        </p:nvSpPr>
        <p:spPr>
          <a:xfrm>
            <a:off x="3756025" y="6551612"/>
            <a:ext cx="21336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47"/>
        <p:cNvGrpSpPr/>
        <p:nvPr/>
      </p:nvGrpSpPr>
      <p:grpSpPr>
        <a:xfrm>
          <a:off x="0" y="0"/>
          <a:ext cx="0" cy="0"/>
          <a:chOff x="0" y="0"/>
          <a:chExt cx="0" cy="0"/>
        </a:xfrm>
      </p:grpSpPr>
      <p:sp>
        <p:nvSpPr>
          <p:cNvPr id="48" name="Google Shape;48;p29"/>
          <p:cNvSpPr txBox="1">
            <a:spLocks noGrp="1"/>
          </p:cNvSpPr>
          <p:nvPr>
            <p:ph type="title"/>
          </p:nvPr>
        </p:nvSpPr>
        <p:spPr>
          <a:xfrm>
            <a:off x="762000" y="503238"/>
            <a:ext cx="7848600" cy="5635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9"/>
          <p:cNvSpPr txBox="1">
            <a:spLocks noGrp="1"/>
          </p:cNvSpPr>
          <p:nvPr>
            <p:ph type="dt" idx="10"/>
          </p:nvPr>
        </p:nvSpPr>
        <p:spPr>
          <a:xfrm>
            <a:off x="457200" y="6562725"/>
            <a:ext cx="18288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9"/>
          <p:cNvSpPr txBox="1">
            <a:spLocks noGrp="1"/>
          </p:cNvSpPr>
          <p:nvPr>
            <p:ph type="ftr" idx="11"/>
          </p:nvPr>
        </p:nvSpPr>
        <p:spPr>
          <a:xfrm>
            <a:off x="6781800" y="6477000"/>
            <a:ext cx="19050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9"/>
          <p:cNvSpPr txBox="1">
            <a:spLocks noGrp="1"/>
          </p:cNvSpPr>
          <p:nvPr>
            <p:ph type="sldNum" idx="12"/>
          </p:nvPr>
        </p:nvSpPr>
        <p:spPr>
          <a:xfrm>
            <a:off x="3756025" y="6551612"/>
            <a:ext cx="21336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2"/>
        <p:cNvGrpSpPr/>
        <p:nvPr/>
      </p:nvGrpSpPr>
      <p:grpSpPr>
        <a:xfrm>
          <a:off x="0" y="0"/>
          <a:ext cx="0" cy="0"/>
          <a:chOff x="0" y="0"/>
          <a:chExt cx="0" cy="0"/>
        </a:xfrm>
      </p:grpSpPr>
      <p:sp>
        <p:nvSpPr>
          <p:cNvPr id="53" name="Google Shape;53;p30"/>
          <p:cNvSpPr txBox="1">
            <a:spLocks noGrp="1"/>
          </p:cNvSpPr>
          <p:nvPr>
            <p:ph type="title"/>
          </p:nvPr>
        </p:nvSpPr>
        <p:spPr>
          <a:xfrm rot="5400000">
            <a:off x="4709319" y="2423319"/>
            <a:ext cx="5897562"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0"/>
          <p:cNvSpPr txBox="1">
            <a:spLocks noGrp="1"/>
          </p:cNvSpPr>
          <p:nvPr>
            <p:ph type="body" idx="1"/>
          </p:nvPr>
        </p:nvSpPr>
        <p:spPr>
          <a:xfrm rot="5400000">
            <a:off x="518319" y="442119"/>
            <a:ext cx="5897562"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0"/>
          <p:cNvSpPr txBox="1">
            <a:spLocks noGrp="1"/>
          </p:cNvSpPr>
          <p:nvPr>
            <p:ph type="dt" idx="10"/>
          </p:nvPr>
        </p:nvSpPr>
        <p:spPr>
          <a:xfrm>
            <a:off x="457200" y="6562725"/>
            <a:ext cx="18288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0"/>
          <p:cNvSpPr txBox="1">
            <a:spLocks noGrp="1"/>
          </p:cNvSpPr>
          <p:nvPr>
            <p:ph type="ftr" idx="11"/>
          </p:nvPr>
        </p:nvSpPr>
        <p:spPr>
          <a:xfrm>
            <a:off x="6781800" y="6477000"/>
            <a:ext cx="19050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3756025" y="6551612"/>
            <a:ext cx="21336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1"/>
          <p:cNvSpPr txBox="1">
            <a:spLocks noGrp="1"/>
          </p:cNvSpPr>
          <p:nvPr>
            <p:ph type="body" idx="1"/>
          </p:nvPr>
        </p:nvSpPr>
        <p:spPr>
          <a:xfrm rot="5400000">
            <a:off x="2057400" y="-228600"/>
            <a:ext cx="5029200"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1"/>
          <p:cNvSpPr txBox="1">
            <a:spLocks noGrp="1"/>
          </p:cNvSpPr>
          <p:nvPr>
            <p:ph type="dt" idx="10"/>
          </p:nvPr>
        </p:nvSpPr>
        <p:spPr>
          <a:xfrm>
            <a:off x="457200" y="6562725"/>
            <a:ext cx="18288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1"/>
          <p:cNvSpPr txBox="1">
            <a:spLocks noGrp="1"/>
          </p:cNvSpPr>
          <p:nvPr>
            <p:ph type="ftr" idx="11"/>
          </p:nvPr>
        </p:nvSpPr>
        <p:spPr>
          <a:xfrm>
            <a:off x="6781800" y="6477000"/>
            <a:ext cx="19050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1"/>
          <p:cNvSpPr txBox="1">
            <a:spLocks noGrp="1"/>
          </p:cNvSpPr>
          <p:nvPr>
            <p:ph type="sldNum" idx="12"/>
          </p:nvPr>
        </p:nvSpPr>
        <p:spPr>
          <a:xfrm>
            <a:off x="3756025" y="6551612"/>
            <a:ext cx="21336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2"/>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2"/>
          <p:cNvSpPr>
            <a:spLocks noGrp="1"/>
          </p:cNvSpPr>
          <p:nvPr>
            <p:ph type="pic" idx="2"/>
          </p:nvPr>
        </p:nvSpPr>
        <p:spPr>
          <a:xfrm>
            <a:off x="3887788" y="987425"/>
            <a:ext cx="4629150" cy="4873625"/>
          </a:xfrm>
          <a:prstGeom prst="rect">
            <a:avLst/>
          </a:prstGeom>
          <a:noFill/>
          <a:ln>
            <a:noFill/>
          </a:ln>
        </p:spPr>
      </p:sp>
      <p:sp>
        <p:nvSpPr>
          <p:cNvPr id="67" name="Google Shape;67;p32"/>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SzPts val="1600"/>
              <a:buNone/>
              <a:defRPr sz="1600"/>
            </a:lvl1pPr>
            <a:lvl2pPr marL="914400" lvl="1" indent="-228600" algn="l">
              <a:lnSpc>
                <a:spcPct val="100000"/>
              </a:lnSpc>
              <a:spcBef>
                <a:spcPts val="280"/>
              </a:spcBef>
              <a:spcAft>
                <a:spcPts val="0"/>
              </a:spcAft>
              <a:buSzPts val="1400"/>
              <a:buNone/>
              <a:defRPr sz="1400"/>
            </a:lvl2pPr>
            <a:lvl3pPr marL="1371600" lvl="2" indent="-228600" algn="l">
              <a:lnSpc>
                <a:spcPct val="100000"/>
              </a:lnSpc>
              <a:spcBef>
                <a:spcPts val="240"/>
              </a:spcBef>
              <a:spcAft>
                <a:spcPts val="0"/>
              </a:spcAft>
              <a:buSzPts val="1200"/>
              <a:buFont typeface="Arial"/>
              <a:buNone/>
              <a:defRPr sz="1200"/>
            </a:lvl3pPr>
            <a:lvl4pPr marL="1828800" lvl="3" indent="-228600" algn="l">
              <a:lnSpc>
                <a:spcPct val="100000"/>
              </a:lnSpc>
              <a:spcBef>
                <a:spcPts val="200"/>
              </a:spcBef>
              <a:spcAft>
                <a:spcPts val="0"/>
              </a:spcAft>
              <a:buClr>
                <a:schemeClr val="dk1"/>
              </a:buClr>
              <a:buSzPts val="1000"/>
              <a:buFont typeface="Arial"/>
              <a:buNone/>
              <a:defRPr sz="1000"/>
            </a:lvl4pPr>
            <a:lvl5pPr marL="2286000" lvl="4" indent="-228600" algn="l">
              <a:lnSpc>
                <a:spcPct val="100000"/>
              </a:lnSpc>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32"/>
          <p:cNvSpPr txBox="1">
            <a:spLocks noGrp="1"/>
          </p:cNvSpPr>
          <p:nvPr>
            <p:ph type="dt" idx="10"/>
          </p:nvPr>
        </p:nvSpPr>
        <p:spPr>
          <a:xfrm>
            <a:off x="457200" y="6562725"/>
            <a:ext cx="18288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2"/>
          <p:cNvSpPr txBox="1">
            <a:spLocks noGrp="1"/>
          </p:cNvSpPr>
          <p:nvPr>
            <p:ph type="ftr" idx="11"/>
          </p:nvPr>
        </p:nvSpPr>
        <p:spPr>
          <a:xfrm>
            <a:off x="6781800" y="6477000"/>
            <a:ext cx="19050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2"/>
          <p:cNvSpPr txBox="1">
            <a:spLocks noGrp="1"/>
          </p:cNvSpPr>
          <p:nvPr>
            <p:ph type="sldNum" idx="12"/>
          </p:nvPr>
        </p:nvSpPr>
        <p:spPr>
          <a:xfrm>
            <a:off x="3756025" y="6551612"/>
            <a:ext cx="21336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3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Font typeface="Arial"/>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3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SzPts val="1600"/>
              <a:buNone/>
              <a:defRPr sz="1600"/>
            </a:lvl1pPr>
            <a:lvl2pPr marL="914400" lvl="1" indent="-228600" algn="l">
              <a:lnSpc>
                <a:spcPct val="100000"/>
              </a:lnSpc>
              <a:spcBef>
                <a:spcPts val="280"/>
              </a:spcBef>
              <a:spcAft>
                <a:spcPts val="0"/>
              </a:spcAft>
              <a:buSzPts val="1400"/>
              <a:buNone/>
              <a:defRPr sz="1400"/>
            </a:lvl2pPr>
            <a:lvl3pPr marL="1371600" lvl="2" indent="-228600" algn="l">
              <a:lnSpc>
                <a:spcPct val="100000"/>
              </a:lnSpc>
              <a:spcBef>
                <a:spcPts val="240"/>
              </a:spcBef>
              <a:spcAft>
                <a:spcPts val="0"/>
              </a:spcAft>
              <a:buSzPts val="1200"/>
              <a:buFont typeface="Arial"/>
              <a:buNone/>
              <a:defRPr sz="1200"/>
            </a:lvl3pPr>
            <a:lvl4pPr marL="1828800" lvl="3" indent="-228600" algn="l">
              <a:lnSpc>
                <a:spcPct val="100000"/>
              </a:lnSpc>
              <a:spcBef>
                <a:spcPts val="200"/>
              </a:spcBef>
              <a:spcAft>
                <a:spcPts val="0"/>
              </a:spcAft>
              <a:buClr>
                <a:schemeClr val="dk1"/>
              </a:buClr>
              <a:buSzPts val="1000"/>
              <a:buFont typeface="Arial"/>
              <a:buNone/>
              <a:defRPr sz="1000"/>
            </a:lvl4pPr>
            <a:lvl5pPr marL="2286000" lvl="4" indent="-228600" algn="l">
              <a:lnSpc>
                <a:spcPct val="100000"/>
              </a:lnSpc>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33"/>
          <p:cNvSpPr txBox="1">
            <a:spLocks noGrp="1"/>
          </p:cNvSpPr>
          <p:nvPr>
            <p:ph type="dt" idx="10"/>
          </p:nvPr>
        </p:nvSpPr>
        <p:spPr>
          <a:xfrm>
            <a:off x="457200" y="6562725"/>
            <a:ext cx="18288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3"/>
          <p:cNvSpPr txBox="1">
            <a:spLocks noGrp="1"/>
          </p:cNvSpPr>
          <p:nvPr>
            <p:ph type="ftr" idx="11"/>
          </p:nvPr>
        </p:nvSpPr>
        <p:spPr>
          <a:xfrm>
            <a:off x="6781800" y="6477000"/>
            <a:ext cx="19050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3"/>
          <p:cNvSpPr txBox="1">
            <a:spLocks noGrp="1"/>
          </p:cNvSpPr>
          <p:nvPr>
            <p:ph type="sldNum" idx="12"/>
          </p:nvPr>
        </p:nvSpPr>
        <p:spPr>
          <a:xfrm>
            <a:off x="3756025" y="6551612"/>
            <a:ext cx="21336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34"/>
          <p:cNvSpPr txBox="1">
            <a:spLocks noGrp="1"/>
          </p:cNvSpPr>
          <p:nvPr>
            <p:ph type="dt" idx="10"/>
          </p:nvPr>
        </p:nvSpPr>
        <p:spPr>
          <a:xfrm>
            <a:off x="457200" y="6562725"/>
            <a:ext cx="18288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4"/>
          <p:cNvSpPr txBox="1">
            <a:spLocks noGrp="1"/>
          </p:cNvSpPr>
          <p:nvPr>
            <p:ph type="ftr" idx="11"/>
          </p:nvPr>
        </p:nvSpPr>
        <p:spPr>
          <a:xfrm>
            <a:off x="6781800" y="6477000"/>
            <a:ext cx="1905000" cy="228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4"/>
          <p:cNvSpPr txBox="1">
            <a:spLocks noGrp="1"/>
          </p:cNvSpPr>
          <p:nvPr>
            <p:ph type="sldNum" idx="12"/>
          </p:nvPr>
        </p:nvSpPr>
        <p:spPr>
          <a:xfrm>
            <a:off x="3756025" y="6551612"/>
            <a:ext cx="21336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vmlDrawing" Target="../drawings/vmlDrawing1.v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2.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24"/>
          <p:cNvGrpSpPr/>
          <p:nvPr/>
        </p:nvGrpSpPr>
        <p:grpSpPr>
          <a:xfrm>
            <a:off x="0" y="6245225"/>
            <a:ext cx="9144000" cy="612775"/>
            <a:chOff x="0" y="3934"/>
            <a:chExt cx="5760" cy="386"/>
          </a:xfrm>
        </p:grpSpPr>
        <p:sp>
          <p:nvSpPr>
            <p:cNvPr id="11" name="Google Shape;11;p24"/>
            <p:cNvSpPr txBox="1"/>
            <p:nvPr/>
          </p:nvSpPr>
          <p:spPr>
            <a:xfrm>
              <a:off x="0" y="4064"/>
              <a:ext cx="5760" cy="256"/>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24"/>
            <p:cNvSpPr/>
            <p:nvPr/>
          </p:nvSpPr>
          <p:spPr>
            <a:xfrm>
              <a:off x="4425" y="3934"/>
              <a:ext cx="1335" cy="194"/>
            </a:xfrm>
            <a:custGeom>
              <a:avLst/>
              <a:gdLst/>
              <a:ahLst/>
              <a:cxnLst/>
              <a:rect l="l" t="t" r="r" b="b"/>
              <a:pathLst>
                <a:path w="1335" h="194" extrusionOk="0">
                  <a:moveTo>
                    <a:pt x="0" y="137"/>
                  </a:moveTo>
                  <a:lnTo>
                    <a:pt x="229" y="0"/>
                  </a:lnTo>
                  <a:lnTo>
                    <a:pt x="1335" y="2"/>
                  </a:lnTo>
                  <a:lnTo>
                    <a:pt x="1335" y="194"/>
                  </a:lnTo>
                  <a:lnTo>
                    <a:pt x="87" y="194"/>
                  </a:lnTo>
                  <a:lnTo>
                    <a:pt x="0" y="13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3" name="Google Shape;13;p24"/>
          <p:cNvSpPr txBox="1"/>
          <p:nvPr/>
        </p:nvSpPr>
        <p:spPr>
          <a:xfrm>
            <a:off x="304800" y="471487"/>
            <a:ext cx="1384300" cy="519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800"/>
              <a:buFont typeface="Arial"/>
              <a:buNone/>
            </a:pPr>
            <a:r>
              <a:rPr lang="en-US" sz="2800" b="1" i="1" u="none" strike="noStrike" cap="none">
                <a:solidFill>
                  <a:schemeClr val="accent1"/>
                </a:solidFill>
                <a:latin typeface="Arial"/>
                <a:ea typeface="Arial"/>
                <a:cs typeface="Arial"/>
                <a:sym typeface="Arial"/>
              </a:rPr>
              <a:t>LOGO</a:t>
            </a:r>
            <a:endParaRPr sz="1400" b="0" i="0" u="none" strike="noStrike" cap="none">
              <a:solidFill>
                <a:srgbClr val="000000"/>
              </a:solidFill>
              <a:latin typeface="Arial"/>
              <a:ea typeface="Arial"/>
              <a:cs typeface="Arial"/>
              <a:sym typeface="Arial"/>
            </a:endParaRPr>
          </a:p>
        </p:txBody>
      </p:sp>
      <p:sp>
        <p:nvSpPr>
          <p:cNvPr id="14" name="Google Shape;14;p24"/>
          <p:cNvSpPr txBox="1"/>
          <p:nvPr/>
        </p:nvSpPr>
        <p:spPr>
          <a:xfrm>
            <a:off x="1676400" y="1905000"/>
            <a:ext cx="3276600" cy="33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 Add your company slogan ”</a:t>
            </a:r>
            <a:endParaRPr sz="1400" b="0" i="0" u="none" strike="noStrike" cap="none">
              <a:solidFill>
                <a:srgbClr val="000000"/>
              </a:solidFill>
              <a:latin typeface="Arial"/>
              <a:ea typeface="Arial"/>
              <a:cs typeface="Arial"/>
              <a:sym typeface="Arial"/>
            </a:endParaRPr>
          </a:p>
        </p:txBody>
      </p:sp>
      <p:sp>
        <p:nvSpPr>
          <p:cNvPr id="15" name="Google Shape;15;p24"/>
          <p:cNvSpPr txBox="1">
            <a:spLocks noGrp="1"/>
          </p:cNvSpPr>
          <p:nvPr>
            <p:ph type="body" idx="1"/>
          </p:nvPr>
        </p:nvSpPr>
        <p:spPr>
          <a:xfrm>
            <a:off x="457200" y="1371600"/>
            <a:ext cx="8229600" cy="5029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2"/>
              </a:buClr>
              <a:buSzPts val="2800"/>
              <a:buFont typeface="Noto Sans Symbols"/>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 name="Google Shape;16;p24"/>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9pPr>
          </a:lstStyle>
          <a:p>
            <a:endParaRPr/>
          </a:p>
        </p:txBody>
      </p:sp>
      <p:sp>
        <p:nvSpPr>
          <p:cNvPr id="17" name="Google Shape;17;p24"/>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8" name="Google Shape;18;p24"/>
          <p:cNvSpPr txBox="1">
            <a:spLocks noGrp="1"/>
          </p:cNvSpPr>
          <p:nvPr>
            <p:ph type="ftr" idx="11"/>
          </p:nvPr>
        </p:nvSpPr>
        <p:spPr>
          <a:xfrm>
            <a:off x="5867400" y="6477000"/>
            <a:ext cx="2895600" cy="2444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9" name="Google Shape;19;p24"/>
          <p:cNvSpPr txBox="1">
            <a:spLocks noGrp="1"/>
          </p:cNvSpPr>
          <p:nvPr>
            <p:ph type="sldNum" idx="12"/>
          </p:nvPr>
        </p:nvSpPr>
        <p:spPr>
          <a:xfrm>
            <a:off x="3429000" y="6477000"/>
            <a:ext cx="2133600" cy="244475"/>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grpSp>
        <p:nvGrpSpPr>
          <p:cNvPr id="27" name="Google Shape;27;p26"/>
          <p:cNvGrpSpPr/>
          <p:nvPr/>
        </p:nvGrpSpPr>
        <p:grpSpPr>
          <a:xfrm>
            <a:off x="0" y="6400800"/>
            <a:ext cx="9144000" cy="457200"/>
            <a:chOff x="0" y="4032"/>
            <a:chExt cx="5760" cy="288"/>
          </a:xfrm>
        </p:grpSpPr>
        <p:sp>
          <p:nvSpPr>
            <p:cNvPr id="28" name="Google Shape;28;p26"/>
            <p:cNvSpPr txBox="1"/>
            <p:nvPr/>
          </p:nvSpPr>
          <p:spPr>
            <a:xfrm>
              <a:off x="0" y="4128"/>
              <a:ext cx="5760" cy="192"/>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26"/>
            <p:cNvSpPr/>
            <p:nvPr/>
          </p:nvSpPr>
          <p:spPr>
            <a:xfrm>
              <a:off x="4224" y="4032"/>
              <a:ext cx="1536" cy="144"/>
            </a:xfrm>
            <a:custGeom>
              <a:avLst/>
              <a:gdLst/>
              <a:ahLst/>
              <a:cxnLst/>
              <a:rect l="l" t="t" r="r" b="b"/>
              <a:pathLst>
                <a:path w="1536" h="144" extrusionOk="0">
                  <a:moveTo>
                    <a:pt x="0" y="96"/>
                  </a:moveTo>
                  <a:lnTo>
                    <a:pt x="144" y="0"/>
                  </a:lnTo>
                  <a:lnTo>
                    <a:pt x="1536" y="0"/>
                  </a:lnTo>
                  <a:lnTo>
                    <a:pt x="1536" y="144"/>
                  </a:lnTo>
                  <a:lnTo>
                    <a:pt x="0" y="144"/>
                  </a:lnTo>
                  <a:lnTo>
                    <a:pt x="0" y="9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aphicFrame>
        <p:nvGraphicFramePr>
          <p:cNvPr id="30" name="Google Shape;30;p26"/>
          <p:cNvGraphicFramePr/>
          <p:nvPr/>
        </p:nvGraphicFramePr>
        <p:xfrm>
          <a:off x="0" y="228600"/>
          <a:ext cx="9144000" cy="1066800"/>
        </p:xfrm>
        <a:graphic>
          <a:graphicData uri="http://schemas.openxmlformats.org/presentationml/2006/ole">
            <mc:AlternateContent xmlns:mc="http://schemas.openxmlformats.org/markup-compatibility/2006">
              <mc:Choice xmlns:v="urn:schemas-microsoft-com:vml" Requires="v">
                <p:oleObj spid="_x0000_s1027" r:id="rId14" imgW="9144000" imgH="1066800" progId="Photoshop.Image.7">
                  <p:embed/>
                </p:oleObj>
              </mc:Choice>
              <mc:Fallback>
                <p:oleObj r:id="rId14" imgW="9144000" imgH="1066800" progId="Photoshop.Image.7">
                  <p:embed/>
                  <p:pic>
                    <p:nvPicPr>
                      <p:cNvPr id="30" name="Google Shape;30;p26"/>
                      <p:cNvPicPr preferRelativeResize="0"/>
                      <p:nvPr/>
                    </p:nvPicPr>
                    <p:blipFill rotWithShape="1">
                      <a:blip r:embed="rId15">
                        <a:alphaModFix/>
                      </a:blip>
                      <a:srcRect/>
                      <a:stretch/>
                    </p:blipFill>
                    <p:spPr>
                      <a:xfrm>
                        <a:off x="0" y="228600"/>
                        <a:ext cx="9144000" cy="1066800"/>
                      </a:xfrm>
                      <a:prstGeom prst="rect">
                        <a:avLst/>
                      </a:prstGeom>
                      <a:noFill/>
                      <a:ln>
                        <a:noFill/>
                      </a:ln>
                    </p:spPr>
                  </p:pic>
                </p:oleObj>
              </mc:Fallback>
            </mc:AlternateContent>
          </a:graphicData>
        </a:graphic>
      </p:graphicFrame>
      <p:sp>
        <p:nvSpPr>
          <p:cNvPr id="31" name="Google Shape;31;p26"/>
          <p:cNvSpPr txBox="1">
            <a:spLocks noGrp="1"/>
          </p:cNvSpPr>
          <p:nvPr>
            <p:ph type="body" idx="1"/>
          </p:nvPr>
        </p:nvSpPr>
        <p:spPr>
          <a:xfrm>
            <a:off x="457200" y="1371600"/>
            <a:ext cx="8229600" cy="5029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2"/>
              </a:buClr>
              <a:buSzPts val="2800"/>
              <a:buFont typeface="Noto Sans Symbols"/>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 name="Google Shape;32;p26"/>
          <p:cNvSpPr txBox="1">
            <a:spLocks noGrp="1"/>
          </p:cNvSpPr>
          <p:nvPr>
            <p:ph type="dt" idx="10"/>
          </p:nvPr>
        </p:nvSpPr>
        <p:spPr>
          <a:xfrm>
            <a:off x="457200" y="6562725"/>
            <a:ext cx="1828800" cy="228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3" name="Google Shape;33;p26"/>
          <p:cNvSpPr txBox="1">
            <a:spLocks noGrp="1"/>
          </p:cNvSpPr>
          <p:nvPr>
            <p:ph type="ftr" idx="11"/>
          </p:nvPr>
        </p:nvSpPr>
        <p:spPr>
          <a:xfrm>
            <a:off x="6781800" y="6477000"/>
            <a:ext cx="1905000" cy="2286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4" name="Google Shape;34;p26"/>
          <p:cNvSpPr txBox="1">
            <a:spLocks noGrp="1"/>
          </p:cNvSpPr>
          <p:nvPr>
            <p:ph type="sldNum" idx="12"/>
          </p:nvPr>
        </p:nvSpPr>
        <p:spPr>
          <a:xfrm>
            <a:off x="3756025" y="6551612"/>
            <a:ext cx="2133600" cy="22860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
        <p:nvSpPr>
          <p:cNvPr id="35" name="Google Shape;35;p26"/>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7"/>
        <p:cNvGrpSpPr/>
        <p:nvPr/>
      </p:nvGrpSpPr>
      <p:grpSpPr>
        <a:xfrm>
          <a:off x="0" y="0"/>
          <a:ext cx="0" cy="0"/>
          <a:chOff x="0" y="0"/>
          <a:chExt cx="0" cy="0"/>
        </a:xfrm>
      </p:grpSpPr>
      <p:sp>
        <p:nvSpPr>
          <p:cNvPr id="108" name="Google Shape;108;p1"/>
          <p:cNvSpPr txBox="1">
            <a:spLocks noGrp="1"/>
          </p:cNvSpPr>
          <p:nvPr>
            <p:ph type="ctrTitle"/>
          </p:nvPr>
        </p:nvSpPr>
        <p:spPr>
          <a:xfrm>
            <a:off x="626077" y="6591299"/>
            <a:ext cx="3561748" cy="536575"/>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SINH VIÊN THỰC HIỆN: Nh</a:t>
            </a:r>
            <a:r>
              <a:rPr lang="en-US" sz="1400">
                <a:solidFill>
                  <a:schemeClr val="dk1"/>
                </a:solidFill>
                <a:latin typeface="Times New Roman"/>
                <a:ea typeface="Times New Roman"/>
                <a:cs typeface="Times New Roman"/>
                <a:sym typeface="Times New Roman"/>
              </a:rPr>
              <a:t>óm 17</a:t>
            </a:r>
            <a:r>
              <a:rPr lang="en-US" sz="1400" b="1" i="0" u="none">
                <a:solidFill>
                  <a:schemeClr val="dk1"/>
                </a:solidFill>
                <a:latin typeface="Times New Roman"/>
                <a:ea typeface="Times New Roman"/>
                <a:cs typeface="Times New Roman"/>
                <a:sym typeface="Times New Roman"/>
              </a:rPr>
              <a:t/>
            </a:r>
            <a:br>
              <a:rPr lang="en-US" sz="1400" b="1" i="0" u="none">
                <a:solidFill>
                  <a:schemeClr val="dk1"/>
                </a:solidFill>
                <a:latin typeface="Times New Roman"/>
                <a:ea typeface="Times New Roman"/>
                <a:cs typeface="Times New Roman"/>
                <a:sym typeface="Times New Roman"/>
              </a:rPr>
            </a:br>
            <a:r>
              <a:rPr lang="en-US" sz="1400" b="1" i="0" u="none">
                <a:solidFill>
                  <a:schemeClr val="dk1"/>
                </a:solidFill>
                <a:latin typeface="Times New Roman"/>
                <a:ea typeface="Times New Roman"/>
                <a:cs typeface="Times New Roman"/>
                <a:sym typeface="Times New Roman"/>
              </a:rPr>
              <a:t>Đào Thanh Phương	MSSV 20173309</a:t>
            </a:r>
            <a:br>
              <a:rPr lang="en-US" sz="1400" b="1" i="0" u="none">
                <a:solidFill>
                  <a:schemeClr val="dk1"/>
                </a:solidFill>
                <a:latin typeface="Times New Roman"/>
                <a:ea typeface="Times New Roman"/>
                <a:cs typeface="Times New Roman"/>
                <a:sym typeface="Times New Roman"/>
              </a:rPr>
            </a:br>
            <a:r>
              <a:rPr lang="en-US" sz="1400" b="1" i="0" u="none">
                <a:solidFill>
                  <a:schemeClr val="dk1"/>
                </a:solidFill>
                <a:latin typeface="Times New Roman"/>
                <a:ea typeface="Times New Roman"/>
                <a:cs typeface="Times New Roman"/>
                <a:sym typeface="Times New Roman"/>
              </a:rPr>
              <a:t>Trần Thị Hồng Nhung	MSSV 20183965</a:t>
            </a:r>
            <a:br>
              <a:rPr lang="en-US" sz="1400" b="1" i="0" u="none">
                <a:solidFill>
                  <a:schemeClr val="dk1"/>
                </a:solidFill>
                <a:latin typeface="Times New Roman"/>
                <a:ea typeface="Times New Roman"/>
                <a:cs typeface="Times New Roman"/>
                <a:sym typeface="Times New Roman"/>
              </a:rPr>
            </a:br>
            <a:r>
              <a:rPr lang="en-US" sz="1400" b="1" i="0" u="none">
                <a:solidFill>
                  <a:schemeClr val="dk1"/>
                </a:solidFill>
                <a:latin typeface="Times New Roman"/>
                <a:ea typeface="Times New Roman"/>
                <a:cs typeface="Times New Roman"/>
                <a:sym typeface="Times New Roman"/>
              </a:rPr>
              <a:t>Him Phon		MSSV 201</a:t>
            </a:r>
            <a:r>
              <a:rPr lang="en-US" sz="1400">
                <a:solidFill>
                  <a:schemeClr val="dk1"/>
                </a:solidFill>
                <a:latin typeface="Times New Roman"/>
                <a:ea typeface="Times New Roman"/>
                <a:cs typeface="Times New Roman"/>
                <a:sym typeface="Times New Roman"/>
              </a:rPr>
              <a:t>70283</a:t>
            </a:r>
            <a:r>
              <a:rPr lang="en-US" sz="1400" b="1" i="0" u="none">
                <a:solidFill>
                  <a:schemeClr val="dk1"/>
                </a:solidFill>
                <a:latin typeface="Times New Roman"/>
                <a:ea typeface="Times New Roman"/>
                <a:cs typeface="Times New Roman"/>
                <a:sym typeface="Times New Roman"/>
              </a:rPr>
              <a:t> Nguyễn Đình Phú	 MSSV 20183968 	</a:t>
            </a:r>
            <a:br>
              <a:rPr lang="en-US" sz="1400" b="1" i="0" u="none">
                <a:solidFill>
                  <a:schemeClr val="dk1"/>
                </a:solidFill>
                <a:latin typeface="Times New Roman"/>
                <a:ea typeface="Times New Roman"/>
                <a:cs typeface="Times New Roman"/>
                <a:sym typeface="Times New Roman"/>
              </a:rPr>
            </a:br>
            <a:r>
              <a:rPr lang="en-US" sz="1400" b="1" i="0" u="none">
                <a:solidFill>
                  <a:schemeClr val="dk1"/>
                </a:solidFill>
                <a:latin typeface="Times New Roman"/>
                <a:ea typeface="Times New Roman"/>
                <a:cs typeface="Times New Roman"/>
                <a:sym typeface="Times New Roman"/>
              </a:rPr>
              <a:t/>
            </a:r>
            <a:br>
              <a:rPr lang="en-US" sz="1400" b="1" i="0" u="none">
                <a:solidFill>
                  <a:schemeClr val="dk1"/>
                </a:solidFill>
                <a:latin typeface="Times New Roman"/>
                <a:ea typeface="Times New Roman"/>
                <a:cs typeface="Times New Roman"/>
                <a:sym typeface="Times New Roman"/>
              </a:rPr>
            </a:br>
            <a:r>
              <a:rPr lang="en-US" sz="4000" b="1" i="0" u="none">
                <a:solidFill>
                  <a:schemeClr val="dk1"/>
                </a:solidFill>
                <a:latin typeface="Times New Roman"/>
                <a:ea typeface="Times New Roman"/>
                <a:cs typeface="Times New Roman"/>
                <a:sym typeface="Times New Roman"/>
              </a:rPr>
              <a:t/>
            </a:r>
            <a:br>
              <a:rPr lang="en-US" sz="4000" b="1" i="0" u="none">
                <a:solidFill>
                  <a:schemeClr val="dk1"/>
                </a:solidFill>
                <a:latin typeface="Times New Roman"/>
                <a:ea typeface="Times New Roman"/>
                <a:cs typeface="Times New Roman"/>
                <a:sym typeface="Times New Roman"/>
              </a:rPr>
            </a:br>
            <a:endParaRPr/>
          </a:p>
        </p:txBody>
      </p:sp>
      <p:sp>
        <p:nvSpPr>
          <p:cNvPr id="109" name="Google Shape;109;p1"/>
          <p:cNvSpPr txBox="1"/>
          <p:nvPr/>
        </p:nvSpPr>
        <p:spPr>
          <a:xfrm>
            <a:off x="1028700" y="266700"/>
            <a:ext cx="7391400"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IT4409</a:t>
            </a:r>
            <a:r>
              <a:rPr lang="en-US" sz="2800" b="1" i="0" u="none" strike="noStrike" cap="none">
                <a:solidFill>
                  <a:schemeClr val="dk1"/>
                </a:solidFill>
                <a:latin typeface="Times New Roman"/>
                <a:ea typeface="Times New Roman"/>
                <a:cs typeface="Times New Roman"/>
                <a:sym typeface="Times New Roman"/>
              </a:rPr>
              <a:t>:Công nghệ web và dịch vụ trực tuyến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Times New Roman"/>
              <a:ea typeface="Times New Roman"/>
              <a:cs typeface="Times New Roman"/>
              <a:sym typeface="Times New Roman"/>
            </a:endParaRPr>
          </a:p>
        </p:txBody>
      </p:sp>
      <p:sp>
        <p:nvSpPr>
          <p:cNvPr id="110" name="Google Shape;110;p1"/>
          <p:cNvSpPr txBox="1"/>
          <p:nvPr/>
        </p:nvSpPr>
        <p:spPr>
          <a:xfrm>
            <a:off x="1028700" y="1916112"/>
            <a:ext cx="7391400"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000"/>
              <a:buFont typeface="Times New Roman"/>
              <a:buNone/>
            </a:pPr>
            <a:r>
              <a:rPr lang="en-US" sz="4000" b="1" i="0" u="none" strike="noStrike" cap="none">
                <a:solidFill>
                  <a:schemeClr val="dk1"/>
                </a:solidFill>
                <a:latin typeface="Times New Roman"/>
                <a:ea typeface="Times New Roman"/>
                <a:cs typeface="Times New Roman"/>
                <a:sym typeface="Times New Roman"/>
              </a:rPr>
              <a:t>BÁO CÁO BÀI TẬP LỚN </a:t>
            </a:r>
            <a:endParaRPr sz="1400" b="0" i="0" u="none" strike="noStrike" cap="none">
              <a:solidFill>
                <a:srgbClr val="000000"/>
              </a:solidFill>
              <a:latin typeface="Arial"/>
              <a:ea typeface="Arial"/>
              <a:cs typeface="Arial"/>
              <a:sym typeface="Arial"/>
            </a:endParaRPr>
          </a:p>
        </p:txBody>
      </p:sp>
      <p:sp>
        <p:nvSpPr>
          <p:cNvPr id="111" name="Google Shape;111;p1"/>
          <p:cNvSpPr txBox="1"/>
          <p:nvPr/>
        </p:nvSpPr>
        <p:spPr>
          <a:xfrm>
            <a:off x="1028700" y="3467100"/>
            <a:ext cx="7391400"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ĐỀ TÀI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400"/>
              <a:buFont typeface="Times New Roman"/>
              <a:buNone/>
            </a:pPr>
            <a:r>
              <a:rPr lang="en-US" sz="2400" b="1" i="1" u="none" strike="noStrike" cap="none">
                <a:solidFill>
                  <a:schemeClr val="dk1"/>
                </a:solidFill>
                <a:latin typeface="Times New Roman"/>
                <a:ea typeface="Times New Roman"/>
                <a:cs typeface="Times New Roman"/>
                <a:sym typeface="Times New Roman"/>
              </a:rPr>
              <a:t>XÂY DỰNG WEBSITE HỌC TIẾNG ANH ONLINE</a:t>
            </a:r>
            <a:endParaRPr sz="24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112" name="Google Shape;112;p1"/>
          <p:cNvSpPr txBox="1"/>
          <p:nvPr/>
        </p:nvSpPr>
        <p:spPr>
          <a:xfrm>
            <a:off x="5508625" y="5397500"/>
            <a:ext cx="3225800" cy="1081087"/>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GIẢNG VIÊN HƯỚNG DẪN</a:t>
            </a:r>
            <a:br>
              <a:rPr lang="en-US" sz="1400" b="1" i="0" u="none" strike="noStrike" cap="none">
                <a:solidFill>
                  <a:schemeClr val="dk1"/>
                </a:solidFill>
                <a:latin typeface="Times New Roman"/>
                <a:ea typeface="Times New Roman"/>
                <a:cs typeface="Times New Roman"/>
                <a:sym typeface="Times New Roman"/>
              </a:rPr>
            </a:br>
            <a:r>
              <a:rPr lang="en-US" sz="1400" b="1" i="0" u="none" strike="noStrike" cap="none">
                <a:solidFill>
                  <a:schemeClr val="dk1"/>
                </a:solidFill>
                <a:latin typeface="Times New Roman"/>
                <a:ea typeface="Times New Roman"/>
                <a:cs typeface="Times New Roman"/>
                <a:sym typeface="Times New Roman"/>
              </a:rPr>
              <a:t>Thầy Đỗ Bá Lâm</a:t>
            </a:r>
            <a:r>
              <a:rPr lang="en-US" sz="4000" b="1" i="0" u="none" strike="noStrike" cap="none">
                <a:solidFill>
                  <a:schemeClr val="dk1"/>
                </a:solidFill>
                <a:latin typeface="Times New Roman"/>
                <a:ea typeface="Times New Roman"/>
                <a:cs typeface="Times New Roman"/>
                <a:sym typeface="Times New Roman"/>
              </a:rPr>
              <a:t/>
            </a:r>
            <a:br>
              <a:rPr lang="en-US" sz="4000" b="1" i="0" u="none" strike="noStrike" cap="none">
                <a:solidFill>
                  <a:schemeClr val="dk1"/>
                </a:solidFill>
                <a:latin typeface="Times New Roman"/>
                <a:ea typeface="Times New Roman"/>
                <a:cs typeface="Times New Roman"/>
                <a:sym typeface="Times New Roman"/>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0"/>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3. Phân tích và thiết kế hệ thống</a:t>
            </a:r>
            <a:endParaRPr/>
          </a:p>
        </p:txBody>
      </p:sp>
      <p:sp>
        <p:nvSpPr>
          <p:cNvPr id="214" name="Google Shape;214;p10"/>
          <p:cNvSpPr txBox="1"/>
          <p:nvPr/>
        </p:nvSpPr>
        <p:spPr>
          <a:xfrm>
            <a:off x="762000" y="1341437"/>
            <a:ext cx="7626350" cy="477996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2"/>
              </a:buClr>
              <a:buSzPts val="2800"/>
              <a:buFont typeface="Noto Sans Symbols"/>
              <a:buChar char="❖"/>
            </a:pPr>
            <a:r>
              <a:rPr lang="en-US" sz="2800" b="1" i="0" u="none" strike="noStrike" cap="none">
                <a:solidFill>
                  <a:schemeClr val="dk1"/>
                </a:solidFill>
                <a:latin typeface="Times New Roman"/>
                <a:ea typeface="Times New Roman"/>
                <a:cs typeface="Times New Roman"/>
                <a:sym typeface="Times New Roman"/>
              </a:rPr>
              <a:t>Website được thiết kế với các chức năng:</a:t>
            </a:r>
            <a:endParaRPr sz="2200" b="1" i="0" u="none" strike="noStrike" cap="none">
              <a:solidFill>
                <a:schemeClr val="dk1"/>
              </a:solidFill>
              <a:latin typeface="Times New Roman"/>
              <a:ea typeface="Times New Roman"/>
              <a:cs typeface="Times New Roman"/>
              <a:sym typeface="Times New Roman"/>
            </a:endParaRPr>
          </a:p>
          <a:p>
            <a:pPr marL="342900" marR="0" lvl="1" indent="-342900" algn="l" rtl="0">
              <a:lnSpc>
                <a:spcPct val="150000"/>
              </a:lnSpc>
              <a:spcBef>
                <a:spcPts val="480"/>
              </a:spcBef>
              <a:spcAft>
                <a:spcPts val="0"/>
              </a:spcAft>
              <a:buClr>
                <a:schemeClr val="dk2"/>
              </a:buClr>
              <a:buSzPts val="2400"/>
              <a:buFont typeface="Noto Sans Symbols"/>
              <a:buChar char="▪"/>
            </a:pPr>
            <a:r>
              <a:rPr lang="en-US" sz="2400" b="0" i="1" u="none" strike="noStrike" cap="none">
                <a:solidFill>
                  <a:schemeClr val="dk1"/>
                </a:solidFill>
                <a:latin typeface="Arial"/>
                <a:ea typeface="Arial"/>
                <a:cs typeface="Arial"/>
                <a:sym typeface="Arial"/>
              </a:rPr>
              <a:t>Đăng ký tài khoản</a:t>
            </a:r>
            <a:endParaRPr sz="1400" b="0" i="0" u="none" strike="noStrike" cap="none">
              <a:solidFill>
                <a:srgbClr val="000000"/>
              </a:solidFill>
              <a:latin typeface="Arial"/>
              <a:ea typeface="Arial"/>
              <a:cs typeface="Arial"/>
              <a:sym typeface="Arial"/>
            </a:endParaRPr>
          </a:p>
          <a:p>
            <a:pPr marL="342900" marR="0" lvl="1" indent="-342900" algn="l" rtl="0">
              <a:lnSpc>
                <a:spcPct val="150000"/>
              </a:lnSpc>
              <a:spcBef>
                <a:spcPts val="480"/>
              </a:spcBef>
              <a:spcAft>
                <a:spcPts val="0"/>
              </a:spcAft>
              <a:buClr>
                <a:schemeClr val="dk2"/>
              </a:buClr>
              <a:buSzPts val="2400"/>
              <a:buFont typeface="Noto Sans Symbols"/>
              <a:buChar char="▪"/>
            </a:pPr>
            <a:r>
              <a:rPr lang="en-US" sz="2400" b="0" i="1" u="none" strike="noStrike" cap="none">
                <a:solidFill>
                  <a:schemeClr val="dk1"/>
                </a:solidFill>
                <a:latin typeface="Arial"/>
                <a:ea typeface="Arial"/>
                <a:cs typeface="Arial"/>
                <a:sym typeface="Arial"/>
              </a:rPr>
              <a:t>Đăng nhập/ đăng xuất</a:t>
            </a:r>
            <a:endParaRPr sz="1400" b="0" i="0" u="none" strike="noStrike" cap="none">
              <a:solidFill>
                <a:srgbClr val="000000"/>
              </a:solidFill>
              <a:latin typeface="Arial"/>
              <a:ea typeface="Arial"/>
              <a:cs typeface="Arial"/>
              <a:sym typeface="Arial"/>
            </a:endParaRPr>
          </a:p>
          <a:p>
            <a:pPr marL="342900" marR="0" lvl="1" indent="-342900" algn="l" rtl="0">
              <a:lnSpc>
                <a:spcPct val="150000"/>
              </a:lnSpc>
              <a:spcBef>
                <a:spcPts val="480"/>
              </a:spcBef>
              <a:spcAft>
                <a:spcPts val="0"/>
              </a:spcAft>
              <a:buClr>
                <a:schemeClr val="dk2"/>
              </a:buClr>
              <a:buSzPts val="2400"/>
              <a:buFont typeface="Noto Sans Symbols"/>
              <a:buChar char="▪"/>
            </a:pPr>
            <a:r>
              <a:rPr lang="en-US" sz="2400" b="0" i="1" u="none" strike="noStrike" cap="none">
                <a:solidFill>
                  <a:schemeClr val="dk1"/>
                </a:solidFill>
                <a:latin typeface="Arial"/>
                <a:ea typeface="Arial"/>
                <a:cs typeface="Arial"/>
                <a:sym typeface="Arial"/>
              </a:rPr>
              <a:t>Xem thông tin tài khoản và tiến độ học</a:t>
            </a:r>
            <a:endParaRPr sz="1400" b="0" i="0" u="none" strike="noStrike" cap="none">
              <a:solidFill>
                <a:srgbClr val="000000"/>
              </a:solidFill>
              <a:latin typeface="Arial"/>
              <a:ea typeface="Arial"/>
              <a:cs typeface="Arial"/>
              <a:sym typeface="Arial"/>
            </a:endParaRPr>
          </a:p>
          <a:p>
            <a:pPr marL="342900" marR="0" lvl="1" indent="-342900" algn="l" rtl="0">
              <a:lnSpc>
                <a:spcPct val="150000"/>
              </a:lnSpc>
              <a:spcBef>
                <a:spcPts val="480"/>
              </a:spcBef>
              <a:spcAft>
                <a:spcPts val="0"/>
              </a:spcAft>
              <a:buClr>
                <a:schemeClr val="dk2"/>
              </a:buClr>
              <a:buSzPts val="2400"/>
              <a:buFont typeface="Noto Sans Symbols"/>
              <a:buChar char="▪"/>
            </a:pPr>
            <a:r>
              <a:rPr lang="en-US" sz="2400" b="0" i="1" u="none" strike="noStrike" cap="none">
                <a:solidFill>
                  <a:schemeClr val="dk1"/>
                </a:solidFill>
                <a:latin typeface="Arial"/>
                <a:ea typeface="Arial"/>
                <a:cs typeface="Arial"/>
                <a:sym typeface="Arial"/>
              </a:rPr>
              <a:t>Cập nhật thông tin tài khoản</a:t>
            </a:r>
            <a:endParaRPr sz="1400" b="0" i="0" u="none" strike="noStrike" cap="none">
              <a:solidFill>
                <a:srgbClr val="000000"/>
              </a:solidFill>
              <a:latin typeface="Arial"/>
              <a:ea typeface="Arial"/>
              <a:cs typeface="Arial"/>
              <a:sym typeface="Arial"/>
            </a:endParaRPr>
          </a:p>
          <a:p>
            <a:pPr marL="342900" marR="0" lvl="1" indent="-342900" algn="l" rtl="0">
              <a:lnSpc>
                <a:spcPct val="150000"/>
              </a:lnSpc>
              <a:spcBef>
                <a:spcPts val="480"/>
              </a:spcBef>
              <a:spcAft>
                <a:spcPts val="0"/>
              </a:spcAft>
              <a:buClr>
                <a:schemeClr val="dk2"/>
              </a:buClr>
              <a:buSzPts val="2400"/>
              <a:buFont typeface="Noto Sans Symbols"/>
              <a:buChar char="▪"/>
            </a:pPr>
            <a:r>
              <a:rPr lang="en-US" sz="2400" b="0" i="1" u="none" strike="noStrike" cap="none">
                <a:solidFill>
                  <a:schemeClr val="dk1"/>
                </a:solidFill>
                <a:latin typeface="Arial"/>
                <a:ea typeface="Arial"/>
                <a:cs typeface="Arial"/>
                <a:sym typeface="Arial"/>
              </a:rPr>
              <a:t>Tham gia khóa học</a:t>
            </a:r>
            <a:endParaRPr sz="2400" b="0" i="1" u="none" strike="noStrike" cap="none">
              <a:solidFill>
                <a:schemeClr val="dk1"/>
              </a:solidFill>
              <a:latin typeface="Arial"/>
              <a:ea typeface="Arial"/>
              <a:cs typeface="Arial"/>
              <a:sym typeface="Arial"/>
            </a:endParaRPr>
          </a:p>
          <a:p>
            <a:pPr marL="342900" marR="0" lvl="1" indent="-342900" algn="l" rtl="0">
              <a:lnSpc>
                <a:spcPct val="150000"/>
              </a:lnSpc>
              <a:spcBef>
                <a:spcPts val="480"/>
              </a:spcBef>
              <a:spcAft>
                <a:spcPts val="0"/>
              </a:spcAft>
              <a:buClr>
                <a:schemeClr val="dk1"/>
              </a:buClr>
              <a:buSzPts val="2400"/>
              <a:buChar char="▪"/>
            </a:pPr>
            <a:r>
              <a:rPr lang="en-US" sz="2400" i="1">
                <a:solidFill>
                  <a:schemeClr val="dk1"/>
                </a:solidFill>
              </a:rPr>
              <a:t>Tra từ điển</a:t>
            </a:r>
            <a:endParaRPr sz="2400" i="1">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xEl>
                                              <p:pRg st="0" end="0"/>
                                            </p:txEl>
                                          </p:spTgt>
                                        </p:tgtEl>
                                        <p:attrNameLst>
                                          <p:attrName>style.visibility</p:attrName>
                                        </p:attrNameLst>
                                      </p:cBhvr>
                                      <p:to>
                                        <p:strVal val="visible"/>
                                      </p:to>
                                    </p:set>
                                    <p:animEffect transition="in" filter="fade">
                                      <p:cBhvr>
                                        <p:cTn id="7" dur="1822"/>
                                        <p:tgtEl>
                                          <p:spTgt spid="2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4">
                                            <p:txEl>
                                              <p:pRg st="1" end="1"/>
                                            </p:txEl>
                                          </p:spTgt>
                                        </p:tgtEl>
                                        <p:attrNameLst>
                                          <p:attrName>style.visibility</p:attrName>
                                        </p:attrNameLst>
                                      </p:cBhvr>
                                      <p:to>
                                        <p:strVal val="visible"/>
                                      </p:to>
                                    </p:set>
                                    <p:animEffect transition="in" filter="fade">
                                      <p:cBhvr>
                                        <p:cTn id="12" dur="1822"/>
                                        <p:tgtEl>
                                          <p:spTgt spid="2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4">
                                            <p:txEl>
                                              <p:pRg st="2" end="2"/>
                                            </p:txEl>
                                          </p:spTgt>
                                        </p:tgtEl>
                                        <p:attrNameLst>
                                          <p:attrName>style.visibility</p:attrName>
                                        </p:attrNameLst>
                                      </p:cBhvr>
                                      <p:to>
                                        <p:strVal val="visible"/>
                                      </p:to>
                                    </p:set>
                                    <p:animEffect transition="in" filter="fade">
                                      <p:cBhvr>
                                        <p:cTn id="17" dur="1822"/>
                                        <p:tgtEl>
                                          <p:spTgt spid="2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4">
                                            <p:txEl>
                                              <p:pRg st="3" end="3"/>
                                            </p:txEl>
                                          </p:spTgt>
                                        </p:tgtEl>
                                        <p:attrNameLst>
                                          <p:attrName>style.visibility</p:attrName>
                                        </p:attrNameLst>
                                      </p:cBhvr>
                                      <p:to>
                                        <p:strVal val="visible"/>
                                      </p:to>
                                    </p:set>
                                    <p:animEffect transition="in" filter="fade">
                                      <p:cBhvr>
                                        <p:cTn id="22" dur="1822"/>
                                        <p:tgtEl>
                                          <p:spTgt spid="2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4">
                                            <p:txEl>
                                              <p:pRg st="4" end="4"/>
                                            </p:txEl>
                                          </p:spTgt>
                                        </p:tgtEl>
                                        <p:attrNameLst>
                                          <p:attrName>style.visibility</p:attrName>
                                        </p:attrNameLst>
                                      </p:cBhvr>
                                      <p:to>
                                        <p:strVal val="visible"/>
                                      </p:to>
                                    </p:set>
                                    <p:animEffect transition="in" filter="fade">
                                      <p:cBhvr>
                                        <p:cTn id="27" dur="1822"/>
                                        <p:tgtEl>
                                          <p:spTgt spid="2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4">
                                            <p:txEl>
                                              <p:pRg st="5" end="5"/>
                                            </p:txEl>
                                          </p:spTgt>
                                        </p:tgtEl>
                                        <p:attrNameLst>
                                          <p:attrName>style.visibility</p:attrName>
                                        </p:attrNameLst>
                                      </p:cBhvr>
                                      <p:to>
                                        <p:strVal val="visible"/>
                                      </p:to>
                                    </p:set>
                                    <p:animEffect transition="in" filter="fade">
                                      <p:cBhvr>
                                        <p:cTn id="32" dur="1822"/>
                                        <p:tgtEl>
                                          <p:spTgt spid="2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4">
                                            <p:txEl>
                                              <p:pRg st="6" end="6"/>
                                            </p:txEl>
                                          </p:spTgt>
                                        </p:tgtEl>
                                        <p:attrNameLst>
                                          <p:attrName>style.visibility</p:attrName>
                                        </p:attrNameLst>
                                      </p:cBhvr>
                                      <p:to>
                                        <p:strVal val="visible"/>
                                      </p:to>
                                    </p:set>
                                    <p:animEffect transition="in" filter="fade">
                                      <p:cBhvr>
                                        <p:cTn id="37" dur="1822"/>
                                        <p:tgtEl>
                                          <p:spTgt spid="2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1"/>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3. Phân tích thiết kế hệ thống </a:t>
            </a:r>
            <a:endParaRPr/>
          </a:p>
        </p:txBody>
      </p:sp>
      <p:sp>
        <p:nvSpPr>
          <p:cNvPr id="220" name="Google Shape;220;p11"/>
          <p:cNvSpPr txBox="1"/>
          <p:nvPr/>
        </p:nvSpPr>
        <p:spPr>
          <a:xfrm>
            <a:off x="762000" y="1331912"/>
            <a:ext cx="7470775" cy="4779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2800"/>
              <a:buFont typeface="Noto Sans Symbols"/>
              <a:buChar char="▪"/>
            </a:pPr>
            <a:r>
              <a:rPr lang="en-US" sz="2800" b="1" i="0" u="none" strike="noStrike" cap="none">
                <a:solidFill>
                  <a:schemeClr val="dk1"/>
                </a:solidFill>
                <a:latin typeface="Arial"/>
                <a:ea typeface="Arial"/>
                <a:cs typeface="Arial"/>
                <a:sym typeface="Arial"/>
              </a:rPr>
              <a:t>Các tác nhân trong hệ thống:</a:t>
            </a:r>
            <a:endParaRPr sz="2800" b="0" i="0" u="none" strike="noStrike" cap="none">
              <a:solidFill>
                <a:schemeClr val="dk1"/>
              </a:solidFill>
              <a:latin typeface="Arial"/>
              <a:ea typeface="Arial"/>
              <a:cs typeface="Arial"/>
              <a:sym typeface="Arial"/>
            </a:endParaRPr>
          </a:p>
          <a:p>
            <a:pPr marL="342900" marR="0" lvl="1" indent="-342900" algn="l" rtl="0">
              <a:lnSpc>
                <a:spcPct val="150000"/>
              </a:lnSpc>
              <a:spcBef>
                <a:spcPts val="360"/>
              </a:spcBef>
              <a:spcAft>
                <a:spcPts val="0"/>
              </a:spcAft>
              <a:buClr>
                <a:schemeClr val="dk2"/>
              </a:buClr>
              <a:buSzPts val="1800"/>
              <a:buFont typeface="Noto Sans Symbols"/>
              <a:buChar char="▪"/>
            </a:pPr>
            <a:r>
              <a:rPr lang="en-US" sz="2400" b="1" i="0" u="none" strike="noStrike" cap="none">
                <a:solidFill>
                  <a:schemeClr val="dk1"/>
                </a:solidFill>
                <a:latin typeface="Times New Roman"/>
                <a:ea typeface="Times New Roman"/>
                <a:cs typeface="Times New Roman"/>
                <a:sym typeface="Times New Roman"/>
              </a:rPr>
              <a:t> Guest:  </a:t>
            </a:r>
            <a:r>
              <a:rPr lang="en-US" sz="2400" b="0" i="0" u="none" strike="noStrike" cap="none">
                <a:solidFill>
                  <a:schemeClr val="dk1"/>
                </a:solidFill>
                <a:latin typeface="Times New Roman"/>
                <a:ea typeface="Times New Roman"/>
                <a:cs typeface="Times New Roman"/>
                <a:sym typeface="Times New Roman"/>
              </a:rPr>
              <a:t>khách có thể sử dụng email để đăng ký tài khoản</a:t>
            </a:r>
            <a:endParaRPr sz="2400" b="1" i="0" u="none" strike="noStrike" cap="none">
              <a:solidFill>
                <a:schemeClr val="dk1"/>
              </a:solidFill>
              <a:latin typeface="Times New Roman"/>
              <a:ea typeface="Times New Roman"/>
              <a:cs typeface="Times New Roman"/>
              <a:sym typeface="Times New Roman"/>
            </a:endParaRPr>
          </a:p>
          <a:p>
            <a:pPr marL="342900" marR="0" lvl="1" indent="-342900" algn="l" rtl="0">
              <a:lnSpc>
                <a:spcPct val="150000"/>
              </a:lnSpc>
              <a:spcBef>
                <a:spcPts val="360"/>
              </a:spcBef>
              <a:spcAft>
                <a:spcPts val="0"/>
              </a:spcAft>
              <a:buClr>
                <a:schemeClr val="dk2"/>
              </a:buClr>
              <a:buSzPts val="1800"/>
              <a:buFont typeface="Noto Sans Symbols"/>
              <a:buChar char="▪"/>
            </a:pPr>
            <a:r>
              <a:rPr lang="en-US" sz="2400" b="1" i="0" u="none" strike="noStrike" cap="none">
                <a:solidFill>
                  <a:schemeClr val="dk1"/>
                </a:solidFill>
                <a:latin typeface="Times New Roman"/>
                <a:ea typeface="Times New Roman"/>
                <a:cs typeface="Times New Roman"/>
                <a:sym typeface="Times New Roman"/>
              </a:rPr>
              <a:t>User:  </a:t>
            </a:r>
            <a:r>
              <a:rPr lang="en-US" sz="2400" b="0" i="0" u="none" strike="noStrike" cap="none">
                <a:solidFill>
                  <a:schemeClr val="dk1"/>
                </a:solidFill>
                <a:latin typeface="Times New Roman"/>
                <a:ea typeface="Times New Roman"/>
                <a:cs typeface="Times New Roman"/>
                <a:sym typeface="Times New Roman"/>
              </a:rPr>
              <a:t>người dùng sử dụng tài khoản sẵn có đăng nhập vào trang web, tham gia các khóa học, xem/cập nhật thông tin tài khoản, tra t</a:t>
            </a:r>
            <a:r>
              <a:rPr lang="en-US" sz="2400">
                <a:solidFill>
                  <a:schemeClr val="dk1"/>
                </a:solidFill>
                <a:latin typeface="Times New Roman"/>
                <a:ea typeface="Times New Roman"/>
                <a:cs typeface="Times New Roman"/>
                <a:sym typeface="Times New Roman"/>
              </a:rPr>
              <a:t>ừ điển</a:t>
            </a:r>
            <a:endParaRPr sz="2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animEffect transition="in" filter="fade">
                                      <p:cBhvr>
                                        <p:cTn id="7" dur="1000"/>
                                        <p:tgtEl>
                                          <p:spTgt spid="22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0">
                                            <p:txEl>
                                              <p:pRg st="1" end="1"/>
                                            </p:txEl>
                                          </p:spTgt>
                                        </p:tgtEl>
                                        <p:attrNameLst>
                                          <p:attrName>style.visibility</p:attrName>
                                        </p:attrNameLst>
                                      </p:cBhvr>
                                      <p:to>
                                        <p:strVal val="visible"/>
                                      </p:to>
                                    </p:set>
                                    <p:animEffect transition="in" filter="fade">
                                      <p:cBhvr>
                                        <p:cTn id="10" dur="1000"/>
                                        <p:tgtEl>
                                          <p:spTgt spid="22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0">
                                            <p:txEl>
                                              <p:pRg st="2" end="2"/>
                                            </p:txEl>
                                          </p:spTgt>
                                        </p:tgtEl>
                                        <p:attrNameLst>
                                          <p:attrName>style.visibility</p:attrName>
                                        </p:attrNameLst>
                                      </p:cBhvr>
                                      <p:to>
                                        <p:strVal val="visible"/>
                                      </p:to>
                                    </p:set>
                                    <p:animEffect transition="in" filter="fade">
                                      <p:cBhvr>
                                        <p:cTn id="13" dur="1000"/>
                                        <p:tgtEl>
                                          <p:spTgt spid="2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3"/>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4. Xây dựng và demo chương trình </a:t>
            </a:r>
            <a:endParaRPr/>
          </a:p>
        </p:txBody>
      </p:sp>
      <p:sp>
        <p:nvSpPr>
          <p:cNvPr id="239" name="Google Shape;239;p13"/>
          <p:cNvSpPr txBox="1"/>
          <p:nvPr/>
        </p:nvSpPr>
        <p:spPr>
          <a:xfrm>
            <a:off x="782637" y="1341437"/>
            <a:ext cx="7470775" cy="477996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2"/>
              </a:buClr>
              <a:buSzPts val="2000"/>
              <a:buFont typeface="Noto Sans Symbols"/>
              <a:buChar char="❖"/>
            </a:pPr>
            <a:r>
              <a:rPr lang="en-US" sz="2000" b="1" i="0" u="none" strike="noStrike" cap="none">
                <a:solidFill>
                  <a:schemeClr val="dk1"/>
                </a:solidFill>
                <a:latin typeface="Arial"/>
                <a:ea typeface="Arial"/>
                <a:cs typeface="Arial"/>
                <a:sym typeface="Arial"/>
              </a:rPr>
              <a:t>Giao diện trang chủ : </a:t>
            </a:r>
            <a:endParaRPr sz="1400" b="0" i="0" u="none" strike="noStrike" cap="none">
              <a:solidFill>
                <a:srgbClr val="000000"/>
              </a:solidFill>
              <a:latin typeface="Arial"/>
              <a:ea typeface="Arial"/>
              <a:cs typeface="Arial"/>
              <a:sym typeface="Arial"/>
            </a:endParaRPr>
          </a:p>
        </p:txBody>
      </p:sp>
      <p:pic>
        <p:nvPicPr>
          <p:cNvPr id="240" name="Google Shape;240;p13"/>
          <p:cNvPicPr preferRelativeResize="0"/>
          <p:nvPr/>
        </p:nvPicPr>
        <p:blipFill rotWithShape="1">
          <a:blip r:embed="rId3">
            <a:alphaModFix/>
          </a:blip>
          <a:srcRect l="2818" t="12535" r="3302" b="7007"/>
          <a:stretch/>
        </p:blipFill>
        <p:spPr>
          <a:xfrm>
            <a:off x="215900" y="2230437"/>
            <a:ext cx="8712200" cy="401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4. Xây dựng và demo chương trình </a:t>
            </a:r>
            <a:endParaRPr/>
          </a:p>
        </p:txBody>
      </p:sp>
      <p:sp>
        <p:nvSpPr>
          <p:cNvPr id="246" name="Google Shape;246;p14"/>
          <p:cNvSpPr txBox="1"/>
          <p:nvPr/>
        </p:nvSpPr>
        <p:spPr>
          <a:xfrm>
            <a:off x="782637" y="1341437"/>
            <a:ext cx="7470775" cy="477996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2"/>
              </a:buClr>
              <a:buSzPts val="2000"/>
              <a:buFont typeface="Noto Sans Symbols"/>
              <a:buChar char="❖"/>
            </a:pPr>
            <a:r>
              <a:rPr lang="en-US" sz="2000" b="1" i="0" u="none" strike="noStrike" cap="none">
                <a:solidFill>
                  <a:schemeClr val="dk1"/>
                </a:solidFill>
                <a:latin typeface="Arial"/>
                <a:ea typeface="Arial"/>
                <a:cs typeface="Arial"/>
                <a:sym typeface="Arial"/>
              </a:rPr>
              <a:t>Giao diện trang đăng nhập: </a:t>
            </a:r>
            <a:endParaRPr sz="1400" b="0" i="0" u="none" strike="noStrike" cap="none">
              <a:solidFill>
                <a:srgbClr val="000000"/>
              </a:solidFill>
              <a:latin typeface="Arial"/>
              <a:ea typeface="Arial"/>
              <a:cs typeface="Arial"/>
              <a:sym typeface="Arial"/>
            </a:endParaRPr>
          </a:p>
        </p:txBody>
      </p:sp>
      <p:pic>
        <p:nvPicPr>
          <p:cNvPr id="247" name="Google Shape;247;p14"/>
          <p:cNvPicPr preferRelativeResize="0"/>
          <p:nvPr/>
        </p:nvPicPr>
        <p:blipFill rotWithShape="1">
          <a:blip r:embed="rId3">
            <a:alphaModFix/>
          </a:blip>
          <a:srcRect t="3293" b="3292"/>
          <a:stretch/>
        </p:blipFill>
        <p:spPr>
          <a:xfrm>
            <a:off x="1835150" y="1989137"/>
            <a:ext cx="6049962" cy="4365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5"/>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4. Xây dựng và demo chương trình </a:t>
            </a:r>
            <a:endParaRPr/>
          </a:p>
        </p:txBody>
      </p:sp>
      <p:sp>
        <p:nvSpPr>
          <p:cNvPr id="253" name="Google Shape;253;p15"/>
          <p:cNvSpPr txBox="1"/>
          <p:nvPr/>
        </p:nvSpPr>
        <p:spPr>
          <a:xfrm>
            <a:off x="782637" y="1341437"/>
            <a:ext cx="7470775" cy="477996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2"/>
              </a:buClr>
              <a:buSzPts val="2000"/>
              <a:buFont typeface="Noto Sans Symbols"/>
              <a:buChar char="❖"/>
            </a:pPr>
            <a:r>
              <a:rPr lang="en-US" sz="2000" b="1" i="0" u="none" strike="noStrike" cap="none">
                <a:solidFill>
                  <a:schemeClr val="dk1"/>
                </a:solidFill>
                <a:latin typeface="Arial"/>
                <a:ea typeface="Arial"/>
                <a:cs typeface="Arial"/>
                <a:sym typeface="Arial"/>
              </a:rPr>
              <a:t>Giao diện trang đăng ký: </a:t>
            </a:r>
            <a:endParaRPr sz="1400" b="0" i="0" u="none" strike="noStrike" cap="none">
              <a:solidFill>
                <a:srgbClr val="000000"/>
              </a:solidFill>
              <a:latin typeface="Arial"/>
              <a:ea typeface="Arial"/>
              <a:cs typeface="Arial"/>
              <a:sym typeface="Arial"/>
            </a:endParaRPr>
          </a:p>
        </p:txBody>
      </p:sp>
      <p:pic>
        <p:nvPicPr>
          <p:cNvPr id="254" name="Google Shape;254;p15"/>
          <p:cNvPicPr preferRelativeResize="0"/>
          <p:nvPr/>
        </p:nvPicPr>
        <p:blipFill rotWithShape="1">
          <a:blip r:embed="rId3">
            <a:alphaModFix/>
          </a:blip>
          <a:srcRect t="6337" b="6337"/>
          <a:stretch/>
        </p:blipFill>
        <p:spPr>
          <a:xfrm>
            <a:off x="1547813" y="2060576"/>
            <a:ext cx="5851794" cy="40608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6"/>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4. Xây dựng và demo chương trình </a:t>
            </a:r>
            <a:endParaRPr/>
          </a:p>
        </p:txBody>
      </p:sp>
      <p:sp>
        <p:nvSpPr>
          <p:cNvPr id="260" name="Google Shape;260;p16"/>
          <p:cNvSpPr txBox="1"/>
          <p:nvPr/>
        </p:nvSpPr>
        <p:spPr>
          <a:xfrm>
            <a:off x="782637" y="1341437"/>
            <a:ext cx="7470775" cy="477996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2"/>
              </a:buClr>
              <a:buSzPts val="2000"/>
              <a:buFont typeface="Noto Sans Symbols"/>
              <a:buChar char="❖"/>
            </a:pPr>
            <a:r>
              <a:rPr lang="en-US" sz="2000" b="1" i="0" u="none" strike="noStrike" cap="none">
                <a:solidFill>
                  <a:schemeClr val="dk1"/>
                </a:solidFill>
                <a:latin typeface="Arial"/>
                <a:ea typeface="Arial"/>
                <a:cs typeface="Arial"/>
                <a:sym typeface="Arial"/>
              </a:rPr>
              <a:t>Giao diện khóa học: </a:t>
            </a:r>
            <a:endParaRPr sz="1400" b="0" i="0" u="none" strike="noStrike" cap="none">
              <a:solidFill>
                <a:srgbClr val="000000"/>
              </a:solidFill>
              <a:latin typeface="Arial"/>
              <a:ea typeface="Arial"/>
              <a:cs typeface="Arial"/>
              <a:sym typeface="Arial"/>
            </a:endParaRPr>
          </a:p>
        </p:txBody>
      </p:sp>
      <p:pic>
        <p:nvPicPr>
          <p:cNvPr id="261" name="Google Shape;261;p16"/>
          <p:cNvPicPr preferRelativeResize="0"/>
          <p:nvPr/>
        </p:nvPicPr>
        <p:blipFill rotWithShape="1">
          <a:blip r:embed="rId3">
            <a:alphaModFix/>
          </a:blip>
          <a:srcRect l="3590" t="13902" r="640" b="5409"/>
          <a:stretch/>
        </p:blipFill>
        <p:spPr>
          <a:xfrm>
            <a:off x="611187" y="2205037"/>
            <a:ext cx="7642225" cy="41735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9"/>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4. Xây dựng và demo chương trình </a:t>
            </a:r>
            <a:endParaRPr/>
          </a:p>
        </p:txBody>
      </p:sp>
      <p:sp>
        <p:nvSpPr>
          <p:cNvPr id="267" name="Google Shape;267;p39"/>
          <p:cNvSpPr txBox="1"/>
          <p:nvPr/>
        </p:nvSpPr>
        <p:spPr>
          <a:xfrm>
            <a:off x="782637" y="1341437"/>
            <a:ext cx="7470775" cy="477996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2"/>
              </a:buClr>
              <a:buSzPts val="2000"/>
              <a:buFont typeface="Noto Sans Symbols"/>
              <a:buChar char="❖"/>
            </a:pPr>
            <a:r>
              <a:rPr lang="en-US" sz="2000" b="1" i="0" u="none" strike="noStrike" cap="none">
                <a:solidFill>
                  <a:schemeClr val="dk1"/>
                </a:solidFill>
                <a:latin typeface="Arial"/>
                <a:ea typeface="Arial"/>
                <a:cs typeface="Arial"/>
                <a:sym typeface="Arial"/>
              </a:rPr>
              <a:t>Giao diện xem thông tin: </a:t>
            </a:r>
            <a:endParaRPr sz="1400" b="0" i="0" u="none" strike="noStrike" cap="none">
              <a:solidFill>
                <a:srgbClr val="000000"/>
              </a:solidFill>
              <a:latin typeface="Arial"/>
              <a:ea typeface="Arial"/>
              <a:cs typeface="Arial"/>
              <a:sym typeface="Arial"/>
            </a:endParaRPr>
          </a:p>
        </p:txBody>
      </p:sp>
      <p:pic>
        <p:nvPicPr>
          <p:cNvPr id="2050" name="Picture 2" descr="https://lh3.googleusercontent.com/PrbKGEhObvfguKrVI5CGPWMeBKXlwW6yqjM7Colf6NAweZSucKDJe7JdFNAJZbkZ0PTqNO1BJfQ4JwvAxrIhO_RBqLljj1GpOrvyYsYLX1beaJaw0SbEiM9y-DixwzqFDuwl4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514" y="2153329"/>
            <a:ext cx="6833898" cy="39680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8"/>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4. Xây dựng và demo chương trình </a:t>
            </a:r>
            <a:endParaRPr/>
          </a:p>
        </p:txBody>
      </p:sp>
      <p:pic>
        <p:nvPicPr>
          <p:cNvPr id="274" name="Google Shape;274;p18"/>
          <p:cNvPicPr preferRelativeResize="0"/>
          <p:nvPr/>
        </p:nvPicPr>
        <p:blipFill rotWithShape="1">
          <a:blip r:embed="rId3">
            <a:alphaModFix/>
          </a:blip>
          <a:srcRect l="3242" t="12802" b="5194"/>
          <a:stretch/>
        </p:blipFill>
        <p:spPr>
          <a:xfrm>
            <a:off x="262581" y="2063579"/>
            <a:ext cx="8847438" cy="4217773"/>
          </a:xfrm>
          <a:prstGeom prst="rect">
            <a:avLst/>
          </a:prstGeom>
          <a:noFill/>
          <a:ln>
            <a:noFill/>
          </a:ln>
        </p:spPr>
      </p:pic>
      <p:sp>
        <p:nvSpPr>
          <p:cNvPr id="275" name="Google Shape;275;p18"/>
          <p:cNvSpPr txBox="1"/>
          <p:nvPr/>
        </p:nvSpPr>
        <p:spPr>
          <a:xfrm>
            <a:off x="333633" y="1546289"/>
            <a:ext cx="4572000" cy="37555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2"/>
              </a:buClr>
              <a:buSzPts val="2000"/>
              <a:buFont typeface="Noto Sans Symbols"/>
              <a:buChar char="❖"/>
            </a:pPr>
            <a:r>
              <a:rPr lang="en-US" sz="1400" b="1" i="0" u="none" strike="noStrike" cap="none">
                <a:solidFill>
                  <a:schemeClr val="dk1"/>
                </a:solidFill>
                <a:latin typeface="Arial"/>
                <a:ea typeface="Arial"/>
                <a:cs typeface="Arial"/>
                <a:sym typeface="Arial"/>
              </a:rPr>
              <a:t>Giao diện cập nhật thông tin: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9"/>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4. Xây dựng và demo chương trình </a:t>
            </a:r>
            <a:endParaRPr/>
          </a:p>
        </p:txBody>
      </p:sp>
      <p:sp>
        <p:nvSpPr>
          <p:cNvPr id="281" name="Google Shape;281;p19"/>
          <p:cNvSpPr txBox="1"/>
          <p:nvPr/>
        </p:nvSpPr>
        <p:spPr>
          <a:xfrm>
            <a:off x="782637" y="1341437"/>
            <a:ext cx="7470775" cy="477996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2"/>
              </a:buClr>
              <a:buSzPts val="2000"/>
              <a:buFont typeface="Noto Sans Symbols"/>
              <a:buChar char="❖"/>
            </a:pPr>
            <a:r>
              <a:rPr lang="en-US" sz="2000" b="1" i="0" u="none" strike="noStrike" cap="none">
                <a:solidFill>
                  <a:schemeClr val="dk1"/>
                </a:solidFill>
                <a:latin typeface="Arial"/>
                <a:ea typeface="Arial"/>
                <a:cs typeface="Arial"/>
                <a:sym typeface="Arial"/>
              </a:rPr>
              <a:t>Giao diện trang thay đổi mật khẩu: </a:t>
            </a:r>
            <a:endParaRPr sz="1400" b="0" i="0" u="none" strike="noStrike" cap="none">
              <a:solidFill>
                <a:srgbClr val="000000"/>
              </a:solidFill>
              <a:latin typeface="Arial"/>
              <a:ea typeface="Arial"/>
              <a:cs typeface="Arial"/>
              <a:sym typeface="Arial"/>
            </a:endParaRPr>
          </a:p>
        </p:txBody>
      </p:sp>
      <p:pic>
        <p:nvPicPr>
          <p:cNvPr id="282" name="Google Shape;282;p19"/>
          <p:cNvPicPr preferRelativeResize="0"/>
          <p:nvPr/>
        </p:nvPicPr>
        <p:blipFill rotWithShape="1">
          <a:blip r:embed="rId3">
            <a:alphaModFix/>
          </a:blip>
          <a:srcRect t="12319" b="12318"/>
          <a:stretch/>
        </p:blipFill>
        <p:spPr>
          <a:xfrm>
            <a:off x="890587" y="1844675"/>
            <a:ext cx="6874779" cy="41200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0"/>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4. Xây dựng và demo chương trình </a:t>
            </a:r>
            <a:endParaRPr/>
          </a:p>
        </p:txBody>
      </p:sp>
      <p:sp>
        <p:nvSpPr>
          <p:cNvPr id="288" name="Google Shape;288;p20"/>
          <p:cNvSpPr txBox="1"/>
          <p:nvPr/>
        </p:nvSpPr>
        <p:spPr>
          <a:xfrm>
            <a:off x="782637" y="1341437"/>
            <a:ext cx="7470775" cy="477996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2"/>
              </a:buClr>
              <a:buSzPts val="2000"/>
              <a:buFont typeface="Noto Sans Symbols"/>
              <a:buChar char="❖"/>
            </a:pPr>
            <a:r>
              <a:rPr lang="en-US" sz="2000" b="1" i="0" u="none" strike="noStrike" cap="none">
                <a:solidFill>
                  <a:schemeClr val="dk1"/>
                </a:solidFill>
                <a:latin typeface="Arial"/>
                <a:ea typeface="Arial"/>
                <a:cs typeface="Arial"/>
                <a:sym typeface="Arial"/>
              </a:rPr>
              <a:t>Giao diện trang bài học: </a:t>
            </a:r>
            <a:endParaRPr sz="1400" b="0" i="0" u="none" strike="noStrike" cap="none">
              <a:solidFill>
                <a:srgbClr val="000000"/>
              </a:solidFill>
              <a:latin typeface="Arial"/>
              <a:ea typeface="Arial"/>
              <a:cs typeface="Arial"/>
              <a:sym typeface="Arial"/>
            </a:endParaRPr>
          </a:p>
        </p:txBody>
      </p:sp>
      <p:pic>
        <p:nvPicPr>
          <p:cNvPr id="289" name="Google Shape;289;p20"/>
          <p:cNvPicPr preferRelativeResize="0"/>
          <p:nvPr/>
        </p:nvPicPr>
        <p:blipFill rotWithShape="1">
          <a:blip r:embed="rId3">
            <a:alphaModFix/>
          </a:blip>
          <a:srcRect/>
          <a:stretch/>
        </p:blipFill>
        <p:spPr>
          <a:xfrm>
            <a:off x="890588" y="1845309"/>
            <a:ext cx="6653212" cy="42760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285750" lvl="0" indent="-285750" algn="l" rtl="0">
              <a:lnSpc>
                <a:spcPct val="100000"/>
              </a:lnSpc>
              <a:spcBef>
                <a:spcPts val="0"/>
              </a:spcBef>
              <a:spcAft>
                <a:spcPts val="0"/>
              </a:spcAft>
              <a:buClr>
                <a:schemeClr val="dk1"/>
              </a:buClr>
              <a:buSzPts val="2800"/>
              <a:buFont typeface="Noto Sans Symbols"/>
              <a:buChar char="❖"/>
            </a:pPr>
            <a:r>
              <a:rPr lang="en-US" sz="2800" b="1" i="0" u="none">
                <a:solidFill>
                  <a:schemeClr val="dk1"/>
                </a:solidFill>
                <a:latin typeface="Times New Roman"/>
                <a:ea typeface="Times New Roman"/>
                <a:cs typeface="Times New Roman"/>
                <a:sym typeface="Times New Roman"/>
              </a:rPr>
              <a:t> Nội dung bài báo cáo : </a:t>
            </a:r>
            <a:endParaRPr/>
          </a:p>
        </p:txBody>
      </p:sp>
      <p:grpSp>
        <p:nvGrpSpPr>
          <p:cNvPr id="118" name="Google Shape;118;p2"/>
          <p:cNvGrpSpPr/>
          <p:nvPr/>
        </p:nvGrpSpPr>
        <p:grpSpPr>
          <a:xfrm>
            <a:off x="1828800" y="1795462"/>
            <a:ext cx="762000" cy="665162"/>
            <a:chOff x="1110" y="2656"/>
            <a:chExt cx="1549" cy="1351"/>
          </a:xfrm>
        </p:grpSpPr>
        <p:sp>
          <p:nvSpPr>
            <p:cNvPr id="119" name="Google Shape;119;p2"/>
            <p:cNvSpPr/>
            <p:nvPr/>
          </p:nvSpPr>
          <p:spPr>
            <a:xfrm>
              <a:off x="1123" y="2679"/>
              <a:ext cx="1536" cy="1328"/>
            </a:xfrm>
            <a:prstGeom prst="hexagon">
              <a:avLst>
                <a:gd name="adj" fmla="val 25000"/>
                <a:gd name="vf" fmla="val 115470"/>
              </a:avLst>
            </a:prstGeom>
            <a:solidFill>
              <a:srgbClr val="80808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Google Shape;120;p2"/>
            <p:cNvSpPr/>
            <p:nvPr/>
          </p:nvSpPr>
          <p:spPr>
            <a:xfrm>
              <a:off x="1110" y="2656"/>
              <a:ext cx="1536" cy="1328"/>
            </a:xfrm>
            <a:prstGeom prst="hexagon">
              <a:avLst>
                <a:gd name="adj" fmla="val 25000"/>
                <a:gd name="vf" fmla="val 115470"/>
              </a:avLst>
            </a:prstGeom>
            <a:gradFill>
              <a:gsLst>
                <a:gs pos="0">
                  <a:srgbClr val="E6E6E6"/>
                </a:gs>
                <a:gs pos="7499">
                  <a:srgbClr val="7D8496"/>
                </a:gs>
                <a:gs pos="26499">
                  <a:srgbClr val="E6E6E6"/>
                </a:gs>
                <a:gs pos="33999">
                  <a:srgbClr val="7D8496"/>
                </a:gs>
                <a:gs pos="46499">
                  <a:srgbClr val="E6E6E6"/>
                </a:gs>
                <a:gs pos="50000">
                  <a:srgbClr val="FFFFFF"/>
                </a:gs>
                <a:gs pos="53500">
                  <a:srgbClr val="E6E6E6"/>
                </a:gs>
                <a:gs pos="66000">
                  <a:srgbClr val="7D8496"/>
                </a:gs>
                <a:gs pos="73500">
                  <a:srgbClr val="E6E6E6"/>
                </a:gs>
                <a:gs pos="92500">
                  <a:srgbClr val="7D8496"/>
                </a:gs>
                <a:gs pos="100000">
                  <a:srgbClr val="E6E6E6"/>
                </a:gs>
              </a:gsLst>
              <a:lin ang="2700000" scaled="0"/>
            </a:gradFill>
            <a:ln w="9525" cap="flat" cmpd="sng">
              <a:solidFill>
                <a:srgbClr val="C0C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 name="Google Shape;121;p2"/>
            <p:cNvSpPr/>
            <p:nvPr/>
          </p:nvSpPr>
          <p:spPr>
            <a:xfrm>
              <a:off x="1200" y="2737"/>
              <a:ext cx="1349" cy="1167"/>
            </a:xfrm>
            <a:prstGeom prst="hexagon">
              <a:avLst>
                <a:gd name="adj" fmla="val 5399"/>
                <a:gd name="vf" fmla="val 115470"/>
              </a:avLst>
            </a:prstGeom>
            <a:gradFill>
              <a:gsLst>
                <a:gs pos="0">
                  <a:srgbClr val="642607"/>
                </a:gs>
                <a:gs pos="100000">
                  <a:schemeClr val="accent2"/>
                </a:gs>
              </a:gsLst>
              <a:lin ang="27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2" name="Google Shape;122;p2"/>
          <p:cNvGrpSpPr/>
          <p:nvPr/>
        </p:nvGrpSpPr>
        <p:grpSpPr>
          <a:xfrm>
            <a:off x="1828800" y="2709862"/>
            <a:ext cx="762000" cy="665162"/>
            <a:chOff x="3174" y="2656"/>
            <a:chExt cx="1549" cy="1351"/>
          </a:xfrm>
        </p:grpSpPr>
        <p:sp>
          <p:nvSpPr>
            <p:cNvPr id="123" name="Google Shape;123;p2"/>
            <p:cNvSpPr/>
            <p:nvPr/>
          </p:nvSpPr>
          <p:spPr>
            <a:xfrm>
              <a:off x="3187" y="2679"/>
              <a:ext cx="1536" cy="1328"/>
            </a:xfrm>
            <a:prstGeom prst="hexagon">
              <a:avLst>
                <a:gd name="adj" fmla="val 25000"/>
                <a:gd name="vf" fmla="val 115470"/>
              </a:avLst>
            </a:prstGeom>
            <a:solidFill>
              <a:srgbClr val="80808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2"/>
            <p:cNvSpPr/>
            <p:nvPr/>
          </p:nvSpPr>
          <p:spPr>
            <a:xfrm>
              <a:off x="3174" y="2656"/>
              <a:ext cx="1536" cy="1328"/>
            </a:xfrm>
            <a:prstGeom prst="hexagon">
              <a:avLst>
                <a:gd name="adj" fmla="val 25000"/>
                <a:gd name="vf" fmla="val 115470"/>
              </a:avLst>
            </a:prstGeom>
            <a:gradFill>
              <a:gsLst>
                <a:gs pos="0">
                  <a:srgbClr val="E6E6E6"/>
                </a:gs>
                <a:gs pos="7499">
                  <a:srgbClr val="7D8496"/>
                </a:gs>
                <a:gs pos="26499">
                  <a:srgbClr val="E6E6E6"/>
                </a:gs>
                <a:gs pos="33999">
                  <a:srgbClr val="7D8496"/>
                </a:gs>
                <a:gs pos="46499">
                  <a:srgbClr val="E6E6E6"/>
                </a:gs>
                <a:gs pos="50000">
                  <a:srgbClr val="FFFFFF"/>
                </a:gs>
                <a:gs pos="53500">
                  <a:srgbClr val="E6E6E6"/>
                </a:gs>
                <a:gs pos="66000">
                  <a:srgbClr val="7D8496"/>
                </a:gs>
                <a:gs pos="73500">
                  <a:srgbClr val="E6E6E6"/>
                </a:gs>
                <a:gs pos="92500">
                  <a:srgbClr val="7D8496"/>
                </a:gs>
                <a:gs pos="100000">
                  <a:srgbClr val="E6E6E6"/>
                </a:gs>
              </a:gsLst>
              <a:lin ang="2700000" scaled="0"/>
            </a:gradFill>
            <a:ln w="9525" cap="flat" cmpd="sng">
              <a:solidFill>
                <a:srgbClr val="C0C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2"/>
            <p:cNvSpPr/>
            <p:nvPr/>
          </p:nvSpPr>
          <p:spPr>
            <a:xfrm>
              <a:off x="3264" y="2737"/>
              <a:ext cx="1349" cy="1167"/>
            </a:xfrm>
            <a:prstGeom prst="hexagon">
              <a:avLst>
                <a:gd name="adj" fmla="val 5399"/>
                <a:gd name="vf" fmla="val 115470"/>
              </a:avLst>
            </a:prstGeom>
            <a:gradFill>
              <a:gsLst>
                <a:gs pos="0">
                  <a:srgbClr val="223E69"/>
                </a:gs>
                <a:gs pos="100000">
                  <a:schemeClr val="accent1"/>
                </a:gs>
              </a:gsLst>
              <a:lin ang="27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cxnSp>
        <p:nvCxnSpPr>
          <p:cNvPr id="126" name="Google Shape;126;p2"/>
          <p:cNvCxnSpPr/>
          <p:nvPr/>
        </p:nvCxnSpPr>
        <p:spPr>
          <a:xfrm>
            <a:off x="2438400" y="2405062"/>
            <a:ext cx="5157787" cy="11112"/>
          </a:xfrm>
          <a:prstGeom prst="straightConnector1">
            <a:avLst/>
          </a:prstGeom>
          <a:noFill/>
          <a:ln w="25400" cap="flat" cmpd="sng">
            <a:solidFill>
              <a:srgbClr val="C0C0C0"/>
            </a:solidFill>
            <a:prstDash val="solid"/>
            <a:miter lim="800000"/>
            <a:headEnd type="none" w="sm" len="sm"/>
            <a:tailEnd type="oval" w="med" len="med"/>
          </a:ln>
        </p:spPr>
      </p:cxnSp>
      <p:sp>
        <p:nvSpPr>
          <p:cNvPr id="127" name="Google Shape;127;p2"/>
          <p:cNvSpPr txBox="1"/>
          <p:nvPr/>
        </p:nvSpPr>
        <p:spPr>
          <a:xfrm>
            <a:off x="2628900" y="1925637"/>
            <a:ext cx="2111375"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Tổng quan về đề tài</a:t>
            </a:r>
            <a:endParaRPr sz="1400" b="0" i="0" u="none" strike="noStrike" cap="none">
              <a:solidFill>
                <a:srgbClr val="000000"/>
              </a:solidFill>
              <a:latin typeface="Arial"/>
              <a:ea typeface="Arial"/>
              <a:cs typeface="Arial"/>
              <a:sym typeface="Arial"/>
            </a:endParaRPr>
          </a:p>
        </p:txBody>
      </p:sp>
      <p:sp>
        <p:nvSpPr>
          <p:cNvPr id="128" name="Google Shape;128;p2"/>
          <p:cNvSpPr txBox="1"/>
          <p:nvPr/>
        </p:nvSpPr>
        <p:spPr>
          <a:xfrm>
            <a:off x="2025650" y="1893887"/>
            <a:ext cx="354012"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cxnSp>
        <p:nvCxnSpPr>
          <p:cNvPr id="129" name="Google Shape;129;p2"/>
          <p:cNvCxnSpPr/>
          <p:nvPr/>
        </p:nvCxnSpPr>
        <p:spPr>
          <a:xfrm rot="10800000" flipH="1">
            <a:off x="2438400" y="3268662"/>
            <a:ext cx="5157787" cy="50800"/>
          </a:xfrm>
          <a:prstGeom prst="straightConnector1">
            <a:avLst/>
          </a:prstGeom>
          <a:noFill/>
          <a:ln w="25400" cap="flat" cmpd="sng">
            <a:solidFill>
              <a:srgbClr val="C0C0C0"/>
            </a:solidFill>
            <a:prstDash val="solid"/>
            <a:miter lim="800000"/>
            <a:headEnd type="none" w="sm" len="sm"/>
            <a:tailEnd type="oval" w="med" len="med"/>
          </a:ln>
        </p:spPr>
      </p:cxnSp>
      <p:sp>
        <p:nvSpPr>
          <p:cNvPr id="130" name="Google Shape;130;p2"/>
          <p:cNvSpPr txBox="1"/>
          <p:nvPr/>
        </p:nvSpPr>
        <p:spPr>
          <a:xfrm>
            <a:off x="2514600" y="2849562"/>
            <a:ext cx="4121150"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Công nghệ sử dụng</a:t>
            </a:r>
            <a:endParaRPr sz="1400" b="0" i="0" u="none" strike="noStrike" cap="none">
              <a:solidFill>
                <a:srgbClr val="000000"/>
              </a:solidFill>
              <a:latin typeface="Arial"/>
              <a:ea typeface="Arial"/>
              <a:cs typeface="Arial"/>
              <a:sym typeface="Arial"/>
            </a:endParaRPr>
          </a:p>
        </p:txBody>
      </p:sp>
      <p:sp>
        <p:nvSpPr>
          <p:cNvPr id="131" name="Google Shape;131;p2"/>
          <p:cNvSpPr txBox="1"/>
          <p:nvPr/>
        </p:nvSpPr>
        <p:spPr>
          <a:xfrm>
            <a:off x="2025650" y="2808287"/>
            <a:ext cx="354012"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grpSp>
        <p:nvGrpSpPr>
          <p:cNvPr id="132" name="Google Shape;132;p2"/>
          <p:cNvGrpSpPr/>
          <p:nvPr/>
        </p:nvGrpSpPr>
        <p:grpSpPr>
          <a:xfrm>
            <a:off x="1828800" y="3602037"/>
            <a:ext cx="762000" cy="665162"/>
            <a:chOff x="1110" y="2656"/>
            <a:chExt cx="1549" cy="1351"/>
          </a:xfrm>
        </p:grpSpPr>
        <p:sp>
          <p:nvSpPr>
            <p:cNvPr id="133" name="Google Shape;133;p2"/>
            <p:cNvSpPr/>
            <p:nvPr/>
          </p:nvSpPr>
          <p:spPr>
            <a:xfrm>
              <a:off x="1123" y="2679"/>
              <a:ext cx="1536" cy="1328"/>
            </a:xfrm>
            <a:prstGeom prst="hexagon">
              <a:avLst>
                <a:gd name="adj" fmla="val 25000"/>
                <a:gd name="vf" fmla="val 115470"/>
              </a:avLst>
            </a:prstGeom>
            <a:solidFill>
              <a:srgbClr val="80808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 name="Google Shape;134;p2"/>
            <p:cNvSpPr/>
            <p:nvPr/>
          </p:nvSpPr>
          <p:spPr>
            <a:xfrm>
              <a:off x="1110" y="2656"/>
              <a:ext cx="1536" cy="1328"/>
            </a:xfrm>
            <a:prstGeom prst="hexagon">
              <a:avLst>
                <a:gd name="adj" fmla="val 25000"/>
                <a:gd name="vf" fmla="val 115470"/>
              </a:avLst>
            </a:prstGeom>
            <a:gradFill>
              <a:gsLst>
                <a:gs pos="0">
                  <a:srgbClr val="E6E6E6"/>
                </a:gs>
                <a:gs pos="7499">
                  <a:srgbClr val="7D8496"/>
                </a:gs>
                <a:gs pos="26499">
                  <a:srgbClr val="E6E6E6"/>
                </a:gs>
                <a:gs pos="33999">
                  <a:srgbClr val="7D8496"/>
                </a:gs>
                <a:gs pos="46499">
                  <a:srgbClr val="E6E6E6"/>
                </a:gs>
                <a:gs pos="50000">
                  <a:srgbClr val="FFFFFF"/>
                </a:gs>
                <a:gs pos="53500">
                  <a:srgbClr val="E6E6E6"/>
                </a:gs>
                <a:gs pos="66000">
                  <a:srgbClr val="7D8496"/>
                </a:gs>
                <a:gs pos="73500">
                  <a:srgbClr val="E6E6E6"/>
                </a:gs>
                <a:gs pos="92500">
                  <a:srgbClr val="7D8496"/>
                </a:gs>
                <a:gs pos="100000">
                  <a:srgbClr val="E6E6E6"/>
                </a:gs>
              </a:gsLst>
              <a:lin ang="2700000" scaled="0"/>
            </a:gradFill>
            <a:ln w="9525" cap="flat" cmpd="sng">
              <a:solidFill>
                <a:srgbClr val="C0C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 name="Google Shape;135;p2"/>
            <p:cNvSpPr/>
            <p:nvPr/>
          </p:nvSpPr>
          <p:spPr>
            <a:xfrm>
              <a:off x="1200" y="2737"/>
              <a:ext cx="1349" cy="1167"/>
            </a:xfrm>
            <a:prstGeom prst="hexagon">
              <a:avLst>
                <a:gd name="adj" fmla="val 5399"/>
                <a:gd name="vf" fmla="val 115470"/>
              </a:avLst>
            </a:prstGeom>
            <a:gradFill>
              <a:gsLst>
                <a:gs pos="0">
                  <a:srgbClr val="642607"/>
                </a:gs>
                <a:gs pos="100000">
                  <a:schemeClr val="accent2"/>
                </a:gs>
              </a:gsLst>
              <a:lin ang="27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36" name="Google Shape;136;p2"/>
          <p:cNvGrpSpPr/>
          <p:nvPr/>
        </p:nvGrpSpPr>
        <p:grpSpPr>
          <a:xfrm>
            <a:off x="1787525" y="4505325"/>
            <a:ext cx="762000" cy="665162"/>
            <a:chOff x="3174" y="2656"/>
            <a:chExt cx="1549" cy="1351"/>
          </a:xfrm>
        </p:grpSpPr>
        <p:sp>
          <p:nvSpPr>
            <p:cNvPr id="137" name="Google Shape;137;p2"/>
            <p:cNvSpPr/>
            <p:nvPr/>
          </p:nvSpPr>
          <p:spPr>
            <a:xfrm>
              <a:off x="3187" y="2679"/>
              <a:ext cx="1536" cy="1328"/>
            </a:xfrm>
            <a:prstGeom prst="hexagon">
              <a:avLst>
                <a:gd name="adj" fmla="val 25000"/>
                <a:gd name="vf" fmla="val 115470"/>
              </a:avLst>
            </a:prstGeom>
            <a:solidFill>
              <a:srgbClr val="80808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8" name="Google Shape;138;p2"/>
            <p:cNvSpPr/>
            <p:nvPr/>
          </p:nvSpPr>
          <p:spPr>
            <a:xfrm>
              <a:off x="3174" y="2656"/>
              <a:ext cx="1536" cy="1328"/>
            </a:xfrm>
            <a:prstGeom prst="hexagon">
              <a:avLst>
                <a:gd name="adj" fmla="val 25000"/>
                <a:gd name="vf" fmla="val 115470"/>
              </a:avLst>
            </a:prstGeom>
            <a:gradFill>
              <a:gsLst>
                <a:gs pos="0">
                  <a:srgbClr val="E6E6E6"/>
                </a:gs>
                <a:gs pos="7499">
                  <a:srgbClr val="7D8496"/>
                </a:gs>
                <a:gs pos="26499">
                  <a:srgbClr val="E6E6E6"/>
                </a:gs>
                <a:gs pos="33999">
                  <a:srgbClr val="7D8496"/>
                </a:gs>
                <a:gs pos="46499">
                  <a:srgbClr val="E6E6E6"/>
                </a:gs>
                <a:gs pos="50000">
                  <a:srgbClr val="FFFFFF"/>
                </a:gs>
                <a:gs pos="53500">
                  <a:srgbClr val="E6E6E6"/>
                </a:gs>
                <a:gs pos="66000">
                  <a:srgbClr val="7D8496"/>
                </a:gs>
                <a:gs pos="73500">
                  <a:srgbClr val="E6E6E6"/>
                </a:gs>
                <a:gs pos="92500">
                  <a:srgbClr val="7D8496"/>
                </a:gs>
                <a:gs pos="100000">
                  <a:srgbClr val="E6E6E6"/>
                </a:gs>
              </a:gsLst>
              <a:lin ang="2700000" scaled="0"/>
            </a:gradFill>
            <a:ln w="9525" cap="flat" cmpd="sng">
              <a:solidFill>
                <a:srgbClr val="C0C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9" name="Google Shape;139;p2"/>
            <p:cNvSpPr/>
            <p:nvPr/>
          </p:nvSpPr>
          <p:spPr>
            <a:xfrm>
              <a:off x="3264" y="2737"/>
              <a:ext cx="1349" cy="1167"/>
            </a:xfrm>
            <a:prstGeom prst="hexagon">
              <a:avLst>
                <a:gd name="adj" fmla="val 5399"/>
                <a:gd name="vf" fmla="val 115470"/>
              </a:avLst>
            </a:prstGeom>
            <a:gradFill>
              <a:gsLst>
                <a:gs pos="0">
                  <a:srgbClr val="223E69"/>
                </a:gs>
                <a:gs pos="100000">
                  <a:schemeClr val="accent1"/>
                </a:gs>
              </a:gsLst>
              <a:lin ang="27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cxnSp>
        <p:nvCxnSpPr>
          <p:cNvPr id="140" name="Google Shape;140;p2"/>
          <p:cNvCxnSpPr/>
          <p:nvPr/>
        </p:nvCxnSpPr>
        <p:spPr>
          <a:xfrm>
            <a:off x="2438400" y="4211637"/>
            <a:ext cx="5157787" cy="0"/>
          </a:xfrm>
          <a:prstGeom prst="straightConnector1">
            <a:avLst/>
          </a:prstGeom>
          <a:noFill/>
          <a:ln w="25400" cap="flat" cmpd="sng">
            <a:solidFill>
              <a:srgbClr val="C0C0C0"/>
            </a:solidFill>
            <a:prstDash val="solid"/>
            <a:miter lim="800000"/>
            <a:headEnd type="none" w="sm" len="sm"/>
            <a:tailEnd type="oval" w="med" len="med"/>
          </a:ln>
        </p:spPr>
      </p:cxnSp>
      <p:sp>
        <p:nvSpPr>
          <p:cNvPr id="141" name="Google Shape;141;p2"/>
          <p:cNvSpPr txBox="1"/>
          <p:nvPr/>
        </p:nvSpPr>
        <p:spPr>
          <a:xfrm>
            <a:off x="2574925" y="3751262"/>
            <a:ext cx="2865437"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Phân tích thiết kế hệ thống </a:t>
            </a:r>
            <a:endParaRPr sz="1400" b="0" i="0" u="none" strike="noStrike" cap="none">
              <a:solidFill>
                <a:srgbClr val="000000"/>
              </a:solidFill>
              <a:latin typeface="Arial"/>
              <a:ea typeface="Arial"/>
              <a:cs typeface="Arial"/>
              <a:sym typeface="Arial"/>
            </a:endParaRPr>
          </a:p>
        </p:txBody>
      </p:sp>
      <p:sp>
        <p:nvSpPr>
          <p:cNvPr id="142" name="Google Shape;142;p2"/>
          <p:cNvSpPr txBox="1"/>
          <p:nvPr/>
        </p:nvSpPr>
        <p:spPr>
          <a:xfrm>
            <a:off x="2025650" y="3700462"/>
            <a:ext cx="354012"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143" name="Google Shape;143;p2"/>
          <p:cNvCxnSpPr/>
          <p:nvPr/>
        </p:nvCxnSpPr>
        <p:spPr>
          <a:xfrm>
            <a:off x="2438400" y="5126037"/>
            <a:ext cx="5157787" cy="4762"/>
          </a:xfrm>
          <a:prstGeom prst="straightConnector1">
            <a:avLst/>
          </a:prstGeom>
          <a:noFill/>
          <a:ln w="25400" cap="flat" cmpd="sng">
            <a:solidFill>
              <a:srgbClr val="C0C0C0"/>
            </a:solidFill>
            <a:prstDash val="solid"/>
            <a:miter lim="800000"/>
            <a:headEnd type="none" w="sm" len="sm"/>
            <a:tailEnd type="oval" w="med" len="med"/>
          </a:ln>
        </p:spPr>
      </p:cxnSp>
      <p:sp>
        <p:nvSpPr>
          <p:cNvPr id="144" name="Google Shape;144;p2"/>
          <p:cNvSpPr txBox="1"/>
          <p:nvPr/>
        </p:nvSpPr>
        <p:spPr>
          <a:xfrm>
            <a:off x="2524125" y="4643437"/>
            <a:ext cx="3433762"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Xây dựng và demo chương trình </a:t>
            </a:r>
            <a:endParaRPr sz="1400" b="0" i="0" u="none" strike="noStrike" cap="none">
              <a:solidFill>
                <a:srgbClr val="000000"/>
              </a:solidFill>
              <a:latin typeface="Arial"/>
              <a:ea typeface="Arial"/>
              <a:cs typeface="Arial"/>
              <a:sym typeface="Arial"/>
            </a:endParaRPr>
          </a:p>
        </p:txBody>
      </p:sp>
      <p:sp>
        <p:nvSpPr>
          <p:cNvPr id="145" name="Google Shape;145;p2"/>
          <p:cNvSpPr txBox="1"/>
          <p:nvPr/>
        </p:nvSpPr>
        <p:spPr>
          <a:xfrm>
            <a:off x="2025650" y="4614862"/>
            <a:ext cx="354012"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grpSp>
        <p:nvGrpSpPr>
          <p:cNvPr id="146" name="Google Shape;146;p2"/>
          <p:cNvGrpSpPr/>
          <p:nvPr/>
        </p:nvGrpSpPr>
        <p:grpSpPr>
          <a:xfrm>
            <a:off x="1801812" y="5364162"/>
            <a:ext cx="762000" cy="665162"/>
            <a:chOff x="1110" y="2656"/>
            <a:chExt cx="1549" cy="1351"/>
          </a:xfrm>
        </p:grpSpPr>
        <p:sp>
          <p:nvSpPr>
            <p:cNvPr id="147" name="Google Shape;147;p2"/>
            <p:cNvSpPr/>
            <p:nvPr/>
          </p:nvSpPr>
          <p:spPr>
            <a:xfrm>
              <a:off x="1123" y="2679"/>
              <a:ext cx="1536" cy="1328"/>
            </a:xfrm>
            <a:prstGeom prst="hexagon">
              <a:avLst>
                <a:gd name="adj" fmla="val 25000"/>
                <a:gd name="vf" fmla="val 115470"/>
              </a:avLst>
            </a:prstGeom>
            <a:solidFill>
              <a:srgbClr val="80808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 name="Google Shape;148;p2"/>
            <p:cNvSpPr/>
            <p:nvPr/>
          </p:nvSpPr>
          <p:spPr>
            <a:xfrm>
              <a:off x="1110" y="2656"/>
              <a:ext cx="1536" cy="1328"/>
            </a:xfrm>
            <a:prstGeom prst="hexagon">
              <a:avLst>
                <a:gd name="adj" fmla="val 25000"/>
                <a:gd name="vf" fmla="val 115470"/>
              </a:avLst>
            </a:prstGeom>
            <a:gradFill>
              <a:gsLst>
                <a:gs pos="0">
                  <a:srgbClr val="E6E6E6"/>
                </a:gs>
                <a:gs pos="7499">
                  <a:srgbClr val="7D8496"/>
                </a:gs>
                <a:gs pos="26499">
                  <a:srgbClr val="E6E6E6"/>
                </a:gs>
                <a:gs pos="33999">
                  <a:srgbClr val="7D8496"/>
                </a:gs>
                <a:gs pos="46499">
                  <a:srgbClr val="E6E6E6"/>
                </a:gs>
                <a:gs pos="50000">
                  <a:srgbClr val="FFFFFF"/>
                </a:gs>
                <a:gs pos="53500">
                  <a:srgbClr val="E6E6E6"/>
                </a:gs>
                <a:gs pos="66000">
                  <a:srgbClr val="7D8496"/>
                </a:gs>
                <a:gs pos="73500">
                  <a:srgbClr val="E6E6E6"/>
                </a:gs>
                <a:gs pos="92500">
                  <a:srgbClr val="7D8496"/>
                </a:gs>
                <a:gs pos="100000">
                  <a:srgbClr val="E6E6E6"/>
                </a:gs>
              </a:gsLst>
              <a:lin ang="2700000" scaled="0"/>
            </a:gradFill>
            <a:ln w="9525" cap="flat" cmpd="sng">
              <a:solidFill>
                <a:srgbClr val="C0C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 name="Google Shape;149;p2"/>
            <p:cNvSpPr/>
            <p:nvPr/>
          </p:nvSpPr>
          <p:spPr>
            <a:xfrm>
              <a:off x="1123" y="2679"/>
              <a:ext cx="1349" cy="1167"/>
            </a:xfrm>
            <a:prstGeom prst="hexagon">
              <a:avLst>
                <a:gd name="adj" fmla="val 5399"/>
                <a:gd name="vf" fmla="val 115470"/>
              </a:avLst>
            </a:prstGeom>
            <a:gradFill>
              <a:gsLst>
                <a:gs pos="0">
                  <a:srgbClr val="642607"/>
                </a:gs>
                <a:gs pos="100000">
                  <a:schemeClr val="accent2"/>
                </a:gs>
              </a:gsLst>
              <a:lin ang="27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r>
                <a:rPr lang="en-US" sz="2400" b="1"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grpSp>
      <p:cxnSp>
        <p:nvCxnSpPr>
          <p:cNvPr id="150" name="Google Shape;150;p2"/>
          <p:cNvCxnSpPr/>
          <p:nvPr/>
        </p:nvCxnSpPr>
        <p:spPr>
          <a:xfrm>
            <a:off x="2438400" y="6018212"/>
            <a:ext cx="5157787" cy="0"/>
          </a:xfrm>
          <a:prstGeom prst="straightConnector1">
            <a:avLst/>
          </a:prstGeom>
          <a:noFill/>
          <a:ln w="25400" cap="flat" cmpd="sng">
            <a:solidFill>
              <a:srgbClr val="C0C0C0"/>
            </a:solidFill>
            <a:prstDash val="solid"/>
            <a:miter lim="800000"/>
            <a:headEnd type="none" w="sm" len="sm"/>
            <a:tailEnd type="oval" w="med" len="med"/>
          </a:ln>
        </p:spPr>
      </p:cxnSp>
      <p:sp>
        <p:nvSpPr>
          <p:cNvPr id="151" name="Google Shape;151;p2"/>
          <p:cNvSpPr txBox="1"/>
          <p:nvPr/>
        </p:nvSpPr>
        <p:spPr>
          <a:xfrm>
            <a:off x="2570162" y="5516562"/>
            <a:ext cx="2055812"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Kết luận và bài học</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fade">
                                      <p:cBhvr>
                                        <p:cTn id="12" dur="1000"/>
                                        <p:tgtEl>
                                          <p:spTgt spid="1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fade">
                                      <p:cBhvr>
                                        <p:cTn id="17" dur="1000"/>
                                        <p:tgtEl>
                                          <p:spTgt spid="1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4"/>
                                        </p:tgtEl>
                                        <p:attrNameLst>
                                          <p:attrName>style.visibility</p:attrName>
                                        </p:attrNameLst>
                                      </p:cBhvr>
                                      <p:to>
                                        <p:strVal val="visible"/>
                                      </p:to>
                                    </p:set>
                                    <p:animEffect transition="in" filter="fade">
                                      <p:cBhvr>
                                        <p:cTn id="22" dur="1000"/>
                                        <p:tgtEl>
                                          <p:spTgt spid="1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1"/>
                                        </p:tgtEl>
                                        <p:attrNameLst>
                                          <p:attrName>style.visibility</p:attrName>
                                        </p:attrNameLst>
                                      </p:cBhvr>
                                      <p:to>
                                        <p:strVal val="visible"/>
                                      </p:to>
                                    </p:set>
                                    <p:animEffect transition="in" filter="fade">
                                      <p:cBhvr>
                                        <p:cTn id="27" dur="10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0"/>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4. Xây dựng và demo chương trình </a:t>
            </a:r>
            <a:endParaRPr/>
          </a:p>
        </p:txBody>
      </p:sp>
      <p:sp>
        <p:nvSpPr>
          <p:cNvPr id="295" name="Google Shape;295;p40"/>
          <p:cNvSpPr txBox="1"/>
          <p:nvPr/>
        </p:nvSpPr>
        <p:spPr>
          <a:xfrm>
            <a:off x="782637" y="1341437"/>
            <a:ext cx="7470775" cy="477996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2"/>
              </a:buClr>
              <a:buSzPts val="2000"/>
              <a:buFont typeface="Noto Sans Symbols"/>
              <a:buChar char="❖"/>
            </a:pPr>
            <a:r>
              <a:rPr lang="en-US" sz="2000" b="1" i="0" u="none" strike="noStrike" cap="none">
                <a:solidFill>
                  <a:schemeClr val="dk1"/>
                </a:solidFill>
                <a:latin typeface="Arial"/>
                <a:ea typeface="Arial"/>
                <a:cs typeface="Arial"/>
                <a:sym typeface="Arial"/>
              </a:rPr>
              <a:t>Giao diện trang bài học: </a:t>
            </a:r>
            <a:endParaRPr sz="1400" b="0" i="0" u="none" strike="noStrike" cap="none">
              <a:solidFill>
                <a:srgbClr val="000000"/>
              </a:solidFill>
              <a:latin typeface="Arial"/>
              <a:ea typeface="Arial"/>
              <a:cs typeface="Arial"/>
              <a:sym typeface="Arial"/>
            </a:endParaRPr>
          </a:p>
        </p:txBody>
      </p:sp>
      <p:pic>
        <p:nvPicPr>
          <p:cNvPr id="296" name="Google Shape;296;p40"/>
          <p:cNvPicPr preferRelativeResize="0"/>
          <p:nvPr/>
        </p:nvPicPr>
        <p:blipFill rotWithShape="1">
          <a:blip r:embed="rId3">
            <a:alphaModFix/>
          </a:blip>
          <a:srcRect/>
          <a:stretch/>
        </p:blipFill>
        <p:spPr>
          <a:xfrm>
            <a:off x="762000" y="1845309"/>
            <a:ext cx="6781800" cy="421773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108c68df17c_0_1"/>
          <p:cNvSpPr txBox="1">
            <a:spLocks noGrp="1"/>
          </p:cNvSpPr>
          <p:nvPr>
            <p:ph type="title"/>
          </p:nvPr>
        </p:nvSpPr>
        <p:spPr>
          <a:xfrm>
            <a:off x="762000" y="503237"/>
            <a:ext cx="7848600" cy="563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4. Xây dựng và demo chương trình </a:t>
            </a:r>
            <a:endParaRPr/>
          </a:p>
        </p:txBody>
      </p:sp>
      <p:sp>
        <p:nvSpPr>
          <p:cNvPr id="302" name="Google Shape;302;g108c68df17c_0_1"/>
          <p:cNvSpPr txBox="1"/>
          <p:nvPr/>
        </p:nvSpPr>
        <p:spPr>
          <a:xfrm>
            <a:off x="782637" y="1341437"/>
            <a:ext cx="7470900" cy="47799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2"/>
              </a:buClr>
              <a:buSzPts val="2000"/>
              <a:buFont typeface="Noto Sans Symbols"/>
              <a:buChar char="❖"/>
            </a:pPr>
            <a:r>
              <a:rPr lang="en-US" sz="2000" b="1" i="0" u="none" strike="noStrike" cap="none">
                <a:solidFill>
                  <a:schemeClr val="dk1"/>
                </a:solidFill>
                <a:latin typeface="Arial"/>
                <a:ea typeface="Arial"/>
                <a:cs typeface="Arial"/>
                <a:sym typeface="Arial"/>
              </a:rPr>
              <a:t>Giao diện trang </a:t>
            </a:r>
            <a:r>
              <a:rPr lang="en-US" sz="2000" b="1">
                <a:solidFill>
                  <a:schemeClr val="dk1"/>
                </a:solidFill>
              </a:rPr>
              <a:t>tra từ điển</a:t>
            </a:r>
            <a:r>
              <a:rPr lang="en-US" sz="20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303" name="Google Shape;303;g108c68df17c_0_1" descr="Graphical user interface, application&#10;&#10;Description automatically generated"/>
          <p:cNvPicPr preferRelativeResize="0"/>
          <p:nvPr/>
        </p:nvPicPr>
        <p:blipFill>
          <a:blip r:embed="rId3">
            <a:alphaModFix/>
          </a:blip>
          <a:stretch>
            <a:fillRect/>
          </a:stretch>
        </p:blipFill>
        <p:spPr>
          <a:xfrm>
            <a:off x="888528" y="2186888"/>
            <a:ext cx="7259100" cy="3088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1"/>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5. Kết quả và hướng phát triển</a:t>
            </a:r>
            <a:endParaRPr/>
          </a:p>
        </p:txBody>
      </p:sp>
      <p:sp>
        <p:nvSpPr>
          <p:cNvPr id="309" name="Google Shape;309;p21"/>
          <p:cNvSpPr txBox="1"/>
          <p:nvPr/>
        </p:nvSpPr>
        <p:spPr>
          <a:xfrm>
            <a:off x="762000" y="1341437"/>
            <a:ext cx="7470775" cy="477996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2"/>
              </a:buClr>
              <a:buSzPts val="2000"/>
              <a:buFont typeface="Noto Sans Symbols"/>
              <a:buChar char="❖"/>
            </a:pPr>
            <a:r>
              <a:rPr lang="en-US" sz="2000" b="1" i="0" u="none" strike="noStrike" cap="none">
                <a:solidFill>
                  <a:schemeClr val="dk1"/>
                </a:solidFill>
                <a:latin typeface="Arial"/>
                <a:ea typeface="Arial"/>
                <a:cs typeface="Arial"/>
                <a:sym typeface="Arial"/>
              </a:rPr>
              <a:t>Kết quả đạt được  : </a:t>
            </a:r>
            <a:endParaRPr sz="1400" b="0" i="0" u="none" strike="noStrike" cap="none">
              <a:solidFill>
                <a:srgbClr val="000000"/>
              </a:solidFill>
              <a:latin typeface="Arial"/>
              <a:ea typeface="Arial"/>
              <a:cs typeface="Arial"/>
              <a:sym typeface="Arial"/>
            </a:endParaRPr>
          </a:p>
          <a:p>
            <a:pPr marL="742950" marR="0" lvl="1" indent="-298450" algn="just" rtl="0">
              <a:lnSpc>
                <a:spcPct val="150000"/>
              </a:lnSpc>
              <a:spcBef>
                <a:spcPts val="600"/>
              </a:spcBef>
              <a:spcAft>
                <a:spcPts val="0"/>
              </a:spcAft>
              <a:buClr>
                <a:schemeClr val="accent1"/>
              </a:buClr>
              <a:buSzPts val="1600"/>
              <a:buFont typeface="Noto Sans Symbols"/>
              <a:buChar char="✔"/>
            </a:pPr>
            <a:r>
              <a:rPr lang="en-US" sz="1600" b="0" i="0" u="none" strike="noStrike" cap="none">
                <a:solidFill>
                  <a:schemeClr val="dk1"/>
                </a:solidFill>
                <a:latin typeface="Arial"/>
                <a:ea typeface="Arial"/>
                <a:cs typeface="Arial"/>
                <a:sym typeface="Arial"/>
              </a:rPr>
              <a:t>Đã đạt được mục tiêu đề ra, hoàn thành website học tiếng anh online</a:t>
            </a:r>
            <a:endParaRPr sz="1600" b="0" i="0" u="none" strike="noStrike" cap="none">
              <a:solidFill>
                <a:srgbClr val="000000"/>
              </a:solidFill>
              <a:latin typeface="Arial"/>
              <a:ea typeface="Arial"/>
              <a:cs typeface="Arial"/>
              <a:sym typeface="Arial"/>
            </a:endParaRPr>
          </a:p>
          <a:p>
            <a:pPr marL="742950" marR="0" lvl="1" indent="-298450" algn="just" rtl="0">
              <a:lnSpc>
                <a:spcPct val="150000"/>
              </a:lnSpc>
              <a:spcBef>
                <a:spcPts val="600"/>
              </a:spcBef>
              <a:spcAft>
                <a:spcPts val="0"/>
              </a:spcAft>
              <a:buClr>
                <a:schemeClr val="accent1"/>
              </a:buClr>
              <a:buSzPts val="1600"/>
              <a:buFont typeface="Noto Sans Symbols"/>
              <a:buChar char="✔"/>
            </a:pPr>
            <a:r>
              <a:rPr lang="en-US" sz="1600" b="0" i="0" u="none" strike="noStrike" cap="none">
                <a:solidFill>
                  <a:schemeClr val="dk1"/>
                </a:solidFill>
                <a:latin typeface="Arial"/>
                <a:ea typeface="Arial"/>
                <a:cs typeface="Arial"/>
                <a:sym typeface="Arial"/>
              </a:rPr>
              <a:t>Phân tích và đánh giá các yêu cầu của website.</a:t>
            </a:r>
            <a:endParaRPr sz="1600" b="0" i="0" u="none" strike="noStrike" cap="none">
              <a:solidFill>
                <a:srgbClr val="000000"/>
              </a:solidFill>
              <a:latin typeface="Arial"/>
              <a:ea typeface="Arial"/>
              <a:cs typeface="Arial"/>
              <a:sym typeface="Arial"/>
            </a:endParaRPr>
          </a:p>
          <a:p>
            <a:pPr marL="742950" marR="0" lvl="1" indent="-298450" algn="just" rtl="0">
              <a:lnSpc>
                <a:spcPct val="150000"/>
              </a:lnSpc>
              <a:spcBef>
                <a:spcPts val="600"/>
              </a:spcBef>
              <a:spcAft>
                <a:spcPts val="0"/>
              </a:spcAft>
              <a:buClr>
                <a:schemeClr val="accent1"/>
              </a:buClr>
              <a:buSzPts val="1600"/>
              <a:buFont typeface="Noto Sans Symbols"/>
              <a:buChar char="✔"/>
            </a:pPr>
            <a:r>
              <a:rPr lang="en-US" sz="1600" b="0" i="0" u="none" strike="noStrike" cap="none">
                <a:solidFill>
                  <a:schemeClr val="dk1"/>
                </a:solidFill>
                <a:latin typeface="Arial"/>
                <a:ea typeface="Arial"/>
                <a:cs typeface="Arial"/>
                <a:sym typeface="Arial"/>
              </a:rPr>
              <a:t> Vận dụng HTML CSS JS,... và Node.JS vào việc xây dựng website của mình.</a:t>
            </a:r>
            <a:endParaRPr sz="1600" b="0" i="0" u="none" strike="noStrike" cap="none">
              <a:solidFill>
                <a:srgbClr val="000000"/>
              </a:solidFill>
              <a:latin typeface="Arial"/>
              <a:ea typeface="Arial"/>
              <a:cs typeface="Arial"/>
              <a:sym typeface="Arial"/>
            </a:endParaRPr>
          </a:p>
          <a:p>
            <a:pPr marL="742950" marR="0" lvl="1" indent="-298450" algn="just" rtl="0">
              <a:lnSpc>
                <a:spcPct val="150000"/>
              </a:lnSpc>
              <a:spcBef>
                <a:spcPts val="600"/>
              </a:spcBef>
              <a:spcAft>
                <a:spcPts val="0"/>
              </a:spcAft>
              <a:buClr>
                <a:schemeClr val="accent1"/>
              </a:buClr>
              <a:buSzPts val="1600"/>
              <a:buFont typeface="Noto Sans Symbols"/>
              <a:buChar char="✔"/>
            </a:pPr>
            <a:r>
              <a:rPr lang="en-US" sz="1600" b="0" i="0" u="none" strike="noStrike" cap="none">
                <a:solidFill>
                  <a:schemeClr val="dk1"/>
                </a:solidFill>
                <a:latin typeface="Arial"/>
                <a:ea typeface="Arial"/>
                <a:cs typeface="Arial"/>
                <a:sym typeface="Arial"/>
              </a:rPr>
              <a:t>Phần giao diện người dùng: giao diện dễ sử dụng, cho phép người dùng xem được thông tin cá nhân nhanh chóng dễ dàng.</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animEffect transition="in" filter="fade">
                                      <p:cBhvr>
                                        <p:cTn id="7" dur="1000"/>
                                        <p:tgtEl>
                                          <p:spTgt spid="3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9">
                                            <p:txEl>
                                              <p:pRg st="1" end="1"/>
                                            </p:txEl>
                                          </p:spTgt>
                                        </p:tgtEl>
                                        <p:attrNameLst>
                                          <p:attrName>style.visibility</p:attrName>
                                        </p:attrNameLst>
                                      </p:cBhvr>
                                      <p:to>
                                        <p:strVal val="visible"/>
                                      </p:to>
                                    </p:set>
                                    <p:animEffect transition="in" filter="fade">
                                      <p:cBhvr>
                                        <p:cTn id="12" dur="1000"/>
                                        <p:tgtEl>
                                          <p:spTgt spid="3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9">
                                            <p:txEl>
                                              <p:pRg st="2" end="2"/>
                                            </p:txEl>
                                          </p:spTgt>
                                        </p:tgtEl>
                                        <p:attrNameLst>
                                          <p:attrName>style.visibility</p:attrName>
                                        </p:attrNameLst>
                                      </p:cBhvr>
                                      <p:to>
                                        <p:strVal val="visible"/>
                                      </p:to>
                                    </p:set>
                                    <p:animEffect transition="in" filter="fade">
                                      <p:cBhvr>
                                        <p:cTn id="17" dur="1000"/>
                                        <p:tgtEl>
                                          <p:spTgt spid="3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9">
                                            <p:txEl>
                                              <p:pRg st="3" end="3"/>
                                            </p:txEl>
                                          </p:spTgt>
                                        </p:tgtEl>
                                        <p:attrNameLst>
                                          <p:attrName>style.visibility</p:attrName>
                                        </p:attrNameLst>
                                      </p:cBhvr>
                                      <p:to>
                                        <p:strVal val="visible"/>
                                      </p:to>
                                    </p:set>
                                    <p:animEffect transition="in" filter="fade">
                                      <p:cBhvr>
                                        <p:cTn id="22" dur="1000"/>
                                        <p:tgtEl>
                                          <p:spTgt spid="3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9">
                                            <p:txEl>
                                              <p:pRg st="4" end="4"/>
                                            </p:txEl>
                                          </p:spTgt>
                                        </p:tgtEl>
                                        <p:attrNameLst>
                                          <p:attrName>style.visibility</p:attrName>
                                        </p:attrNameLst>
                                      </p:cBhvr>
                                      <p:to>
                                        <p:strVal val="visible"/>
                                      </p:to>
                                    </p:set>
                                    <p:animEffect transition="in" filter="fade">
                                      <p:cBhvr>
                                        <p:cTn id="27" dur="1000"/>
                                        <p:tgtEl>
                                          <p:spTgt spid="30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9">
                                            <p:txEl>
                                              <p:pRg st="5" end="5"/>
                                            </p:txEl>
                                          </p:spTgt>
                                        </p:tgtEl>
                                        <p:attrNameLst>
                                          <p:attrName>style.visibility</p:attrName>
                                        </p:attrNameLst>
                                      </p:cBhvr>
                                      <p:to>
                                        <p:strVal val="visible"/>
                                      </p:to>
                                    </p:set>
                                    <p:animEffect transition="in" filter="fade">
                                      <p:cBhvr>
                                        <p:cTn id="32" dur="1000"/>
                                        <p:tgtEl>
                                          <p:spTgt spid="30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2"/>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5. Kết quả và hướng phát triển</a:t>
            </a:r>
            <a:endParaRPr/>
          </a:p>
        </p:txBody>
      </p:sp>
      <p:sp>
        <p:nvSpPr>
          <p:cNvPr id="315" name="Google Shape;315;p22"/>
          <p:cNvSpPr txBox="1"/>
          <p:nvPr/>
        </p:nvSpPr>
        <p:spPr>
          <a:xfrm>
            <a:off x="762000" y="1341437"/>
            <a:ext cx="7470775" cy="477996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2"/>
              </a:buClr>
              <a:buSzPts val="2000"/>
              <a:buFont typeface="Noto Sans Symbols"/>
              <a:buChar char="❖"/>
            </a:pPr>
            <a:r>
              <a:rPr lang="en-US" sz="2000" b="1" i="0" u="none" strike="noStrike" cap="none">
                <a:solidFill>
                  <a:schemeClr val="dk1"/>
                </a:solidFill>
                <a:latin typeface="Arial"/>
                <a:ea typeface="Arial"/>
                <a:cs typeface="Arial"/>
                <a:sym typeface="Arial"/>
              </a:rPr>
              <a:t>Khó khăn gặp phải : </a:t>
            </a:r>
            <a:endParaRPr sz="1400" b="0" i="0" u="none" strike="noStrike" cap="none">
              <a:solidFill>
                <a:srgbClr val="000000"/>
              </a:solidFill>
              <a:latin typeface="Arial"/>
              <a:ea typeface="Arial"/>
              <a:cs typeface="Arial"/>
              <a:sym typeface="Arial"/>
            </a:endParaRPr>
          </a:p>
          <a:p>
            <a:pPr marL="742950" marR="0" lvl="1" indent="-285750" algn="l" rtl="0">
              <a:lnSpc>
                <a:spcPct val="150000"/>
              </a:lnSpc>
              <a:spcBef>
                <a:spcPts val="360"/>
              </a:spcBef>
              <a:spcAft>
                <a:spcPts val="0"/>
              </a:spcAft>
              <a:buClr>
                <a:schemeClr val="accent1"/>
              </a:buClr>
              <a:buSzPts val="1800"/>
              <a:buFont typeface="Noto Sans Symbols"/>
              <a:buChar char="✔"/>
            </a:pPr>
            <a:r>
              <a:rPr lang="en-US" sz="1800" b="0" i="0" u="none" strike="noStrike" cap="none">
                <a:solidFill>
                  <a:schemeClr val="dk1"/>
                </a:solidFill>
                <a:latin typeface="Times New Roman"/>
                <a:ea typeface="Times New Roman"/>
                <a:cs typeface="Times New Roman"/>
                <a:sym typeface="Times New Roman"/>
              </a:rPr>
              <a:t>03/04 thành viên trong nhóm chưa có nhiều kiến thức, kinh nghiệm lập trình web</a:t>
            </a:r>
            <a:endParaRPr sz="1400" b="0" i="0" u="none" strike="noStrike" cap="none">
              <a:solidFill>
                <a:srgbClr val="000000"/>
              </a:solidFill>
              <a:latin typeface="Arial"/>
              <a:ea typeface="Arial"/>
              <a:cs typeface="Arial"/>
              <a:sym typeface="Arial"/>
            </a:endParaRPr>
          </a:p>
          <a:p>
            <a:pPr marL="742950" marR="0" lvl="1" indent="-285750" algn="l" rtl="0">
              <a:lnSpc>
                <a:spcPct val="150000"/>
              </a:lnSpc>
              <a:spcBef>
                <a:spcPts val="480"/>
              </a:spcBef>
              <a:spcAft>
                <a:spcPts val="0"/>
              </a:spcAft>
              <a:buClr>
                <a:schemeClr val="accent1"/>
              </a:buClr>
              <a:buSzPts val="1800"/>
              <a:buFont typeface="Noto Sans Symbols"/>
              <a:buChar char="✔"/>
            </a:pPr>
            <a:r>
              <a:rPr lang="en-US" sz="1800" b="0" i="0" u="none" strike="noStrike" cap="none">
                <a:solidFill>
                  <a:schemeClr val="dk1"/>
                </a:solidFill>
                <a:latin typeface="Times New Roman"/>
                <a:ea typeface="Times New Roman"/>
                <a:cs typeface="Times New Roman"/>
                <a:sym typeface="Times New Roman"/>
              </a:rPr>
              <a:t>Quá trình trao đổi hơi khó khăn do phải học online, không thể gặp mặt trực tiếp và nhóm có một thành viên là du học sinh</a:t>
            </a:r>
            <a:r>
              <a:rPr lang="en-US" sz="24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xEl>
                                              <p:pRg st="0" end="0"/>
                                            </p:txEl>
                                          </p:spTgt>
                                        </p:tgtEl>
                                        <p:attrNameLst>
                                          <p:attrName>style.visibility</p:attrName>
                                        </p:attrNameLst>
                                      </p:cBhvr>
                                      <p:to>
                                        <p:strVal val="visible"/>
                                      </p:to>
                                    </p:set>
                                    <p:animEffect transition="in" filter="fade">
                                      <p:cBhvr>
                                        <p:cTn id="7" dur="1000"/>
                                        <p:tgtEl>
                                          <p:spTgt spid="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5">
                                            <p:txEl>
                                              <p:pRg st="1" end="1"/>
                                            </p:txEl>
                                          </p:spTgt>
                                        </p:tgtEl>
                                        <p:attrNameLst>
                                          <p:attrName>style.visibility</p:attrName>
                                        </p:attrNameLst>
                                      </p:cBhvr>
                                      <p:to>
                                        <p:strVal val="visible"/>
                                      </p:to>
                                    </p:set>
                                    <p:animEffect transition="in" filter="fade">
                                      <p:cBhvr>
                                        <p:cTn id="12" dur="1000"/>
                                        <p:tgtEl>
                                          <p:spTgt spid="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5">
                                            <p:txEl>
                                              <p:pRg st="2" end="2"/>
                                            </p:txEl>
                                          </p:spTgt>
                                        </p:tgtEl>
                                        <p:attrNameLst>
                                          <p:attrName>style.visibility</p:attrName>
                                        </p:attrNameLst>
                                      </p:cBhvr>
                                      <p:to>
                                        <p:strVal val="visible"/>
                                      </p:to>
                                    </p:set>
                                    <p:animEffect transition="in" filter="fade">
                                      <p:cBhvr>
                                        <p:cTn id="17" dur="1000"/>
                                        <p:tgtEl>
                                          <p:spTgt spid="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5">
                                            <p:txEl>
                                              <p:pRg st="3" end="3"/>
                                            </p:txEl>
                                          </p:spTgt>
                                        </p:tgtEl>
                                        <p:attrNameLst>
                                          <p:attrName>style.visibility</p:attrName>
                                        </p:attrNameLst>
                                      </p:cBhvr>
                                      <p:to>
                                        <p:strVal val="visible"/>
                                      </p:to>
                                    </p:set>
                                    <p:animEffect transition="in" filter="fade">
                                      <p:cBhvr>
                                        <p:cTn id="22" dur="1000"/>
                                        <p:tgtEl>
                                          <p:spTgt spid="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800" b="1" i="0" u="none">
                <a:solidFill>
                  <a:schemeClr val="dk1"/>
                </a:solidFill>
                <a:latin typeface="Arial"/>
                <a:ea typeface="Arial"/>
                <a:cs typeface="Arial"/>
                <a:sym typeface="Arial"/>
              </a:rPr>
              <a:t>5. Kết quả và hướng phát triển</a:t>
            </a:r>
            <a:endParaRPr/>
          </a:p>
        </p:txBody>
      </p:sp>
      <p:sp>
        <p:nvSpPr>
          <p:cNvPr id="321" name="Google Shape;321;p41"/>
          <p:cNvSpPr txBox="1"/>
          <p:nvPr/>
        </p:nvSpPr>
        <p:spPr>
          <a:xfrm>
            <a:off x="864973" y="1556951"/>
            <a:ext cx="7848600" cy="16563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7000"/>
              </a:lnSpc>
              <a:spcBef>
                <a:spcPts val="0"/>
              </a:spcBef>
              <a:spcAft>
                <a:spcPts val="0"/>
              </a:spcAft>
              <a:buClr>
                <a:srgbClr val="000000"/>
              </a:buClr>
              <a:buSzPts val="1600"/>
              <a:buFont typeface="Noto Sans Symbols"/>
              <a:buChar char="❖"/>
            </a:pPr>
            <a:r>
              <a:rPr lang="en-US" sz="1600" b="1" i="0" u="none" strike="noStrike" cap="none">
                <a:solidFill>
                  <a:schemeClr val="dk1"/>
                </a:solidFill>
                <a:latin typeface="Arial"/>
                <a:ea typeface="Arial"/>
                <a:cs typeface="Arial"/>
                <a:sym typeface="Arial"/>
              </a:rPr>
              <a:t>Kết luận:</a:t>
            </a:r>
            <a:endParaRPr sz="1600" b="0" i="0" u="none" strike="noStrike" cap="none">
              <a:solidFill>
                <a:srgbClr val="000000"/>
              </a:solidFill>
              <a:latin typeface="Arial"/>
              <a:ea typeface="Arial"/>
              <a:cs typeface="Arial"/>
              <a:sym typeface="Arial"/>
            </a:endParaRPr>
          </a:p>
          <a:p>
            <a:pPr marL="285750" marR="0" lvl="0" indent="-285750" algn="l" rtl="0">
              <a:lnSpc>
                <a:spcPct val="107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Trang web chạy thử nghiệm đã đáp ứng được các chức năng đề ra.</a:t>
            </a:r>
            <a:endParaRPr sz="1600" b="0" i="0" u="none" strike="noStrike" cap="none">
              <a:solidFill>
                <a:srgbClr val="000000"/>
              </a:solidFill>
              <a:latin typeface="Calibri"/>
              <a:ea typeface="Calibri"/>
              <a:cs typeface="Calibri"/>
              <a:sym typeface="Calibri"/>
            </a:endParaRPr>
          </a:p>
          <a:p>
            <a:pPr marL="285750" marR="0" lvl="0" indent="-285750" algn="l" rtl="0">
              <a:lnSpc>
                <a:spcPct val="107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Phần giao diện còn đơn giản, có thể áp dụng các thư viện như bootstrap để tùy chỉnh cho đẹp hơn</a:t>
            </a:r>
            <a:endParaRPr sz="1600" b="0" i="0" u="none" strike="noStrike" cap="none">
              <a:solidFill>
                <a:srgbClr val="000000"/>
              </a:solidFill>
              <a:latin typeface="Calibri"/>
              <a:ea typeface="Calibri"/>
              <a:cs typeface="Calibri"/>
              <a:sym typeface="Calibri"/>
            </a:endParaRPr>
          </a:p>
          <a:p>
            <a:pPr marL="285750" marR="0" lvl="0" indent="-285750" algn="l" rtl="0">
              <a:lnSpc>
                <a:spcPct val="107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Có thể phát triển thêm các chức năng, tùy chọn khác để việc học của người dùng hiệu quả hơn như: thi xếp lớp, trao </a:t>
            </a:r>
            <a:r>
              <a:rPr lang="en-US" sz="1600"/>
              <a:t>đổi giứa người học, </a:t>
            </a:r>
            <a:r>
              <a:rPr lang="en-US" sz="1600" b="0" i="0" u="none" strike="noStrike" cap="none">
                <a:solidFill>
                  <a:srgbClr val="000000"/>
                </a:solidFill>
                <a:latin typeface="Arial"/>
                <a:ea typeface="Arial"/>
                <a:cs typeface="Arial"/>
                <a:sym typeface="Arial"/>
              </a:rPr>
              <a:t>…</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2"/>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800" b="1" i="0" u="none">
                <a:solidFill>
                  <a:schemeClr val="dk1"/>
                </a:solidFill>
                <a:latin typeface="Arial"/>
                <a:ea typeface="Arial"/>
                <a:cs typeface="Arial"/>
                <a:sym typeface="Arial"/>
              </a:rPr>
              <a:t>Phân công công việc</a:t>
            </a:r>
            <a:endParaRPr/>
          </a:p>
        </p:txBody>
      </p:sp>
      <p:graphicFrame>
        <p:nvGraphicFramePr>
          <p:cNvPr id="327" name="Google Shape;327;p42"/>
          <p:cNvGraphicFramePr/>
          <p:nvPr/>
        </p:nvGraphicFramePr>
        <p:xfrm>
          <a:off x="1016384" y="1371083"/>
          <a:ext cx="7594225" cy="2348484"/>
        </p:xfrm>
        <a:graphic>
          <a:graphicData uri="http://schemas.openxmlformats.org/drawingml/2006/table">
            <a:tbl>
              <a:tblPr firstRow="1" firstCol="1" bandRow="1">
                <a:noFill/>
                <a:tableStyleId>{C8BDA37E-E90A-4DB6-9BD2-37300DE7A7F0}</a:tableStyleId>
              </a:tblPr>
              <a:tblGrid>
                <a:gridCol w="670450">
                  <a:extLst>
                    <a:ext uri="{9D8B030D-6E8A-4147-A177-3AD203B41FA5}">
                      <a16:colId xmlns:a16="http://schemas.microsoft.com/office/drawing/2014/main" val="20000"/>
                    </a:ext>
                  </a:extLst>
                </a:gridCol>
                <a:gridCol w="1787850">
                  <a:extLst>
                    <a:ext uri="{9D8B030D-6E8A-4147-A177-3AD203B41FA5}">
                      <a16:colId xmlns:a16="http://schemas.microsoft.com/office/drawing/2014/main" val="20001"/>
                    </a:ext>
                  </a:extLst>
                </a:gridCol>
                <a:gridCol w="3873675">
                  <a:extLst>
                    <a:ext uri="{9D8B030D-6E8A-4147-A177-3AD203B41FA5}">
                      <a16:colId xmlns:a16="http://schemas.microsoft.com/office/drawing/2014/main" val="20002"/>
                    </a:ext>
                  </a:extLst>
                </a:gridCol>
                <a:gridCol w="1262250">
                  <a:extLst>
                    <a:ext uri="{9D8B030D-6E8A-4147-A177-3AD203B41FA5}">
                      <a16:colId xmlns:a16="http://schemas.microsoft.com/office/drawing/2014/main" val="20003"/>
                    </a:ext>
                  </a:extLst>
                </a:gridCol>
              </a:tblGrid>
              <a:tr h="152400">
                <a:tc>
                  <a:txBody>
                    <a:bodyPr/>
                    <a:lstStyle/>
                    <a:p>
                      <a:pPr marL="0" marR="0" lvl="0" indent="0" algn="ctr" rtl="0">
                        <a:lnSpc>
                          <a:spcPct val="107000"/>
                        </a:lnSpc>
                        <a:spcBef>
                          <a:spcPts val="0"/>
                        </a:spcBef>
                        <a:spcAft>
                          <a:spcPts val="0"/>
                        </a:spcAft>
                        <a:buClr>
                          <a:srgbClr val="000000"/>
                        </a:buClr>
                        <a:buSzPts val="1200"/>
                        <a:buFont typeface="Arial"/>
                        <a:buNone/>
                      </a:pPr>
                      <a:r>
                        <a:rPr lang="en-US" sz="1200" u="none" strike="noStrike" cap="none"/>
                        <a:t>STT</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Clr>
                          <a:srgbClr val="000000"/>
                        </a:buClr>
                        <a:buSzPts val="1200"/>
                        <a:buFont typeface="Arial"/>
                        <a:buNone/>
                      </a:pPr>
                      <a:r>
                        <a:rPr lang="en-US" sz="1200" u="none" strike="noStrike" cap="none"/>
                        <a:t>Thành viên</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Clr>
                          <a:srgbClr val="000000"/>
                        </a:buClr>
                        <a:buSzPts val="1200"/>
                        <a:buFont typeface="Arial"/>
                        <a:buNone/>
                      </a:pPr>
                      <a:r>
                        <a:rPr lang="en-US" sz="1200" u="none" strike="noStrike" cap="none"/>
                        <a:t>Nhiệm vụ</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Clr>
                          <a:srgbClr val="000000"/>
                        </a:buClr>
                        <a:buSzPts val="1200"/>
                        <a:buFont typeface="Arial"/>
                        <a:buNone/>
                      </a:pPr>
                      <a:r>
                        <a:rPr lang="en-US" sz="1200" u="none" strike="noStrike" cap="none"/>
                        <a:t>Kết quả</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152400">
                <a:tc>
                  <a:txBody>
                    <a:bodyPr/>
                    <a:lstStyle/>
                    <a:p>
                      <a:pPr marL="0" marR="0" lvl="0" indent="0" algn="ctr" rtl="0">
                        <a:lnSpc>
                          <a:spcPct val="107000"/>
                        </a:lnSpc>
                        <a:spcBef>
                          <a:spcPts val="0"/>
                        </a:spcBef>
                        <a:spcAft>
                          <a:spcPts val="0"/>
                        </a:spcAft>
                        <a:buClr>
                          <a:srgbClr val="000000"/>
                        </a:buClr>
                        <a:buSzPts val="1200"/>
                        <a:buFont typeface="Arial"/>
                        <a:buNone/>
                      </a:pPr>
                      <a:r>
                        <a:rPr lang="en-US" sz="1200" u="none" strike="noStrike" cap="none"/>
                        <a:t>1</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200"/>
                        <a:buFont typeface="Arial"/>
                        <a:buNone/>
                      </a:pPr>
                      <a:r>
                        <a:rPr lang="en-US" sz="1200" u="none" strike="noStrike" cap="none"/>
                        <a:t>Nguyễn Đình Phú</a:t>
                      </a:r>
                      <a:endParaRPr sz="1100" u="none" strike="noStrike" cap="none">
                        <a:latin typeface="Calibri"/>
                        <a:ea typeface="Calibri"/>
                        <a:cs typeface="Calibri"/>
                        <a:sym typeface="Calibri"/>
                      </a:endParaRPr>
                    </a:p>
                  </a:txBody>
                  <a:tcPr marL="68575" marR="68575" marT="0" marB="0"/>
                </a:tc>
                <a:tc>
                  <a:txBody>
                    <a:bodyPr/>
                    <a:lstStyle/>
                    <a:p>
                      <a:pPr marL="342900" marR="0" lvl="0" indent="-342900" algn="l" rtl="0">
                        <a:lnSpc>
                          <a:spcPct val="107000"/>
                        </a:lnSpc>
                        <a:spcBef>
                          <a:spcPts val="0"/>
                        </a:spcBef>
                        <a:spcAft>
                          <a:spcPts val="0"/>
                        </a:spcAft>
                        <a:buClr>
                          <a:srgbClr val="000000"/>
                        </a:buClr>
                        <a:buSzPts val="1200"/>
                        <a:buFont typeface="Times New Roman"/>
                        <a:buChar char="-"/>
                      </a:pPr>
                      <a:r>
                        <a:rPr lang="en-US" sz="1200" u="none" strike="noStrike" cap="none"/>
                        <a:t>Lập trình backend</a:t>
                      </a:r>
                      <a:endParaRPr sz="1100" u="none" strike="noStrike" cap="none"/>
                    </a:p>
                    <a:p>
                      <a:pPr marL="342900" marR="0" lvl="0" indent="-342900" algn="l" rtl="0">
                        <a:lnSpc>
                          <a:spcPct val="107000"/>
                        </a:lnSpc>
                        <a:spcBef>
                          <a:spcPts val="0"/>
                        </a:spcBef>
                        <a:spcAft>
                          <a:spcPts val="0"/>
                        </a:spcAft>
                        <a:buClr>
                          <a:srgbClr val="000000"/>
                        </a:buClr>
                        <a:buSzPts val="1200"/>
                        <a:buFont typeface="Times New Roman"/>
                        <a:buChar char="-"/>
                      </a:pPr>
                      <a:r>
                        <a:rPr lang="en-US" sz="1200" u="none" strike="noStrike" cap="none"/>
                        <a:t>Viết báo cáo phần công nghệ sử dụng và kết quả</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Clr>
                          <a:srgbClr val="000000"/>
                        </a:buClr>
                        <a:buSzPts val="1200"/>
                        <a:buFont typeface="Arial"/>
                        <a:buNone/>
                      </a:pPr>
                      <a:r>
                        <a:rPr lang="en-US" sz="1200" u="none" strike="noStrike" cap="none"/>
                        <a:t>Hoàn thành</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152400">
                <a:tc>
                  <a:txBody>
                    <a:bodyPr/>
                    <a:lstStyle/>
                    <a:p>
                      <a:pPr marL="0" marR="0" lvl="0" indent="0" algn="ctr" rtl="0">
                        <a:lnSpc>
                          <a:spcPct val="107000"/>
                        </a:lnSpc>
                        <a:spcBef>
                          <a:spcPts val="0"/>
                        </a:spcBef>
                        <a:spcAft>
                          <a:spcPts val="0"/>
                        </a:spcAft>
                        <a:buClr>
                          <a:srgbClr val="000000"/>
                        </a:buClr>
                        <a:buSzPts val="1200"/>
                        <a:buFont typeface="Arial"/>
                        <a:buNone/>
                      </a:pPr>
                      <a:r>
                        <a:rPr lang="en-US" sz="1200" u="none" strike="noStrike" cap="none"/>
                        <a:t>2</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200"/>
                        <a:buFont typeface="Arial"/>
                        <a:buNone/>
                      </a:pPr>
                      <a:r>
                        <a:rPr lang="en-US" sz="1200" u="none" strike="noStrike" cap="none"/>
                        <a:t>Trần Thị Hồng Nhung</a:t>
                      </a:r>
                      <a:endParaRPr sz="1100" u="none" strike="noStrike" cap="none">
                        <a:latin typeface="Calibri"/>
                        <a:ea typeface="Calibri"/>
                        <a:cs typeface="Calibri"/>
                        <a:sym typeface="Calibri"/>
                      </a:endParaRPr>
                    </a:p>
                  </a:txBody>
                  <a:tcPr marL="68575" marR="68575" marT="0" marB="0"/>
                </a:tc>
                <a:tc>
                  <a:txBody>
                    <a:bodyPr/>
                    <a:lstStyle/>
                    <a:p>
                      <a:pPr marL="342900" marR="0" lvl="0" indent="-342900" algn="l" rtl="0">
                        <a:lnSpc>
                          <a:spcPct val="107000"/>
                        </a:lnSpc>
                        <a:spcBef>
                          <a:spcPts val="0"/>
                        </a:spcBef>
                        <a:spcAft>
                          <a:spcPts val="0"/>
                        </a:spcAft>
                        <a:buClr>
                          <a:srgbClr val="000000"/>
                        </a:buClr>
                        <a:buSzPts val="1200"/>
                        <a:buFont typeface="Times New Roman"/>
                        <a:buChar char="-"/>
                      </a:pPr>
                      <a:r>
                        <a:rPr lang="en-US" sz="1200" u="none" strike="noStrike" cap="none"/>
                        <a:t>Lập trình giao diện các khóa học, quản lý thông tin tài khoản, trang chủ</a:t>
                      </a:r>
                      <a:endParaRPr sz="1100" u="none" strike="noStrike" cap="none"/>
                    </a:p>
                    <a:p>
                      <a:pPr marL="342900" marR="0" lvl="0" indent="-342900" algn="l" rtl="0">
                        <a:lnSpc>
                          <a:spcPct val="107000"/>
                        </a:lnSpc>
                        <a:spcBef>
                          <a:spcPts val="0"/>
                        </a:spcBef>
                        <a:spcAft>
                          <a:spcPts val="0"/>
                        </a:spcAft>
                        <a:buClr>
                          <a:srgbClr val="000000"/>
                        </a:buClr>
                        <a:buSzPts val="1200"/>
                        <a:buFont typeface="Times New Roman"/>
                        <a:buChar char="-"/>
                      </a:pPr>
                      <a:r>
                        <a:rPr lang="en-US" sz="1200" u="none" strike="noStrike" cap="none"/>
                        <a:t>Viết báo cáo phần tổng quan, phân tích thiết kế, kết luận</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Clr>
                          <a:srgbClr val="000000"/>
                        </a:buClr>
                        <a:buSzPts val="1200"/>
                        <a:buFont typeface="Arial"/>
                        <a:buNone/>
                      </a:pPr>
                      <a:r>
                        <a:rPr lang="en-US" sz="1200" u="none" strike="noStrike" cap="none"/>
                        <a:t>Hoàn thành</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52400">
                <a:tc>
                  <a:txBody>
                    <a:bodyPr/>
                    <a:lstStyle/>
                    <a:p>
                      <a:pPr marL="0" marR="0" lvl="0" indent="0" algn="ctr" rtl="0">
                        <a:lnSpc>
                          <a:spcPct val="107000"/>
                        </a:lnSpc>
                        <a:spcBef>
                          <a:spcPts val="0"/>
                        </a:spcBef>
                        <a:spcAft>
                          <a:spcPts val="0"/>
                        </a:spcAft>
                        <a:buClr>
                          <a:srgbClr val="000000"/>
                        </a:buClr>
                        <a:buSzPts val="1200"/>
                        <a:buFont typeface="Arial"/>
                        <a:buNone/>
                      </a:pPr>
                      <a:r>
                        <a:rPr lang="en-US" sz="1200" u="none" strike="noStrike" cap="none"/>
                        <a:t>3</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200"/>
                        <a:buFont typeface="Arial"/>
                        <a:buNone/>
                      </a:pPr>
                      <a:r>
                        <a:rPr lang="en-US" sz="1200" u="none" strike="noStrike" cap="none"/>
                        <a:t>Him Phon</a:t>
                      </a:r>
                      <a:endParaRPr sz="1100" u="none" strike="noStrike" cap="none">
                        <a:latin typeface="Calibri"/>
                        <a:ea typeface="Calibri"/>
                        <a:cs typeface="Calibri"/>
                        <a:sym typeface="Calibri"/>
                      </a:endParaRPr>
                    </a:p>
                  </a:txBody>
                  <a:tcPr marL="68575" marR="68575" marT="0" marB="0"/>
                </a:tc>
                <a:tc>
                  <a:txBody>
                    <a:bodyPr/>
                    <a:lstStyle/>
                    <a:p>
                      <a:pPr marL="342900" marR="0" lvl="0" indent="-342900" algn="l" rtl="0">
                        <a:lnSpc>
                          <a:spcPct val="107000"/>
                        </a:lnSpc>
                        <a:spcBef>
                          <a:spcPts val="0"/>
                        </a:spcBef>
                        <a:spcAft>
                          <a:spcPts val="0"/>
                        </a:spcAft>
                        <a:buClr>
                          <a:srgbClr val="000000"/>
                        </a:buClr>
                        <a:buSzPts val="1200"/>
                        <a:buFont typeface="Times New Roman"/>
                        <a:buChar char="-"/>
                      </a:pPr>
                      <a:r>
                        <a:rPr lang="en-US" sz="1200" u="none" strike="noStrike" cap="none"/>
                        <a:t>Lập trình giao diện đăng nhập, đăng xuất thay đổi mật khẩu</a:t>
                      </a:r>
                      <a:endParaRPr sz="1100" u="none" strike="noStrike" cap="none"/>
                    </a:p>
                    <a:p>
                      <a:pPr marL="342900" marR="0" lvl="0" indent="-342900" algn="l" rtl="0">
                        <a:lnSpc>
                          <a:spcPct val="107000"/>
                        </a:lnSpc>
                        <a:spcBef>
                          <a:spcPts val="0"/>
                        </a:spcBef>
                        <a:spcAft>
                          <a:spcPts val="0"/>
                        </a:spcAft>
                        <a:buClr>
                          <a:srgbClr val="000000"/>
                        </a:buClr>
                        <a:buSzPts val="1200"/>
                        <a:buFont typeface="Times New Roman"/>
                        <a:buChar char="-"/>
                      </a:pPr>
                      <a:r>
                        <a:rPr lang="en-US" sz="1200" u="none" strike="noStrike" cap="none"/>
                        <a:t>Tổng hợp 10 câu hỏi thi cuối kì</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Clr>
                          <a:srgbClr val="000000"/>
                        </a:buClr>
                        <a:buSzPts val="1200"/>
                        <a:buFont typeface="Arial"/>
                        <a:buNone/>
                      </a:pPr>
                      <a:r>
                        <a:rPr lang="en-US" sz="1200" u="none" strike="noStrike" cap="none"/>
                        <a:t>Hoàn thành</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152400">
                <a:tc>
                  <a:txBody>
                    <a:bodyPr/>
                    <a:lstStyle/>
                    <a:p>
                      <a:pPr marL="0" marR="0" lvl="0" indent="0" algn="ctr" rtl="0">
                        <a:lnSpc>
                          <a:spcPct val="107000"/>
                        </a:lnSpc>
                        <a:spcBef>
                          <a:spcPts val="0"/>
                        </a:spcBef>
                        <a:spcAft>
                          <a:spcPts val="0"/>
                        </a:spcAft>
                        <a:buClr>
                          <a:srgbClr val="000000"/>
                        </a:buClr>
                        <a:buSzPts val="1200"/>
                        <a:buFont typeface="Arial"/>
                        <a:buNone/>
                      </a:pPr>
                      <a:r>
                        <a:rPr lang="en-US" sz="1200" u="none" strike="noStrike" cap="none"/>
                        <a:t>4</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200"/>
                        <a:buFont typeface="Arial"/>
                        <a:buNone/>
                      </a:pPr>
                      <a:r>
                        <a:rPr lang="en-US" sz="1200" u="none" strike="noStrike" cap="none"/>
                        <a:t>Đào Thanh Phương</a:t>
                      </a:r>
                      <a:endParaRPr sz="1100" u="none" strike="noStrike" cap="none">
                        <a:latin typeface="Calibri"/>
                        <a:ea typeface="Calibri"/>
                        <a:cs typeface="Calibri"/>
                        <a:sym typeface="Calibri"/>
                      </a:endParaRPr>
                    </a:p>
                  </a:txBody>
                  <a:tcPr marL="68575" marR="68575" marT="0" marB="0"/>
                </a:tc>
                <a:tc>
                  <a:txBody>
                    <a:bodyPr/>
                    <a:lstStyle/>
                    <a:p>
                      <a:pPr marL="342900" marR="0" lvl="0" indent="-342900" algn="l" rtl="0">
                        <a:lnSpc>
                          <a:spcPct val="107000"/>
                        </a:lnSpc>
                        <a:spcBef>
                          <a:spcPts val="0"/>
                        </a:spcBef>
                        <a:spcAft>
                          <a:spcPts val="0"/>
                        </a:spcAft>
                        <a:buClr>
                          <a:srgbClr val="000000"/>
                        </a:buClr>
                        <a:buSzPts val="1200"/>
                        <a:buFont typeface="Times New Roman"/>
                        <a:buChar char="-"/>
                      </a:pPr>
                      <a:r>
                        <a:rPr lang="en-US" sz="1200" u="none" strike="noStrike" cap="none"/>
                        <a:t>Lập trình giao diện các bài học</a:t>
                      </a:r>
                      <a:endParaRPr sz="1100" u="none" strike="noStrike" cap="none"/>
                    </a:p>
                    <a:p>
                      <a:pPr marL="342900" marR="0" lvl="0" indent="-342900" algn="l" rtl="0">
                        <a:lnSpc>
                          <a:spcPct val="107000"/>
                        </a:lnSpc>
                        <a:spcBef>
                          <a:spcPts val="0"/>
                        </a:spcBef>
                        <a:spcAft>
                          <a:spcPts val="0"/>
                        </a:spcAft>
                        <a:buClr>
                          <a:srgbClr val="000000"/>
                        </a:buClr>
                        <a:buSzPts val="1200"/>
                        <a:buFont typeface="Times New Roman"/>
                        <a:buChar char="-"/>
                      </a:pPr>
                      <a:r>
                        <a:rPr lang="en-US" sz="1200" u="none" strike="noStrike" cap="none"/>
                        <a:t>Làm slide trình bày</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Clr>
                          <a:srgbClr val="000000"/>
                        </a:buClr>
                        <a:buSzPts val="1200"/>
                        <a:buFont typeface="Arial"/>
                        <a:buNone/>
                      </a:pPr>
                      <a:r>
                        <a:rPr lang="en-US" sz="1200" u="none" strike="noStrike" cap="none"/>
                        <a:t>Hoàn thành</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31"/>
        <p:cNvGrpSpPr/>
        <p:nvPr/>
      </p:nvGrpSpPr>
      <p:grpSpPr>
        <a:xfrm>
          <a:off x="0" y="0"/>
          <a:ext cx="0" cy="0"/>
          <a:chOff x="0" y="0"/>
          <a:chExt cx="0" cy="0"/>
        </a:xfrm>
      </p:grpSpPr>
      <p:sp>
        <p:nvSpPr>
          <p:cNvPr id="332" name="Google Shape;332;p23"/>
          <p:cNvSpPr/>
          <p:nvPr/>
        </p:nvSpPr>
        <p:spPr>
          <a:xfrm>
            <a:off x="1547812" y="1916112"/>
            <a:ext cx="5545137" cy="1046162"/>
          </a:xfrm>
          <a:prstGeom prst="rect">
            <a:avLst/>
          </a:prstGeom>
        </p:spPr>
        <p:txBody>
          <a:bodyPr>
            <a:prstTxWarp prst="textPlain">
              <a:avLst/>
            </a:prstTxWarp>
          </a:bodyPr>
          <a:lstStyle/>
          <a:p>
            <a:pPr lvl="0" algn="l"/>
            <a:r>
              <a:rPr b="0" i="1">
                <a:ln w="19050" cap="flat" cmpd="sng">
                  <a:solidFill>
                    <a:schemeClr val="lt1"/>
                  </a:solidFill>
                  <a:prstDash val="solid"/>
                  <a:miter lim="800000"/>
                  <a:headEnd type="none" w="sm" len="sm"/>
                  <a:tailEnd type="none" w="sm" len="sm"/>
                </a:ln>
                <a:gradFill>
                  <a:gsLst>
                    <a:gs pos="0">
                      <a:schemeClr val="dk2"/>
                    </a:gs>
                    <a:gs pos="100000">
                      <a:schemeClr val="accent1"/>
                    </a:gs>
                  </a:gsLst>
                  <a:lin ang="5400000" scaled="0"/>
                </a:gradFill>
                <a:latin typeface="Verdana"/>
              </a:rPr>
              <a:t>Thank You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title"/>
          </p:nvPr>
        </p:nvSpPr>
        <p:spPr>
          <a:xfrm>
            <a:off x="250825" y="476250"/>
            <a:ext cx="8356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1. </a:t>
            </a:r>
            <a:r>
              <a:rPr lang="en-US" sz="2400" b="1" i="0" u="none">
                <a:solidFill>
                  <a:schemeClr val="dk1"/>
                </a:solidFill>
                <a:latin typeface="Arial"/>
                <a:ea typeface="Arial"/>
                <a:cs typeface="Arial"/>
                <a:sym typeface="Arial"/>
              </a:rPr>
              <a:t>Tổng quan</a:t>
            </a:r>
            <a:r>
              <a:rPr lang="en-US" sz="2400"/>
              <a:t> </a:t>
            </a:r>
            <a:r>
              <a:rPr lang="en-US" sz="2400" b="1" i="0" u="none">
                <a:solidFill>
                  <a:schemeClr val="dk1"/>
                </a:solidFill>
                <a:latin typeface="Arial"/>
                <a:ea typeface="Arial"/>
                <a:cs typeface="Arial"/>
                <a:sym typeface="Arial"/>
              </a:rPr>
              <a:t>đề tài</a:t>
            </a:r>
            <a:endParaRPr/>
          </a:p>
        </p:txBody>
      </p:sp>
      <p:sp>
        <p:nvSpPr>
          <p:cNvPr id="157" name="Google Shape;157;p3"/>
          <p:cNvSpPr txBox="1">
            <a:spLocks noGrp="1"/>
          </p:cNvSpPr>
          <p:nvPr>
            <p:ph type="body" idx="1"/>
          </p:nvPr>
        </p:nvSpPr>
        <p:spPr>
          <a:xfrm>
            <a:off x="758825" y="1601787"/>
            <a:ext cx="7470775" cy="4341812"/>
          </a:xfrm>
          <a:prstGeom prst="rect">
            <a:avLst/>
          </a:prstGeom>
          <a:noFill/>
          <a:ln>
            <a:noFill/>
          </a:ln>
        </p:spPr>
        <p:txBody>
          <a:bodyPr spcFirstLastPara="1" wrap="square" lIns="91425" tIns="45700" rIns="91425" bIns="45700" anchor="t" anchorCtr="0">
            <a:noAutofit/>
          </a:bodyPr>
          <a:lstStyle/>
          <a:p>
            <a:pPr marL="342900" lvl="1" indent="-342900" algn="l" rtl="0">
              <a:lnSpc>
                <a:spcPct val="150000"/>
              </a:lnSpc>
              <a:spcBef>
                <a:spcPts val="0"/>
              </a:spcBef>
              <a:spcAft>
                <a:spcPts val="0"/>
              </a:spcAft>
              <a:buClr>
                <a:schemeClr val="dk2"/>
              </a:buClr>
              <a:buSzPts val="1800"/>
              <a:buFont typeface="Noto Sans Symbols"/>
              <a:buChar char="❖"/>
            </a:pPr>
            <a:r>
              <a:rPr lang="en-US" sz="1800" b="1" i="0" u="none">
                <a:solidFill>
                  <a:schemeClr val="dk1"/>
                </a:solidFill>
                <a:latin typeface="Arial"/>
                <a:ea typeface="Arial"/>
                <a:cs typeface="Arial"/>
                <a:sym typeface="Arial"/>
              </a:rPr>
              <a:t>Tính cấp thiết .</a:t>
            </a:r>
            <a:endParaRPr/>
          </a:p>
          <a:p>
            <a:pPr marL="342900" lvl="1" indent="-342900" algn="l" rtl="0">
              <a:lnSpc>
                <a:spcPct val="150000"/>
              </a:lnSpc>
              <a:spcBef>
                <a:spcPts val="360"/>
              </a:spcBef>
              <a:spcAft>
                <a:spcPts val="0"/>
              </a:spcAft>
              <a:buClr>
                <a:schemeClr val="dk2"/>
              </a:buClr>
              <a:buSzPts val="1800"/>
              <a:buFont typeface="Noto Sans Symbols"/>
              <a:buChar char="▪"/>
            </a:pPr>
            <a:r>
              <a:rPr lang="en-US" sz="1800" b="0" i="0" u="none">
                <a:solidFill>
                  <a:schemeClr val="dk1"/>
                </a:solidFill>
                <a:latin typeface="Times New Roman"/>
                <a:ea typeface="Times New Roman"/>
                <a:cs typeface="Times New Roman"/>
                <a:sym typeface="Times New Roman"/>
              </a:rPr>
              <a:t>Cùng với sự phát triển mạnh mẽ của ngành Công nghệ thông tin ( Internet ) thì nhu cầu tự học tiếng anh online để có thể hiểu , giao tiếp và cập nhập công nghệ mới tăng dần qua các năm .Với mục tiêu đáp ứng nhu cầu đó chúng em đã xây dựng lên website học tiếng anh trực tuyến.</a:t>
            </a:r>
            <a:endParaRPr/>
          </a:p>
          <a:p>
            <a:pPr marL="342900" lvl="1" indent="-228600" algn="l" rtl="0">
              <a:lnSpc>
                <a:spcPct val="150000"/>
              </a:lnSpc>
              <a:spcBef>
                <a:spcPts val="360"/>
              </a:spcBef>
              <a:spcAft>
                <a:spcPts val="0"/>
              </a:spcAft>
              <a:buClr>
                <a:schemeClr val="dk2"/>
              </a:buClr>
              <a:buSzPts val="1800"/>
              <a:buFont typeface="Noto Sans Symbols"/>
              <a:buNone/>
            </a:pPr>
            <a:endParaRPr sz="18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360"/>
              </a:spcBef>
              <a:spcAft>
                <a:spcPts val="0"/>
              </a:spcAft>
              <a:buClr>
                <a:schemeClr val="dk2"/>
              </a:buClr>
              <a:buSzPts val="1800"/>
              <a:buFont typeface="Noto Sans Symbols"/>
              <a:buChar char="▪"/>
            </a:pPr>
            <a:r>
              <a:rPr lang="en-US" sz="1800" b="0" i="0" u="none">
                <a:solidFill>
                  <a:schemeClr val="dk1"/>
                </a:solidFill>
                <a:latin typeface="Times New Roman"/>
                <a:ea typeface="Times New Roman"/>
                <a:cs typeface="Times New Roman"/>
                <a:sym typeface="Times New Roman"/>
              </a:rPr>
              <a:t>Website cung cấp cho người học lộ trình phù hợp với năng lực của bản thân. Các khóa học theo các trình độ: cơ bản, trung bình, nâng cao. Mỗi khóa học bao gồm các bài học gắn với các chủ đề khác nhau phù hợp. Nội dung học được biểu diện trực quan, sinh động giúp tạo hứng thú, tăng hiệu quả học tập cho người dùng. Tiến độ học tập cũng sẽ được ghi lại để người dùng dễ theo dõi, đánh giá quá trình học của bản thân.</a:t>
            </a:r>
            <a:endParaRPr/>
          </a:p>
          <a:p>
            <a:pPr marL="342900" lvl="1" indent="-342900" algn="l" rtl="0">
              <a:lnSpc>
                <a:spcPct val="150000"/>
              </a:lnSpc>
              <a:spcBef>
                <a:spcPts val="640"/>
              </a:spcBef>
              <a:spcAft>
                <a:spcPts val="0"/>
              </a:spcAft>
              <a:buSzPts val="3200"/>
              <a:buNone/>
            </a:pPr>
            <a:r>
              <a:rPr lang="en-US" sz="3200" b="0" i="0" u="none">
                <a:solidFill>
                  <a:schemeClr val="dk2"/>
                </a:solidFill>
                <a:latin typeface="Times New Roman"/>
                <a:ea typeface="Times New Roman"/>
                <a:cs typeface="Times New Roman"/>
                <a:sym typeface="Times New Roman"/>
              </a:rPr>
              <a:t/>
            </a:r>
            <a:br>
              <a:rPr lang="en-US" sz="3200" b="0" i="0" u="none">
                <a:solidFill>
                  <a:schemeClr val="dk2"/>
                </a:solidFill>
                <a:latin typeface="Times New Roman"/>
                <a:ea typeface="Times New Roman"/>
                <a:cs typeface="Times New Roman"/>
                <a:sym typeface="Times New Roman"/>
              </a:rPr>
            </a:b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xEl>
                                              <p:pRg st="0" end="0"/>
                                            </p:txEl>
                                          </p:spTgt>
                                        </p:tgtEl>
                                        <p:attrNameLst>
                                          <p:attrName>style.visibility</p:attrName>
                                        </p:attrNameLst>
                                      </p:cBhvr>
                                      <p:to>
                                        <p:strVal val="visible"/>
                                      </p:to>
                                    </p:set>
                                    <p:animEffect transition="in" filter="fade">
                                      <p:cBhvr>
                                        <p:cTn id="7" dur="1000"/>
                                        <p:tgtEl>
                                          <p:spTgt spid="1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xEl>
                                              <p:pRg st="1" end="1"/>
                                            </p:txEl>
                                          </p:spTgt>
                                        </p:tgtEl>
                                        <p:attrNameLst>
                                          <p:attrName>style.visibility</p:attrName>
                                        </p:attrNameLst>
                                      </p:cBhvr>
                                      <p:to>
                                        <p:strVal val="visible"/>
                                      </p:to>
                                    </p:set>
                                    <p:animEffect transition="in" filter="fade">
                                      <p:cBhvr>
                                        <p:cTn id="12" dur="1000"/>
                                        <p:tgtEl>
                                          <p:spTgt spid="1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7">
                                            <p:txEl>
                                              <p:pRg st="2" end="2"/>
                                            </p:txEl>
                                          </p:spTgt>
                                        </p:tgtEl>
                                        <p:attrNameLst>
                                          <p:attrName>style.visibility</p:attrName>
                                        </p:attrNameLst>
                                      </p:cBhvr>
                                      <p:to>
                                        <p:strVal val="visible"/>
                                      </p:to>
                                    </p:set>
                                    <p:animEffect transition="in" filter="fade">
                                      <p:cBhvr>
                                        <p:cTn id="17" dur="1000"/>
                                        <p:tgtEl>
                                          <p:spTgt spid="1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7">
                                            <p:txEl>
                                              <p:pRg st="3" end="3"/>
                                            </p:txEl>
                                          </p:spTgt>
                                        </p:tgtEl>
                                        <p:attrNameLst>
                                          <p:attrName>style.visibility</p:attrName>
                                        </p:attrNameLst>
                                      </p:cBhvr>
                                      <p:to>
                                        <p:strVal val="visible"/>
                                      </p:to>
                                    </p:set>
                                    <p:animEffect transition="in" filter="fade">
                                      <p:cBhvr>
                                        <p:cTn id="22" dur="1000"/>
                                        <p:tgtEl>
                                          <p:spTgt spid="1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7">
                                            <p:txEl>
                                              <p:pRg st="4" end="4"/>
                                            </p:txEl>
                                          </p:spTgt>
                                        </p:tgtEl>
                                        <p:attrNameLst>
                                          <p:attrName>style.visibility</p:attrName>
                                        </p:attrNameLst>
                                      </p:cBhvr>
                                      <p:to>
                                        <p:strVal val="visible"/>
                                      </p:to>
                                    </p:set>
                                    <p:animEffect transition="in" filter="fade">
                                      <p:cBhvr>
                                        <p:cTn id="27" dur="1000"/>
                                        <p:tgtEl>
                                          <p:spTgt spid="1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p:nvPr/>
        </p:nvSpPr>
        <p:spPr>
          <a:xfrm flipH="1">
            <a:off x="4733925" y="3073400"/>
            <a:ext cx="857250" cy="1189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4"/>
          <p:cNvSpPr txBox="1"/>
          <p:nvPr/>
        </p:nvSpPr>
        <p:spPr>
          <a:xfrm>
            <a:off x="907212" y="1804862"/>
            <a:ext cx="7329600" cy="47799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2"/>
              </a:buClr>
              <a:buSzPts val="2200"/>
              <a:buFont typeface="Noto Sans Symbols"/>
              <a:buChar char="❖"/>
            </a:pPr>
            <a:r>
              <a:rPr lang="en-US" sz="2200" b="1" i="0" u="none" strike="noStrike" cap="none">
                <a:solidFill>
                  <a:schemeClr val="dk1"/>
                </a:solidFill>
                <a:latin typeface="Arial"/>
                <a:ea typeface="Arial"/>
                <a:cs typeface="Arial"/>
                <a:sym typeface="Arial"/>
              </a:rPr>
              <a:t>Mục tiêu :</a:t>
            </a:r>
            <a:endParaRPr sz="1400" b="0" i="0" u="none" strike="noStrike" cap="none">
              <a:solidFill>
                <a:srgbClr val="000000"/>
              </a:solidFill>
              <a:latin typeface="Arial"/>
              <a:ea typeface="Arial"/>
              <a:cs typeface="Arial"/>
              <a:sym typeface="Arial"/>
            </a:endParaRPr>
          </a:p>
          <a:p>
            <a:pPr marL="342900" marR="0" lvl="1" indent="-342900" algn="l" rtl="0">
              <a:lnSpc>
                <a:spcPct val="150000"/>
              </a:lnSpc>
              <a:spcBef>
                <a:spcPts val="360"/>
              </a:spcBef>
              <a:spcAft>
                <a:spcPts val="0"/>
              </a:spcAft>
              <a:buClr>
                <a:schemeClr val="dk2"/>
              </a:buClr>
              <a:buSzPts val="1800"/>
              <a:buFont typeface="Noto Sans Symbols"/>
              <a:buChar char="▪"/>
            </a:pPr>
            <a:r>
              <a:rPr lang="en-US" sz="1800" b="0" i="0" u="none" strike="noStrike" cap="none">
                <a:solidFill>
                  <a:schemeClr val="dk1"/>
                </a:solidFill>
                <a:latin typeface="Times New Roman"/>
                <a:ea typeface="Times New Roman"/>
                <a:cs typeface="Times New Roman"/>
                <a:sym typeface="Times New Roman"/>
              </a:rPr>
              <a:t>Xây dựng thành công website trang web học tiếng anh</a:t>
            </a:r>
            <a:endParaRPr sz="1400" b="0" i="0" u="none" strike="noStrike" cap="none">
              <a:solidFill>
                <a:srgbClr val="000000"/>
              </a:solidFill>
              <a:latin typeface="Arial"/>
              <a:ea typeface="Arial"/>
              <a:cs typeface="Arial"/>
              <a:sym typeface="Arial"/>
            </a:endParaRPr>
          </a:p>
          <a:p>
            <a:pPr marL="342900" marR="0" lvl="1" indent="-342900" algn="l" rtl="0">
              <a:lnSpc>
                <a:spcPct val="150000"/>
              </a:lnSpc>
              <a:spcBef>
                <a:spcPts val="360"/>
              </a:spcBef>
              <a:spcAft>
                <a:spcPts val="0"/>
              </a:spcAft>
              <a:buClr>
                <a:schemeClr val="dk2"/>
              </a:buClr>
              <a:buSzPts val="1800"/>
              <a:buFont typeface="Noto Sans Symbols"/>
              <a:buChar char="▪"/>
            </a:pPr>
            <a:r>
              <a:rPr lang="en-US" sz="1800" b="0" i="0" u="none" strike="noStrike" cap="none">
                <a:solidFill>
                  <a:schemeClr val="dk1"/>
                </a:solidFill>
                <a:latin typeface="Times New Roman"/>
                <a:ea typeface="Times New Roman"/>
                <a:cs typeface="Times New Roman"/>
                <a:sym typeface="Times New Roman"/>
              </a:rPr>
              <a:t>Tìm hiểu thêm được các công nghệ xây dựng lên website hoàn chỉnh</a:t>
            </a:r>
            <a:endParaRPr sz="1400" b="0" i="0" u="none" strike="noStrike" cap="none">
              <a:solidFill>
                <a:srgbClr val="000000"/>
              </a:solidFill>
              <a:latin typeface="Arial"/>
              <a:ea typeface="Arial"/>
              <a:cs typeface="Arial"/>
              <a:sym typeface="Arial"/>
            </a:endParaRPr>
          </a:p>
          <a:p>
            <a:pPr marL="342900" marR="0" lvl="1" indent="-342900" algn="l" rtl="0">
              <a:lnSpc>
                <a:spcPct val="150000"/>
              </a:lnSpc>
              <a:spcBef>
                <a:spcPts val="360"/>
              </a:spcBef>
              <a:spcAft>
                <a:spcPts val="0"/>
              </a:spcAft>
              <a:buClr>
                <a:schemeClr val="dk2"/>
              </a:buClr>
              <a:buSzPts val="1800"/>
              <a:buFont typeface="Noto Sans Symbols"/>
              <a:buChar char="▪"/>
            </a:pPr>
            <a:r>
              <a:rPr lang="en-US" sz="1800" b="0" i="0" u="none" strike="noStrike" cap="none">
                <a:solidFill>
                  <a:schemeClr val="dk1"/>
                </a:solidFill>
                <a:latin typeface="Times New Roman"/>
                <a:ea typeface="Times New Roman"/>
                <a:cs typeface="Times New Roman"/>
                <a:sym typeface="Times New Roman"/>
              </a:rPr>
              <a:t>Xây dựng đầy các chức năng và thiết kế hệ thống, CSDL phù hợp</a:t>
            </a:r>
            <a:endParaRPr sz="1400" b="0" i="0" u="none" strike="noStrike" cap="none">
              <a:solidFill>
                <a:srgbClr val="000000"/>
              </a:solidFill>
              <a:latin typeface="Arial"/>
              <a:ea typeface="Arial"/>
              <a:cs typeface="Arial"/>
              <a:sym typeface="Arial"/>
            </a:endParaRPr>
          </a:p>
          <a:p>
            <a:pPr marL="342900" marR="0" lvl="1" indent="-342900" algn="l" rtl="0">
              <a:lnSpc>
                <a:spcPct val="150000"/>
              </a:lnSpc>
              <a:spcBef>
                <a:spcPts val="360"/>
              </a:spcBef>
              <a:spcAft>
                <a:spcPts val="0"/>
              </a:spcAft>
              <a:buClr>
                <a:schemeClr val="dk2"/>
              </a:buClr>
              <a:buSzPts val="1800"/>
              <a:buFont typeface="Noto Sans Symbols"/>
              <a:buChar char="▪"/>
            </a:pPr>
            <a:r>
              <a:rPr lang="en-US" sz="1800" b="0" i="0" u="none" strike="noStrike" cap="none">
                <a:solidFill>
                  <a:schemeClr val="dk1"/>
                </a:solidFill>
                <a:latin typeface="Times New Roman"/>
                <a:ea typeface="Times New Roman"/>
                <a:cs typeface="Times New Roman"/>
                <a:sym typeface="Times New Roman"/>
              </a:rPr>
              <a:t>Website hiển thị rõ ràng, dễ hiểu, dễ sử dụng.</a:t>
            </a:r>
            <a:endParaRPr sz="1800" b="0" i="0" u="none" strike="noStrike" cap="none">
              <a:solidFill>
                <a:schemeClr val="dk1"/>
              </a:solidFill>
              <a:latin typeface="Arial"/>
              <a:ea typeface="Arial"/>
              <a:cs typeface="Arial"/>
              <a:sym typeface="Arial"/>
            </a:endParaRPr>
          </a:p>
          <a:p>
            <a:pPr marL="342900" marR="0" lvl="1" indent="-342900" algn="l" rtl="0">
              <a:lnSpc>
                <a:spcPct val="150000"/>
              </a:lnSpc>
              <a:spcBef>
                <a:spcPts val="360"/>
              </a:spcBef>
              <a:spcAft>
                <a:spcPts val="0"/>
              </a:spcAft>
              <a:buClr>
                <a:schemeClr val="dk2"/>
              </a:buClr>
              <a:buSzPts val="1800"/>
              <a:buFont typeface="Noto Sans Symbols"/>
              <a:buChar char="▪"/>
            </a:pPr>
            <a:r>
              <a:rPr lang="en-US" sz="1800" b="0" i="0" u="none" strike="noStrike" cap="none">
                <a:solidFill>
                  <a:schemeClr val="dk1"/>
                </a:solidFill>
                <a:latin typeface="Times New Roman"/>
                <a:ea typeface="Times New Roman"/>
                <a:cs typeface="Times New Roman"/>
                <a:sym typeface="Times New Roman"/>
              </a:rPr>
              <a:t>Các bài học sinh động, tạo hứng thú cho người học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64" name="Google Shape;164;p4"/>
          <p:cNvSpPr txBox="1">
            <a:spLocks noGrp="1"/>
          </p:cNvSpPr>
          <p:nvPr>
            <p:ph type="title"/>
          </p:nvPr>
        </p:nvSpPr>
        <p:spPr>
          <a:xfrm>
            <a:off x="611187" y="503237"/>
            <a:ext cx="7999412"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a:t>1. </a:t>
            </a:r>
            <a:r>
              <a:rPr lang="en-US" sz="2400"/>
              <a:t>Tổng quan đề tài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822"/>
                                        <p:tgtEl>
                                          <p:spTgt spid="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xEl>
                                              <p:pRg st="1" end="1"/>
                                            </p:txEl>
                                          </p:spTgt>
                                        </p:tgtEl>
                                        <p:attrNameLst>
                                          <p:attrName>style.visibility</p:attrName>
                                        </p:attrNameLst>
                                      </p:cBhvr>
                                      <p:to>
                                        <p:strVal val="visible"/>
                                      </p:to>
                                    </p:set>
                                    <p:animEffect transition="in" filter="fade">
                                      <p:cBhvr>
                                        <p:cTn id="12" dur="1822"/>
                                        <p:tgtEl>
                                          <p:spTgt spid="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
                                            <p:txEl>
                                              <p:pRg st="2" end="2"/>
                                            </p:txEl>
                                          </p:spTgt>
                                        </p:tgtEl>
                                        <p:attrNameLst>
                                          <p:attrName>style.visibility</p:attrName>
                                        </p:attrNameLst>
                                      </p:cBhvr>
                                      <p:to>
                                        <p:strVal val="visible"/>
                                      </p:to>
                                    </p:set>
                                    <p:animEffect transition="in" filter="fade">
                                      <p:cBhvr>
                                        <p:cTn id="17" dur="1822"/>
                                        <p:tgtEl>
                                          <p:spTgt spid="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3">
                                            <p:txEl>
                                              <p:pRg st="3" end="3"/>
                                            </p:txEl>
                                          </p:spTgt>
                                        </p:tgtEl>
                                        <p:attrNameLst>
                                          <p:attrName>style.visibility</p:attrName>
                                        </p:attrNameLst>
                                      </p:cBhvr>
                                      <p:to>
                                        <p:strVal val="visible"/>
                                      </p:to>
                                    </p:set>
                                    <p:animEffect transition="in" filter="fade">
                                      <p:cBhvr>
                                        <p:cTn id="22" dur="1822"/>
                                        <p:tgtEl>
                                          <p:spTgt spid="1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3">
                                            <p:txEl>
                                              <p:pRg st="4" end="4"/>
                                            </p:txEl>
                                          </p:spTgt>
                                        </p:tgtEl>
                                        <p:attrNameLst>
                                          <p:attrName>style.visibility</p:attrName>
                                        </p:attrNameLst>
                                      </p:cBhvr>
                                      <p:to>
                                        <p:strVal val="visible"/>
                                      </p:to>
                                    </p:set>
                                    <p:animEffect transition="in" filter="fade">
                                      <p:cBhvr>
                                        <p:cTn id="27" dur="1822"/>
                                        <p:tgtEl>
                                          <p:spTgt spid="1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3">
                                            <p:txEl>
                                              <p:pRg st="5" end="5"/>
                                            </p:txEl>
                                          </p:spTgt>
                                        </p:tgtEl>
                                        <p:attrNameLst>
                                          <p:attrName>style.visibility</p:attrName>
                                        </p:attrNameLst>
                                      </p:cBhvr>
                                      <p:to>
                                        <p:strVal val="visible"/>
                                      </p:to>
                                    </p:set>
                                    <p:animEffect transition="in" filter="fade">
                                      <p:cBhvr>
                                        <p:cTn id="32" dur="1822"/>
                                        <p:tgtEl>
                                          <p:spTgt spid="1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3">
                                            <p:txEl>
                                              <p:pRg st="6" end="6"/>
                                            </p:txEl>
                                          </p:spTgt>
                                        </p:tgtEl>
                                        <p:attrNameLst>
                                          <p:attrName>style.visibility</p:attrName>
                                        </p:attrNameLst>
                                      </p:cBhvr>
                                      <p:to>
                                        <p:strVal val="visible"/>
                                      </p:to>
                                    </p:set>
                                    <p:animEffect transition="in" filter="fade">
                                      <p:cBhvr>
                                        <p:cTn id="37" dur="1822"/>
                                        <p:tgtEl>
                                          <p:spTgt spid="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p:nvPr/>
        </p:nvSpPr>
        <p:spPr>
          <a:xfrm flipH="1">
            <a:off x="4733925" y="3073400"/>
            <a:ext cx="857250" cy="1189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 name="Google Shape;170;p5"/>
          <p:cNvSpPr txBox="1"/>
          <p:nvPr/>
        </p:nvSpPr>
        <p:spPr>
          <a:xfrm>
            <a:off x="900112" y="1601787"/>
            <a:ext cx="7329487" cy="477996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2"/>
              </a:buClr>
              <a:buSzPts val="2400"/>
              <a:buFont typeface="Noto Sans Symbols"/>
              <a:buChar char="❖"/>
            </a:pPr>
            <a:r>
              <a:rPr lang="en-US" sz="2400" b="1" i="0" u="none" strike="noStrike" cap="none">
                <a:solidFill>
                  <a:schemeClr val="dk1"/>
                </a:solidFill>
                <a:latin typeface="Arial"/>
                <a:ea typeface="Arial"/>
                <a:cs typeface="Arial"/>
                <a:sym typeface="Arial"/>
              </a:rPr>
              <a:t>Nội dung chính</a:t>
            </a:r>
            <a:r>
              <a:rPr lang="en-US" sz="2400" b="0" i="0" u="none" strike="noStrike" cap="none">
                <a:solidFill>
                  <a:schemeClr val="dk1"/>
                </a:solidFill>
                <a:latin typeface="Arial"/>
                <a:ea typeface="Arial"/>
                <a:cs typeface="Arial"/>
                <a:sym typeface="Arial"/>
              </a:rPr>
              <a:t> </a:t>
            </a:r>
            <a:r>
              <a:rPr lang="en-US" sz="2200" b="1"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342900" marR="0" lvl="1" indent="-342900" algn="l" rtl="0">
              <a:lnSpc>
                <a:spcPct val="150000"/>
              </a:lnSpc>
              <a:spcBef>
                <a:spcPts val="360"/>
              </a:spcBef>
              <a:spcAft>
                <a:spcPts val="0"/>
              </a:spcAft>
              <a:buClr>
                <a:schemeClr val="dk2"/>
              </a:buClr>
              <a:buSzPts val="1800"/>
              <a:buFont typeface="Noto Sans Symbols"/>
              <a:buChar char="▪"/>
            </a:pPr>
            <a:r>
              <a:rPr lang="en-US" sz="1800" b="0" i="0" u="none" strike="noStrike" cap="none">
                <a:solidFill>
                  <a:schemeClr val="dk1"/>
                </a:solidFill>
                <a:latin typeface="Times New Roman"/>
                <a:ea typeface="Times New Roman"/>
                <a:cs typeface="Times New Roman"/>
                <a:sym typeface="Times New Roman"/>
              </a:rPr>
              <a:t>Tìm hiều, ứng dụng các ngôn ngữ lập trình vào thiết kế website (Nodejs , MongoDB, javascript).</a:t>
            </a:r>
            <a:endParaRPr sz="1400" b="0" i="0" u="none" strike="noStrike" cap="none">
              <a:solidFill>
                <a:srgbClr val="000000"/>
              </a:solidFill>
              <a:latin typeface="Arial"/>
              <a:ea typeface="Arial"/>
              <a:cs typeface="Arial"/>
              <a:sym typeface="Arial"/>
            </a:endParaRPr>
          </a:p>
          <a:p>
            <a:pPr marL="342900" marR="0" lvl="1" indent="-342900" algn="l" rtl="0">
              <a:lnSpc>
                <a:spcPct val="150000"/>
              </a:lnSpc>
              <a:spcBef>
                <a:spcPts val="360"/>
              </a:spcBef>
              <a:spcAft>
                <a:spcPts val="0"/>
              </a:spcAft>
              <a:buClr>
                <a:schemeClr val="dk2"/>
              </a:buClr>
              <a:buSzPts val="1800"/>
              <a:buFont typeface="Noto Sans Symbols"/>
              <a:buChar char="▪"/>
            </a:pPr>
            <a:r>
              <a:rPr lang="en-US" sz="1800" b="0" i="0" u="none" strike="noStrike" cap="none">
                <a:solidFill>
                  <a:schemeClr val="dk1"/>
                </a:solidFill>
                <a:latin typeface="Times New Roman"/>
                <a:ea typeface="Times New Roman"/>
                <a:cs typeface="Times New Roman"/>
                <a:sym typeface="Times New Roman"/>
              </a:rPr>
              <a:t>Thiết kế đặc tả hệ thống.</a:t>
            </a:r>
            <a:endParaRPr sz="1400" b="0" i="0" u="none" strike="noStrike" cap="none">
              <a:solidFill>
                <a:srgbClr val="000000"/>
              </a:solidFill>
              <a:latin typeface="Arial"/>
              <a:ea typeface="Arial"/>
              <a:cs typeface="Arial"/>
              <a:sym typeface="Arial"/>
            </a:endParaRPr>
          </a:p>
          <a:p>
            <a:pPr marL="342900" marR="0" lvl="1" indent="-342900" algn="l" rtl="0">
              <a:lnSpc>
                <a:spcPct val="150000"/>
              </a:lnSpc>
              <a:spcBef>
                <a:spcPts val="360"/>
              </a:spcBef>
              <a:spcAft>
                <a:spcPts val="0"/>
              </a:spcAft>
              <a:buClr>
                <a:schemeClr val="dk2"/>
              </a:buClr>
              <a:buSzPts val="1800"/>
              <a:buFont typeface="Noto Sans Symbols"/>
              <a:buChar char="▪"/>
            </a:pPr>
            <a:r>
              <a:rPr lang="en-US" sz="1800" b="0" i="0" u="none" strike="noStrike" cap="none">
                <a:solidFill>
                  <a:srgbClr val="000000"/>
                </a:solidFill>
                <a:latin typeface="Times New Roman"/>
                <a:ea typeface="Times New Roman"/>
                <a:cs typeface="Times New Roman"/>
                <a:sym typeface="Times New Roman"/>
              </a:rPr>
              <a:t>Xây dựng cơ sở dữ liệu trên MongoDB.</a:t>
            </a:r>
            <a:endParaRPr sz="1400" b="0" i="0" u="none" strike="noStrike" cap="none">
              <a:solidFill>
                <a:srgbClr val="000000"/>
              </a:solidFill>
              <a:latin typeface="Arial"/>
              <a:ea typeface="Arial"/>
              <a:cs typeface="Arial"/>
              <a:sym typeface="Arial"/>
            </a:endParaRPr>
          </a:p>
          <a:p>
            <a:pPr marL="342900" marR="0" lvl="1" indent="-342900" algn="l" rtl="0">
              <a:lnSpc>
                <a:spcPct val="150000"/>
              </a:lnSpc>
              <a:spcBef>
                <a:spcPts val="360"/>
              </a:spcBef>
              <a:spcAft>
                <a:spcPts val="0"/>
              </a:spcAft>
              <a:buClr>
                <a:schemeClr val="dk2"/>
              </a:buClr>
              <a:buSzPts val="1800"/>
              <a:buFont typeface="Noto Sans Symbols"/>
              <a:buChar char="▪"/>
            </a:pPr>
            <a:r>
              <a:rPr lang="en-US" sz="1800" b="0" i="0" u="none" strike="noStrike" cap="none">
                <a:solidFill>
                  <a:srgbClr val="000000"/>
                </a:solidFill>
                <a:latin typeface="Times New Roman"/>
                <a:ea typeface="Times New Roman"/>
                <a:cs typeface="Times New Roman"/>
                <a:sym typeface="Times New Roman"/>
              </a:rPr>
              <a:t>Xây dựng trang web</a:t>
            </a:r>
            <a:endParaRPr sz="1800" b="0" i="0" u="none" strike="noStrike" cap="none">
              <a:solidFill>
                <a:schemeClr val="dk1"/>
              </a:solidFill>
              <a:latin typeface="Times New Roman"/>
              <a:ea typeface="Times New Roman"/>
              <a:cs typeface="Times New Roman"/>
              <a:sym typeface="Times New Roman"/>
            </a:endParaRPr>
          </a:p>
          <a:p>
            <a:pPr marL="342900" marR="0" lvl="1" indent="-342900" algn="l" rtl="0">
              <a:lnSpc>
                <a:spcPct val="150000"/>
              </a:lnSpc>
              <a:spcBef>
                <a:spcPts val="360"/>
              </a:spcBef>
              <a:spcAft>
                <a:spcPts val="0"/>
              </a:spcAft>
              <a:buClr>
                <a:schemeClr val="dk2"/>
              </a:buClr>
              <a:buSzPts val="1800"/>
              <a:buFont typeface="Noto Sans Symbols"/>
              <a:buChar char="▪"/>
            </a:pPr>
            <a:r>
              <a:rPr lang="en-US" sz="1800" b="0" i="0" u="none" strike="noStrike" cap="none">
                <a:solidFill>
                  <a:schemeClr val="dk1"/>
                </a:solidFill>
                <a:latin typeface="Times New Roman"/>
                <a:ea typeface="Times New Roman"/>
                <a:cs typeface="Times New Roman"/>
                <a:sym typeface="Times New Roman"/>
              </a:rPr>
              <a:t>Kiểm thử các chức năng</a:t>
            </a:r>
            <a:endParaRPr sz="1800" b="0" i="0" u="none" strike="noStrike" cap="none">
              <a:solidFill>
                <a:srgbClr val="000000"/>
              </a:solidFill>
              <a:latin typeface="Times New Roman"/>
              <a:ea typeface="Times New Roman"/>
              <a:cs typeface="Times New Roman"/>
              <a:sym typeface="Times New Roman"/>
            </a:endParaRPr>
          </a:p>
        </p:txBody>
      </p:sp>
      <p:sp>
        <p:nvSpPr>
          <p:cNvPr id="171" name="Google Shape;171;p5"/>
          <p:cNvSpPr txBox="1">
            <a:spLocks noGrp="1"/>
          </p:cNvSpPr>
          <p:nvPr>
            <p:ph type="title"/>
          </p:nvPr>
        </p:nvSpPr>
        <p:spPr>
          <a:xfrm>
            <a:off x="611187" y="503237"/>
            <a:ext cx="7999412"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a:t>1. </a:t>
            </a:r>
            <a:r>
              <a:rPr lang="en-US" sz="2400"/>
              <a:t>Tổng quan đề tài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1822"/>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1822"/>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1822"/>
                                        <p:tgtEl>
                                          <p:spTgt spid="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3" end="3"/>
                                            </p:txEl>
                                          </p:spTgt>
                                        </p:tgtEl>
                                        <p:attrNameLst>
                                          <p:attrName>style.visibility</p:attrName>
                                        </p:attrNameLst>
                                      </p:cBhvr>
                                      <p:to>
                                        <p:strVal val="visible"/>
                                      </p:to>
                                    </p:set>
                                    <p:animEffect transition="in" filter="fade">
                                      <p:cBhvr>
                                        <p:cTn id="22" dur="1822"/>
                                        <p:tgtEl>
                                          <p:spTgt spid="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0">
                                            <p:txEl>
                                              <p:pRg st="4" end="4"/>
                                            </p:txEl>
                                          </p:spTgt>
                                        </p:tgtEl>
                                        <p:attrNameLst>
                                          <p:attrName>style.visibility</p:attrName>
                                        </p:attrNameLst>
                                      </p:cBhvr>
                                      <p:to>
                                        <p:strVal val="visible"/>
                                      </p:to>
                                    </p:set>
                                    <p:animEffect transition="in" filter="fade">
                                      <p:cBhvr>
                                        <p:cTn id="27" dur="1822"/>
                                        <p:tgtEl>
                                          <p:spTgt spid="1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0">
                                            <p:txEl>
                                              <p:pRg st="5" end="5"/>
                                            </p:txEl>
                                          </p:spTgt>
                                        </p:tgtEl>
                                        <p:attrNameLst>
                                          <p:attrName>style.visibility</p:attrName>
                                        </p:attrNameLst>
                                      </p:cBhvr>
                                      <p:to>
                                        <p:strVal val="visible"/>
                                      </p:to>
                                    </p:set>
                                    <p:animEffect transition="in" filter="fade">
                                      <p:cBhvr>
                                        <p:cTn id="32" dur="1822"/>
                                        <p:tgtEl>
                                          <p:spTgt spid="1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 Công nghệ sử dụng</a:t>
            </a:r>
            <a:endParaRPr/>
          </a:p>
        </p:txBody>
      </p:sp>
      <p:grpSp>
        <p:nvGrpSpPr>
          <p:cNvPr id="177" name="Google Shape;177;p6"/>
          <p:cNvGrpSpPr/>
          <p:nvPr/>
        </p:nvGrpSpPr>
        <p:grpSpPr>
          <a:xfrm>
            <a:off x="1492250" y="3711575"/>
            <a:ext cx="4203700" cy="2020887"/>
            <a:chOff x="1127" y="2375"/>
            <a:chExt cx="2339" cy="1124"/>
          </a:xfrm>
        </p:grpSpPr>
        <p:sp>
          <p:nvSpPr>
            <p:cNvPr id="178" name="Google Shape;178;p6"/>
            <p:cNvSpPr txBox="1"/>
            <p:nvPr/>
          </p:nvSpPr>
          <p:spPr>
            <a:xfrm>
              <a:off x="1127" y="2375"/>
              <a:ext cx="417" cy="2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Verdana"/>
                <a:buNone/>
              </a:pPr>
              <a:r>
                <a:rPr lang="en-US" sz="1800" b="1" i="0" u="none" strike="noStrike" cap="none">
                  <a:solidFill>
                    <a:schemeClr val="lt1"/>
                  </a:solidFill>
                  <a:latin typeface="Verdana"/>
                  <a:ea typeface="Verdana"/>
                  <a:cs typeface="Verdana"/>
                  <a:sym typeface="Verdana"/>
                </a:rPr>
                <a:t>Text</a:t>
              </a:r>
              <a:endParaRPr sz="1400" b="0" i="0" u="none" strike="noStrike" cap="none">
                <a:solidFill>
                  <a:srgbClr val="000000"/>
                </a:solidFill>
                <a:latin typeface="Arial"/>
                <a:ea typeface="Arial"/>
                <a:cs typeface="Arial"/>
                <a:sym typeface="Arial"/>
              </a:endParaRPr>
            </a:p>
          </p:txBody>
        </p:sp>
        <p:sp>
          <p:nvSpPr>
            <p:cNvPr id="179" name="Google Shape;179;p6"/>
            <p:cNvSpPr txBox="1"/>
            <p:nvPr/>
          </p:nvSpPr>
          <p:spPr>
            <a:xfrm>
              <a:off x="3219" y="2956"/>
              <a:ext cx="247" cy="3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Verdana"/>
                <a:buNone/>
              </a:pPr>
              <a:r>
                <a:rPr lang="en-US" sz="1800" b="1" i="0" u="none" strike="noStrike" cap="none">
                  <a:solidFill>
                    <a:schemeClr val="lt1"/>
                  </a:solidFill>
                  <a:latin typeface="Verdana"/>
                  <a:ea typeface="Verdana"/>
                  <a:cs typeface="Verdana"/>
                  <a:sym typeface="Verdana"/>
                </a:rPr>
                <a:t>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Verdana"/>
                <a:buNone/>
              </a:pPr>
              <a:r>
                <a:rPr lang="en-US" sz="1800" b="1" i="0" u="none" strike="noStrike" cap="none">
                  <a:solidFill>
                    <a:schemeClr val="lt1"/>
                  </a:solidFill>
                  <a:latin typeface="Verdana"/>
                  <a:ea typeface="Verdana"/>
                  <a:cs typeface="Verdana"/>
                  <a:sym typeface="Verdana"/>
                </a:rPr>
                <a:t>xt</a:t>
              </a:r>
              <a:endParaRPr sz="1400" b="0" i="0" u="none" strike="noStrike" cap="none">
                <a:solidFill>
                  <a:srgbClr val="000000"/>
                </a:solidFill>
                <a:latin typeface="Arial"/>
                <a:ea typeface="Arial"/>
                <a:cs typeface="Arial"/>
                <a:sym typeface="Arial"/>
              </a:endParaRPr>
            </a:p>
          </p:txBody>
        </p:sp>
        <p:sp>
          <p:nvSpPr>
            <p:cNvPr id="180" name="Google Shape;180;p6"/>
            <p:cNvSpPr txBox="1"/>
            <p:nvPr/>
          </p:nvSpPr>
          <p:spPr>
            <a:xfrm>
              <a:off x="1638" y="3295"/>
              <a:ext cx="417" cy="2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Verdana"/>
                <a:buNone/>
              </a:pPr>
              <a:r>
                <a:rPr lang="en-US" sz="1800" b="1" i="0" u="none" strike="noStrike" cap="none">
                  <a:solidFill>
                    <a:schemeClr val="lt1"/>
                  </a:solidFill>
                  <a:latin typeface="Verdana"/>
                  <a:ea typeface="Verdana"/>
                  <a:cs typeface="Verdana"/>
                  <a:sym typeface="Verdana"/>
                </a:rPr>
                <a:t>Text</a:t>
              </a:r>
              <a:endParaRPr sz="1400" b="0" i="0" u="none" strike="noStrike" cap="none">
                <a:solidFill>
                  <a:srgbClr val="000000"/>
                </a:solidFill>
                <a:latin typeface="Arial"/>
                <a:ea typeface="Arial"/>
                <a:cs typeface="Arial"/>
                <a:sym typeface="Arial"/>
              </a:endParaRPr>
            </a:p>
          </p:txBody>
        </p:sp>
      </p:grpSp>
      <p:pic>
        <p:nvPicPr>
          <p:cNvPr id="181" name="Google Shape;181;p6"/>
          <p:cNvPicPr preferRelativeResize="0"/>
          <p:nvPr/>
        </p:nvPicPr>
        <p:blipFill rotWithShape="1">
          <a:blip r:embed="rId3">
            <a:alphaModFix/>
          </a:blip>
          <a:srcRect/>
          <a:stretch/>
        </p:blipFill>
        <p:spPr>
          <a:xfrm>
            <a:off x="179387" y="1268412"/>
            <a:ext cx="8939212" cy="49990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 calcmode="lin" valueType="num">
                                      <p:cBhvr additive="base">
                                        <p:cTn id="7" dur="500"/>
                                        <p:tgtEl>
                                          <p:spTgt spid="181"/>
                                        </p:tgtEl>
                                        <p:attrNameLst>
                                          <p:attrName>ppt_w</p:attrName>
                                        </p:attrNameLst>
                                      </p:cBhvr>
                                      <p:tavLst>
                                        <p:tav tm="0">
                                          <p:val>
                                            <p:strVal val="0"/>
                                          </p:val>
                                        </p:tav>
                                        <p:tav tm="100000">
                                          <p:val>
                                            <p:strVal val="#ppt_w"/>
                                          </p:val>
                                        </p:tav>
                                      </p:tavLst>
                                    </p:anim>
                                    <p:anim calcmode="lin" valueType="num">
                                      <p:cBhvr additive="base">
                                        <p:cTn id="8" dur="500"/>
                                        <p:tgtEl>
                                          <p:spTgt spid="18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 Công nghệ sử dụng</a:t>
            </a:r>
            <a:endParaRPr/>
          </a:p>
        </p:txBody>
      </p:sp>
      <p:pic>
        <p:nvPicPr>
          <p:cNvPr id="187" name="Google Shape;187;p7"/>
          <p:cNvPicPr preferRelativeResize="0"/>
          <p:nvPr/>
        </p:nvPicPr>
        <p:blipFill rotWithShape="1">
          <a:blip r:embed="rId3">
            <a:alphaModFix/>
          </a:blip>
          <a:srcRect/>
          <a:stretch/>
        </p:blipFill>
        <p:spPr>
          <a:xfrm>
            <a:off x="323850" y="1430337"/>
            <a:ext cx="6867525" cy="4606925"/>
          </a:xfrm>
          <a:prstGeom prst="rect">
            <a:avLst/>
          </a:prstGeom>
          <a:noFill/>
          <a:ln>
            <a:noFill/>
          </a:ln>
        </p:spPr>
      </p:pic>
      <p:sp>
        <p:nvSpPr>
          <p:cNvPr id="188" name="Google Shape;188;p7"/>
          <p:cNvSpPr/>
          <p:nvPr/>
        </p:nvSpPr>
        <p:spPr>
          <a:xfrm>
            <a:off x="2439987" y="1776412"/>
            <a:ext cx="1835150" cy="1587500"/>
          </a:xfrm>
          <a:custGeom>
            <a:avLst/>
            <a:gdLst/>
            <a:ahLst/>
            <a:cxnLst/>
            <a:rect l="l" t="t" r="r" b="b"/>
            <a:pathLst>
              <a:path w="1835025" h="1587512" extrusionOk="0">
                <a:moveTo>
                  <a:pt x="0" y="793756"/>
                </a:moveTo>
                <a:lnTo>
                  <a:pt x="453552" y="0"/>
                </a:lnTo>
                <a:lnTo>
                  <a:pt x="1381473" y="0"/>
                </a:lnTo>
                <a:lnTo>
                  <a:pt x="1835025" y="793756"/>
                </a:lnTo>
                <a:lnTo>
                  <a:pt x="1381473" y="1587512"/>
                </a:lnTo>
                <a:lnTo>
                  <a:pt x="453552" y="1587512"/>
                </a:lnTo>
                <a:lnTo>
                  <a:pt x="0" y="793756"/>
                </a:lnTo>
                <a:close/>
              </a:path>
            </a:pathLst>
          </a:custGeom>
          <a:solidFill>
            <a:srgbClr val="00B0F0"/>
          </a:solidFill>
          <a:ln w="19050" cap="flat" cmpd="sng">
            <a:solidFill>
              <a:schemeClr val="lt1"/>
            </a:solidFill>
            <a:prstDash val="solid"/>
            <a:miter lim="800000"/>
            <a:headEnd type="none" w="sm" len="sm"/>
            <a:tailEnd type="none" w="sm" len="sm"/>
          </a:ln>
        </p:spPr>
        <p:txBody>
          <a:bodyPr spcFirstLastPara="1" wrap="square" lIns="353625" tIns="312600" rIns="353625" bIns="312600" anchor="ctr" anchorCtr="0">
            <a:noAutofit/>
          </a:bodyPr>
          <a:lstStyle/>
          <a:p>
            <a:pPr marL="0" marR="0" lvl="0" indent="0" algn="ctr" rtl="0">
              <a:lnSpc>
                <a:spcPct val="90000"/>
              </a:lnSpc>
              <a:spcBef>
                <a:spcPts val="0"/>
              </a:spcBef>
              <a:spcAft>
                <a:spcPts val="0"/>
              </a:spcAft>
              <a:buClr>
                <a:srgbClr val="FFFFFF"/>
              </a:buClr>
              <a:buSzPts val="2000"/>
              <a:buFont typeface="Calibri"/>
              <a:buNone/>
            </a:pPr>
            <a:r>
              <a:rPr lang="en-US" sz="2000" b="1" i="0" u="none" strike="noStrike" cap="none">
                <a:solidFill>
                  <a:srgbClr val="FFFFFF"/>
                </a:solidFill>
                <a:latin typeface="Calibri"/>
                <a:ea typeface="Calibri"/>
                <a:cs typeface="Calibri"/>
                <a:sym typeface="Calibri"/>
              </a:rPr>
              <a:t>HTML</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700"/>
              </a:spcBef>
              <a:spcAft>
                <a:spcPts val="0"/>
              </a:spcAft>
              <a:buClr>
                <a:srgbClr val="FFFFFF"/>
              </a:buClr>
              <a:buSzPts val="2000"/>
              <a:buFont typeface="Calibri"/>
              <a:buNone/>
            </a:pPr>
            <a:r>
              <a:rPr lang="en-US" sz="2000" b="1" i="0" u="none" strike="noStrike" cap="none">
                <a:solidFill>
                  <a:srgbClr val="FFFFFF"/>
                </a:solidFill>
                <a:latin typeface="Calibri"/>
                <a:ea typeface="Calibri"/>
                <a:cs typeface="Calibri"/>
                <a:sym typeface="Calibri"/>
              </a:rPr>
              <a:t>CSS</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700"/>
              </a:spcBef>
              <a:spcAft>
                <a:spcPts val="0"/>
              </a:spcAft>
              <a:buClr>
                <a:srgbClr val="FFFFFF"/>
              </a:buClr>
              <a:buSzPts val="2000"/>
              <a:buFont typeface="Calibri"/>
              <a:buNone/>
            </a:pPr>
            <a:r>
              <a:rPr lang="en-US" sz="2000" b="1" i="0" u="none" strike="noStrike" cap="none">
                <a:solidFill>
                  <a:srgbClr val="FFFFFF"/>
                </a:solidFill>
                <a:latin typeface="Calibri"/>
                <a:ea typeface="Calibri"/>
                <a:cs typeface="Calibri"/>
                <a:sym typeface="Calibri"/>
              </a:rPr>
              <a:t>JavaScript</a:t>
            </a:r>
            <a:endParaRPr sz="1400" b="0" i="0" u="none" strike="noStrike" cap="none">
              <a:solidFill>
                <a:srgbClr val="000000"/>
              </a:solidFill>
              <a:latin typeface="Arial"/>
              <a:ea typeface="Arial"/>
              <a:cs typeface="Arial"/>
              <a:sym typeface="Arial"/>
            </a:endParaRPr>
          </a:p>
        </p:txBody>
      </p:sp>
      <p:sp>
        <p:nvSpPr>
          <p:cNvPr id="189" name="Google Shape;189;p7"/>
          <p:cNvSpPr/>
          <p:nvPr/>
        </p:nvSpPr>
        <p:spPr>
          <a:xfrm>
            <a:off x="5991225" y="1354137"/>
            <a:ext cx="3046412" cy="475932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6767" y="-14575"/>
                </a:moveTo>
                <a:lnTo>
                  <a:pt x="8051" y="-35"/>
                </a:lnTo>
              </a:path>
            </a:pathLst>
          </a:custGeom>
          <a:solidFill>
            <a:schemeClr val="lt1"/>
          </a:solidFill>
          <a:ln w="19050" cap="flat" cmpd="sng">
            <a:solidFill>
              <a:schemeClr val="lt1"/>
            </a:solidFill>
            <a:prstDash val="solid"/>
            <a:miter lim="800000"/>
            <a:headEnd type="none" w="sm" len="sm"/>
            <a:tailEnd type="none" w="sm" len="sm"/>
          </a:ln>
          <a:effectLst>
            <a:outerShdw blurRad="63500" dist="38100" dir="2700000">
              <a:srgbClr val="000000">
                <a:alpha val="38823"/>
              </a:srgbClr>
            </a:outerShdw>
          </a:effectLst>
        </p:spPr>
        <p:txBody>
          <a:bodyPr spcFirstLastPara="1" wrap="square" lIns="91425" tIns="45700" rIns="91425" bIns="45700" anchor="ctr" anchorCtr="0">
            <a:noAutofit/>
          </a:bodyPr>
          <a:lstStyle/>
          <a:p>
            <a:pPr marL="285750" marR="0" lvl="0" indent="-285750" algn="just"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HTML :Ngôn ngữ đánh dấu siêu văn bản được sử dụng để tạo các tài liệu có thể truy cập trên mạng. Tài liệu HTML được tạo nhờ dùng các thẻ và các phần tử của HTML.</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 CSS (Cascading Style Sheets) là một ngôn ngữ quy định cách trình bày cho các tài liệu viết bằng HTML, XHTML, XML, SVG, hay UML ...</a:t>
            </a:r>
            <a:endParaRPr sz="1400" b="0" i="0" u="none" strike="noStrike" cap="none">
              <a:solidFill>
                <a:srgbClr val="000000"/>
              </a:solidFill>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JavaScript : là một ngôn ngữ dạng script thường được sử dụng cho việc lập trình web ở phía client, nó tuân theo chuẩn ECMAScript. Là một ngôn ngữ linh động, cú pháp dễ sử dụng như các ngôn ngữ khác và dễ dàng lập trình</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additive="base">
                                        <p:cTn id="7" dur="500"/>
                                        <p:tgtEl>
                                          <p:spTgt spid="188"/>
                                        </p:tgtEl>
                                        <p:attrNameLst>
                                          <p:attrName>ppt_w</p:attrName>
                                        </p:attrNameLst>
                                      </p:cBhvr>
                                      <p:tavLst>
                                        <p:tav tm="0">
                                          <p:val>
                                            <p:strVal val="0"/>
                                          </p:val>
                                        </p:tav>
                                        <p:tav tm="100000">
                                          <p:val>
                                            <p:strVal val="#ppt_w"/>
                                          </p:val>
                                        </p:tav>
                                      </p:tavLst>
                                    </p:anim>
                                    <p:anim calcmode="lin" valueType="num">
                                      <p:cBhvr additive="base">
                                        <p:cTn id="8" dur="500"/>
                                        <p:tgtEl>
                                          <p:spTgt spid="188"/>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89"/>
                                        </p:tgtEl>
                                        <p:attrNameLst>
                                          <p:attrName>style.visibility</p:attrName>
                                        </p:attrNameLst>
                                      </p:cBhvr>
                                      <p:to>
                                        <p:strVal val="visible"/>
                                      </p:to>
                                    </p:set>
                                    <p:animEffect transition="in" filter="fade">
                                      <p:cBhvr>
                                        <p:cTn id="13"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8"/>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 Công nghệ sử dụng</a:t>
            </a:r>
            <a:endParaRPr/>
          </a:p>
        </p:txBody>
      </p:sp>
      <p:sp>
        <p:nvSpPr>
          <p:cNvPr id="195" name="Google Shape;195;p8"/>
          <p:cNvSpPr/>
          <p:nvPr/>
        </p:nvSpPr>
        <p:spPr>
          <a:xfrm>
            <a:off x="1476375" y="1628775"/>
            <a:ext cx="1833562" cy="1587500"/>
          </a:xfrm>
          <a:custGeom>
            <a:avLst/>
            <a:gdLst/>
            <a:ahLst/>
            <a:cxnLst/>
            <a:rect l="l" t="t" r="r" b="b"/>
            <a:pathLst>
              <a:path w="1835025" h="1587512" extrusionOk="0">
                <a:moveTo>
                  <a:pt x="0" y="793756"/>
                </a:moveTo>
                <a:lnTo>
                  <a:pt x="453552" y="0"/>
                </a:lnTo>
                <a:lnTo>
                  <a:pt x="1381473" y="0"/>
                </a:lnTo>
                <a:lnTo>
                  <a:pt x="1835025" y="793756"/>
                </a:lnTo>
                <a:lnTo>
                  <a:pt x="1381473" y="1587512"/>
                </a:lnTo>
                <a:lnTo>
                  <a:pt x="453552" y="1587512"/>
                </a:lnTo>
                <a:lnTo>
                  <a:pt x="0" y="793756"/>
                </a:lnTo>
                <a:close/>
              </a:path>
            </a:pathLst>
          </a:custGeom>
          <a:solidFill>
            <a:srgbClr val="00B0F0"/>
          </a:solidFill>
          <a:ln w="19050" cap="flat" cmpd="sng">
            <a:solidFill>
              <a:schemeClr val="lt1"/>
            </a:solidFill>
            <a:prstDash val="solid"/>
            <a:miter lim="800000"/>
            <a:headEnd type="none" w="sm" len="sm"/>
            <a:tailEnd type="none" w="sm" len="sm"/>
          </a:ln>
        </p:spPr>
        <p:txBody>
          <a:bodyPr spcFirstLastPara="1" wrap="square" lIns="353625" tIns="312600" rIns="353625" bIns="312600" anchor="ctr" anchorCtr="0">
            <a:noAutofit/>
          </a:bodyPr>
          <a:lstStyle/>
          <a:p>
            <a:pPr marL="0" marR="0" lvl="0" indent="0" algn="ctr" rtl="0">
              <a:lnSpc>
                <a:spcPct val="90000"/>
              </a:lnSpc>
              <a:spcBef>
                <a:spcPts val="0"/>
              </a:spcBef>
              <a:spcAft>
                <a:spcPts val="0"/>
              </a:spcAft>
              <a:buClr>
                <a:srgbClr val="FFFFFF"/>
              </a:buClr>
              <a:buSzPts val="2000"/>
              <a:buFont typeface="Calibri"/>
              <a:buNone/>
            </a:pPr>
            <a:r>
              <a:rPr lang="en-US" sz="2000" b="1" i="0" u="none" strike="noStrike" cap="none">
                <a:solidFill>
                  <a:srgbClr val="FFFFFF"/>
                </a:solidFill>
                <a:latin typeface="Calibri"/>
                <a:ea typeface="Calibri"/>
                <a:cs typeface="Calibri"/>
                <a:sym typeface="Calibri"/>
              </a:rPr>
              <a:t>HTML</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700"/>
              </a:spcBef>
              <a:spcAft>
                <a:spcPts val="0"/>
              </a:spcAft>
              <a:buClr>
                <a:srgbClr val="FFFFFF"/>
              </a:buClr>
              <a:buSzPts val="2000"/>
              <a:buFont typeface="Calibri"/>
              <a:buNone/>
            </a:pPr>
            <a:r>
              <a:rPr lang="en-US" sz="2000" b="1" i="0" u="none" strike="noStrike" cap="none">
                <a:solidFill>
                  <a:srgbClr val="FFFFFF"/>
                </a:solidFill>
                <a:latin typeface="Calibri"/>
                <a:ea typeface="Calibri"/>
                <a:cs typeface="Calibri"/>
                <a:sym typeface="Calibri"/>
              </a:rPr>
              <a:t>CSS</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700"/>
              </a:spcBef>
              <a:spcAft>
                <a:spcPts val="0"/>
              </a:spcAft>
              <a:buClr>
                <a:srgbClr val="FFFFFF"/>
              </a:buClr>
              <a:buSzPts val="2000"/>
              <a:buFont typeface="Calibri"/>
              <a:buNone/>
            </a:pPr>
            <a:r>
              <a:rPr lang="en-US" sz="2000" b="1" i="0" u="none" strike="noStrike" cap="none">
                <a:solidFill>
                  <a:srgbClr val="FFFFFF"/>
                </a:solidFill>
                <a:latin typeface="Calibri"/>
                <a:ea typeface="Calibri"/>
                <a:cs typeface="Calibri"/>
                <a:sym typeface="Calibri"/>
              </a:rPr>
              <a:t>JavaScript</a:t>
            </a:r>
            <a:endParaRPr sz="1400" b="0" i="0" u="none" strike="noStrike" cap="none">
              <a:solidFill>
                <a:srgbClr val="000000"/>
              </a:solidFill>
              <a:latin typeface="Arial"/>
              <a:ea typeface="Arial"/>
              <a:cs typeface="Arial"/>
              <a:sym typeface="Arial"/>
            </a:endParaRPr>
          </a:p>
        </p:txBody>
      </p:sp>
      <p:sp>
        <p:nvSpPr>
          <p:cNvPr id="196" name="Google Shape;196;p8"/>
          <p:cNvSpPr/>
          <p:nvPr/>
        </p:nvSpPr>
        <p:spPr>
          <a:xfrm>
            <a:off x="3214687" y="2562225"/>
            <a:ext cx="1835150" cy="1587500"/>
          </a:xfrm>
          <a:custGeom>
            <a:avLst/>
            <a:gdLst/>
            <a:ahLst/>
            <a:cxnLst/>
            <a:rect l="l" t="t" r="r" b="b"/>
            <a:pathLst>
              <a:path w="1835025" h="1587512" extrusionOk="0">
                <a:moveTo>
                  <a:pt x="0" y="793756"/>
                </a:moveTo>
                <a:lnTo>
                  <a:pt x="453552" y="0"/>
                </a:lnTo>
                <a:lnTo>
                  <a:pt x="1381473" y="0"/>
                </a:lnTo>
                <a:lnTo>
                  <a:pt x="1835025" y="793756"/>
                </a:lnTo>
                <a:lnTo>
                  <a:pt x="1381473" y="1587512"/>
                </a:lnTo>
                <a:lnTo>
                  <a:pt x="453552" y="1587512"/>
                </a:lnTo>
                <a:lnTo>
                  <a:pt x="0" y="793756"/>
                </a:lnTo>
                <a:close/>
              </a:path>
            </a:pathLst>
          </a:custGeom>
          <a:solidFill>
            <a:srgbClr val="0070C0"/>
          </a:solidFill>
          <a:ln w="19050" cap="flat" cmpd="sng">
            <a:solidFill>
              <a:schemeClr val="lt1"/>
            </a:solidFill>
            <a:prstDash val="solid"/>
            <a:miter lim="800000"/>
            <a:headEnd type="none" w="sm" len="sm"/>
            <a:tailEnd type="none" w="sm" len="sm"/>
          </a:ln>
        </p:spPr>
        <p:txBody>
          <a:bodyPr spcFirstLastPara="1" wrap="square" lIns="353625" tIns="312600" rIns="353625" bIns="312600" anchor="ctr" anchorCtr="0">
            <a:noAutofit/>
          </a:bodyPr>
          <a:lstStyle/>
          <a:p>
            <a:pPr marL="0" marR="0" lvl="0" indent="0" algn="ctr" rtl="0">
              <a:lnSpc>
                <a:spcPct val="90000"/>
              </a:lnSpc>
              <a:spcBef>
                <a:spcPts val="0"/>
              </a:spcBef>
              <a:spcAft>
                <a:spcPts val="0"/>
              </a:spcAft>
              <a:buClr>
                <a:srgbClr val="FFFFFF"/>
              </a:buClr>
              <a:buSzPts val="2400"/>
              <a:buFont typeface="Calibri"/>
              <a:buNone/>
            </a:pPr>
            <a:r>
              <a:rPr lang="en-US" sz="2400" b="1" i="0" u="none" strike="noStrike" cap="none">
                <a:solidFill>
                  <a:srgbClr val="FFFFFF"/>
                </a:solidFill>
                <a:latin typeface="Calibri"/>
                <a:ea typeface="Calibri"/>
                <a:cs typeface="Calibri"/>
                <a:sym typeface="Calibri"/>
              </a:rPr>
              <a:t>Node.js</a:t>
            </a:r>
            <a:endParaRPr sz="1400" b="0" i="0" u="none" strike="noStrike" cap="none">
              <a:solidFill>
                <a:srgbClr val="000000"/>
              </a:solidFill>
              <a:latin typeface="Arial"/>
              <a:ea typeface="Arial"/>
              <a:cs typeface="Arial"/>
              <a:sym typeface="Arial"/>
            </a:endParaRPr>
          </a:p>
        </p:txBody>
      </p:sp>
      <p:sp>
        <p:nvSpPr>
          <p:cNvPr id="197" name="Google Shape;197;p8"/>
          <p:cNvSpPr/>
          <p:nvPr/>
        </p:nvSpPr>
        <p:spPr>
          <a:xfrm>
            <a:off x="1225550" y="3536950"/>
            <a:ext cx="2239962" cy="1936750"/>
          </a:xfrm>
          <a:custGeom>
            <a:avLst/>
            <a:gdLst/>
            <a:ahLst/>
            <a:cxnLst/>
            <a:rect l="l" t="t" r="r" b="b"/>
            <a:pathLst>
              <a:path w="2239220" h="1937016" extrusionOk="0">
                <a:moveTo>
                  <a:pt x="0" y="968508"/>
                </a:moveTo>
                <a:lnTo>
                  <a:pt x="553405" y="0"/>
                </a:lnTo>
                <a:lnTo>
                  <a:pt x="1685815" y="0"/>
                </a:lnTo>
                <a:lnTo>
                  <a:pt x="2239220" y="968508"/>
                </a:lnTo>
                <a:lnTo>
                  <a:pt x="1685815" y="1937016"/>
                </a:lnTo>
                <a:lnTo>
                  <a:pt x="553405" y="1937016"/>
                </a:lnTo>
                <a:lnTo>
                  <a:pt x="0" y="968508"/>
                </a:lnTo>
                <a:close/>
              </a:path>
            </a:pathLst>
          </a:custGeom>
          <a:noFill/>
          <a:ln w="28575" cap="flat" cmpd="sng">
            <a:solidFill>
              <a:srgbClr val="0070C0"/>
            </a:solidFill>
            <a:prstDash val="solid"/>
            <a:miter lim="524288"/>
            <a:headEnd type="none" w="sm" len="sm"/>
            <a:tailEnd type="none" w="sm" len="sm"/>
          </a:ln>
        </p:spPr>
        <p:txBody>
          <a:bodyPr spcFirstLastPara="1" wrap="square" lIns="430750" tIns="380675" rIns="430750" bIns="3806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98" name="Google Shape;198;p8"/>
          <p:cNvPicPr preferRelativeResize="0"/>
          <p:nvPr/>
        </p:nvPicPr>
        <p:blipFill rotWithShape="1">
          <a:blip r:embed="rId3">
            <a:alphaModFix/>
          </a:blip>
          <a:srcRect/>
          <a:stretch/>
        </p:blipFill>
        <p:spPr>
          <a:xfrm>
            <a:off x="1219200" y="3671887"/>
            <a:ext cx="2306637" cy="1595437"/>
          </a:xfrm>
          <a:prstGeom prst="rect">
            <a:avLst/>
          </a:prstGeom>
          <a:noFill/>
          <a:ln>
            <a:noFill/>
          </a:ln>
        </p:spPr>
      </p:pic>
      <p:sp>
        <p:nvSpPr>
          <p:cNvPr id="199" name="Google Shape;199;p8"/>
          <p:cNvSpPr/>
          <p:nvPr/>
        </p:nvSpPr>
        <p:spPr>
          <a:xfrm>
            <a:off x="5940425" y="1341437"/>
            <a:ext cx="3044825" cy="501332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9698" y="-5699"/>
                </a:moveTo>
                <a:lnTo>
                  <a:pt x="8051" y="-35"/>
                </a:lnTo>
              </a:path>
            </a:pathLst>
          </a:custGeom>
          <a:solidFill>
            <a:schemeClr val="lt1"/>
          </a:solidFill>
          <a:ln w="19050" cap="flat" cmpd="sng">
            <a:solidFill>
              <a:schemeClr val="lt1"/>
            </a:solidFill>
            <a:prstDash val="solid"/>
            <a:miter lim="800000"/>
            <a:headEnd type="none" w="sm" len="sm"/>
            <a:tailEnd type="none" w="sm" len="sm"/>
          </a:ln>
          <a:effectLst>
            <a:outerShdw blurRad="63500" dist="38100" dir="2700000">
              <a:srgbClr val="000000">
                <a:alpha val="38823"/>
              </a:srgbClr>
            </a:outerShdw>
          </a:effectLst>
        </p:spPr>
        <p:txBody>
          <a:bodyPr spcFirstLastPara="1" wrap="square" lIns="91425" tIns="45700" rIns="91425" bIns="45700" anchor="ctr" anchorCtr="0">
            <a:noAutofit/>
          </a:bodyPr>
          <a:lstStyle/>
          <a:p>
            <a:pPr marL="285750" marR="0" lvl="0" indent="-285750" algn="just"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Nodejs là một nền tảng (Platform) phát triển độc lập được xây dựng trên V8 JavaScript Engine – trình thông dịch thực thi mã JavaScript giúp chúng ta có thể xây dựng được các ứng dụng web như các trang video clip, các forum và đặc biệt là trang mạng xã hội phạm vi hẹp một cách nhanh chóng và dễ dàng mở rộng. </a:t>
            </a:r>
            <a:endParaRPr sz="1400" b="0" i="0" u="none" strike="noStrike" cap="none">
              <a:solidFill>
                <a:srgbClr val="000000"/>
              </a:solidFill>
              <a:latin typeface="Arial"/>
              <a:ea typeface="Arial"/>
              <a:cs typeface="Arial"/>
              <a:sym typeface="Arial"/>
            </a:endParaRPr>
          </a:p>
          <a:p>
            <a:pPr marL="285750" marR="0" lvl="0" indent="-196850" algn="just" rtl="0">
              <a:lnSpc>
                <a:spcPct val="100000"/>
              </a:lnSpc>
              <a:spcBef>
                <a:spcPts val="0"/>
              </a:spcBef>
              <a:spcAft>
                <a:spcPts val="0"/>
              </a:spcAft>
              <a:buClr>
                <a:schemeClr val="dk1"/>
              </a:buClr>
              <a:buSzPts val="1400"/>
              <a:buFont typeface="Noto Sans Symbols"/>
              <a:buNone/>
            </a:pP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NodeJS có thể chạy trên nhiều nền tảng hệ điều hành khác nhau từ Window cho tới Linux, OS X nên đó cũng là một lợi thế. NodeJS cung cấp các thư viện phong phú ở dạng Javascript Module khác nhau giúp đơn giản hóa việc lập trình và giảm thời gian ở mức thấp nhất.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par>
                                <p:cTn id="8" presetID="10" presetClass="entr" presetSubtype="0"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500"/>
                                        <p:tgtEl>
                                          <p:spTgt spid="195"/>
                                        </p:tgtEl>
                                      </p:cBhvr>
                                    </p:animEffect>
                                  </p:childTnLst>
                                </p:cTn>
                              </p:par>
                              <p:par>
                                <p:cTn id="11" presetID="10" presetClass="entr" presetSubtype="0" fill="hold"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fade">
                                      <p:cBhvr>
                                        <p:cTn id="13" dur="500"/>
                                        <p:tgtEl>
                                          <p:spTgt spid="196"/>
                                        </p:tgtEl>
                                      </p:cBhvr>
                                    </p:animEffect>
                                  </p:childTnLst>
                                </p:cTn>
                              </p:par>
                              <p:par>
                                <p:cTn id="14" presetID="10" presetClass="entr" presetSubtype="0" fill="hold" nodeType="withEffect">
                                  <p:stCondLst>
                                    <p:cond delay="0"/>
                                  </p:stCondLst>
                                  <p:childTnLst>
                                    <p:set>
                                      <p:cBhvr>
                                        <p:cTn id="15" dur="1" fill="hold">
                                          <p:stCondLst>
                                            <p:cond delay="0"/>
                                          </p:stCondLst>
                                        </p:cTn>
                                        <p:tgtEl>
                                          <p:spTgt spid="197"/>
                                        </p:tgtEl>
                                        <p:attrNameLst>
                                          <p:attrName>style.visibility</p:attrName>
                                        </p:attrNameLst>
                                      </p:cBhvr>
                                      <p:to>
                                        <p:strVal val="visible"/>
                                      </p:to>
                                    </p:set>
                                    <p:animEffect transition="in" filter="fade">
                                      <p:cBhvr>
                                        <p:cTn id="16" dur="500"/>
                                        <p:tgtEl>
                                          <p:spTgt spid="197"/>
                                        </p:tgtEl>
                                      </p:cBhvr>
                                    </p:animEffect>
                                  </p:childTnLst>
                                </p:cTn>
                              </p:par>
                              <p:par>
                                <p:cTn id="17" presetID="10" presetClass="entr" presetSubtype="0"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fade">
                                      <p:cBhvr>
                                        <p:cTn id="19"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9"/>
          <p:cNvSpPr txBox="1">
            <a:spLocks noGrp="1"/>
          </p:cNvSpPr>
          <p:nvPr>
            <p:ph type="title"/>
          </p:nvPr>
        </p:nvSpPr>
        <p:spPr>
          <a:xfrm>
            <a:off x="762000" y="503237"/>
            <a:ext cx="7848600" cy="563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 Công nghệ sử dụng</a:t>
            </a:r>
            <a:endParaRPr/>
          </a:p>
        </p:txBody>
      </p:sp>
      <p:sp>
        <p:nvSpPr>
          <p:cNvPr id="205" name="Google Shape;205;p9"/>
          <p:cNvSpPr/>
          <p:nvPr/>
        </p:nvSpPr>
        <p:spPr>
          <a:xfrm>
            <a:off x="3725862" y="1525587"/>
            <a:ext cx="1854200" cy="1306512"/>
          </a:xfrm>
          <a:custGeom>
            <a:avLst/>
            <a:gdLst/>
            <a:ahLst/>
            <a:cxnLst/>
            <a:rect l="l" t="t" r="r" b="b"/>
            <a:pathLst>
              <a:path w="1835025" h="1587512" extrusionOk="0">
                <a:moveTo>
                  <a:pt x="0" y="793756"/>
                </a:moveTo>
                <a:lnTo>
                  <a:pt x="453552" y="0"/>
                </a:lnTo>
                <a:lnTo>
                  <a:pt x="1381473" y="0"/>
                </a:lnTo>
                <a:lnTo>
                  <a:pt x="1835025" y="793756"/>
                </a:lnTo>
                <a:lnTo>
                  <a:pt x="1381473" y="1587512"/>
                </a:lnTo>
                <a:lnTo>
                  <a:pt x="453552" y="1587512"/>
                </a:lnTo>
                <a:lnTo>
                  <a:pt x="0" y="793756"/>
                </a:lnTo>
                <a:close/>
              </a:path>
            </a:pathLst>
          </a:custGeom>
          <a:solidFill>
            <a:srgbClr val="00B0F0"/>
          </a:solidFill>
          <a:ln w="19050" cap="flat" cmpd="sng">
            <a:solidFill>
              <a:schemeClr val="lt1"/>
            </a:solidFill>
            <a:prstDash val="solid"/>
            <a:miter lim="800000"/>
            <a:headEnd type="none" w="sm" len="sm"/>
            <a:tailEnd type="none" w="sm" len="sm"/>
          </a:ln>
        </p:spPr>
        <p:txBody>
          <a:bodyPr spcFirstLastPara="1" wrap="square" lIns="353625" tIns="312600" rIns="353625" bIns="312600" anchor="ctr" anchorCtr="0">
            <a:noAutofit/>
          </a:bodyPr>
          <a:lstStyle/>
          <a:p>
            <a:pPr marL="0" marR="0" lvl="0" indent="0" algn="ctr" rtl="0">
              <a:lnSpc>
                <a:spcPct val="90000"/>
              </a:lnSpc>
              <a:spcBef>
                <a:spcPts val="0"/>
              </a:spcBef>
              <a:spcAft>
                <a:spcPts val="0"/>
              </a:spcAft>
              <a:buClr>
                <a:srgbClr val="FFFFFF"/>
              </a:buClr>
              <a:buSzPts val="2000"/>
              <a:buFont typeface="Calibri"/>
              <a:buNone/>
            </a:pPr>
            <a:r>
              <a:rPr lang="en-US" sz="2000" b="1" i="0" u="none" strike="noStrike" cap="none">
                <a:solidFill>
                  <a:srgbClr val="FFFFFF"/>
                </a:solidFill>
                <a:latin typeface="Calibri"/>
                <a:ea typeface="Calibri"/>
                <a:cs typeface="Calibri"/>
                <a:sym typeface="Calibri"/>
              </a:rPr>
              <a:t>HTML</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700"/>
              </a:spcBef>
              <a:spcAft>
                <a:spcPts val="0"/>
              </a:spcAft>
              <a:buClr>
                <a:srgbClr val="FFFFFF"/>
              </a:buClr>
              <a:buSzPts val="2000"/>
              <a:buFont typeface="Calibri"/>
              <a:buNone/>
            </a:pPr>
            <a:r>
              <a:rPr lang="en-US" sz="2000" b="1" i="0" u="none" strike="noStrike" cap="none">
                <a:solidFill>
                  <a:srgbClr val="FFFFFF"/>
                </a:solidFill>
                <a:latin typeface="Calibri"/>
                <a:ea typeface="Calibri"/>
                <a:cs typeface="Calibri"/>
                <a:sym typeface="Calibri"/>
              </a:rPr>
              <a:t>CSS</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700"/>
              </a:spcBef>
              <a:spcAft>
                <a:spcPts val="0"/>
              </a:spcAft>
              <a:buClr>
                <a:srgbClr val="FFFFFF"/>
              </a:buClr>
              <a:buSzPts val="2000"/>
              <a:buFont typeface="Calibri"/>
              <a:buNone/>
            </a:pPr>
            <a:r>
              <a:rPr lang="en-US" sz="2000" b="1" i="0" u="none" strike="noStrike" cap="none">
                <a:solidFill>
                  <a:srgbClr val="FFFFFF"/>
                </a:solidFill>
                <a:latin typeface="Calibri"/>
                <a:ea typeface="Calibri"/>
                <a:cs typeface="Calibri"/>
                <a:sym typeface="Calibri"/>
              </a:rPr>
              <a:t>JavaScript</a:t>
            </a:r>
            <a:endParaRPr sz="1400" b="0" i="0" u="none" strike="noStrike" cap="none">
              <a:solidFill>
                <a:srgbClr val="000000"/>
              </a:solidFill>
              <a:latin typeface="Arial"/>
              <a:ea typeface="Arial"/>
              <a:cs typeface="Arial"/>
              <a:sym typeface="Arial"/>
            </a:endParaRPr>
          </a:p>
        </p:txBody>
      </p:sp>
      <p:sp>
        <p:nvSpPr>
          <p:cNvPr id="206" name="Google Shape;206;p9"/>
          <p:cNvSpPr/>
          <p:nvPr/>
        </p:nvSpPr>
        <p:spPr>
          <a:xfrm>
            <a:off x="3878262" y="5145087"/>
            <a:ext cx="1701800" cy="1379537"/>
          </a:xfrm>
          <a:custGeom>
            <a:avLst/>
            <a:gdLst/>
            <a:ahLst/>
            <a:cxnLst/>
            <a:rect l="l" t="t" r="r" b="b"/>
            <a:pathLst>
              <a:path w="1835025" h="1587512" extrusionOk="0">
                <a:moveTo>
                  <a:pt x="0" y="793756"/>
                </a:moveTo>
                <a:lnTo>
                  <a:pt x="453552" y="0"/>
                </a:lnTo>
                <a:lnTo>
                  <a:pt x="1381473" y="0"/>
                </a:lnTo>
                <a:lnTo>
                  <a:pt x="1835025" y="793756"/>
                </a:lnTo>
                <a:lnTo>
                  <a:pt x="1381473" y="1587512"/>
                </a:lnTo>
                <a:lnTo>
                  <a:pt x="453552" y="1587512"/>
                </a:lnTo>
                <a:lnTo>
                  <a:pt x="0" y="793756"/>
                </a:lnTo>
                <a:close/>
              </a:path>
            </a:pathLst>
          </a:custGeom>
          <a:solidFill>
            <a:srgbClr val="0070C0"/>
          </a:solidFill>
          <a:ln w="19050" cap="flat" cmpd="sng">
            <a:solidFill>
              <a:schemeClr val="lt1"/>
            </a:solidFill>
            <a:prstDash val="solid"/>
            <a:miter lim="800000"/>
            <a:headEnd type="none" w="sm" len="sm"/>
            <a:tailEnd type="none" w="sm" len="sm"/>
          </a:ln>
        </p:spPr>
        <p:txBody>
          <a:bodyPr spcFirstLastPara="1" wrap="square" lIns="353625" tIns="312600" rIns="353625" bIns="312600" anchor="ctr" anchorCtr="0">
            <a:noAutofit/>
          </a:bodyPr>
          <a:lstStyle/>
          <a:p>
            <a:pPr marL="0" marR="0" lvl="0" indent="0" algn="ctr" rtl="0">
              <a:lnSpc>
                <a:spcPct val="90000"/>
              </a:lnSpc>
              <a:spcBef>
                <a:spcPts val="0"/>
              </a:spcBef>
              <a:spcAft>
                <a:spcPts val="0"/>
              </a:spcAft>
              <a:buClr>
                <a:srgbClr val="FFFFFF"/>
              </a:buClr>
              <a:buSzPts val="2400"/>
              <a:buFont typeface="Calibri"/>
              <a:buNone/>
            </a:pPr>
            <a:r>
              <a:rPr lang="en-US" sz="2400" b="1" i="0" u="none" strike="noStrike" cap="none">
                <a:solidFill>
                  <a:srgbClr val="FFFFFF"/>
                </a:solidFill>
                <a:latin typeface="Calibri"/>
                <a:ea typeface="Calibri"/>
                <a:cs typeface="Calibri"/>
                <a:sym typeface="Calibri"/>
              </a:rPr>
              <a:t>Node.Js</a:t>
            </a:r>
            <a:endParaRPr sz="1400" b="0" i="0" u="none" strike="noStrike" cap="none">
              <a:solidFill>
                <a:srgbClr val="000000"/>
              </a:solidFill>
              <a:latin typeface="Arial"/>
              <a:ea typeface="Arial"/>
              <a:cs typeface="Arial"/>
              <a:sym typeface="Arial"/>
            </a:endParaRPr>
          </a:p>
        </p:txBody>
      </p:sp>
      <p:sp>
        <p:nvSpPr>
          <p:cNvPr id="207" name="Google Shape;207;p9"/>
          <p:cNvSpPr/>
          <p:nvPr/>
        </p:nvSpPr>
        <p:spPr>
          <a:xfrm>
            <a:off x="3773487" y="3206750"/>
            <a:ext cx="1924050" cy="1639887"/>
          </a:xfrm>
          <a:custGeom>
            <a:avLst/>
            <a:gdLst/>
            <a:ahLst/>
            <a:cxnLst/>
            <a:rect l="l" t="t" r="r" b="b"/>
            <a:pathLst>
              <a:path w="2239220" h="1937016" extrusionOk="0">
                <a:moveTo>
                  <a:pt x="0" y="968508"/>
                </a:moveTo>
                <a:lnTo>
                  <a:pt x="553405" y="0"/>
                </a:lnTo>
                <a:lnTo>
                  <a:pt x="1685815" y="0"/>
                </a:lnTo>
                <a:lnTo>
                  <a:pt x="2239220" y="968508"/>
                </a:lnTo>
                <a:lnTo>
                  <a:pt x="1685815" y="1937016"/>
                </a:lnTo>
                <a:lnTo>
                  <a:pt x="553405" y="1937016"/>
                </a:lnTo>
                <a:lnTo>
                  <a:pt x="0" y="968508"/>
                </a:lnTo>
                <a:close/>
              </a:path>
            </a:pathLst>
          </a:custGeom>
          <a:noFill/>
          <a:ln w="28575" cap="flat" cmpd="sng">
            <a:solidFill>
              <a:srgbClr val="0070C0"/>
            </a:solidFill>
            <a:prstDash val="solid"/>
            <a:miter lim="524288"/>
            <a:headEnd type="none" w="sm" len="sm"/>
            <a:tailEnd type="none" w="sm" len="sm"/>
          </a:ln>
        </p:spPr>
        <p:txBody>
          <a:bodyPr spcFirstLastPara="1" wrap="square" lIns="430750" tIns="380675" rIns="430750" bIns="3806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08" name="Google Shape;208;p9"/>
          <p:cNvPicPr preferRelativeResize="0"/>
          <p:nvPr/>
        </p:nvPicPr>
        <p:blipFill rotWithShape="1">
          <a:blip r:embed="rId3">
            <a:alphaModFix/>
          </a:blip>
          <a:srcRect/>
          <a:stretch/>
        </p:blipFill>
        <p:spPr>
          <a:xfrm>
            <a:off x="3846512" y="3290887"/>
            <a:ext cx="1858962" cy="1285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1000"/>
                                        <p:tgtEl>
                                          <p:spTgt spid="205"/>
                                        </p:tgtEl>
                                      </p:cBhvr>
                                    </p:animEffect>
                                  </p:childTnLst>
                                </p:cTn>
                              </p:par>
                              <p:par>
                                <p:cTn id="8" presetID="10" presetClass="entr" presetSubtype="0" fill="hold"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fade">
                                      <p:cBhvr>
                                        <p:cTn id="10" dur="1000"/>
                                        <p:tgtEl>
                                          <p:spTgt spid="206"/>
                                        </p:tgtEl>
                                      </p:cBhvr>
                                    </p:animEffect>
                                  </p:childTnLst>
                                </p:cTn>
                              </p:par>
                              <p:par>
                                <p:cTn id="11" presetID="10" presetClass="entr" presetSubtype="0" fill="hold" nodeType="withEffect">
                                  <p:stCondLst>
                                    <p:cond delay="0"/>
                                  </p:stCondLst>
                                  <p:childTnLst>
                                    <p:set>
                                      <p:cBhvr>
                                        <p:cTn id="12" dur="1" fill="hold">
                                          <p:stCondLst>
                                            <p:cond delay="0"/>
                                          </p:stCondLst>
                                        </p:cTn>
                                        <p:tgtEl>
                                          <p:spTgt spid="207"/>
                                        </p:tgtEl>
                                        <p:attrNameLst>
                                          <p:attrName>style.visibility</p:attrName>
                                        </p:attrNameLst>
                                      </p:cBhvr>
                                      <p:to>
                                        <p:strVal val="visible"/>
                                      </p:to>
                                    </p:set>
                                    <p:animEffect transition="in" filter="fade">
                                      <p:cBhvr>
                                        <p:cTn id="13" dur="1000"/>
                                        <p:tgtEl>
                                          <p:spTgt spid="207"/>
                                        </p:tgtEl>
                                      </p:cBhvr>
                                    </p:animEffect>
                                  </p:childTnLst>
                                </p:cTn>
                              </p:par>
                              <p:par>
                                <p:cTn id="14" presetID="10" presetClass="entr" presetSubtype="0" fill="hold" nodeType="withEffect">
                                  <p:stCondLst>
                                    <p:cond delay="0"/>
                                  </p:stCondLst>
                                  <p:childTnLst>
                                    <p:set>
                                      <p:cBhvr>
                                        <p:cTn id="15" dur="1" fill="hold">
                                          <p:stCondLst>
                                            <p:cond delay="0"/>
                                          </p:stCondLst>
                                        </p:cTn>
                                        <p:tgtEl>
                                          <p:spTgt spid="208"/>
                                        </p:tgtEl>
                                        <p:attrNameLst>
                                          <p:attrName>style.visibility</p:attrName>
                                        </p:attrNameLst>
                                      </p:cBhvr>
                                      <p:to>
                                        <p:strVal val="visible"/>
                                      </p:to>
                                    </p:set>
                                    <p:animEffect transition="in" filter="fade">
                                      <p:cBhvr>
                                        <p:cTn id="16" dur="10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Theme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1254</Words>
  <Application>Microsoft Office PowerPoint</Application>
  <PresentationFormat>On-screen Show (4:3)</PresentationFormat>
  <Paragraphs>135</Paragraphs>
  <Slides>26</Slides>
  <Notes>26</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4" baseType="lpstr">
      <vt:lpstr>Arial</vt:lpstr>
      <vt:lpstr>Calibri</vt:lpstr>
      <vt:lpstr>Noto Sans Symbols</vt:lpstr>
      <vt:lpstr>Times New Roman</vt:lpstr>
      <vt:lpstr>Verdana</vt:lpstr>
      <vt:lpstr>1_Office Theme</vt:lpstr>
      <vt:lpstr>Office Theme</vt:lpstr>
      <vt:lpstr>Photoshop.Image.7</vt:lpstr>
      <vt:lpstr>SINH VIÊN THỰC HIỆN: Nhóm 17 Đào Thanh Phương MSSV 20173309 Trần Thị Hồng Nhung MSSV 20183965 Him Phon  MSSV 20170283 Nguyễn Đình Phú  MSSV 20183968     </vt:lpstr>
      <vt:lpstr> Nội dung bài báo cáo : </vt:lpstr>
      <vt:lpstr>1. Tổng quan đề tài</vt:lpstr>
      <vt:lpstr>1. Tổng quan đề tài</vt:lpstr>
      <vt:lpstr>1. Tổng quan đề tài</vt:lpstr>
      <vt:lpstr>2. Công nghệ sử dụng</vt:lpstr>
      <vt:lpstr>2. Công nghệ sử dụng</vt:lpstr>
      <vt:lpstr>2. Công nghệ sử dụng</vt:lpstr>
      <vt:lpstr>2. Công nghệ sử dụng</vt:lpstr>
      <vt:lpstr>3. Phân tích và thiết kế hệ thống</vt:lpstr>
      <vt:lpstr>3. Phân tích thiết kế hệ thống </vt:lpstr>
      <vt:lpstr>4. Xây dựng và demo chương trình </vt:lpstr>
      <vt:lpstr>4. Xây dựng và demo chương trình </vt:lpstr>
      <vt:lpstr>4. Xây dựng và demo chương trình </vt:lpstr>
      <vt:lpstr>4. Xây dựng và demo chương trình </vt:lpstr>
      <vt:lpstr>4. Xây dựng và demo chương trình </vt:lpstr>
      <vt:lpstr>4. Xây dựng và demo chương trình </vt:lpstr>
      <vt:lpstr>4. Xây dựng và demo chương trình </vt:lpstr>
      <vt:lpstr>4. Xây dựng và demo chương trình </vt:lpstr>
      <vt:lpstr>4. Xây dựng và demo chương trình </vt:lpstr>
      <vt:lpstr>4. Xây dựng và demo chương trình </vt:lpstr>
      <vt:lpstr>5. Kết quả và hướng phát triển</vt:lpstr>
      <vt:lpstr>5. Kết quả và hướng phát triển</vt:lpstr>
      <vt:lpstr>5. Kết quả và hướng phát triển</vt:lpstr>
      <vt:lpstr>Phân công công việc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SINH VIÊN THỰC HIỆN: Nhóm 17 Đào Thanh Phương MSSV 20173309 Trần Thị Hồng Nhung MSSV 20183965 Him Phon  MSSV 20170283 Nguyễn Đình Phú  MSSV 20183968     </dc:title>
  <dc:creator>Admin</dc:creator>
  <cp:lastModifiedBy>Admin</cp:lastModifiedBy>
  <cp:revision>1</cp:revision>
  <dcterms:created xsi:type="dcterms:W3CDTF">2015-11-29T04:22:27Z</dcterms:created>
  <dcterms:modified xsi:type="dcterms:W3CDTF">2022-01-04T00:06:24Z</dcterms:modified>
</cp:coreProperties>
</file>