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1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765E-2B08-4091-9484-47B4B15A4FD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4166-865A-4F23-8BF0-C1AAF840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100" y="1371600"/>
            <a:ext cx="106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135811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  <a:p>
            <a:pPr algn="ctr"/>
            <a:r>
              <a:rPr lang="en-US" dirty="0" smtClean="0"/>
              <a:t>Observer data changed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  <a:p>
            <a:pPr algn="ctr"/>
            <a:r>
              <a:rPr lang="en-US" dirty="0" smtClean="0"/>
              <a:t>Add 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0386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54102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  <a:p>
            <a:pPr algn="ctr"/>
            <a:r>
              <a:rPr lang="en-US" dirty="0" smtClean="0"/>
              <a:t>Insert SQLite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333500" y="3276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333500" y="4800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13335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39000" y="1135811"/>
            <a:ext cx="1143000" cy="769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data to UI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6" idx="1"/>
          </p:cNvCxnSpPr>
          <p:nvPr/>
        </p:nvCxnSpPr>
        <p:spPr>
          <a:xfrm>
            <a:off x="6248400" y="1516811"/>
            <a:ext cx="990600" cy="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95800" y="25160"/>
            <a:ext cx="4038600" cy="876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can’t run in main thread so it use only background(</a:t>
            </a:r>
            <a:r>
              <a:rPr lang="en-US" dirty="0" err="1" smtClean="0"/>
              <a:t>Coroutines</a:t>
            </a:r>
            <a:r>
              <a:rPr lang="en-US" dirty="0" smtClean="0"/>
              <a:t> </a:t>
            </a:r>
            <a:r>
              <a:rPr lang="en-US" dirty="0" err="1" smtClean="0"/>
              <a:t>Kotlin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62200" y="304800"/>
            <a:ext cx="14478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0"/>
          </p:cNvCxnSpPr>
          <p:nvPr/>
        </p:nvCxnSpPr>
        <p:spPr>
          <a:xfrm flipH="1">
            <a:off x="1333500" y="7620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5" idx="1"/>
          </p:cNvCxnSpPr>
          <p:nvPr/>
        </p:nvCxnSpPr>
        <p:spPr>
          <a:xfrm>
            <a:off x="3810000" y="762000"/>
            <a:ext cx="838200" cy="754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8" idx="3"/>
          </p:cNvCxnSpPr>
          <p:nvPr/>
        </p:nvCxnSpPr>
        <p:spPr>
          <a:xfrm flipH="1">
            <a:off x="2133600" y="1516811"/>
            <a:ext cx="2514600" cy="42743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159765">
            <a:off x="2468592" y="32824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change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81" y="2245743"/>
            <a:ext cx="468603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388079" y="5665218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Room with View - </a:t>
            </a:r>
            <a:r>
              <a:rPr lang="en-US" sz="3600" b="1" dirty="0" err="1" smtClean="0">
                <a:solidFill>
                  <a:srgbClr val="00B050"/>
                </a:solidFill>
              </a:rPr>
              <a:t>Kotlin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1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8483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Use:</a:t>
            </a:r>
          </a:p>
          <a:p>
            <a:r>
              <a:rPr lang="en-US" dirty="0" err="1" smtClean="0"/>
              <a:t>Coroutines</a:t>
            </a:r>
            <a:r>
              <a:rPr lang="en-US" dirty="0" smtClean="0"/>
              <a:t> </a:t>
            </a:r>
            <a:r>
              <a:rPr lang="en-US" dirty="0" err="1" smtClean="0"/>
              <a:t>kotlin</a:t>
            </a:r>
            <a:r>
              <a:rPr lang="en-US" dirty="0" smtClean="0"/>
              <a:t>(Thread – use with Room)</a:t>
            </a:r>
          </a:p>
          <a:p>
            <a:r>
              <a:rPr lang="en-US" dirty="0" err="1" smtClean="0"/>
              <a:t>LiveData</a:t>
            </a:r>
            <a:r>
              <a:rPr lang="en-US" dirty="0" smtClean="0"/>
              <a:t> – </a:t>
            </a:r>
            <a:r>
              <a:rPr lang="en-US" dirty="0" err="1" smtClean="0"/>
              <a:t>ViewModel</a:t>
            </a:r>
            <a:r>
              <a:rPr lang="en-US" dirty="0" smtClean="0"/>
              <a:t>(Observer and update UI when data changed)</a:t>
            </a:r>
          </a:p>
          <a:p>
            <a:r>
              <a:rPr lang="en-US" dirty="0" smtClean="0"/>
              <a:t>DAO (only interface or abstract)</a:t>
            </a:r>
          </a:p>
          <a:p>
            <a:r>
              <a:rPr lang="en-US" dirty="0" smtClean="0"/>
              <a:t>Room(</a:t>
            </a:r>
            <a:r>
              <a:rPr lang="en-US" dirty="0" err="1" smtClean="0"/>
              <a:t>communitcate</a:t>
            </a:r>
            <a:r>
              <a:rPr lang="en-US" dirty="0" smtClean="0"/>
              <a:t> with SQLite)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209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LiveData</a:t>
            </a:r>
            <a:r>
              <a:rPr lang="en-US" dirty="0" smtClean="0"/>
              <a:t>-VM</a:t>
            </a:r>
            <a:endParaRPr lang="en-US" dirty="0"/>
          </a:p>
          <a:p>
            <a:pPr algn="ctr"/>
            <a:r>
              <a:rPr lang="en-US" dirty="0" smtClean="0"/>
              <a:t>(application-context)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Respository</a:t>
            </a:r>
            <a:endParaRPr lang="en-US" dirty="0"/>
          </a:p>
          <a:p>
            <a:pPr algn="ctr"/>
            <a:r>
              <a:rPr lang="en-US" dirty="0" smtClean="0"/>
              <a:t>Constructer(DAO)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2209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LiveData</a:t>
            </a:r>
            <a:r>
              <a:rPr lang="en-US" dirty="0" smtClean="0"/>
              <a:t>-VM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6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2020-07-29T03:23:42Z</dcterms:created>
  <dcterms:modified xsi:type="dcterms:W3CDTF">2020-07-29T03:50:47Z</dcterms:modified>
</cp:coreProperties>
</file>