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68" r:id="rId4"/>
    <p:sldId id="261" r:id="rId5"/>
    <p:sldId id="269" r:id="rId6"/>
    <p:sldId id="264" r:id="rId7"/>
    <p:sldId id="265" r:id="rId8"/>
    <p:sldId id="267" r:id="rId9"/>
    <p:sldId id="270" r:id="rId10"/>
    <p:sldId id="262" r:id="rId11"/>
    <p:sldId id="263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8A092-6EAB-42E3-AF87-B3457084661E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01B857-661F-4C7B-8B60-9FB8C1301899}">
      <dgm:prSet/>
      <dgm:spPr/>
      <dgm:t>
        <a:bodyPr/>
        <a:lstStyle/>
        <a:p>
          <a:r>
            <a:rPr lang="en-US" b="0" i="0"/>
            <a:t>1. USE CASE</a:t>
          </a:r>
          <a:endParaRPr lang="en-US"/>
        </a:p>
      </dgm:t>
    </dgm:pt>
    <dgm:pt modelId="{FA9FFB81-11EB-43A3-8691-16C0D10124CA}" type="parTrans" cxnId="{CD2EB129-9607-4D77-ACC2-88CB884A003A}">
      <dgm:prSet/>
      <dgm:spPr/>
      <dgm:t>
        <a:bodyPr/>
        <a:lstStyle/>
        <a:p>
          <a:endParaRPr lang="en-US"/>
        </a:p>
      </dgm:t>
    </dgm:pt>
    <dgm:pt modelId="{615259AC-4742-4E34-BB75-74C84226979F}" type="sibTrans" cxnId="{CD2EB129-9607-4D77-ACC2-88CB884A003A}">
      <dgm:prSet/>
      <dgm:spPr/>
      <dgm:t>
        <a:bodyPr/>
        <a:lstStyle/>
        <a:p>
          <a:endParaRPr lang="en-US"/>
        </a:p>
      </dgm:t>
    </dgm:pt>
    <dgm:pt modelId="{BA411C9F-B4AB-4E9A-BEBC-3A1190579C31}">
      <dgm:prSet/>
      <dgm:spPr/>
      <dgm:t>
        <a:bodyPr/>
        <a:lstStyle/>
        <a:p>
          <a:r>
            <a:rPr lang="en-US" b="0" i="0"/>
            <a:t>2. UI/UX</a:t>
          </a:r>
          <a:endParaRPr lang="en-US"/>
        </a:p>
      </dgm:t>
    </dgm:pt>
    <dgm:pt modelId="{7ACB7D73-33E0-4A78-82CB-556B16F33BE7}" type="parTrans" cxnId="{A04B7CF8-988F-4C50-B588-904400810221}">
      <dgm:prSet/>
      <dgm:spPr/>
      <dgm:t>
        <a:bodyPr/>
        <a:lstStyle/>
        <a:p>
          <a:endParaRPr lang="en-US"/>
        </a:p>
      </dgm:t>
    </dgm:pt>
    <dgm:pt modelId="{E0AACF33-514C-491B-B4F1-2A48877D192E}" type="sibTrans" cxnId="{A04B7CF8-988F-4C50-B588-904400810221}">
      <dgm:prSet/>
      <dgm:spPr/>
      <dgm:t>
        <a:bodyPr/>
        <a:lstStyle/>
        <a:p>
          <a:endParaRPr lang="en-US"/>
        </a:p>
      </dgm:t>
    </dgm:pt>
    <dgm:pt modelId="{C19EECF9-8152-4336-ADC4-386E01E11D2A}">
      <dgm:prSet/>
      <dgm:spPr/>
      <dgm:t>
        <a:bodyPr/>
        <a:lstStyle/>
        <a:p>
          <a:r>
            <a:rPr lang="en-US" b="0" i="0"/>
            <a:t>3. DATABASE</a:t>
          </a:r>
          <a:endParaRPr lang="en-US"/>
        </a:p>
      </dgm:t>
    </dgm:pt>
    <dgm:pt modelId="{79346632-A8B3-4AC3-9F62-E58AF0EB9852}" type="parTrans" cxnId="{D1AC792D-C393-4B60-B1B0-3674FAB143AA}">
      <dgm:prSet/>
      <dgm:spPr/>
      <dgm:t>
        <a:bodyPr/>
        <a:lstStyle/>
        <a:p>
          <a:endParaRPr lang="en-US"/>
        </a:p>
      </dgm:t>
    </dgm:pt>
    <dgm:pt modelId="{C3BBC648-F10B-4039-B296-A6941AA02ECD}" type="sibTrans" cxnId="{D1AC792D-C393-4B60-B1B0-3674FAB143AA}">
      <dgm:prSet/>
      <dgm:spPr/>
      <dgm:t>
        <a:bodyPr/>
        <a:lstStyle/>
        <a:p>
          <a:endParaRPr lang="en-US"/>
        </a:p>
      </dgm:t>
    </dgm:pt>
    <dgm:pt modelId="{AD8E3B4E-9E57-48E1-8647-E590E2FC7C84}" type="pres">
      <dgm:prSet presAssocID="{98E8A092-6EAB-42E3-AF87-B3457084661E}" presName="CompostProcess" presStyleCnt="0">
        <dgm:presLayoutVars>
          <dgm:dir/>
          <dgm:resizeHandles val="exact"/>
        </dgm:presLayoutVars>
      </dgm:prSet>
      <dgm:spPr/>
    </dgm:pt>
    <dgm:pt modelId="{5C7D060E-6186-457D-9022-7E78EC1600BF}" type="pres">
      <dgm:prSet presAssocID="{98E8A092-6EAB-42E3-AF87-B3457084661E}" presName="arrow" presStyleLbl="bgShp" presStyleIdx="0" presStyleCnt="1"/>
      <dgm:spPr/>
    </dgm:pt>
    <dgm:pt modelId="{DA10E0FC-1D64-48C1-84F5-8C5A6858D10E}" type="pres">
      <dgm:prSet presAssocID="{98E8A092-6EAB-42E3-AF87-B3457084661E}" presName="linearProcess" presStyleCnt="0"/>
      <dgm:spPr/>
    </dgm:pt>
    <dgm:pt modelId="{970825BD-FB25-49A4-A58F-59E9E0DA5DBE}" type="pres">
      <dgm:prSet presAssocID="{0C01B857-661F-4C7B-8B60-9FB8C1301899}" presName="textNode" presStyleLbl="node1" presStyleIdx="0" presStyleCnt="3">
        <dgm:presLayoutVars>
          <dgm:bulletEnabled val="1"/>
        </dgm:presLayoutVars>
      </dgm:prSet>
      <dgm:spPr/>
    </dgm:pt>
    <dgm:pt modelId="{BA6FC8FF-60C5-4378-B0AF-37A34B35695F}" type="pres">
      <dgm:prSet presAssocID="{615259AC-4742-4E34-BB75-74C84226979F}" presName="sibTrans" presStyleCnt="0"/>
      <dgm:spPr/>
    </dgm:pt>
    <dgm:pt modelId="{2B88F6D6-3A7B-4C1F-AB60-A2FF3F1F25E5}" type="pres">
      <dgm:prSet presAssocID="{BA411C9F-B4AB-4E9A-BEBC-3A1190579C31}" presName="textNode" presStyleLbl="node1" presStyleIdx="1" presStyleCnt="3">
        <dgm:presLayoutVars>
          <dgm:bulletEnabled val="1"/>
        </dgm:presLayoutVars>
      </dgm:prSet>
      <dgm:spPr/>
    </dgm:pt>
    <dgm:pt modelId="{44ACD2F8-86C1-474D-B941-A2044CAFA8B5}" type="pres">
      <dgm:prSet presAssocID="{E0AACF33-514C-491B-B4F1-2A48877D192E}" presName="sibTrans" presStyleCnt="0"/>
      <dgm:spPr/>
    </dgm:pt>
    <dgm:pt modelId="{599E3AC8-577A-4807-A3D4-7D22CF71B3A1}" type="pres">
      <dgm:prSet presAssocID="{C19EECF9-8152-4336-ADC4-386E01E11D2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80EBD21-A27F-4A4C-B9C4-B9FC7100E42A}" type="presOf" srcId="{C19EECF9-8152-4336-ADC4-386E01E11D2A}" destId="{599E3AC8-577A-4807-A3D4-7D22CF71B3A1}" srcOrd="0" destOrd="0" presId="urn:microsoft.com/office/officeart/2005/8/layout/hProcess9"/>
    <dgm:cxn modelId="{CD2EB129-9607-4D77-ACC2-88CB884A003A}" srcId="{98E8A092-6EAB-42E3-AF87-B3457084661E}" destId="{0C01B857-661F-4C7B-8B60-9FB8C1301899}" srcOrd="0" destOrd="0" parTransId="{FA9FFB81-11EB-43A3-8691-16C0D10124CA}" sibTransId="{615259AC-4742-4E34-BB75-74C84226979F}"/>
    <dgm:cxn modelId="{D1AC792D-C393-4B60-B1B0-3674FAB143AA}" srcId="{98E8A092-6EAB-42E3-AF87-B3457084661E}" destId="{C19EECF9-8152-4336-ADC4-386E01E11D2A}" srcOrd="2" destOrd="0" parTransId="{79346632-A8B3-4AC3-9F62-E58AF0EB9852}" sibTransId="{C3BBC648-F10B-4039-B296-A6941AA02ECD}"/>
    <dgm:cxn modelId="{489F6038-AB3C-4DCD-A971-B06C131E4544}" type="presOf" srcId="{0C01B857-661F-4C7B-8B60-9FB8C1301899}" destId="{970825BD-FB25-49A4-A58F-59E9E0DA5DBE}" srcOrd="0" destOrd="0" presId="urn:microsoft.com/office/officeart/2005/8/layout/hProcess9"/>
    <dgm:cxn modelId="{E7049C90-B4DD-4F4D-A56E-C4E6E3A5A52B}" type="presOf" srcId="{98E8A092-6EAB-42E3-AF87-B3457084661E}" destId="{AD8E3B4E-9E57-48E1-8647-E590E2FC7C84}" srcOrd="0" destOrd="0" presId="urn:microsoft.com/office/officeart/2005/8/layout/hProcess9"/>
    <dgm:cxn modelId="{C849E6AB-AF5F-45D0-9C74-5FF60E969D30}" type="presOf" srcId="{BA411C9F-B4AB-4E9A-BEBC-3A1190579C31}" destId="{2B88F6D6-3A7B-4C1F-AB60-A2FF3F1F25E5}" srcOrd="0" destOrd="0" presId="urn:microsoft.com/office/officeart/2005/8/layout/hProcess9"/>
    <dgm:cxn modelId="{A04B7CF8-988F-4C50-B588-904400810221}" srcId="{98E8A092-6EAB-42E3-AF87-B3457084661E}" destId="{BA411C9F-B4AB-4E9A-BEBC-3A1190579C31}" srcOrd="1" destOrd="0" parTransId="{7ACB7D73-33E0-4A78-82CB-556B16F33BE7}" sibTransId="{E0AACF33-514C-491B-B4F1-2A48877D192E}"/>
    <dgm:cxn modelId="{5EBF8632-156D-4E2B-B83F-9A317D9A7AA0}" type="presParOf" srcId="{AD8E3B4E-9E57-48E1-8647-E590E2FC7C84}" destId="{5C7D060E-6186-457D-9022-7E78EC1600BF}" srcOrd="0" destOrd="0" presId="urn:microsoft.com/office/officeart/2005/8/layout/hProcess9"/>
    <dgm:cxn modelId="{3C618562-1ED9-4C6D-BAEF-73A2D2814125}" type="presParOf" srcId="{AD8E3B4E-9E57-48E1-8647-E590E2FC7C84}" destId="{DA10E0FC-1D64-48C1-84F5-8C5A6858D10E}" srcOrd="1" destOrd="0" presId="urn:microsoft.com/office/officeart/2005/8/layout/hProcess9"/>
    <dgm:cxn modelId="{6EBB2856-34F8-4F88-918B-6EC5F1281701}" type="presParOf" srcId="{DA10E0FC-1D64-48C1-84F5-8C5A6858D10E}" destId="{970825BD-FB25-49A4-A58F-59E9E0DA5DBE}" srcOrd="0" destOrd="0" presId="urn:microsoft.com/office/officeart/2005/8/layout/hProcess9"/>
    <dgm:cxn modelId="{342D8E2B-DFDC-4CB7-9726-03E893E8CA3E}" type="presParOf" srcId="{DA10E0FC-1D64-48C1-84F5-8C5A6858D10E}" destId="{BA6FC8FF-60C5-4378-B0AF-37A34B35695F}" srcOrd="1" destOrd="0" presId="urn:microsoft.com/office/officeart/2005/8/layout/hProcess9"/>
    <dgm:cxn modelId="{E83B1F73-3CE8-40B9-B33B-60FB10396002}" type="presParOf" srcId="{DA10E0FC-1D64-48C1-84F5-8C5A6858D10E}" destId="{2B88F6D6-3A7B-4C1F-AB60-A2FF3F1F25E5}" srcOrd="2" destOrd="0" presId="urn:microsoft.com/office/officeart/2005/8/layout/hProcess9"/>
    <dgm:cxn modelId="{807507A7-47E2-4CB1-B64C-B6FD3F59EFE9}" type="presParOf" srcId="{DA10E0FC-1D64-48C1-84F5-8C5A6858D10E}" destId="{44ACD2F8-86C1-474D-B941-A2044CAFA8B5}" srcOrd="3" destOrd="0" presId="urn:microsoft.com/office/officeart/2005/8/layout/hProcess9"/>
    <dgm:cxn modelId="{3E857711-99EE-41CE-B28D-EB592B8EBE83}" type="presParOf" srcId="{DA10E0FC-1D64-48C1-84F5-8C5A6858D10E}" destId="{599E3AC8-577A-4807-A3D4-7D22CF71B3A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D060E-6186-457D-9022-7E78EC1600BF}">
      <dsp:nvSpPr>
        <dsp:cNvPr id="0" name=""/>
        <dsp:cNvSpPr/>
      </dsp:nvSpPr>
      <dsp:spPr>
        <a:xfrm>
          <a:off x="718073" y="0"/>
          <a:ext cx="8138160" cy="21238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825BD-FB25-49A4-A58F-59E9E0DA5DBE}">
      <dsp:nvSpPr>
        <dsp:cNvPr id="0" name=""/>
        <dsp:cNvSpPr/>
      </dsp:nvSpPr>
      <dsp:spPr>
        <a:xfrm>
          <a:off x="6106" y="637147"/>
          <a:ext cx="3021247" cy="849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1. USE CASE</a:t>
          </a:r>
          <a:endParaRPr lang="en-US" sz="3300" kern="1200"/>
        </a:p>
      </dsp:txBody>
      <dsp:txXfrm>
        <a:off x="47577" y="678618"/>
        <a:ext cx="2938305" cy="766587"/>
      </dsp:txXfrm>
    </dsp:sp>
    <dsp:sp modelId="{2B88F6D6-3A7B-4C1F-AB60-A2FF3F1F25E5}">
      <dsp:nvSpPr>
        <dsp:cNvPr id="0" name=""/>
        <dsp:cNvSpPr/>
      </dsp:nvSpPr>
      <dsp:spPr>
        <a:xfrm>
          <a:off x="3276529" y="637147"/>
          <a:ext cx="3021247" cy="849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2. UI/UX</a:t>
          </a:r>
          <a:endParaRPr lang="en-US" sz="3300" kern="1200"/>
        </a:p>
      </dsp:txBody>
      <dsp:txXfrm>
        <a:off x="3318000" y="678618"/>
        <a:ext cx="2938305" cy="766587"/>
      </dsp:txXfrm>
    </dsp:sp>
    <dsp:sp modelId="{599E3AC8-577A-4807-A3D4-7D22CF71B3A1}">
      <dsp:nvSpPr>
        <dsp:cNvPr id="0" name=""/>
        <dsp:cNvSpPr/>
      </dsp:nvSpPr>
      <dsp:spPr>
        <a:xfrm>
          <a:off x="6546952" y="637147"/>
          <a:ext cx="3021247" cy="849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3. DATABASE</a:t>
          </a:r>
          <a:endParaRPr lang="en-US" sz="3300" kern="1200"/>
        </a:p>
      </dsp:txBody>
      <dsp:txXfrm>
        <a:off x="6588423" y="678618"/>
        <a:ext cx="2938305" cy="76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200" y="1284800"/>
            <a:ext cx="6472000" cy="3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4000" y="4896433"/>
            <a:ext cx="60944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49823" y="-53913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0800000">
            <a:off x="-621746" y="5513230"/>
            <a:ext cx="4639247" cy="1644604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17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432867" y="3049807"/>
            <a:ext cx="9326000" cy="2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2666000" y="5424007"/>
            <a:ext cx="6860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rot="-9740069">
            <a:off x="-773931" y="5819023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825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904833" y="3040367"/>
            <a:ext cx="73276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339500" y="5058975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2" hasCustomPrompt="1"/>
          </p:nvPr>
        </p:nvSpPr>
        <p:spPr>
          <a:xfrm>
            <a:off x="5459900" y="1198600"/>
            <a:ext cx="57724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" name="Google Shape;93;p14"/>
          <p:cNvSpPr/>
          <p:nvPr/>
        </p:nvSpPr>
        <p:spPr>
          <a:xfrm rot="10800000">
            <a:off x="-710792" y="3917330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94" name="Google Shape;94;p14"/>
          <p:cNvSpPr/>
          <p:nvPr/>
        </p:nvSpPr>
        <p:spPr>
          <a:xfrm rot="1059931">
            <a:off x="8455464" y="-701000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3832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60000" y="3519000"/>
            <a:ext cx="61280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960000" y="5537608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>
            <a:off x="5459600" y="711367"/>
            <a:ext cx="57724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/>
          <p:nvPr/>
        </p:nvSpPr>
        <p:spPr>
          <a:xfrm flipH="1">
            <a:off x="-451959" y="-270604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00" name="Google Shape;100;p15"/>
          <p:cNvSpPr/>
          <p:nvPr/>
        </p:nvSpPr>
        <p:spPr>
          <a:xfrm rot="10800000" flipH="1">
            <a:off x="6027175" y="451304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715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819700" y="3703733"/>
            <a:ext cx="74128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3819700" y="5263767"/>
            <a:ext cx="741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3990400"/>
            <a:ext cx="25436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/>
          <p:nvPr/>
        </p:nvSpPr>
        <p:spPr>
          <a:xfrm flipH="1">
            <a:off x="-710792" y="-654993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06" name="Google Shape;106;p16"/>
          <p:cNvSpPr/>
          <p:nvPr/>
        </p:nvSpPr>
        <p:spPr>
          <a:xfrm rot="9740069" flipH="1">
            <a:off x="8455464" y="5807456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832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736484" y="4182751"/>
            <a:ext cx="58928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1736484" y="5345259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7908717" y="3990400"/>
            <a:ext cx="25468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/>
          <p:nvPr/>
        </p:nvSpPr>
        <p:spPr>
          <a:xfrm flipH="1">
            <a:off x="-710792" y="-654993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12" name="Google Shape;112;p17"/>
          <p:cNvSpPr/>
          <p:nvPr/>
        </p:nvSpPr>
        <p:spPr>
          <a:xfrm rot="9740069" flipH="1">
            <a:off x="8455464" y="5807456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715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 rot="10800000">
            <a:off x="-710792" y="4018930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15" name="Google Shape;115;p18"/>
          <p:cNvSpPr/>
          <p:nvPr/>
        </p:nvSpPr>
        <p:spPr>
          <a:xfrm rot="1059931">
            <a:off x="8455464" y="-599400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654367" y="3975733"/>
            <a:ext cx="73276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5089033" y="5436008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367"/>
            <a:ext cx="5772400" cy="31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2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6389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23" name="Google Shape;123;p19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450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1432107" y="4375600"/>
            <a:ext cx="27684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2"/>
          </p:nvPr>
        </p:nvSpPr>
        <p:spPr>
          <a:xfrm>
            <a:off x="1201307" y="4962467"/>
            <a:ext cx="2999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3"/>
          </p:nvPr>
        </p:nvSpPr>
        <p:spPr>
          <a:xfrm>
            <a:off x="1432107" y="2217967"/>
            <a:ext cx="27684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4"/>
          </p:nvPr>
        </p:nvSpPr>
        <p:spPr>
          <a:xfrm>
            <a:off x="1201307" y="2804833"/>
            <a:ext cx="2999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5"/>
          </p:nvPr>
        </p:nvSpPr>
        <p:spPr>
          <a:xfrm>
            <a:off x="7991493" y="4375600"/>
            <a:ext cx="27684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6"/>
          </p:nvPr>
        </p:nvSpPr>
        <p:spPr>
          <a:xfrm>
            <a:off x="7991493" y="4962467"/>
            <a:ext cx="2999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7"/>
          </p:nvPr>
        </p:nvSpPr>
        <p:spPr>
          <a:xfrm>
            <a:off x="7991493" y="2217967"/>
            <a:ext cx="27684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8"/>
          </p:nvPr>
        </p:nvSpPr>
        <p:spPr>
          <a:xfrm>
            <a:off x="7991493" y="2804833"/>
            <a:ext cx="2999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36" name="Google Shape;136;p20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2224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1081233" y="4986233"/>
            <a:ext cx="42224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40" name="Google Shape;140;p21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41" name="Google Shape;141;p21"/>
          <p:cNvSpPr txBox="1">
            <a:spLocks noGrp="1"/>
          </p:cNvSpPr>
          <p:nvPr>
            <p:ph type="subTitle" idx="2"/>
          </p:nvPr>
        </p:nvSpPr>
        <p:spPr>
          <a:xfrm>
            <a:off x="6888400" y="4982433"/>
            <a:ext cx="42224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3"/>
          </p:nvPr>
        </p:nvSpPr>
        <p:spPr>
          <a:xfrm>
            <a:off x="1082867" y="4046967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Deca"/>
              <a:buNone/>
              <a:defRPr sz="4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"/>
          </p:nvPr>
        </p:nvSpPr>
        <p:spPr>
          <a:xfrm>
            <a:off x="6561200" y="4046967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Font typeface="Lexend Deca"/>
              <a:buNone/>
              <a:defRPr sz="4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7698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1241400" y="4892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2"/>
          </p:nvPr>
        </p:nvSpPr>
        <p:spPr>
          <a:xfrm>
            <a:off x="960000" y="53780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50" name="Google Shape;150;p22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51" name="Google Shape;151;p22"/>
          <p:cNvSpPr txBox="1">
            <a:spLocks noGrp="1"/>
          </p:cNvSpPr>
          <p:nvPr>
            <p:ph type="subTitle" idx="3"/>
          </p:nvPr>
        </p:nvSpPr>
        <p:spPr>
          <a:xfrm>
            <a:off x="4821396" y="4892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4"/>
          </p:nvPr>
        </p:nvSpPr>
        <p:spPr>
          <a:xfrm>
            <a:off x="4544592" y="53780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5"/>
          </p:nvPr>
        </p:nvSpPr>
        <p:spPr>
          <a:xfrm>
            <a:off x="8401392" y="4892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6"/>
          </p:nvPr>
        </p:nvSpPr>
        <p:spPr>
          <a:xfrm>
            <a:off x="8119992" y="53780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7"/>
          </p:nvPr>
        </p:nvSpPr>
        <p:spPr>
          <a:xfrm>
            <a:off x="1241400" y="2502217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8"/>
          </p:nvPr>
        </p:nvSpPr>
        <p:spPr>
          <a:xfrm>
            <a:off x="960000" y="2987484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9"/>
          </p:nvPr>
        </p:nvSpPr>
        <p:spPr>
          <a:xfrm>
            <a:off x="4821396" y="2502217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3"/>
          </p:nvPr>
        </p:nvSpPr>
        <p:spPr>
          <a:xfrm>
            <a:off x="4544592" y="2987484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4"/>
          </p:nvPr>
        </p:nvSpPr>
        <p:spPr>
          <a:xfrm>
            <a:off x="8401392" y="2502217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15"/>
          </p:nvPr>
        </p:nvSpPr>
        <p:spPr>
          <a:xfrm>
            <a:off x="8119992" y="2987484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6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1088664" y="3040363"/>
            <a:ext cx="59964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1088664" y="5058988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88664" y="1198612"/>
            <a:ext cx="57724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5841356" y="-643426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-9740069">
            <a:off x="-773931" y="5819023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72822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1241400" y="4892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2"/>
          </p:nvPr>
        </p:nvSpPr>
        <p:spPr>
          <a:xfrm>
            <a:off x="960000" y="53780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67" name="Google Shape;167;p23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8401392" y="4892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8119992" y="53780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1241400" y="2502217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960000" y="2987484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7"/>
          </p:nvPr>
        </p:nvSpPr>
        <p:spPr>
          <a:xfrm>
            <a:off x="4825992" y="3636897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8"/>
          </p:nvPr>
        </p:nvSpPr>
        <p:spPr>
          <a:xfrm>
            <a:off x="4544592" y="4122164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9"/>
          </p:nvPr>
        </p:nvSpPr>
        <p:spPr>
          <a:xfrm>
            <a:off x="8401392" y="2502217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13"/>
          </p:nvPr>
        </p:nvSpPr>
        <p:spPr>
          <a:xfrm>
            <a:off x="8119992" y="2987484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5703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1241400" y="4384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960000" y="49716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82" name="Google Shape;182;p24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83" name="Google Shape;183;p24"/>
          <p:cNvSpPr txBox="1">
            <a:spLocks noGrp="1"/>
          </p:cNvSpPr>
          <p:nvPr>
            <p:ph type="subTitle" idx="3"/>
          </p:nvPr>
        </p:nvSpPr>
        <p:spPr>
          <a:xfrm>
            <a:off x="4825992" y="4384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4544592" y="49716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8401392" y="438473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8119992" y="49716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055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1241400" y="5006800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2"/>
          </p:nvPr>
        </p:nvSpPr>
        <p:spPr>
          <a:xfrm>
            <a:off x="960000" y="40572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93" name="Google Shape;193;p25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94" name="Google Shape;194;p25"/>
          <p:cNvSpPr txBox="1">
            <a:spLocks noGrp="1"/>
          </p:cNvSpPr>
          <p:nvPr>
            <p:ph type="subTitle" idx="3"/>
          </p:nvPr>
        </p:nvSpPr>
        <p:spPr>
          <a:xfrm>
            <a:off x="4825992" y="5006800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4"/>
          </p:nvPr>
        </p:nvSpPr>
        <p:spPr>
          <a:xfrm>
            <a:off x="4544592" y="40572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5"/>
          </p:nvPr>
        </p:nvSpPr>
        <p:spPr>
          <a:xfrm>
            <a:off x="8401392" y="5006800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6"/>
          </p:nvPr>
        </p:nvSpPr>
        <p:spPr>
          <a:xfrm>
            <a:off x="8119992" y="40572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7" hasCustomPrompt="1"/>
          </p:nvPr>
        </p:nvSpPr>
        <p:spPr>
          <a:xfrm>
            <a:off x="1345000" y="2322800"/>
            <a:ext cx="2332800" cy="1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 idx="8" hasCustomPrompt="1"/>
          </p:nvPr>
        </p:nvSpPr>
        <p:spPr>
          <a:xfrm>
            <a:off x="4929600" y="2322800"/>
            <a:ext cx="2332800" cy="1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9" hasCustomPrompt="1"/>
          </p:nvPr>
        </p:nvSpPr>
        <p:spPr>
          <a:xfrm>
            <a:off x="8514200" y="2322800"/>
            <a:ext cx="2332800" cy="1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3266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subTitle" idx="1"/>
          </p:nvPr>
        </p:nvSpPr>
        <p:spPr>
          <a:xfrm>
            <a:off x="1241400" y="497470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2"/>
          </p:nvPr>
        </p:nvSpPr>
        <p:spPr>
          <a:xfrm>
            <a:off x="960000" y="40572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07" name="Google Shape;207;p26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08" name="Google Shape;208;p26"/>
          <p:cNvSpPr txBox="1">
            <a:spLocks noGrp="1"/>
          </p:cNvSpPr>
          <p:nvPr>
            <p:ph type="subTitle" idx="3"/>
          </p:nvPr>
        </p:nvSpPr>
        <p:spPr>
          <a:xfrm>
            <a:off x="4821396" y="497470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ubTitle" idx="4"/>
          </p:nvPr>
        </p:nvSpPr>
        <p:spPr>
          <a:xfrm>
            <a:off x="4539996" y="40572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5"/>
          </p:nvPr>
        </p:nvSpPr>
        <p:spPr>
          <a:xfrm>
            <a:off x="8401392" y="4974703"/>
            <a:ext cx="25400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6"/>
          </p:nvPr>
        </p:nvSpPr>
        <p:spPr>
          <a:xfrm>
            <a:off x="8119992" y="4057200"/>
            <a:ext cx="31028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7682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16" name="Google Shape;216;p27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17" name="Google Shape;217;p27"/>
          <p:cNvSpPr txBox="1">
            <a:spLocks noGrp="1"/>
          </p:cNvSpPr>
          <p:nvPr>
            <p:ph type="subTitle" idx="1"/>
          </p:nvPr>
        </p:nvSpPr>
        <p:spPr>
          <a:xfrm>
            <a:off x="966067" y="3144251"/>
            <a:ext cx="4626800" cy="1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9056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ctrTitle"/>
          </p:nvPr>
        </p:nvSpPr>
        <p:spPr>
          <a:xfrm>
            <a:off x="4760000" y="878400"/>
            <a:ext cx="6472000" cy="17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5137600" y="3220033"/>
            <a:ext cx="6094400" cy="1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 flipH="1">
            <a:off x="-520147" y="-53913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22" name="Google Shape;222;p28"/>
          <p:cNvSpPr/>
          <p:nvPr/>
        </p:nvSpPr>
        <p:spPr>
          <a:xfrm rot="10800000" flipH="1">
            <a:off x="8202577" y="5513230"/>
            <a:ext cx="4639247" cy="1644604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23" name="Google Shape;223;p28"/>
          <p:cNvSpPr txBox="1">
            <a:spLocks noGrp="1"/>
          </p:cNvSpPr>
          <p:nvPr>
            <p:ph type="subTitle" idx="2"/>
          </p:nvPr>
        </p:nvSpPr>
        <p:spPr>
          <a:xfrm>
            <a:off x="5137600" y="2543233"/>
            <a:ext cx="60944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5848400" y="5187800"/>
            <a:ext cx="538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Pontano Sans"/>
                <a:ea typeface="Pontano Sans"/>
                <a:cs typeface="Pontano Sans"/>
                <a:sym typeface="Pontan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Pontano Sans"/>
                <a:ea typeface="Pontano Sans"/>
                <a:cs typeface="Pontano Sans"/>
                <a:sym typeface="Pontan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Pontano Sans"/>
                <a:ea typeface="Pontano Sans"/>
                <a:cs typeface="Pontano Sans"/>
                <a:sym typeface="Pontan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endParaRPr sz="1333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  <p:extLst>
      <p:ext uri="{BB962C8B-B14F-4D97-AF65-F5344CB8AC3E}">
        <p14:creationId xmlns:p14="http://schemas.microsoft.com/office/powerpoint/2010/main" val="932397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27" name="Google Shape;227;p29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302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5651423" y="-53913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30" name="Google Shape;230;p30"/>
          <p:cNvSpPr/>
          <p:nvPr/>
        </p:nvSpPr>
        <p:spPr>
          <a:xfrm rot="10800000">
            <a:off x="-520146" y="5513230"/>
            <a:ext cx="4639247" cy="1644604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86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Google Shape;23;p4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62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015467" y="4375600"/>
            <a:ext cx="23836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751467" y="5064067"/>
            <a:ext cx="2911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7792900" y="4375600"/>
            <a:ext cx="23836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7528900" y="5064067"/>
            <a:ext cx="2911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33" name="Google Shape;33;p5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983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262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60000" y="1852800"/>
            <a:ext cx="479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Google Shape;41;p7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10800000" flipH="1">
            <a:off x="5949923" y="372499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622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5841356" y="-643426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 rot="10800000">
            <a:off x="-711844" y="4055574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13400" y="3078100"/>
            <a:ext cx="9565200" cy="22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-1059931" flipH="1">
            <a:off x="-696931" y="-751333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50" name="Google Shape;50;p8"/>
          <p:cNvSpPr/>
          <p:nvPr/>
        </p:nvSpPr>
        <p:spPr>
          <a:xfrm rot="9899413" flipH="1">
            <a:off x="8269257" y="5852741"/>
            <a:ext cx="4639344" cy="164447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47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017300" y="2542384"/>
            <a:ext cx="5393600" cy="1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017300" y="3669617"/>
            <a:ext cx="53936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-988562" y="-640733"/>
            <a:ext cx="6542545" cy="3174429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55" name="Google Shape;55;p9"/>
          <p:cNvSpPr/>
          <p:nvPr/>
        </p:nvSpPr>
        <p:spPr>
          <a:xfrm rot="9783826" flipH="1">
            <a:off x="7948743" y="5363732"/>
            <a:ext cx="5694416" cy="2018864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297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156300" y="4667000"/>
            <a:ext cx="5075600" cy="14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4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Google Shape;58;p10"/>
          <p:cNvSpPr/>
          <p:nvPr/>
        </p:nvSpPr>
        <p:spPr>
          <a:xfrm rot="10800000" flipH="1">
            <a:off x="5949923" y="372499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 rot="-1059931" flipH="1">
            <a:off x="-696931" y="-751333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04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6468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7;p31">
            <a:extLst>
              <a:ext uri="{FF2B5EF4-FFF2-40B4-BE49-F238E27FC236}">
                <a16:creationId xmlns:a16="http://schemas.microsoft.com/office/drawing/2014/main" id="{47E2BB46-54E7-F706-F34B-AEB6C87AE922}"/>
              </a:ext>
            </a:extLst>
          </p:cNvPr>
          <p:cNvSpPr txBox="1">
            <a:spLocks/>
          </p:cNvSpPr>
          <p:nvPr/>
        </p:nvSpPr>
        <p:spPr>
          <a:xfrm>
            <a:off x="6096000" y="2393577"/>
            <a:ext cx="5488059" cy="24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8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5000">
                <a:solidFill>
                  <a:schemeClr val="accent1">
                    <a:lumMod val="60000"/>
                    <a:lumOff val="40000"/>
                  </a:schemeClr>
                </a:solidFill>
                <a:latin typeface="Haettenschweiler" panose="020B0706040902060204" pitchFamily="34" charset="0"/>
              </a:rPr>
              <a:t>DAILY.DEV</a:t>
            </a:r>
          </a:p>
          <a:p>
            <a:r>
              <a:rPr lang="en-US" sz="5000">
                <a:solidFill>
                  <a:schemeClr val="accent1">
                    <a:lumMod val="60000"/>
                    <a:lumOff val="40000"/>
                  </a:schemeClr>
                </a:solidFill>
                <a:latin typeface="Haettenschweiler" panose="020B0706040902060204" pitchFamily="34" charset="0"/>
              </a:rPr>
              <a:t>NEWS AGGREGATOR</a:t>
            </a:r>
          </a:p>
          <a:p>
            <a:r>
              <a:rPr lang="en-US" sz="5000">
                <a:solidFill>
                  <a:schemeClr val="accent1">
                    <a:lumMod val="60000"/>
                    <a:lumOff val="40000"/>
                  </a:schemeClr>
                </a:solidFill>
                <a:latin typeface="Haettenschweiler" panose="020B0706040902060204" pitchFamily="34" charset="0"/>
              </a:rPr>
              <a:t>CHALLENGE</a:t>
            </a:r>
          </a:p>
        </p:txBody>
      </p:sp>
      <p:sp>
        <p:nvSpPr>
          <p:cNvPr id="12" name="Google Shape;238;p31">
            <a:extLst>
              <a:ext uri="{FF2B5EF4-FFF2-40B4-BE49-F238E27FC236}">
                <a16:creationId xmlns:a16="http://schemas.microsoft.com/office/drawing/2014/main" id="{03998D92-7E7C-660C-AF1A-7B9B7D90AC21}"/>
              </a:ext>
            </a:extLst>
          </p:cNvPr>
          <p:cNvSpPr txBox="1">
            <a:spLocks/>
          </p:cNvSpPr>
          <p:nvPr/>
        </p:nvSpPr>
        <p:spPr>
          <a:xfrm>
            <a:off x="7621200" y="5769705"/>
            <a:ext cx="45708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Bahnschrift" panose="020B0502040204020203" pitchFamily="34" charset="0"/>
              </a:rPr>
              <a:t>Name: Thanh Nguyen</a:t>
            </a:r>
          </a:p>
        </p:txBody>
      </p:sp>
      <p:sp>
        <p:nvSpPr>
          <p:cNvPr id="13" name="Google Shape;238;p31">
            <a:extLst>
              <a:ext uri="{FF2B5EF4-FFF2-40B4-BE49-F238E27FC236}">
                <a16:creationId xmlns:a16="http://schemas.microsoft.com/office/drawing/2014/main" id="{630D0D39-F549-8FFE-30F8-4ACDC910E55B}"/>
              </a:ext>
            </a:extLst>
          </p:cNvPr>
          <p:cNvSpPr txBox="1">
            <a:spLocks/>
          </p:cNvSpPr>
          <p:nvPr/>
        </p:nvSpPr>
        <p:spPr>
          <a:xfrm>
            <a:off x="7621200" y="311929"/>
            <a:ext cx="45708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Bahnschrift" panose="020B0502040204020203" pitchFamily="34" charset="0"/>
              </a:rPr>
              <a:t>MENTORSHIP PROGRAM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C78683-0E2D-E24B-7F16-550B8D7C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80" y="1479178"/>
            <a:ext cx="4132191" cy="31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8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F6282F-C3A9-1543-701E-C2F053415CA2}"/>
              </a:ext>
            </a:extLst>
          </p:cNvPr>
          <p:cNvSpPr/>
          <p:nvPr/>
        </p:nvSpPr>
        <p:spPr>
          <a:xfrm>
            <a:off x="116341" y="0"/>
            <a:ext cx="189988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MINDMAP</a:t>
            </a:r>
            <a:endParaRPr lang="en-GB" sz="3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B7235-F73E-9CB1-0CFB-2873AFDB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333"/>
            <a:ext cx="12192000" cy="63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F6282F-C3A9-1543-701E-C2F053415CA2}"/>
              </a:ext>
            </a:extLst>
          </p:cNvPr>
          <p:cNvSpPr/>
          <p:nvPr/>
        </p:nvSpPr>
        <p:spPr>
          <a:xfrm>
            <a:off x="375399" y="0"/>
            <a:ext cx="18389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4C3A6-0CEC-68F9-11AE-131562736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998"/>
            <a:ext cx="12192000" cy="63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3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6;p49">
            <a:extLst>
              <a:ext uri="{FF2B5EF4-FFF2-40B4-BE49-F238E27FC236}">
                <a16:creationId xmlns:a16="http://schemas.microsoft.com/office/drawing/2014/main" id="{37C4D302-6B22-E69D-A464-B6290EEF3BAC}"/>
              </a:ext>
            </a:extLst>
          </p:cNvPr>
          <p:cNvSpPr txBox="1">
            <a:spLocks/>
          </p:cNvSpPr>
          <p:nvPr/>
        </p:nvSpPr>
        <p:spPr>
          <a:xfrm>
            <a:off x="2628900" y="2787450"/>
            <a:ext cx="748665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700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796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B1675069-9876-34E2-45FC-B301FCFD3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72289"/>
              </p:ext>
            </p:extLst>
          </p:nvPr>
        </p:nvGraphicFramePr>
        <p:xfrm>
          <a:off x="1308846" y="2815728"/>
          <a:ext cx="9574307" cy="212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A51E63B-C264-A9DC-0996-562FFF773CB5}"/>
              </a:ext>
            </a:extLst>
          </p:cNvPr>
          <p:cNvSpPr/>
          <p:nvPr/>
        </p:nvSpPr>
        <p:spPr>
          <a:xfrm>
            <a:off x="4135007" y="876878"/>
            <a:ext cx="45803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547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6282F-C3A9-1543-701E-C2F053415CA2}"/>
              </a:ext>
            </a:extLst>
          </p:cNvPr>
          <p:cNvSpPr/>
          <p:nvPr/>
        </p:nvSpPr>
        <p:spPr>
          <a:xfrm>
            <a:off x="4469185" y="2890445"/>
            <a:ext cx="350128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1.USE CASE</a:t>
            </a:r>
          </a:p>
        </p:txBody>
      </p:sp>
    </p:spTree>
    <p:extLst>
      <p:ext uri="{BB962C8B-B14F-4D97-AF65-F5344CB8AC3E}">
        <p14:creationId xmlns:p14="http://schemas.microsoft.com/office/powerpoint/2010/main" val="188425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9FA0B-554F-B3AE-B51B-1E14FC74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37"/>
            <a:ext cx="12192000" cy="61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6282F-C3A9-1543-701E-C2F053415CA2}"/>
              </a:ext>
            </a:extLst>
          </p:cNvPr>
          <p:cNvSpPr/>
          <p:nvPr/>
        </p:nvSpPr>
        <p:spPr>
          <a:xfrm>
            <a:off x="5077525" y="2890445"/>
            <a:ext cx="228460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2.UI/UX</a:t>
            </a:r>
          </a:p>
        </p:txBody>
      </p:sp>
    </p:spTree>
    <p:extLst>
      <p:ext uri="{BB962C8B-B14F-4D97-AF65-F5344CB8AC3E}">
        <p14:creationId xmlns:p14="http://schemas.microsoft.com/office/powerpoint/2010/main" val="22975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E42C5-E0DA-A77A-BBF9-2446A20F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1" y="0"/>
            <a:ext cx="410006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A829B-0AFD-4972-ECB8-088F6628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932" y="0"/>
            <a:ext cx="4085268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A102C5-AE66-5BBD-A3DC-93FD93286D5E}"/>
              </a:ext>
            </a:extLst>
          </p:cNvPr>
          <p:cNvSpPr/>
          <p:nvPr/>
        </p:nvSpPr>
        <p:spPr>
          <a:xfrm>
            <a:off x="807415" y="2690336"/>
            <a:ext cx="1731564" cy="1477328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GB" sz="3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Sign In </a:t>
            </a:r>
          </a:p>
          <a:p>
            <a:pPr algn="ctr"/>
            <a:r>
              <a:rPr lang="en-GB" sz="3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/</a:t>
            </a:r>
          </a:p>
          <a:p>
            <a:pPr algn="ctr"/>
            <a:r>
              <a:rPr lang="en-GB" sz="3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 Sign Out</a:t>
            </a:r>
          </a:p>
        </p:txBody>
      </p:sp>
    </p:spTree>
    <p:extLst>
      <p:ext uri="{BB962C8B-B14F-4D97-AF65-F5344CB8AC3E}">
        <p14:creationId xmlns:p14="http://schemas.microsoft.com/office/powerpoint/2010/main" val="23961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EF10D-686B-C7A3-7950-C17E1C30E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52" y="255952"/>
            <a:ext cx="9557683" cy="6346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C9C3A4-C2FE-4759-7763-64518E25BE3D}"/>
              </a:ext>
            </a:extLst>
          </p:cNvPr>
          <p:cNvSpPr/>
          <p:nvPr/>
        </p:nvSpPr>
        <p:spPr>
          <a:xfrm>
            <a:off x="319607" y="3076440"/>
            <a:ext cx="2095445" cy="553998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GB" sz="3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News Feed</a:t>
            </a:r>
          </a:p>
        </p:txBody>
      </p:sp>
    </p:spTree>
    <p:extLst>
      <p:ext uri="{BB962C8B-B14F-4D97-AF65-F5344CB8AC3E}">
        <p14:creationId xmlns:p14="http://schemas.microsoft.com/office/powerpoint/2010/main" val="88002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A81D63-2982-E535-52E1-0CB8030CB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31" y="-104775"/>
            <a:ext cx="67491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E7D37-F100-8FA1-2EC9-FFAC0A9B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7" y="0"/>
            <a:ext cx="272165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FC9542-0D20-8CF1-249B-2D769C09F506}"/>
              </a:ext>
            </a:extLst>
          </p:cNvPr>
          <p:cNvSpPr/>
          <p:nvPr/>
        </p:nvSpPr>
        <p:spPr>
          <a:xfrm>
            <a:off x="3009284" y="1181353"/>
            <a:ext cx="1157688" cy="553998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GB" sz="3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News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0E29E-C175-8B2F-EB57-AD92452C1268}"/>
              </a:ext>
            </a:extLst>
          </p:cNvPr>
          <p:cNvSpPr/>
          <p:nvPr/>
        </p:nvSpPr>
        <p:spPr>
          <a:xfrm>
            <a:off x="4214692" y="4082306"/>
            <a:ext cx="1332417" cy="553998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GB" sz="3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Profile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BBD6D620-CF9B-3065-7EF6-3845C9017088}"/>
              </a:ext>
            </a:extLst>
          </p:cNvPr>
          <p:cNvSpPr/>
          <p:nvPr/>
        </p:nvSpPr>
        <p:spPr>
          <a:xfrm>
            <a:off x="4166972" y="1577659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C1A55FAC-4846-9FCF-AB30-0AB60206B51A}"/>
              </a:ext>
            </a:extLst>
          </p:cNvPr>
          <p:cNvSpPr/>
          <p:nvPr/>
        </p:nvSpPr>
        <p:spPr>
          <a:xfrm>
            <a:off x="3387733" y="4497488"/>
            <a:ext cx="837615" cy="1445427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3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6282F-C3A9-1543-701E-C2F053415CA2}"/>
              </a:ext>
            </a:extLst>
          </p:cNvPr>
          <p:cNvSpPr/>
          <p:nvPr/>
        </p:nvSpPr>
        <p:spPr>
          <a:xfrm>
            <a:off x="4154997" y="2890445"/>
            <a:ext cx="4129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3.</a:t>
            </a:r>
            <a:r>
              <a:rPr lang="en-GB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DATABASE</a:t>
            </a:r>
            <a:endParaRPr lang="en-GB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52339"/>
      </p:ext>
    </p:extLst>
  </p:cSld>
  <p:clrMapOvr>
    <a:masterClrMapping/>
  </p:clrMapOvr>
</p:sld>
</file>

<file path=ppt/theme/theme1.xml><?xml version="1.0" encoding="utf-8"?>
<a:theme xmlns:a="http://schemas.openxmlformats.org/drawingml/2006/main" name="#1 Business Plan for Small Business by Slidesgo">
  <a:themeElements>
    <a:clrScheme name="Simple Light">
      <a:dk1>
        <a:srgbClr val="252525"/>
      </a:dk1>
      <a:lt1>
        <a:srgbClr val="FFFFFF"/>
      </a:lt1>
      <a:dk2>
        <a:srgbClr val="7C75D1"/>
      </a:dk2>
      <a:lt2>
        <a:srgbClr val="A59AE8"/>
      </a:lt2>
      <a:accent1>
        <a:srgbClr val="FF4F4F"/>
      </a:accent1>
      <a:accent2>
        <a:srgbClr val="2C8952"/>
      </a:accent2>
      <a:accent3>
        <a:srgbClr val="69AF7A"/>
      </a:accent3>
      <a:accent4>
        <a:srgbClr val="E8BD54"/>
      </a:accent4>
      <a:accent5>
        <a:srgbClr val="F9D87A"/>
      </a:accent5>
      <a:accent6>
        <a:srgbClr val="C8C4F7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PROJECT - TATA ONLINE</Template>
  <TotalTime>110</TotalTime>
  <Words>52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Haettenschweiler</vt:lpstr>
      <vt:lpstr>Lexend Deca</vt:lpstr>
      <vt:lpstr>Pontano Sans</vt:lpstr>
      <vt:lpstr>#1 Business Plan for Small Business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DO</dc:creator>
  <cp:lastModifiedBy>NGUYEN DO</cp:lastModifiedBy>
  <cp:revision>3</cp:revision>
  <dcterms:created xsi:type="dcterms:W3CDTF">2024-09-30T10:05:04Z</dcterms:created>
  <dcterms:modified xsi:type="dcterms:W3CDTF">2024-09-30T12:40:08Z</dcterms:modified>
</cp:coreProperties>
</file>