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595"/>
  </p:normalViewPr>
  <p:slideViewPr>
    <p:cSldViewPr snapToGrid="0" snapToObjects="1">
      <p:cViewPr varScale="1">
        <p:scale>
          <a:sx n="88" d="100"/>
          <a:sy n="88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FD9-2A43-7A4D-B709-29FC8A3F6E2B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A70D-08C3-A34B-9142-944137F07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</a:t>
            </a:r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Nguyen Tien </a:t>
            </a:r>
            <a:r>
              <a:rPr lang="en-US" dirty="0" err="1" smtClean="0"/>
              <a:t>Thanh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590519" y="3365549"/>
            <a:ext cx="2916820" cy="1400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Logic</a:t>
            </a:r>
          </a:p>
        </p:txBody>
      </p:sp>
      <p:sp>
        <p:nvSpPr>
          <p:cNvPr id="4" name="Oval 3"/>
          <p:cNvSpPr/>
          <p:nvPr/>
        </p:nvSpPr>
        <p:spPr>
          <a:xfrm>
            <a:off x="93123" y="1244949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DealButton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6"/>
            <a:endCxn id="3" idx="1"/>
          </p:cNvCxnSpPr>
          <p:nvPr/>
        </p:nvCxnSpPr>
        <p:spPr>
          <a:xfrm>
            <a:off x="3009943" y="2521057"/>
            <a:ext cx="2007734" cy="104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5541" y="232087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Command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093844" y="818911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Object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CardFactory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Icard</a:t>
            </a:r>
            <a:endParaRPr lang="en-US" dirty="0" smtClean="0"/>
          </a:p>
          <a:p>
            <a:pPr algn="ctr"/>
            <a:r>
              <a:rPr lang="en-US" dirty="0" smtClean="0"/>
              <a:t>-Card</a:t>
            </a:r>
            <a:endParaRPr lang="en-US" dirty="0"/>
          </a:p>
        </p:txBody>
      </p:sp>
      <p:cxnSp>
        <p:nvCxnSpPr>
          <p:cNvPr id="12" name="Straight Connector 11"/>
          <p:cNvCxnSpPr>
            <a:stCxn id="3" idx="7"/>
            <a:endCxn id="10" idx="2"/>
          </p:cNvCxnSpPr>
          <p:nvPr/>
        </p:nvCxnSpPr>
        <p:spPr>
          <a:xfrm flipV="1">
            <a:off x="7080181" y="2095019"/>
            <a:ext cx="2013663" cy="14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9869" y="2999346"/>
            <a:ext cx="141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Change State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5759" y="4291058"/>
            <a:ext cx="2916820" cy="2552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CardDealer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7"/>
            <a:endCxn id="3" idx="2"/>
          </p:cNvCxnSpPr>
          <p:nvPr/>
        </p:nvCxnSpPr>
        <p:spPr>
          <a:xfrm flipV="1">
            <a:off x="2645421" y="4065817"/>
            <a:ext cx="1945098" cy="59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6453" y="44189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Command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54598" y="62911"/>
            <a:ext cx="10515600" cy="1325563"/>
          </a:xfrm>
        </p:spPr>
        <p:txBody>
          <a:bodyPr/>
          <a:lstStyle/>
          <a:p>
            <a:r>
              <a:rPr lang="en-US" dirty="0" smtClean="0"/>
              <a:t>Program context and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4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791"/>
            <a:ext cx="10515600" cy="1325563"/>
          </a:xfrm>
        </p:spPr>
        <p:txBody>
          <a:bodyPr/>
          <a:lstStyle/>
          <a:p>
            <a:r>
              <a:rPr lang="en-US" dirty="0" smtClean="0"/>
              <a:t>Card Factory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50403"/>
            <a:ext cx="3280229" cy="2002971"/>
            <a:chOff x="1074057" y="2278743"/>
            <a:chExt cx="4252686" cy="2627086"/>
          </a:xfrm>
        </p:grpSpPr>
        <p:sp>
          <p:nvSpPr>
            <p:cNvPr id="5" name="Rectangle 4"/>
            <p:cNvSpPr/>
            <p:nvPr/>
          </p:nvSpPr>
          <p:spPr>
            <a:xfrm>
              <a:off x="1074057" y="2902857"/>
              <a:ext cx="4252686" cy="20029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getNewCard</a:t>
              </a:r>
              <a:r>
                <a:rPr lang="en-US" dirty="0" smtClean="0"/>
                <a:t>() : </a:t>
              </a:r>
              <a:r>
                <a:rPr lang="en-US" dirty="0" err="1" smtClean="0"/>
                <a:t>ICard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4057" y="2278743"/>
              <a:ext cx="4252686" cy="624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CardFactory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47113" y="5101771"/>
            <a:ext cx="3280229" cy="950685"/>
            <a:chOff x="1074057" y="2278741"/>
            <a:chExt cx="4252686" cy="1557232"/>
          </a:xfrm>
        </p:grpSpPr>
        <p:sp>
          <p:nvSpPr>
            <p:cNvPr id="9" name="Rectangle 8"/>
            <p:cNvSpPr/>
            <p:nvPr/>
          </p:nvSpPr>
          <p:spPr>
            <a:xfrm>
              <a:off x="1074057" y="2902856"/>
              <a:ext cx="4252686" cy="933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4057" y="2278741"/>
              <a:ext cx="4252686" cy="624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Card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47114" y="1332188"/>
            <a:ext cx="3280229" cy="2002971"/>
            <a:chOff x="1074057" y="2278743"/>
            <a:chExt cx="4252686" cy="2627086"/>
          </a:xfrm>
        </p:grpSpPr>
        <p:sp>
          <p:nvSpPr>
            <p:cNvPr id="12" name="Rectangle 11"/>
            <p:cNvSpPr/>
            <p:nvPr/>
          </p:nvSpPr>
          <p:spPr>
            <a:xfrm>
              <a:off x="1074057" y="3196613"/>
              <a:ext cx="4252686" cy="1709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compare(</a:t>
              </a:r>
              <a:r>
                <a:rPr lang="en-US" dirty="0" err="1" smtClean="0"/>
                <a:t>ICard</a:t>
              </a:r>
              <a:r>
                <a:rPr lang="en-US" dirty="0" smtClean="0"/>
                <a:t>)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74057" y="2278743"/>
              <a:ext cx="4252686" cy="9178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&lt;&lt; Interface &gt;&gt;</a:t>
              </a:r>
            </a:p>
            <a:p>
              <a:pPr algn="ctr"/>
              <a:r>
                <a:rPr lang="en-US" dirty="0" err="1" smtClean="0"/>
                <a:t>ICard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85842" y="3322390"/>
            <a:ext cx="402770" cy="1779381"/>
            <a:chOff x="8285842" y="3322390"/>
            <a:chExt cx="402770" cy="1779381"/>
          </a:xfrm>
        </p:grpSpPr>
        <p:sp>
          <p:nvSpPr>
            <p:cNvPr id="14" name="Triangle 13"/>
            <p:cNvSpPr/>
            <p:nvPr/>
          </p:nvSpPr>
          <p:spPr>
            <a:xfrm>
              <a:off x="8285842" y="3322390"/>
              <a:ext cx="402770" cy="3386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  <a:endCxn id="10" idx="0"/>
            </p:cNvCxnSpPr>
            <p:nvPr/>
          </p:nvCxnSpPr>
          <p:spPr>
            <a:xfrm>
              <a:off x="8487227" y="3661022"/>
              <a:ext cx="1" cy="144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triped Right Arrow 17"/>
          <p:cNvSpPr/>
          <p:nvPr/>
        </p:nvSpPr>
        <p:spPr>
          <a:xfrm flipV="1">
            <a:off x="4118429" y="2206166"/>
            <a:ext cx="2728684" cy="167146"/>
          </a:xfrm>
          <a:prstGeom prst="stripedRightArrow">
            <a:avLst/>
          </a:prstGeom>
          <a:noFill/>
          <a:ln w="25400" cap="flat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86" y="189388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use &gt;&gt;</a:t>
            </a:r>
            <a:endParaRPr lang="en-US" dirty="0"/>
          </a:p>
        </p:txBody>
      </p:sp>
      <p:sp>
        <p:nvSpPr>
          <p:cNvPr id="21" name="Process 20"/>
          <p:cNvSpPr/>
          <p:nvPr/>
        </p:nvSpPr>
        <p:spPr>
          <a:xfrm>
            <a:off x="2220686" y="3661021"/>
            <a:ext cx="3939542" cy="2598859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getNewCard</a:t>
            </a:r>
            <a:r>
              <a:rPr lang="en-US" dirty="0" smtClean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   return new Card();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Dealer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7114" y="1690688"/>
            <a:ext cx="3280229" cy="2002971"/>
            <a:chOff x="1074057" y="2278743"/>
            <a:chExt cx="4252686" cy="2627086"/>
          </a:xfrm>
        </p:grpSpPr>
        <p:sp>
          <p:nvSpPr>
            <p:cNvPr id="5" name="Rectangle 4"/>
            <p:cNvSpPr/>
            <p:nvPr/>
          </p:nvSpPr>
          <p:spPr>
            <a:xfrm>
              <a:off x="1074057" y="2902857"/>
              <a:ext cx="4252686" cy="20029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getInstance</a:t>
              </a:r>
              <a:r>
                <a:rPr lang="en-US" dirty="0" smtClean="0"/>
                <a:t>() : </a:t>
              </a:r>
              <a:r>
                <a:rPr lang="en-US" dirty="0" err="1" smtClean="0"/>
                <a:t>CardDealer</a:t>
              </a:r>
              <a:endParaRPr lang="en-US" dirty="0" smtClean="0"/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dealCard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4057" y="2278743"/>
              <a:ext cx="4252686" cy="624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CardDealer</a:t>
              </a:r>
              <a:endParaRPr lang="en-US" dirty="0"/>
            </a:p>
          </p:txBody>
        </p:sp>
      </p:grpSp>
      <p:sp>
        <p:nvSpPr>
          <p:cNvPr id="7" name="Striped Right Arrow 6"/>
          <p:cNvSpPr/>
          <p:nvPr/>
        </p:nvSpPr>
        <p:spPr>
          <a:xfrm flipV="1">
            <a:off x="7180943" y="2761158"/>
            <a:ext cx="2728684" cy="167146"/>
          </a:xfrm>
          <a:prstGeom prst="stripedRightArrow">
            <a:avLst/>
          </a:prstGeom>
          <a:noFill/>
          <a:ln w="25400" cap="flat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9627" y="2525939"/>
            <a:ext cx="137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static</a:t>
            </a:r>
          </a:p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①　</a:t>
            </a:r>
            <a:r>
              <a:rPr lang="en-US" dirty="0" smtClean="0"/>
              <a:t>Change </a:t>
            </a:r>
            <a:r>
              <a:rPr lang="en-US" dirty="0" err="1" smtClean="0"/>
              <a:t>GameLogic</a:t>
            </a:r>
            <a:r>
              <a:rPr lang="en-US" dirty="0" smtClean="0"/>
              <a:t> code to Singleton</a:t>
            </a:r>
          </a:p>
          <a:p>
            <a:pPr marL="0" indent="0">
              <a:buNone/>
            </a:pPr>
            <a:r>
              <a:rPr lang="ja-JP" altLang="en-US" dirty="0" smtClean="0"/>
              <a:t>②　</a:t>
            </a:r>
            <a:r>
              <a:rPr lang="en-US" dirty="0" smtClean="0"/>
              <a:t>Create more card type : </a:t>
            </a:r>
            <a:r>
              <a:rPr lang="en-US" dirty="0" err="1" smtClean="0"/>
              <a:t>Jocker</a:t>
            </a:r>
            <a:r>
              <a:rPr lang="en-US" dirty="0" smtClean="0"/>
              <a:t> </a:t>
            </a:r>
            <a:endParaRPr lang="ja-JP" altLang="en-US" dirty="0" smtClean="0"/>
          </a:p>
          <a:p>
            <a:pPr marL="0" indent="0">
              <a:buNone/>
            </a:pPr>
            <a:r>
              <a:rPr lang="ja-JP" altLang="en-US" dirty="0" smtClean="0"/>
              <a:t>③　</a:t>
            </a:r>
            <a:r>
              <a:rPr lang="vi-VN" altLang="ja-JP" smtClean="0"/>
              <a:t>Complete card display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ＭＳ Ｐゴシック</vt:lpstr>
      <vt:lpstr>Arial</vt:lpstr>
      <vt:lpstr>Office Theme</vt:lpstr>
      <vt:lpstr>Week 1 Project Design</vt:lpstr>
      <vt:lpstr>Program context and relationship</vt:lpstr>
      <vt:lpstr>Card Factory</vt:lpstr>
      <vt:lpstr>Card Dealer</vt:lpstr>
      <vt:lpstr>Work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</dc:creator>
  <cp:lastModifiedBy>Thanh Nguyen</cp:lastModifiedBy>
  <cp:revision>38</cp:revision>
  <dcterms:created xsi:type="dcterms:W3CDTF">2015-11-04T06:40:01Z</dcterms:created>
  <dcterms:modified xsi:type="dcterms:W3CDTF">2015-11-04T07:36:54Z</dcterms:modified>
</cp:coreProperties>
</file>