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9"/>
    <p:restoredTop sz="94595"/>
  </p:normalViewPr>
  <p:slideViewPr>
    <p:cSldViewPr snapToGrid="0" snapToObjects="1">
      <p:cViewPr varScale="1">
        <p:scale>
          <a:sx n="58" d="100"/>
          <a:sy n="58" d="100"/>
        </p:scale>
        <p:origin x="240" y="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F0FD9-2A43-7A4D-B709-29FC8A3F6E2B}" type="datetimeFigureOut">
              <a:rPr lang="en-US" smtClean="0"/>
              <a:t>11/14/15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0A70D-08C3-A34B-9142-944137F07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220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F0FD9-2A43-7A4D-B709-29FC8A3F6E2B}" type="datetimeFigureOut">
              <a:rPr lang="en-US" smtClean="0"/>
              <a:t>11/14/15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0A70D-08C3-A34B-9142-944137F07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152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F0FD9-2A43-7A4D-B709-29FC8A3F6E2B}" type="datetimeFigureOut">
              <a:rPr lang="en-US" smtClean="0"/>
              <a:t>11/14/15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0A70D-08C3-A34B-9142-944137F07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55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F0FD9-2A43-7A4D-B709-29FC8A3F6E2B}" type="datetimeFigureOut">
              <a:rPr lang="en-US" smtClean="0"/>
              <a:t>11/14/15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0A70D-08C3-A34B-9142-944137F07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628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F0FD9-2A43-7A4D-B709-29FC8A3F6E2B}" type="datetimeFigureOut">
              <a:rPr lang="en-US" smtClean="0"/>
              <a:t>11/14/15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0A70D-08C3-A34B-9142-944137F07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028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F0FD9-2A43-7A4D-B709-29FC8A3F6E2B}" type="datetimeFigureOut">
              <a:rPr lang="en-US" smtClean="0"/>
              <a:t>11/14/15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0A70D-08C3-A34B-9142-944137F07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606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F0FD9-2A43-7A4D-B709-29FC8A3F6E2B}" type="datetimeFigureOut">
              <a:rPr lang="en-US" smtClean="0"/>
              <a:t>11/14/15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0A70D-08C3-A34B-9142-944137F07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472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F0FD9-2A43-7A4D-B709-29FC8A3F6E2B}" type="datetimeFigureOut">
              <a:rPr lang="en-US" smtClean="0"/>
              <a:t>11/14/15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0A70D-08C3-A34B-9142-944137F07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377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F0FD9-2A43-7A4D-B709-29FC8A3F6E2B}" type="datetimeFigureOut">
              <a:rPr lang="en-US" smtClean="0"/>
              <a:t>11/14/15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0A70D-08C3-A34B-9142-944137F07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263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F0FD9-2A43-7A4D-B709-29FC8A3F6E2B}" type="datetimeFigureOut">
              <a:rPr lang="en-US" smtClean="0"/>
              <a:t>11/14/15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0A70D-08C3-A34B-9142-944137F07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215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F0FD9-2A43-7A4D-B709-29FC8A3F6E2B}" type="datetimeFigureOut">
              <a:rPr lang="en-US" smtClean="0"/>
              <a:t>11/14/15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0A70D-08C3-A34B-9142-944137F07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238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F0FD9-2A43-7A4D-B709-29FC8A3F6E2B}" type="datetimeFigureOut">
              <a:rPr lang="en-US" smtClean="0"/>
              <a:t>11/14/15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0A70D-08C3-A34B-9142-944137F07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947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Week </a:t>
            </a:r>
            <a:r>
              <a:rPr lang="en-US" dirty="0" smtClean="0"/>
              <a:t>2 </a:t>
            </a:r>
            <a:r>
              <a:rPr lang="en-US" dirty="0" smtClean="0"/>
              <a:t>Project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: Nguyen Tien </a:t>
            </a:r>
            <a:r>
              <a:rPr lang="en-US" dirty="0" err="1" smtClean="0"/>
              <a:t>Thanh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557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327184" y="3409390"/>
            <a:ext cx="2916820" cy="14005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Game Logic</a:t>
            </a:r>
          </a:p>
        </p:txBody>
      </p:sp>
      <p:sp>
        <p:nvSpPr>
          <p:cNvPr id="4" name="Oval 3"/>
          <p:cNvSpPr/>
          <p:nvPr/>
        </p:nvSpPr>
        <p:spPr>
          <a:xfrm>
            <a:off x="93123" y="1244949"/>
            <a:ext cx="2916820" cy="25522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UI</a:t>
            </a:r>
          </a:p>
          <a:p>
            <a:pPr algn="ctr"/>
            <a:r>
              <a:rPr lang="en-US" dirty="0" smtClean="0"/>
              <a:t>-</a:t>
            </a:r>
            <a:r>
              <a:rPr lang="en-US" dirty="0" err="1" smtClean="0"/>
              <a:t>DealButton</a:t>
            </a:r>
            <a:endParaRPr lang="en-US" dirty="0"/>
          </a:p>
        </p:txBody>
      </p:sp>
      <p:cxnSp>
        <p:nvCxnSpPr>
          <p:cNvPr id="6" name="Straight Connector 5"/>
          <p:cNvCxnSpPr>
            <a:stCxn id="4" idx="6"/>
            <a:endCxn id="7" idx="1"/>
          </p:cNvCxnSpPr>
          <p:nvPr/>
        </p:nvCxnSpPr>
        <p:spPr>
          <a:xfrm>
            <a:off x="3009943" y="2521057"/>
            <a:ext cx="333656" cy="400474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343599" y="2736865"/>
            <a:ext cx="206447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PlayerCommandBus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9093844" y="818911"/>
            <a:ext cx="2916820" cy="25522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Game Object</a:t>
            </a:r>
          </a:p>
          <a:p>
            <a:pPr algn="ctr"/>
            <a:r>
              <a:rPr lang="en-US" dirty="0" smtClean="0"/>
              <a:t>-</a:t>
            </a:r>
            <a:r>
              <a:rPr lang="en-US" dirty="0" err="1" smtClean="0"/>
              <a:t>CardFactory</a:t>
            </a:r>
            <a:endParaRPr lang="en-US" dirty="0" smtClean="0"/>
          </a:p>
          <a:p>
            <a:pPr algn="ctr"/>
            <a:r>
              <a:rPr lang="en-US" dirty="0" smtClean="0"/>
              <a:t>-</a:t>
            </a:r>
            <a:r>
              <a:rPr lang="en-US" dirty="0" err="1" smtClean="0"/>
              <a:t>Icard</a:t>
            </a:r>
            <a:endParaRPr lang="en-US" dirty="0" smtClean="0"/>
          </a:p>
          <a:p>
            <a:pPr algn="ctr"/>
            <a:r>
              <a:rPr lang="en-US" dirty="0" smtClean="0"/>
              <a:t>-Card</a:t>
            </a:r>
            <a:endParaRPr lang="en-US" dirty="0"/>
          </a:p>
        </p:txBody>
      </p:sp>
      <p:cxnSp>
        <p:nvCxnSpPr>
          <p:cNvPr id="12" name="Straight Connector 11"/>
          <p:cNvCxnSpPr>
            <a:stCxn id="3" idx="7"/>
            <a:endCxn id="10" idx="2"/>
          </p:cNvCxnSpPr>
          <p:nvPr/>
        </p:nvCxnSpPr>
        <p:spPr>
          <a:xfrm flipV="1">
            <a:off x="7816846" y="2095019"/>
            <a:ext cx="1276998" cy="1519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689869" y="2999346"/>
            <a:ext cx="14164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Display</a:t>
            </a:r>
          </a:p>
          <a:p>
            <a:r>
              <a:rPr lang="en-US" dirty="0" smtClean="0"/>
              <a:t>Change State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155759" y="4291058"/>
            <a:ext cx="2916820" cy="25522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CardDealer</a:t>
            </a:r>
            <a:endParaRPr lang="en-US" dirty="0"/>
          </a:p>
        </p:txBody>
      </p:sp>
      <p:cxnSp>
        <p:nvCxnSpPr>
          <p:cNvPr id="20" name="Straight Connector 19"/>
          <p:cNvCxnSpPr>
            <a:stCxn id="19" idx="6"/>
            <a:endCxn id="25" idx="1"/>
          </p:cNvCxnSpPr>
          <p:nvPr/>
        </p:nvCxnSpPr>
        <p:spPr>
          <a:xfrm flipV="1">
            <a:off x="3072579" y="5360369"/>
            <a:ext cx="299952" cy="206797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372531" y="5175703"/>
            <a:ext cx="1598707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GameEventBus</a:t>
            </a:r>
            <a:endParaRPr lang="en-US" dirty="0"/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854598" y="62911"/>
            <a:ext cx="10515600" cy="1325563"/>
          </a:xfrm>
        </p:spPr>
        <p:txBody>
          <a:bodyPr/>
          <a:lstStyle/>
          <a:p>
            <a:r>
              <a:rPr lang="en-US" dirty="0" smtClean="0"/>
              <a:t>Program context and relationship</a:t>
            </a:r>
            <a:endParaRPr lang="en-US" dirty="0"/>
          </a:p>
        </p:txBody>
      </p:sp>
      <p:cxnSp>
        <p:nvCxnSpPr>
          <p:cNvPr id="15" name="Straight Connector 14"/>
          <p:cNvCxnSpPr>
            <a:stCxn id="3" idx="0"/>
            <a:endCxn id="7" idx="3"/>
          </p:cNvCxnSpPr>
          <p:nvPr/>
        </p:nvCxnSpPr>
        <p:spPr>
          <a:xfrm flipH="1" flipV="1">
            <a:off x="5408075" y="2921531"/>
            <a:ext cx="1377519" cy="487859"/>
          </a:xfrm>
          <a:prstGeom prst="line">
            <a:avLst/>
          </a:prstGeom>
          <a:ln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848846" y="2327247"/>
            <a:ext cx="1125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command</a:t>
            </a:r>
            <a:endParaRPr lang="en-US" dirty="0"/>
          </a:p>
        </p:txBody>
      </p:sp>
      <p:cxnSp>
        <p:nvCxnSpPr>
          <p:cNvPr id="30" name="Straight Connector 29"/>
          <p:cNvCxnSpPr>
            <a:stCxn id="3" idx="4"/>
            <a:endCxn id="25" idx="3"/>
          </p:cNvCxnSpPr>
          <p:nvPr/>
        </p:nvCxnSpPr>
        <p:spPr>
          <a:xfrm flipH="1">
            <a:off x="4971238" y="4809926"/>
            <a:ext cx="1814356" cy="550443"/>
          </a:xfrm>
          <a:prstGeom prst="line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9" idx="7"/>
            <a:endCxn id="50" idx="2"/>
          </p:cNvCxnSpPr>
          <p:nvPr/>
        </p:nvCxnSpPr>
        <p:spPr>
          <a:xfrm flipV="1">
            <a:off x="2645421" y="3903941"/>
            <a:ext cx="1381679" cy="76088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218226" y="3904555"/>
            <a:ext cx="1125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command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411532" y="5569629"/>
            <a:ext cx="713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event</a:t>
            </a:r>
            <a:endParaRPr lang="en-US" dirty="0"/>
          </a:p>
        </p:txBody>
      </p:sp>
      <p:cxnSp>
        <p:nvCxnSpPr>
          <p:cNvPr id="42" name="Straight Connector 41"/>
          <p:cNvCxnSpPr>
            <a:stCxn id="50" idx="3"/>
            <a:endCxn id="3" idx="1"/>
          </p:cNvCxnSpPr>
          <p:nvPr/>
        </p:nvCxnSpPr>
        <p:spPr>
          <a:xfrm flipV="1">
            <a:off x="5049976" y="3614494"/>
            <a:ext cx="704366" cy="104781"/>
          </a:xfrm>
          <a:prstGeom prst="line">
            <a:avLst/>
          </a:prstGeom>
          <a:ln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004223" y="3534609"/>
            <a:ext cx="2045753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Game</a:t>
            </a:r>
            <a:r>
              <a:rPr lang="en-US" dirty="0" err="1" smtClean="0"/>
              <a:t>CommandBus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943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7791"/>
            <a:ext cx="10515600" cy="1325563"/>
          </a:xfrm>
        </p:spPr>
        <p:txBody>
          <a:bodyPr/>
          <a:lstStyle/>
          <a:p>
            <a:r>
              <a:rPr lang="en-US" dirty="0" smtClean="0"/>
              <a:t>Card Factory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838200" y="1250403"/>
            <a:ext cx="3280229" cy="2002971"/>
            <a:chOff x="1074057" y="2278743"/>
            <a:chExt cx="4252686" cy="2627086"/>
          </a:xfrm>
        </p:grpSpPr>
        <p:sp>
          <p:nvSpPr>
            <p:cNvPr id="5" name="Rectangle 4"/>
            <p:cNvSpPr/>
            <p:nvPr/>
          </p:nvSpPr>
          <p:spPr>
            <a:xfrm>
              <a:off x="1074057" y="2902857"/>
              <a:ext cx="4252686" cy="200297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/>
                <a:t>+ </a:t>
              </a:r>
              <a:r>
                <a:rPr lang="en-US" dirty="0" err="1" smtClean="0"/>
                <a:t>getNewCard</a:t>
              </a:r>
              <a:r>
                <a:rPr lang="en-US" dirty="0" smtClean="0"/>
                <a:t>() : </a:t>
              </a:r>
              <a:r>
                <a:rPr lang="en-US" dirty="0" err="1" smtClean="0"/>
                <a:t>ICard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074057" y="2278743"/>
              <a:ext cx="4252686" cy="6241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CardFactory</a:t>
              </a:r>
              <a:endParaRPr 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847113" y="5101771"/>
            <a:ext cx="3280229" cy="950685"/>
            <a:chOff x="1074057" y="2278741"/>
            <a:chExt cx="4252686" cy="1557232"/>
          </a:xfrm>
        </p:grpSpPr>
        <p:sp>
          <p:nvSpPr>
            <p:cNvPr id="9" name="Rectangle 8"/>
            <p:cNvSpPr/>
            <p:nvPr/>
          </p:nvSpPr>
          <p:spPr>
            <a:xfrm>
              <a:off x="1074057" y="2902856"/>
              <a:ext cx="4252686" cy="93311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074057" y="2278741"/>
              <a:ext cx="4252686" cy="62411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Card</a:t>
              </a:r>
              <a:endParaRPr lang="en-US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47114" y="1332188"/>
            <a:ext cx="3280229" cy="2002971"/>
            <a:chOff x="1074057" y="2278743"/>
            <a:chExt cx="4252686" cy="2627086"/>
          </a:xfrm>
        </p:grpSpPr>
        <p:sp>
          <p:nvSpPr>
            <p:cNvPr id="12" name="Rectangle 11"/>
            <p:cNvSpPr/>
            <p:nvPr/>
          </p:nvSpPr>
          <p:spPr>
            <a:xfrm>
              <a:off x="1074057" y="3196613"/>
              <a:ext cx="4252686" cy="170921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/>
                <a:t>+ compare(</a:t>
              </a:r>
              <a:r>
                <a:rPr lang="en-US" dirty="0" err="1" smtClean="0"/>
                <a:t>ICard</a:t>
              </a:r>
              <a:r>
                <a:rPr lang="en-US" dirty="0" smtClean="0"/>
                <a:t>) : </a:t>
              </a:r>
              <a:r>
                <a:rPr lang="en-US" dirty="0" err="1" smtClean="0"/>
                <a:t>int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074057" y="2278743"/>
              <a:ext cx="4252686" cy="91787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&lt;&lt; Interface &gt;&gt;</a:t>
              </a:r>
            </a:p>
            <a:p>
              <a:pPr algn="ctr"/>
              <a:r>
                <a:rPr lang="en-US" dirty="0" err="1" smtClean="0"/>
                <a:t>ICard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8285842" y="3322390"/>
            <a:ext cx="402770" cy="1779381"/>
            <a:chOff x="8285842" y="3322390"/>
            <a:chExt cx="402770" cy="1779381"/>
          </a:xfrm>
        </p:grpSpPr>
        <p:sp>
          <p:nvSpPr>
            <p:cNvPr id="14" name="Triangle 13"/>
            <p:cNvSpPr/>
            <p:nvPr/>
          </p:nvSpPr>
          <p:spPr>
            <a:xfrm>
              <a:off x="8285842" y="3322390"/>
              <a:ext cx="402770" cy="338632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/>
            <p:cNvCxnSpPr>
              <a:stCxn id="14" idx="3"/>
              <a:endCxn id="10" idx="0"/>
            </p:cNvCxnSpPr>
            <p:nvPr/>
          </p:nvCxnSpPr>
          <p:spPr>
            <a:xfrm>
              <a:off x="8487227" y="3661022"/>
              <a:ext cx="1" cy="144074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Striped Right Arrow 17"/>
          <p:cNvSpPr/>
          <p:nvPr/>
        </p:nvSpPr>
        <p:spPr>
          <a:xfrm flipV="1">
            <a:off x="4118429" y="2206166"/>
            <a:ext cx="2728684" cy="167146"/>
          </a:xfrm>
          <a:prstGeom prst="stripedRightArrow">
            <a:avLst/>
          </a:prstGeom>
          <a:noFill/>
          <a:ln w="25400" cap="flat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081086" y="1893883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&lt;&lt; use &gt;&gt;</a:t>
            </a:r>
            <a:endParaRPr lang="en-US" dirty="0"/>
          </a:p>
        </p:txBody>
      </p:sp>
      <p:sp>
        <p:nvSpPr>
          <p:cNvPr id="21" name="Process 20"/>
          <p:cNvSpPr/>
          <p:nvPr/>
        </p:nvSpPr>
        <p:spPr>
          <a:xfrm>
            <a:off x="2220686" y="3661021"/>
            <a:ext cx="3939542" cy="2598859"/>
          </a:xfrm>
          <a:prstGeom prst="flowChartProcess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getNewCard</a:t>
            </a:r>
            <a:r>
              <a:rPr lang="en-US" dirty="0" smtClean="0"/>
              <a:t>() {</a:t>
            </a:r>
          </a:p>
          <a:p>
            <a:r>
              <a:rPr lang="en-US" dirty="0"/>
              <a:t> </a:t>
            </a:r>
            <a:r>
              <a:rPr lang="en-US" dirty="0" smtClean="0"/>
              <a:t>    return new Card();</a:t>
            </a:r>
            <a:endParaRPr lang="en-US" dirty="0"/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99978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Card Dealer (Singleton)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307114" y="1690688"/>
            <a:ext cx="3280229" cy="2002971"/>
            <a:chOff x="1074057" y="2278743"/>
            <a:chExt cx="4252686" cy="2627086"/>
          </a:xfrm>
        </p:grpSpPr>
        <p:sp>
          <p:nvSpPr>
            <p:cNvPr id="5" name="Rectangle 4"/>
            <p:cNvSpPr/>
            <p:nvPr/>
          </p:nvSpPr>
          <p:spPr>
            <a:xfrm>
              <a:off x="1074057" y="2902857"/>
              <a:ext cx="4252686" cy="200297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/>
                <a:t>+ </a:t>
              </a:r>
              <a:r>
                <a:rPr lang="en-US" dirty="0" err="1" smtClean="0"/>
                <a:t>getInstance</a:t>
              </a:r>
              <a:r>
                <a:rPr lang="en-US" dirty="0" smtClean="0"/>
                <a:t>() : </a:t>
              </a:r>
              <a:r>
                <a:rPr lang="en-US" dirty="0" err="1" smtClean="0"/>
                <a:t>CardDealer</a:t>
              </a:r>
              <a:endParaRPr lang="en-US" dirty="0" smtClean="0"/>
            </a:p>
            <a:p>
              <a:r>
                <a:rPr lang="en-US" dirty="0" smtClean="0"/>
                <a:t>+ </a:t>
              </a:r>
              <a:r>
                <a:rPr lang="en-US" dirty="0" err="1" smtClean="0"/>
                <a:t>dealCard</a:t>
              </a:r>
              <a:r>
                <a:rPr lang="en-US" dirty="0" smtClean="0"/>
                <a:t>()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074057" y="2278743"/>
              <a:ext cx="4252686" cy="6241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CardDealer</a:t>
              </a:r>
              <a:endParaRPr lang="en-US" dirty="0"/>
            </a:p>
          </p:txBody>
        </p:sp>
      </p:grpSp>
      <p:sp>
        <p:nvSpPr>
          <p:cNvPr id="7" name="Striped Right Arrow 6"/>
          <p:cNvSpPr/>
          <p:nvPr/>
        </p:nvSpPr>
        <p:spPr>
          <a:xfrm flipV="1">
            <a:off x="7180943" y="2761158"/>
            <a:ext cx="2728684" cy="167146"/>
          </a:xfrm>
          <a:prstGeom prst="stripedRightArrow">
            <a:avLst/>
          </a:prstGeom>
          <a:noFill/>
          <a:ln w="25400" cap="flat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909627" y="2525939"/>
            <a:ext cx="1371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Return static</a:t>
            </a:r>
          </a:p>
          <a:p>
            <a:r>
              <a:rPr lang="en-US" dirty="0" smtClean="0"/>
              <a:t>instance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607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to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 smtClean="0"/>
              <a:t>①　</a:t>
            </a:r>
            <a:r>
              <a:rPr lang="en-US" altLang="ja-JP" dirty="0"/>
              <a:t>I</a:t>
            </a:r>
            <a:r>
              <a:rPr lang="en-US" altLang="ja-JP" dirty="0" smtClean="0"/>
              <a:t>mplement </a:t>
            </a:r>
            <a:r>
              <a:rPr lang="en-US" altLang="ja-JP" dirty="0" err="1" smtClean="0"/>
              <a:t>GameCommandBus</a:t>
            </a:r>
            <a:r>
              <a:rPr lang="en-US" altLang="ja-JP" dirty="0" smtClean="0"/>
              <a:t> : </a:t>
            </a:r>
            <a:r>
              <a:rPr lang="vi-VN" altLang="ja-JP" dirty="0" smtClean="0"/>
              <a:t>Cương</a:t>
            </a:r>
            <a:endParaRPr lang="en-US" dirty="0" smtClean="0"/>
          </a:p>
          <a:p>
            <a:pPr marL="0" indent="0">
              <a:buNone/>
            </a:pPr>
            <a:r>
              <a:rPr lang="ja-JP" altLang="en-US" dirty="0" smtClean="0"/>
              <a:t>②　</a:t>
            </a:r>
            <a:r>
              <a:rPr lang="en-US" altLang="ja-JP" dirty="0" smtClean="0"/>
              <a:t>Implement </a:t>
            </a:r>
            <a:r>
              <a:rPr lang="en-US" altLang="ja-JP" dirty="0" err="1" smtClean="0"/>
              <a:t>GameEvent</a:t>
            </a:r>
            <a:r>
              <a:rPr lang="en-US" altLang="ja-JP" dirty="0" err="1"/>
              <a:t>B</a:t>
            </a:r>
            <a:r>
              <a:rPr lang="en-US" altLang="ja-JP" dirty="0" err="1" smtClean="0"/>
              <a:t>us</a:t>
            </a:r>
            <a:r>
              <a:rPr lang="en-US" dirty="0" smtClean="0"/>
              <a:t> : </a:t>
            </a:r>
            <a:r>
              <a:rPr lang="vi-VN" dirty="0" smtClean="0"/>
              <a:t>Việt Thịnh</a:t>
            </a:r>
            <a:endParaRPr lang="ja-JP" altLang="en-US" dirty="0" smtClean="0"/>
          </a:p>
          <a:p>
            <a:pPr marL="0" indent="0">
              <a:buNone/>
            </a:pPr>
            <a:r>
              <a:rPr lang="ja-JP" altLang="en-US" dirty="0" smtClean="0"/>
              <a:t>③　</a:t>
            </a:r>
            <a:r>
              <a:rPr lang="vi-VN" altLang="ja-JP" dirty="0" smtClean="0"/>
              <a:t>Implement card dealer using behavior pattern : </a:t>
            </a:r>
            <a:r>
              <a:rPr lang="vi-VN" altLang="ja-JP" dirty="0" smtClean="0"/>
              <a:t>Hiếu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 smtClean="0"/>
              <a:t>④　</a:t>
            </a:r>
            <a:r>
              <a:rPr lang="vi-VN" altLang="ja-JP" dirty="0" smtClean="0"/>
              <a:t>Implement real card dealing logic : Thịnh</a:t>
            </a:r>
          </a:p>
        </p:txBody>
      </p:sp>
    </p:spTree>
    <p:extLst>
      <p:ext uri="{BB962C8B-B14F-4D97-AF65-F5344CB8AC3E}">
        <p14:creationId xmlns:p14="http://schemas.microsoft.com/office/powerpoint/2010/main" val="1036774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StatePattern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State_pattern</a:t>
            </a:r>
            <a:endParaRPr lang="en-US" dirty="0"/>
          </a:p>
          <a:p>
            <a:r>
              <a:rPr lang="en-US" dirty="0" err="1" smtClean="0"/>
              <a:t>ObseverPattern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http://</a:t>
            </a:r>
            <a:r>
              <a:rPr lang="en-US" dirty="0" err="1"/>
              <a:t>www.oodesign.com</a:t>
            </a:r>
            <a:r>
              <a:rPr lang="en-US" dirty="0"/>
              <a:t>/observer-</a:t>
            </a:r>
            <a:r>
              <a:rPr lang="en-US"/>
              <a:t>pattern.html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788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99</Words>
  <Application>Microsoft Macintosh PowerPoint</Application>
  <PresentationFormat>Widescreen</PresentationFormat>
  <Paragraphs>46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Calibri Light</vt:lpstr>
      <vt:lpstr>ＭＳ Ｐゴシック</vt:lpstr>
      <vt:lpstr>Arial</vt:lpstr>
      <vt:lpstr>Office Theme</vt:lpstr>
      <vt:lpstr>Week 2 Project Design</vt:lpstr>
      <vt:lpstr>Program context and relationship</vt:lpstr>
      <vt:lpstr>Card Factory</vt:lpstr>
      <vt:lpstr>Card Dealer (Singleton)</vt:lpstr>
      <vt:lpstr>Work to do</vt:lpstr>
      <vt:lpstr>Next Week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Thanh Nguyen</dc:creator>
  <cp:lastModifiedBy>Thanh Nguyen</cp:lastModifiedBy>
  <cp:revision>48</cp:revision>
  <dcterms:created xsi:type="dcterms:W3CDTF">2015-11-04T06:40:01Z</dcterms:created>
  <dcterms:modified xsi:type="dcterms:W3CDTF">2015-11-14T05:04:51Z</dcterms:modified>
</cp:coreProperties>
</file>