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Lst>
  <p:notesMasterIdLst>
    <p:notesMasterId r:id="rId14"/>
  </p:notesMasterIdLst>
  <p:handoutMasterIdLst>
    <p:handoutMasterId r:id="rId15"/>
  </p:handoutMasterIdLst>
  <p:sldIdLst>
    <p:sldId id="961" r:id="rId2"/>
    <p:sldId id="974" r:id="rId3"/>
    <p:sldId id="1049" r:id="rId4"/>
    <p:sldId id="1050" r:id="rId5"/>
    <p:sldId id="1051" r:id="rId6"/>
    <p:sldId id="1052" r:id="rId7"/>
    <p:sldId id="1053" r:id="rId8"/>
    <p:sldId id="1054" r:id="rId9"/>
    <p:sldId id="1055" r:id="rId10"/>
    <p:sldId id="1056" r:id="rId11"/>
    <p:sldId id="1057" r:id="rId12"/>
    <p:sldId id="1026" r:id="rId13"/>
  </p:sldIdLst>
  <p:sldSz cx="9144000" cy="6858000" type="screen4x3"/>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8B6300-9D50-4CC9-ADE1-0DACC171AC85}">
          <p14:sldIdLst>
            <p14:sldId id="961"/>
          </p14:sldIdLst>
        </p14:section>
        <p14:section name="Untitled Section" id="{B6A2792E-BC9C-4C90-B310-6E1D93779389}">
          <p14:sldIdLst>
            <p14:sldId id="974"/>
            <p14:sldId id="1049"/>
            <p14:sldId id="1050"/>
            <p14:sldId id="1051"/>
            <p14:sldId id="1052"/>
            <p14:sldId id="1053"/>
            <p14:sldId id="1054"/>
            <p14:sldId id="1055"/>
            <p14:sldId id="1056"/>
            <p14:sldId id="1057"/>
            <p14:sldId id="10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E1E"/>
    <a:srgbClr val="644080"/>
    <a:srgbClr val="916E0F"/>
    <a:srgbClr val="505054"/>
    <a:srgbClr val="265C80"/>
    <a:srgbClr val="007580"/>
    <a:srgbClr val="B94B00"/>
    <a:srgbClr val="AF8CC8"/>
    <a:srgbClr val="FAD737"/>
    <a:srgbClr val="A0A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79494" autoAdjust="0"/>
  </p:normalViewPr>
  <p:slideViewPr>
    <p:cSldViewPr snapToGrid="0">
      <p:cViewPr varScale="1">
        <p:scale>
          <a:sx n="92" d="100"/>
          <a:sy n="92" d="100"/>
        </p:scale>
        <p:origin x="2196"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76" d="100"/>
          <a:sy n="76" d="100"/>
        </p:scale>
        <p:origin x="14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4zyc4t ." userId="a7d8b341f4847ceb" providerId="LiveId" clId="{55AC593A-2972-A444-B6FD-307BBF153755}"/>
    <pc:docChg chg="custSel addSld delSld modSld modSection">
      <pc:chgData name="cr4zyc4t ." userId="a7d8b341f4847ceb" providerId="LiveId" clId="{55AC593A-2972-A444-B6FD-307BBF153755}" dt="2019-12-24T01:05:55.809" v="745" actId="20577"/>
      <pc:docMkLst>
        <pc:docMk/>
      </pc:docMkLst>
      <pc:sldChg chg="delSp modSp add">
        <pc:chgData name="cr4zyc4t ." userId="a7d8b341f4847ceb" providerId="LiveId" clId="{55AC593A-2972-A444-B6FD-307BBF153755}" dt="2019-12-24T01:01:57.780" v="411" actId="20577"/>
        <pc:sldMkLst>
          <pc:docMk/>
          <pc:sldMk cId="704299259" sldId="1053"/>
        </pc:sldMkLst>
        <pc:spChg chg="mod">
          <ac:chgData name="cr4zyc4t ." userId="a7d8b341f4847ceb" providerId="LiveId" clId="{55AC593A-2972-A444-B6FD-307BBF153755}" dt="2019-12-24T00:57:58.031" v="22" actId="20577"/>
          <ac:spMkLst>
            <pc:docMk/>
            <pc:sldMk cId="704299259" sldId="1053"/>
            <ac:spMk id="3" creationId="{00000000-0000-0000-0000-000000000000}"/>
          </ac:spMkLst>
        </pc:spChg>
        <pc:spChg chg="mod">
          <ac:chgData name="cr4zyc4t ." userId="a7d8b341f4847ceb" providerId="LiveId" clId="{55AC593A-2972-A444-B6FD-307BBF153755}" dt="2019-12-24T01:01:57.780" v="411" actId="20577"/>
          <ac:spMkLst>
            <pc:docMk/>
            <pc:sldMk cId="704299259" sldId="1053"/>
            <ac:spMk id="6" creationId="{00000000-0000-0000-0000-000000000000}"/>
          </ac:spMkLst>
        </pc:spChg>
        <pc:spChg chg="del mod">
          <ac:chgData name="cr4zyc4t ." userId="a7d8b341f4847ceb" providerId="LiveId" clId="{55AC593A-2972-A444-B6FD-307BBF153755}" dt="2019-12-24T00:58:16.917" v="24" actId="478"/>
          <ac:spMkLst>
            <pc:docMk/>
            <pc:sldMk cId="704299259" sldId="1053"/>
            <ac:spMk id="7" creationId="{DBF128DD-1865-0C43-BF88-B170925C6F67}"/>
          </ac:spMkLst>
        </pc:spChg>
        <pc:picChg chg="del">
          <ac:chgData name="cr4zyc4t ." userId="a7d8b341f4847ceb" providerId="LiveId" clId="{55AC593A-2972-A444-B6FD-307BBF153755}" dt="2019-12-24T00:57:44.173" v="1" actId="478"/>
          <ac:picMkLst>
            <pc:docMk/>
            <pc:sldMk cId="704299259" sldId="1053"/>
            <ac:picMk id="4" creationId="{50294BB5-D4D3-EB4D-B4FC-D66DF17FA3A0}"/>
          </ac:picMkLst>
        </pc:picChg>
      </pc:sldChg>
      <pc:sldChg chg="modSp add">
        <pc:chgData name="cr4zyc4t ." userId="a7d8b341f4847ceb" providerId="LiveId" clId="{55AC593A-2972-A444-B6FD-307BBF153755}" dt="2019-12-24T01:05:55.809" v="745" actId="20577"/>
        <pc:sldMkLst>
          <pc:docMk/>
          <pc:sldMk cId="211747983" sldId="1054"/>
        </pc:sldMkLst>
        <pc:spChg chg="mod">
          <ac:chgData name="cr4zyc4t ." userId="a7d8b341f4847ceb" providerId="LiveId" clId="{55AC593A-2972-A444-B6FD-307BBF153755}" dt="2019-12-24T01:05:55.809" v="745" actId="20577"/>
          <ac:spMkLst>
            <pc:docMk/>
            <pc:sldMk cId="211747983" sldId="1054"/>
            <ac:spMk id="6" creationId="{00000000-0000-0000-0000-000000000000}"/>
          </ac:spMkLst>
        </pc:spChg>
      </pc:sldChg>
      <pc:sldChg chg="add del">
        <pc:chgData name="cr4zyc4t ." userId="a7d8b341f4847ceb" providerId="LiveId" clId="{55AC593A-2972-A444-B6FD-307BBF153755}" dt="2019-12-24T00:58:56.290" v="64" actId="2696"/>
        <pc:sldMkLst>
          <pc:docMk/>
          <pc:sldMk cId="682585812" sldId="1054"/>
        </pc:sldMkLst>
      </pc:sldChg>
      <pc:sldChg chg="add del">
        <pc:chgData name="cr4zyc4t ." userId="a7d8b341f4847ceb" providerId="LiveId" clId="{55AC593A-2972-A444-B6FD-307BBF153755}" dt="2019-12-24T01:04:02.638" v="504"/>
        <pc:sldMkLst>
          <pc:docMk/>
          <pc:sldMk cId="2350649900" sldId="1055"/>
        </pc:sldMkLst>
      </pc:sldChg>
    </pc:docChg>
  </pc:docChgLst>
  <pc:docChgLst>
    <pc:chgData name="cr4zyc4t ." userId="a7d8b341f4847ceb" providerId="LiveId" clId="{3B9BBD2A-FF04-C34B-8487-CCB35B4FC04F}"/>
    <pc:docChg chg="undo custSel addSld delSld modSld sldOrd modSection">
      <pc:chgData name="cr4zyc4t ." userId="a7d8b341f4847ceb" providerId="LiveId" clId="{3B9BBD2A-FF04-C34B-8487-CCB35B4FC04F}" dt="2019-12-23T17:07:54.614" v="2955" actId="20577"/>
      <pc:docMkLst>
        <pc:docMk/>
      </pc:docMkLst>
      <pc:sldChg chg="addSp delSp modSp">
        <pc:chgData name="cr4zyc4t ." userId="a7d8b341f4847ceb" providerId="LiveId" clId="{3B9BBD2A-FF04-C34B-8487-CCB35B4FC04F}" dt="2019-12-23T14:36:08.392" v="82" actId="20577"/>
        <pc:sldMkLst>
          <pc:docMk/>
          <pc:sldMk cId="3064594127" sldId="961"/>
        </pc:sldMkLst>
        <pc:spChg chg="mod">
          <ac:chgData name="cr4zyc4t ." userId="a7d8b341f4847ceb" providerId="LiveId" clId="{3B9BBD2A-FF04-C34B-8487-CCB35B4FC04F}" dt="2019-12-23T14:36:08.392" v="82" actId="20577"/>
          <ac:spMkLst>
            <pc:docMk/>
            <pc:sldMk cId="3064594127" sldId="961"/>
            <ac:spMk id="5" creationId="{00000000-0000-0000-0000-000000000000}"/>
          </ac:spMkLst>
        </pc:spChg>
        <pc:picChg chg="add mod">
          <ac:chgData name="cr4zyc4t ." userId="a7d8b341f4847ceb" providerId="LiveId" clId="{3B9BBD2A-FF04-C34B-8487-CCB35B4FC04F}" dt="2019-12-23T14:35:58.389" v="65" actId="1076"/>
          <ac:picMkLst>
            <pc:docMk/>
            <pc:sldMk cId="3064594127" sldId="961"/>
            <ac:picMk id="3" creationId="{A08B4612-D254-3D49-8096-DF49C7369588}"/>
          </ac:picMkLst>
        </pc:picChg>
        <pc:picChg chg="del">
          <ac:chgData name="cr4zyc4t ." userId="a7d8b341f4847ceb" providerId="LiveId" clId="{3B9BBD2A-FF04-C34B-8487-CCB35B4FC04F}" dt="2019-12-23T14:35:43.515" v="62" actId="478"/>
          <ac:picMkLst>
            <pc:docMk/>
            <pc:sldMk cId="3064594127" sldId="961"/>
            <ac:picMk id="6" creationId="{00000000-0000-0000-0000-000000000000}"/>
          </ac:picMkLst>
        </pc:picChg>
      </pc:sldChg>
      <pc:sldChg chg="addSp modSp">
        <pc:chgData name="cr4zyc4t ." userId="a7d8b341f4847ceb" providerId="LiveId" clId="{3B9BBD2A-FF04-C34B-8487-CCB35B4FC04F}" dt="2019-12-23T17:07:54.614" v="2955" actId="20577"/>
        <pc:sldMkLst>
          <pc:docMk/>
          <pc:sldMk cId="3058976422" sldId="974"/>
        </pc:sldMkLst>
        <pc:spChg chg="add mod">
          <ac:chgData name="cr4zyc4t ." userId="a7d8b341f4847ceb" providerId="LiveId" clId="{3B9BBD2A-FF04-C34B-8487-CCB35B4FC04F}" dt="2019-12-23T17:07:54.614" v="2955" actId="20577"/>
          <ac:spMkLst>
            <pc:docMk/>
            <pc:sldMk cId="3058976422" sldId="974"/>
            <ac:spMk id="13" creationId="{8390529A-A277-3E43-8348-2696810E175E}"/>
          </ac:spMkLst>
        </pc:spChg>
        <pc:spChg chg="add mod">
          <ac:chgData name="cr4zyc4t ." userId="a7d8b341f4847ceb" providerId="LiveId" clId="{3B9BBD2A-FF04-C34B-8487-CCB35B4FC04F}" dt="2019-12-23T15:56:50.156" v="2294" actId="1076"/>
          <ac:spMkLst>
            <pc:docMk/>
            <pc:sldMk cId="3058976422" sldId="974"/>
            <ac:spMk id="14" creationId="{72CA3F06-226F-AE40-9958-A4569C4E0E45}"/>
          </ac:spMkLst>
        </pc:spChg>
        <pc:spChg chg="mod">
          <ac:chgData name="cr4zyc4t ." userId="a7d8b341f4847ceb" providerId="LiveId" clId="{3B9BBD2A-FF04-C34B-8487-CCB35B4FC04F}" dt="2019-12-23T15:46:12.435" v="2207" actId="20577"/>
          <ac:spMkLst>
            <pc:docMk/>
            <pc:sldMk cId="3058976422" sldId="974"/>
            <ac:spMk id="19" creationId="{00000000-0000-0000-0000-000000000000}"/>
          </ac:spMkLst>
        </pc:spChg>
        <pc:spChg chg="mod">
          <ac:chgData name="cr4zyc4t ." userId="a7d8b341f4847ceb" providerId="LiveId" clId="{3B9BBD2A-FF04-C34B-8487-CCB35B4FC04F}" dt="2019-12-23T14:38:05.108" v="114" actId="20577"/>
          <ac:spMkLst>
            <pc:docMk/>
            <pc:sldMk cId="3058976422" sldId="974"/>
            <ac:spMk id="20" creationId="{00000000-0000-0000-0000-000000000000}"/>
          </ac:spMkLst>
        </pc:spChg>
        <pc:spChg chg="mod">
          <ac:chgData name="cr4zyc4t ." userId="a7d8b341f4847ceb" providerId="LiveId" clId="{3B9BBD2A-FF04-C34B-8487-CCB35B4FC04F}" dt="2019-12-23T14:38:09.730" v="124" actId="20577"/>
          <ac:spMkLst>
            <pc:docMk/>
            <pc:sldMk cId="3058976422" sldId="974"/>
            <ac:spMk id="22" creationId="{00000000-0000-0000-0000-000000000000}"/>
          </ac:spMkLst>
        </pc:spChg>
        <pc:spChg chg="mod">
          <ac:chgData name="cr4zyc4t ." userId="a7d8b341f4847ceb" providerId="LiveId" clId="{3B9BBD2A-FF04-C34B-8487-CCB35B4FC04F}" dt="2019-12-23T14:38:13.585" v="134" actId="20577"/>
          <ac:spMkLst>
            <pc:docMk/>
            <pc:sldMk cId="3058976422" sldId="974"/>
            <ac:spMk id="25" creationId="{00000000-0000-0000-0000-000000000000}"/>
          </ac:spMkLst>
        </pc:spChg>
        <pc:spChg chg="mod">
          <ac:chgData name="cr4zyc4t ." userId="a7d8b341f4847ceb" providerId="LiveId" clId="{3B9BBD2A-FF04-C34B-8487-CCB35B4FC04F}" dt="2019-12-23T15:57:03.554" v="2315" actId="20577"/>
          <ac:spMkLst>
            <pc:docMk/>
            <pc:sldMk cId="3058976422" sldId="974"/>
            <ac:spMk id="29" creationId="{00000000-0000-0000-0000-000000000000}"/>
          </ac:spMkLst>
        </pc:spChg>
      </pc:sldChg>
      <pc:sldChg chg="add del">
        <pc:chgData name="cr4zyc4t ." userId="a7d8b341f4847ceb" providerId="LiveId" clId="{3B9BBD2A-FF04-C34B-8487-CCB35B4FC04F}" dt="2019-12-23T14:34:51.693" v="42" actId="2696"/>
        <pc:sldMkLst>
          <pc:docMk/>
          <pc:sldMk cId="3396017423" sldId="987"/>
        </pc:sldMkLst>
      </pc:sldChg>
      <pc:sldChg chg="add del">
        <pc:chgData name="cr4zyc4t ." userId="a7d8b341f4847ceb" providerId="LiveId" clId="{3B9BBD2A-FF04-C34B-8487-CCB35B4FC04F}" dt="2019-12-23T14:34:51.711" v="43" actId="2696"/>
        <pc:sldMkLst>
          <pc:docMk/>
          <pc:sldMk cId="4277822649" sldId="1029"/>
        </pc:sldMkLst>
      </pc:sldChg>
      <pc:sldChg chg="add del">
        <pc:chgData name="cr4zyc4t ." userId="a7d8b341f4847ceb" providerId="LiveId" clId="{3B9BBD2A-FF04-C34B-8487-CCB35B4FC04F}" dt="2019-12-23T14:34:51.722" v="44" actId="2696"/>
        <pc:sldMkLst>
          <pc:docMk/>
          <pc:sldMk cId="4274364047" sldId="1030"/>
        </pc:sldMkLst>
      </pc:sldChg>
      <pc:sldChg chg="add del">
        <pc:chgData name="cr4zyc4t ." userId="a7d8b341f4847ceb" providerId="LiveId" clId="{3B9BBD2A-FF04-C34B-8487-CCB35B4FC04F}" dt="2019-12-23T14:34:51.744" v="46" actId="2696"/>
        <pc:sldMkLst>
          <pc:docMk/>
          <pc:sldMk cId="1742534925" sldId="1031"/>
        </pc:sldMkLst>
      </pc:sldChg>
      <pc:sldChg chg="add del">
        <pc:chgData name="cr4zyc4t ." userId="a7d8b341f4847ceb" providerId="LiveId" clId="{3B9BBD2A-FF04-C34B-8487-CCB35B4FC04F}" dt="2019-12-23T14:34:51.769" v="48" actId="2696"/>
        <pc:sldMkLst>
          <pc:docMk/>
          <pc:sldMk cId="841631554" sldId="1033"/>
        </pc:sldMkLst>
      </pc:sldChg>
      <pc:sldChg chg="add del">
        <pc:chgData name="cr4zyc4t ." userId="a7d8b341f4847ceb" providerId="LiveId" clId="{3B9BBD2A-FF04-C34B-8487-CCB35B4FC04F}" dt="2019-12-23T14:34:51.757" v="47" actId="2696"/>
        <pc:sldMkLst>
          <pc:docMk/>
          <pc:sldMk cId="614998763" sldId="1034"/>
        </pc:sldMkLst>
      </pc:sldChg>
      <pc:sldChg chg="add del">
        <pc:chgData name="cr4zyc4t ." userId="a7d8b341f4847ceb" providerId="LiveId" clId="{3B9BBD2A-FF04-C34B-8487-CCB35B4FC04F}" dt="2019-12-23T14:34:51.733" v="45" actId="2696"/>
        <pc:sldMkLst>
          <pc:docMk/>
          <pc:sldMk cId="1940954504" sldId="1035"/>
        </pc:sldMkLst>
      </pc:sldChg>
      <pc:sldChg chg="add del">
        <pc:chgData name="cr4zyc4t ." userId="a7d8b341f4847ceb" providerId="LiveId" clId="{3B9BBD2A-FF04-C34B-8487-CCB35B4FC04F}" dt="2019-12-23T14:34:51.781" v="49" actId="2696"/>
        <pc:sldMkLst>
          <pc:docMk/>
          <pc:sldMk cId="2021402799" sldId="1036"/>
        </pc:sldMkLst>
      </pc:sldChg>
      <pc:sldChg chg="add del">
        <pc:chgData name="cr4zyc4t ." userId="a7d8b341f4847ceb" providerId="LiveId" clId="{3B9BBD2A-FF04-C34B-8487-CCB35B4FC04F}" dt="2019-12-23T14:34:51.798" v="50" actId="2696"/>
        <pc:sldMkLst>
          <pc:docMk/>
          <pc:sldMk cId="781228198" sldId="1037"/>
        </pc:sldMkLst>
      </pc:sldChg>
      <pc:sldChg chg="add del">
        <pc:chgData name="cr4zyc4t ." userId="a7d8b341f4847ceb" providerId="LiveId" clId="{3B9BBD2A-FF04-C34B-8487-CCB35B4FC04F}" dt="2019-12-23T14:34:51.821" v="51" actId="2696"/>
        <pc:sldMkLst>
          <pc:docMk/>
          <pc:sldMk cId="2276426281" sldId="1038"/>
        </pc:sldMkLst>
      </pc:sldChg>
      <pc:sldChg chg="add del">
        <pc:chgData name="cr4zyc4t ." userId="a7d8b341f4847ceb" providerId="LiveId" clId="{3B9BBD2A-FF04-C34B-8487-CCB35B4FC04F}" dt="2019-12-23T14:34:51.838" v="52" actId="2696"/>
        <pc:sldMkLst>
          <pc:docMk/>
          <pc:sldMk cId="2879660464" sldId="1039"/>
        </pc:sldMkLst>
      </pc:sldChg>
      <pc:sldChg chg="add del">
        <pc:chgData name="cr4zyc4t ." userId="a7d8b341f4847ceb" providerId="LiveId" clId="{3B9BBD2A-FF04-C34B-8487-CCB35B4FC04F}" dt="2019-12-23T14:34:51.851" v="53" actId="2696"/>
        <pc:sldMkLst>
          <pc:docMk/>
          <pc:sldMk cId="2064028567" sldId="1040"/>
        </pc:sldMkLst>
      </pc:sldChg>
      <pc:sldChg chg="add del">
        <pc:chgData name="cr4zyc4t ." userId="a7d8b341f4847ceb" providerId="LiveId" clId="{3B9BBD2A-FF04-C34B-8487-CCB35B4FC04F}" dt="2019-12-23T14:34:51.864" v="54" actId="2696"/>
        <pc:sldMkLst>
          <pc:docMk/>
          <pc:sldMk cId="3300619469" sldId="1041"/>
        </pc:sldMkLst>
      </pc:sldChg>
      <pc:sldChg chg="add del">
        <pc:chgData name="cr4zyc4t ." userId="a7d8b341f4847ceb" providerId="LiveId" clId="{3B9BBD2A-FF04-C34B-8487-CCB35B4FC04F}" dt="2019-12-23T14:34:51.885" v="55" actId="2696"/>
        <pc:sldMkLst>
          <pc:docMk/>
          <pc:sldMk cId="3107834707" sldId="1042"/>
        </pc:sldMkLst>
      </pc:sldChg>
      <pc:sldChg chg="add del">
        <pc:chgData name="cr4zyc4t ." userId="a7d8b341f4847ceb" providerId="LiveId" clId="{3B9BBD2A-FF04-C34B-8487-CCB35B4FC04F}" dt="2019-12-23T14:34:51.922" v="57" actId="2696"/>
        <pc:sldMkLst>
          <pc:docMk/>
          <pc:sldMk cId="2053969009" sldId="1043"/>
        </pc:sldMkLst>
      </pc:sldChg>
      <pc:sldChg chg="add del">
        <pc:chgData name="cr4zyc4t ." userId="a7d8b341f4847ceb" providerId="LiveId" clId="{3B9BBD2A-FF04-C34B-8487-CCB35B4FC04F}" dt="2019-12-23T14:34:51.900" v="56" actId="2696"/>
        <pc:sldMkLst>
          <pc:docMk/>
          <pc:sldMk cId="10497143" sldId="1044"/>
        </pc:sldMkLst>
      </pc:sldChg>
      <pc:sldChg chg="add del">
        <pc:chgData name="cr4zyc4t ." userId="a7d8b341f4847ceb" providerId="LiveId" clId="{3B9BBD2A-FF04-C34B-8487-CCB35B4FC04F}" dt="2019-12-23T14:34:51.937" v="58" actId="2696"/>
        <pc:sldMkLst>
          <pc:docMk/>
          <pc:sldMk cId="1212792475" sldId="1045"/>
        </pc:sldMkLst>
      </pc:sldChg>
      <pc:sldChg chg="add del">
        <pc:chgData name="cr4zyc4t ." userId="a7d8b341f4847ceb" providerId="LiveId" clId="{3B9BBD2A-FF04-C34B-8487-CCB35B4FC04F}" dt="2019-12-23T14:34:51.955" v="59" actId="2696"/>
        <pc:sldMkLst>
          <pc:docMk/>
          <pc:sldMk cId="155875583" sldId="1046"/>
        </pc:sldMkLst>
      </pc:sldChg>
      <pc:sldChg chg="add del">
        <pc:chgData name="cr4zyc4t ." userId="a7d8b341f4847ceb" providerId="LiveId" clId="{3B9BBD2A-FF04-C34B-8487-CCB35B4FC04F}" dt="2019-12-23T14:34:51.968" v="60" actId="2696"/>
        <pc:sldMkLst>
          <pc:docMk/>
          <pc:sldMk cId="399869343" sldId="1047"/>
        </pc:sldMkLst>
      </pc:sldChg>
      <pc:sldChg chg="add del">
        <pc:chgData name="cr4zyc4t ." userId="a7d8b341f4847ceb" providerId="LiveId" clId="{3B9BBD2A-FF04-C34B-8487-CCB35B4FC04F}" dt="2019-12-23T14:34:51.980" v="61" actId="2696"/>
        <pc:sldMkLst>
          <pc:docMk/>
          <pc:sldMk cId="498543784" sldId="1048"/>
        </pc:sldMkLst>
      </pc:sldChg>
      <pc:sldChg chg="addSp delSp modSp add del modNotesTx">
        <pc:chgData name="cr4zyc4t ." userId="a7d8b341f4847ceb" providerId="LiveId" clId="{3B9BBD2A-FF04-C34B-8487-CCB35B4FC04F}" dt="2019-12-23T15:48:07.633" v="2264" actId="1038"/>
        <pc:sldMkLst>
          <pc:docMk/>
          <pc:sldMk cId="3701299423" sldId="1049"/>
        </pc:sldMkLst>
        <pc:spChg chg="mod">
          <ac:chgData name="cr4zyc4t ." userId="a7d8b341f4847ceb" providerId="LiveId" clId="{3B9BBD2A-FF04-C34B-8487-CCB35B4FC04F}" dt="2019-12-23T15:20:44.581" v="168" actId="20577"/>
          <ac:spMkLst>
            <pc:docMk/>
            <pc:sldMk cId="3701299423" sldId="1049"/>
            <ac:spMk id="3" creationId="{00000000-0000-0000-0000-000000000000}"/>
          </ac:spMkLst>
        </pc:spChg>
        <pc:spChg chg="mod">
          <ac:chgData name="cr4zyc4t ." userId="a7d8b341f4847ceb" providerId="LiveId" clId="{3B9BBD2A-FF04-C34B-8487-CCB35B4FC04F}" dt="2019-12-23T15:47:17.295" v="2216" actId="20577"/>
          <ac:spMkLst>
            <pc:docMk/>
            <pc:sldMk cId="3701299423" sldId="1049"/>
            <ac:spMk id="6" creationId="{00000000-0000-0000-0000-000000000000}"/>
          </ac:spMkLst>
        </pc:spChg>
        <pc:spChg chg="add mod">
          <ac:chgData name="cr4zyc4t ." userId="a7d8b341f4847ceb" providerId="LiveId" clId="{3B9BBD2A-FF04-C34B-8487-CCB35B4FC04F}" dt="2019-12-23T15:48:07.633" v="2264" actId="1038"/>
          <ac:spMkLst>
            <pc:docMk/>
            <pc:sldMk cId="3701299423" sldId="1049"/>
            <ac:spMk id="11" creationId="{BFC1C454-7A79-DA43-A8BA-EE92093E92DD}"/>
          </ac:spMkLst>
        </pc:spChg>
        <pc:picChg chg="add mod">
          <ac:chgData name="cr4zyc4t ." userId="a7d8b341f4847ceb" providerId="LiveId" clId="{3B9BBD2A-FF04-C34B-8487-CCB35B4FC04F}" dt="2019-12-23T15:47:59.281" v="2249" actId="1038"/>
          <ac:picMkLst>
            <pc:docMk/>
            <pc:sldMk cId="3701299423" sldId="1049"/>
            <ac:picMk id="4" creationId="{94003966-75B4-BD4D-9D6A-8321FA3F12E0}"/>
          </ac:picMkLst>
        </pc:picChg>
        <pc:picChg chg="del">
          <ac:chgData name="cr4zyc4t ." userId="a7d8b341f4847ceb" providerId="LiveId" clId="{3B9BBD2A-FF04-C34B-8487-CCB35B4FC04F}" dt="2019-12-23T15:20:47.505" v="170" actId="478"/>
          <ac:picMkLst>
            <pc:docMk/>
            <pc:sldMk cId="3701299423" sldId="1049"/>
            <ac:picMk id="8" creationId="{CEE710D1-341D-F247-B171-DBABA89FA29F}"/>
          </ac:picMkLst>
        </pc:picChg>
        <pc:picChg chg="del">
          <ac:chgData name="cr4zyc4t ." userId="a7d8b341f4847ceb" providerId="LiveId" clId="{3B9BBD2A-FF04-C34B-8487-CCB35B4FC04F}" dt="2019-12-23T15:20:46.787" v="169" actId="478"/>
          <ac:picMkLst>
            <pc:docMk/>
            <pc:sldMk cId="3701299423" sldId="1049"/>
            <ac:picMk id="10" creationId="{43F1E887-D274-8C4F-A59A-80D669FE2AC0}"/>
          </ac:picMkLst>
        </pc:picChg>
        <pc:picChg chg="del">
          <ac:chgData name="cr4zyc4t ." userId="a7d8b341f4847ceb" providerId="LiveId" clId="{3B9BBD2A-FF04-C34B-8487-CCB35B4FC04F}" dt="2019-12-23T15:20:47.982" v="171" actId="478"/>
          <ac:picMkLst>
            <pc:docMk/>
            <pc:sldMk cId="3701299423" sldId="1049"/>
            <ac:picMk id="14" creationId="{19B093B0-DF2B-A340-906B-7CC6075A7380}"/>
          </ac:picMkLst>
        </pc:picChg>
        <pc:cxnChg chg="del">
          <ac:chgData name="cr4zyc4t ." userId="a7d8b341f4847ceb" providerId="LiveId" clId="{3B9BBD2A-FF04-C34B-8487-CCB35B4FC04F}" dt="2019-12-23T15:20:48.822" v="172" actId="478"/>
          <ac:cxnSpMkLst>
            <pc:docMk/>
            <pc:sldMk cId="3701299423" sldId="1049"/>
            <ac:cxnSpMk id="12" creationId="{56267800-FF85-BC4B-A603-6FA3826658AC}"/>
          </ac:cxnSpMkLst>
        </pc:cxnChg>
      </pc:sldChg>
      <pc:sldChg chg="addSp delSp modSp add modNotesTx">
        <pc:chgData name="cr4zyc4t ." userId="a7d8b341f4847ceb" providerId="LiveId" clId="{3B9BBD2A-FF04-C34B-8487-CCB35B4FC04F}" dt="2019-12-23T16:36:09.038" v="2750" actId="20577"/>
        <pc:sldMkLst>
          <pc:docMk/>
          <pc:sldMk cId="228270351" sldId="1050"/>
        </pc:sldMkLst>
        <pc:spChg chg="del">
          <ac:chgData name="cr4zyc4t ." userId="a7d8b341f4847ceb" providerId="LiveId" clId="{3B9BBD2A-FF04-C34B-8487-CCB35B4FC04F}" dt="2019-12-23T15:46:18.922" v="2209" actId="478"/>
          <ac:spMkLst>
            <pc:docMk/>
            <pc:sldMk cId="228270351" sldId="1050"/>
            <ac:spMk id="6" creationId="{00000000-0000-0000-0000-000000000000}"/>
          </ac:spMkLst>
        </pc:spChg>
        <pc:picChg chg="add mod">
          <ac:chgData name="cr4zyc4t ." userId="a7d8b341f4847ceb" providerId="LiveId" clId="{3B9BBD2A-FF04-C34B-8487-CCB35B4FC04F}" dt="2019-12-23T15:55:52.823" v="2265" actId="931"/>
          <ac:picMkLst>
            <pc:docMk/>
            <pc:sldMk cId="228270351" sldId="1050"/>
            <ac:picMk id="4" creationId="{BF4432D3-BDE7-F340-B727-AB524E81DE45}"/>
          </ac:picMkLst>
        </pc:picChg>
      </pc:sldChg>
      <pc:sldChg chg="addSp delSp modSp add ord modNotesTx">
        <pc:chgData name="cr4zyc4t ." userId="a7d8b341f4847ceb" providerId="LiveId" clId="{3B9BBD2A-FF04-C34B-8487-CCB35B4FC04F}" dt="2019-12-23T16:36:04.526" v="2749" actId="20577"/>
        <pc:sldMkLst>
          <pc:docMk/>
          <pc:sldMk cId="3491568264" sldId="1051"/>
        </pc:sldMkLst>
        <pc:spChg chg="mod">
          <ac:chgData name="cr4zyc4t ." userId="a7d8b341f4847ceb" providerId="LiveId" clId="{3B9BBD2A-FF04-C34B-8487-CCB35B4FC04F}" dt="2019-12-23T15:57:22.149" v="2326" actId="20577"/>
          <ac:spMkLst>
            <pc:docMk/>
            <pc:sldMk cId="3491568264" sldId="1051"/>
            <ac:spMk id="3" creationId="{00000000-0000-0000-0000-000000000000}"/>
          </ac:spMkLst>
        </pc:spChg>
        <pc:spChg chg="mod">
          <ac:chgData name="cr4zyc4t ." userId="a7d8b341f4847ceb" providerId="LiveId" clId="{3B9BBD2A-FF04-C34B-8487-CCB35B4FC04F}" dt="2019-12-23T16:34:39.918" v="2746" actId="14100"/>
          <ac:spMkLst>
            <pc:docMk/>
            <pc:sldMk cId="3491568264" sldId="1051"/>
            <ac:spMk id="6" creationId="{00000000-0000-0000-0000-000000000000}"/>
          </ac:spMkLst>
        </pc:spChg>
        <pc:spChg chg="del">
          <ac:chgData name="cr4zyc4t ." userId="a7d8b341f4847ceb" providerId="LiveId" clId="{3B9BBD2A-FF04-C34B-8487-CCB35B4FC04F}" dt="2019-12-23T16:10:17.597" v="2328" actId="478"/>
          <ac:spMkLst>
            <pc:docMk/>
            <pc:sldMk cId="3491568264" sldId="1051"/>
            <ac:spMk id="11" creationId="{BFC1C454-7A79-DA43-A8BA-EE92093E92DD}"/>
          </ac:spMkLst>
        </pc:spChg>
        <pc:picChg chg="del">
          <ac:chgData name="cr4zyc4t ." userId="a7d8b341f4847ceb" providerId="LiveId" clId="{3B9BBD2A-FF04-C34B-8487-CCB35B4FC04F}" dt="2019-12-23T16:10:13.970" v="2327" actId="478"/>
          <ac:picMkLst>
            <pc:docMk/>
            <pc:sldMk cId="3491568264" sldId="1051"/>
            <ac:picMk id="4" creationId="{94003966-75B4-BD4D-9D6A-8321FA3F12E0}"/>
          </ac:picMkLst>
        </pc:picChg>
        <pc:picChg chg="add del mod">
          <ac:chgData name="cr4zyc4t ." userId="a7d8b341f4847ceb" providerId="LiveId" clId="{3B9BBD2A-FF04-C34B-8487-CCB35B4FC04F}" dt="2019-12-23T16:34:21.950" v="2742" actId="478"/>
          <ac:picMkLst>
            <pc:docMk/>
            <pc:sldMk cId="3491568264" sldId="1051"/>
            <ac:picMk id="5" creationId="{4BBE2944-7441-4746-A7E9-2761D4A82E84}"/>
          </ac:picMkLst>
        </pc:picChg>
        <pc:picChg chg="add mod">
          <ac:chgData name="cr4zyc4t ." userId="a7d8b341f4847ceb" providerId="LiveId" clId="{3B9BBD2A-FF04-C34B-8487-CCB35B4FC04F}" dt="2019-12-23T16:34:49.398" v="2748" actId="1076"/>
          <ac:picMkLst>
            <pc:docMk/>
            <pc:sldMk cId="3491568264" sldId="1051"/>
            <ac:picMk id="8" creationId="{55A1076F-77FE-4348-A062-126778181E76}"/>
          </ac:picMkLst>
        </pc:picChg>
      </pc:sldChg>
      <pc:sldChg chg="addSp delSp modSp add">
        <pc:chgData name="cr4zyc4t ." userId="a7d8b341f4847ceb" providerId="LiveId" clId="{3B9BBD2A-FF04-C34B-8487-CCB35B4FC04F}" dt="2019-12-23T16:46:49.551" v="2953" actId="207"/>
        <pc:sldMkLst>
          <pc:docMk/>
          <pc:sldMk cId="1150480340" sldId="1052"/>
        </pc:sldMkLst>
        <pc:spChg chg="mod">
          <ac:chgData name="cr4zyc4t ." userId="a7d8b341f4847ceb" providerId="LiveId" clId="{3B9BBD2A-FF04-C34B-8487-CCB35B4FC04F}" dt="2019-12-23T16:40:35.900" v="2760" actId="20577"/>
          <ac:spMkLst>
            <pc:docMk/>
            <pc:sldMk cId="1150480340" sldId="1052"/>
            <ac:spMk id="3" creationId="{00000000-0000-0000-0000-000000000000}"/>
          </ac:spMkLst>
        </pc:spChg>
        <pc:spChg chg="mod">
          <ac:chgData name="cr4zyc4t ." userId="a7d8b341f4847ceb" providerId="LiveId" clId="{3B9BBD2A-FF04-C34B-8487-CCB35B4FC04F}" dt="2019-12-23T16:43:13.064" v="2770" actId="113"/>
          <ac:spMkLst>
            <pc:docMk/>
            <pc:sldMk cId="1150480340" sldId="1052"/>
            <ac:spMk id="6" creationId="{00000000-0000-0000-0000-000000000000}"/>
          </ac:spMkLst>
        </pc:spChg>
        <pc:spChg chg="add mod">
          <ac:chgData name="cr4zyc4t ." userId="a7d8b341f4847ceb" providerId="LiveId" clId="{3B9BBD2A-FF04-C34B-8487-CCB35B4FC04F}" dt="2019-12-23T16:46:49.551" v="2953" actId="207"/>
          <ac:spMkLst>
            <pc:docMk/>
            <pc:sldMk cId="1150480340" sldId="1052"/>
            <ac:spMk id="7" creationId="{DBF128DD-1865-0C43-BF88-B170925C6F67}"/>
          </ac:spMkLst>
        </pc:spChg>
        <pc:picChg chg="add mod">
          <ac:chgData name="cr4zyc4t ." userId="a7d8b341f4847ceb" providerId="LiveId" clId="{3B9BBD2A-FF04-C34B-8487-CCB35B4FC04F}" dt="2019-12-23T16:43:45.622" v="2773" actId="1076"/>
          <ac:picMkLst>
            <pc:docMk/>
            <pc:sldMk cId="1150480340" sldId="1052"/>
            <ac:picMk id="4" creationId="{50294BB5-D4D3-EB4D-B4FC-D66DF17FA3A0}"/>
          </ac:picMkLst>
        </pc:picChg>
        <pc:picChg chg="del">
          <ac:chgData name="cr4zyc4t ." userId="a7d8b341f4847ceb" providerId="LiveId" clId="{3B9BBD2A-FF04-C34B-8487-CCB35B4FC04F}" dt="2019-12-23T16:40:32.755" v="2752" actId="478"/>
          <ac:picMkLst>
            <pc:docMk/>
            <pc:sldMk cId="1150480340" sldId="1052"/>
            <ac:picMk id="8" creationId="{55A1076F-77FE-4348-A062-126778181E7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4" y="0"/>
            <a:ext cx="2946347" cy="498215"/>
          </a:xfrm>
          <a:prstGeom prst="rect">
            <a:avLst/>
          </a:prstGeom>
        </p:spPr>
        <p:txBody>
          <a:bodyPr vert="horz" lIns="91424" tIns="45712" rIns="91424" bIns="45712" rtlCol="0"/>
          <a:lstStyle>
            <a:lvl1pPr algn="r">
              <a:defRPr sz="1200"/>
            </a:lvl1pPr>
          </a:lstStyle>
          <a:p>
            <a:fld id="{7CFB3149-E8DE-4273-B7FB-EDFEB61AC35F}" type="datetimeFigureOut">
              <a:rPr kumimoji="1" lang="ja-JP" altLang="en-US" smtClean="0"/>
              <a:t>2019/12/24</a:t>
            </a:fld>
            <a:endParaRPr kumimoji="1" lang="ja-JP" altLang="en-US"/>
          </a:p>
        </p:txBody>
      </p:sp>
      <p:sp>
        <p:nvSpPr>
          <p:cNvPr id="4" name="フッター プレースホルダー 3"/>
          <p:cNvSpPr>
            <a:spLocks noGrp="1"/>
          </p:cNvSpPr>
          <p:nvPr>
            <p:ph type="ftr" sz="quarter" idx="2"/>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4" y="9431600"/>
            <a:ext cx="2946347" cy="498214"/>
          </a:xfrm>
          <a:prstGeom prst="rect">
            <a:avLst/>
          </a:prstGeom>
        </p:spPr>
        <p:txBody>
          <a:bodyPr vert="horz" lIns="91424" tIns="45712" rIns="91424" bIns="45712"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4" y="0"/>
            <a:ext cx="2946347" cy="498215"/>
          </a:xfrm>
          <a:prstGeom prst="rect">
            <a:avLst/>
          </a:prstGeom>
        </p:spPr>
        <p:txBody>
          <a:bodyPr vert="horz" lIns="91424" tIns="45712" rIns="91424" bIns="45712" rtlCol="0"/>
          <a:lstStyle>
            <a:lvl1pPr algn="r">
              <a:defRPr sz="1200"/>
            </a:lvl1pPr>
          </a:lstStyle>
          <a:p>
            <a:fld id="{D9F6548A-C6CF-4C6A-8E66-898AA5274F21}" type="datetimeFigureOut">
              <a:rPr kumimoji="1" lang="ja-JP" altLang="en-US" smtClean="0"/>
              <a:t>2019/12/24</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24" tIns="45712" rIns="91424" bIns="45712"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24" tIns="45712" rIns="91424"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4" y="9431600"/>
            <a:ext cx="2946347" cy="498214"/>
          </a:xfrm>
          <a:prstGeom prst="rect">
            <a:avLst/>
          </a:prstGeom>
        </p:spPr>
        <p:txBody>
          <a:bodyPr vert="horz" lIns="91424" tIns="45712" rIns="91424" bIns="45712"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3020562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9</a:t>
            </a:fld>
            <a:endParaRPr kumimoji="1" lang="ja-JP" altLang="en-US"/>
          </a:p>
        </p:txBody>
      </p:sp>
    </p:spTree>
    <p:extLst>
      <p:ext uri="{BB962C8B-B14F-4D97-AF65-F5344CB8AC3E}">
        <p14:creationId xmlns:p14="http://schemas.microsoft.com/office/powerpoint/2010/main" val="1786120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10</a:t>
            </a:fld>
            <a:endParaRPr kumimoji="1" lang="ja-JP" altLang="en-US"/>
          </a:p>
        </p:txBody>
      </p:sp>
    </p:spTree>
    <p:extLst>
      <p:ext uri="{BB962C8B-B14F-4D97-AF65-F5344CB8AC3E}">
        <p14:creationId xmlns:p14="http://schemas.microsoft.com/office/powerpoint/2010/main" val="172545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a:t>
            </a:fld>
            <a:endParaRPr kumimoji="1" lang="ja-JP" altLang="en-US"/>
          </a:p>
        </p:txBody>
      </p:sp>
    </p:spTree>
    <p:extLst>
      <p:ext uri="{BB962C8B-B14F-4D97-AF65-F5344CB8AC3E}">
        <p14:creationId xmlns:p14="http://schemas.microsoft.com/office/powerpoint/2010/main" val="2972186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Redux are commonly use with React, however it could work with any JS Framework, or even with </a:t>
            </a:r>
            <a:r>
              <a:rPr lang="en-US" dirty="0" err="1"/>
              <a:t>vanillaJS</a:t>
            </a:r>
            <a:endParaRPr lang="en-US" dirty="0"/>
          </a:p>
          <a:p>
            <a:pPr marL="171450" indent="-171450">
              <a:buFontTx/>
              <a:buChar char="-"/>
            </a:pPr>
            <a:r>
              <a:rPr lang="en-US" dirty="0" err="1"/>
              <a:t>NgRx</a:t>
            </a:r>
            <a:r>
              <a:rPr lang="en-US" dirty="0"/>
              <a:t> for Angular or </a:t>
            </a:r>
            <a:r>
              <a:rPr lang="en-US" dirty="0" err="1"/>
              <a:t>Vuex</a:t>
            </a:r>
            <a:r>
              <a:rPr lang="en-US" dirty="0"/>
              <a:t> for </a:t>
            </a:r>
            <a:r>
              <a:rPr lang="en-US" dirty="0" err="1"/>
              <a:t>Vue</a:t>
            </a:r>
            <a:r>
              <a:rPr lang="en-US" dirty="0"/>
              <a:t> are state management libraries strongly inspired by Redux.</a:t>
            </a:r>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a:t>
            </a:fld>
            <a:endParaRPr kumimoji="1" lang="ja-JP" altLang="en-US"/>
          </a:p>
        </p:txBody>
      </p:sp>
    </p:spTree>
    <p:extLst>
      <p:ext uri="{BB962C8B-B14F-4D97-AF65-F5344CB8AC3E}">
        <p14:creationId xmlns:p14="http://schemas.microsoft.com/office/powerpoint/2010/main" val="1006780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3</a:t>
            </a:fld>
            <a:endParaRPr kumimoji="1" lang="ja-JP" altLang="en-US"/>
          </a:p>
        </p:txBody>
      </p:sp>
    </p:spTree>
    <p:extLst>
      <p:ext uri="{BB962C8B-B14F-4D97-AF65-F5344CB8AC3E}">
        <p14:creationId xmlns:p14="http://schemas.microsoft.com/office/powerpoint/2010/main" val="122600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4</a:t>
            </a:fld>
            <a:endParaRPr kumimoji="1" lang="ja-JP" altLang="en-US"/>
          </a:p>
        </p:txBody>
      </p:sp>
    </p:spTree>
    <p:extLst>
      <p:ext uri="{BB962C8B-B14F-4D97-AF65-F5344CB8AC3E}">
        <p14:creationId xmlns:p14="http://schemas.microsoft.com/office/powerpoint/2010/main" val="25269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5</a:t>
            </a:fld>
            <a:endParaRPr kumimoji="1" lang="ja-JP" altLang="en-US"/>
          </a:p>
        </p:txBody>
      </p:sp>
    </p:spTree>
    <p:extLst>
      <p:ext uri="{BB962C8B-B14F-4D97-AF65-F5344CB8AC3E}">
        <p14:creationId xmlns:p14="http://schemas.microsoft.com/office/powerpoint/2010/main" val="267168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6</a:t>
            </a:fld>
            <a:endParaRPr kumimoji="1" lang="ja-JP" altLang="en-US"/>
          </a:p>
        </p:txBody>
      </p:sp>
    </p:spTree>
    <p:extLst>
      <p:ext uri="{BB962C8B-B14F-4D97-AF65-F5344CB8AC3E}">
        <p14:creationId xmlns:p14="http://schemas.microsoft.com/office/powerpoint/2010/main" val="1357665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7</a:t>
            </a:fld>
            <a:endParaRPr kumimoji="1" lang="ja-JP" altLang="en-US"/>
          </a:p>
        </p:txBody>
      </p:sp>
    </p:spTree>
    <p:extLst>
      <p:ext uri="{BB962C8B-B14F-4D97-AF65-F5344CB8AC3E}">
        <p14:creationId xmlns:p14="http://schemas.microsoft.com/office/powerpoint/2010/main" val="320253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228" rtl="0" eaLnBrk="1" fontAlgn="auto" latinLnBrk="0" hangingPunct="1">
              <a:lnSpc>
                <a:spcPct val="100000"/>
              </a:lnSpc>
              <a:spcBef>
                <a:spcPts val="0"/>
              </a:spcBef>
              <a:spcAft>
                <a:spcPts val="0"/>
              </a:spcAft>
              <a:buClrTx/>
              <a:buSzTx/>
              <a:buFontTx/>
              <a:buChar char="-"/>
              <a:tabLst/>
              <a:defRPr/>
            </a:pPr>
            <a:r>
              <a:rPr lang="en-US" altLang="en-US" sz="1200" dirty="0" smtClean="0"/>
              <a:t>you still could call function directly but you cannot write unit test for that</a:t>
            </a:r>
            <a:endParaRPr lang="en-US" altLang="en-US" sz="1200" i="1"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8</a:t>
            </a:fld>
            <a:endParaRPr kumimoji="1" lang="ja-JP" altLang="en-US"/>
          </a:p>
        </p:txBody>
      </p:sp>
    </p:spTree>
    <p:extLst>
      <p:ext uri="{BB962C8B-B14F-4D97-AF65-F5344CB8AC3E}">
        <p14:creationId xmlns:p14="http://schemas.microsoft.com/office/powerpoint/2010/main" val="3885780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16" name="テキスト プレースホルダー 24"/>
          <p:cNvSpPr>
            <a:spLocks noGrp="1"/>
          </p:cNvSpPr>
          <p:nvPr>
            <p:ph type="body" sz="quarter" idx="12" hasCustomPrompt="1"/>
          </p:nvPr>
        </p:nvSpPr>
        <p:spPr bwMode="auto">
          <a:xfrm>
            <a:off x="468313" y="2615165"/>
            <a:ext cx="5462899"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400" smtClean="0">
                <a:latin typeface="+mj-lt"/>
                <a:ea typeface="+mn-ea"/>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7" name="タイトル 4"/>
          <p:cNvSpPr>
            <a:spLocks noGrp="1"/>
          </p:cNvSpPr>
          <p:nvPr>
            <p:ph type="title" hasCustomPrompt="1"/>
          </p:nvPr>
        </p:nvSpPr>
        <p:spPr>
          <a:xfrm>
            <a:off x="468313" y="3024000"/>
            <a:ext cx="5462898"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sp>
        <p:nvSpPr>
          <p:cNvPr id="12" name="テキスト プレースホルダー 33"/>
          <p:cNvSpPr>
            <a:spLocks noGrp="1"/>
          </p:cNvSpPr>
          <p:nvPr>
            <p:ph type="body" sz="quarter" idx="16" hasCustomPrompt="1"/>
          </p:nvPr>
        </p:nvSpPr>
        <p:spPr bwMode="auto">
          <a:xfrm>
            <a:off x="-1" y="565200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9" name="図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6123546" y="0"/>
            <a:ext cx="3020454" cy="6858000"/>
          </a:xfrm>
          <a:prstGeom prst="rect">
            <a:avLst/>
          </a:prstGeom>
        </p:spPr>
      </p:pic>
      <p:sp>
        <p:nvSpPr>
          <p:cNvPr id="10"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mn-ea"/>
                <a:cs typeface="Segoe UI" pitchFamily="34" charset="0"/>
              </a:rPr>
              <a:t>© 2018 Toshiba Software</a:t>
            </a:r>
            <a:r>
              <a:rPr kumimoji="0" lang="en-US" altLang="ja-JP" sz="800" kern="1200" baseline="0" dirty="0">
                <a:solidFill>
                  <a:srgbClr val="000000"/>
                </a:solidFill>
                <a:effectLst/>
                <a:latin typeface="+mn-ea"/>
                <a:ea typeface="+mn-ea"/>
                <a:cs typeface="Segoe UI" pitchFamily="34" charset="0"/>
              </a:rPr>
              <a:t> Development Viet Nam</a:t>
            </a:r>
            <a:endParaRPr kumimoji="0" lang="ja-JP" altLang="ja-JP" sz="800" kern="1200" dirty="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9288832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for the Client">
    <p:spTree>
      <p:nvGrpSpPr>
        <p:cNvPr id="1" name=""/>
        <p:cNvGrpSpPr/>
        <p:nvPr/>
      </p:nvGrpSpPr>
      <p:grpSpPr>
        <a:xfrm>
          <a:off x="0" y="0"/>
          <a:ext cx="0" cy="0"/>
          <a:chOff x="0" y="0"/>
          <a:chExt cx="0" cy="0"/>
        </a:xfrm>
      </p:grpSpPr>
      <p:sp>
        <p:nvSpPr>
          <p:cNvPr id="15" name="テキスト プレースホルダー 2"/>
          <p:cNvSpPr>
            <a:spLocks noGrp="1"/>
          </p:cNvSpPr>
          <p:nvPr>
            <p:ph type="body" sz="quarter" idx="17" hasCustomPrompt="1"/>
          </p:nvPr>
        </p:nvSpPr>
        <p:spPr>
          <a:xfrm>
            <a:off x="468000" y="442330"/>
            <a:ext cx="2327275" cy="407859"/>
          </a:xfrm>
          <a:prstGeom prst="rect">
            <a:avLst/>
          </a:prstGeom>
        </p:spPr>
        <p:txBody>
          <a:bodyPr lIns="0" anchor="ctr" anchorCtr="0"/>
          <a:lstStyle>
            <a:lvl1pPr>
              <a:lnSpc>
                <a:spcPct val="100000"/>
              </a:lnSpc>
              <a:defRPr sz="2000">
                <a:latin typeface="+mj-lt"/>
                <a:ea typeface="Toshiba Sans CN Regular" panose="020B0500000000000000" pitchFamily="34" charset="-128"/>
              </a:defRPr>
            </a:lvl1pPr>
          </a:lstStyle>
          <a:p>
            <a:pPr lvl="0"/>
            <a:r>
              <a:rPr kumimoji="1" lang="en-US" altLang="ja-JP" dirty="0"/>
              <a:t>To ABCDE</a:t>
            </a:r>
            <a:endParaRPr kumimoji="1" lang="ja-JP" altLang="en-US" dirty="0"/>
          </a:p>
        </p:txBody>
      </p:sp>
      <p:sp>
        <p:nvSpPr>
          <p:cNvPr id="16" name="テキスト プレースホルダー 24"/>
          <p:cNvSpPr>
            <a:spLocks noGrp="1"/>
          </p:cNvSpPr>
          <p:nvPr>
            <p:ph type="body" sz="quarter" idx="12" hasCustomPrompt="1"/>
          </p:nvPr>
        </p:nvSpPr>
        <p:spPr bwMode="auto">
          <a:xfrm>
            <a:off x="468000" y="2615165"/>
            <a:ext cx="7408573" cy="365577"/>
          </a:xfrm>
          <a:prstGeom prst="rect">
            <a:avLst/>
          </a:prstGeom>
        </p:spPr>
        <p:txBody>
          <a:bodyPr vert="horz" wrap="none" lIns="0" tIns="0" rIns="108000" bIns="0" rtlCol="0" anchor="b" anchorCtr="0">
            <a:noAutofit/>
          </a:bodyPr>
          <a:lstStyle>
            <a:lvl1pPr marL="0" indent="0">
              <a:lnSpc>
                <a:spcPct val="100000"/>
              </a:lnSpc>
              <a:spcBef>
                <a:spcPts val="0"/>
              </a:spcBef>
              <a:defRPr lang="ja-JP" altLang="en-US" sz="2400" smtClean="0">
                <a:latin typeface="+mj-lt"/>
                <a:ea typeface="Toshiba Sans CN Regular" panose="020B0500000000000000" pitchFamily="34" charset="-128"/>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9" name="タイトル 4"/>
          <p:cNvSpPr>
            <a:spLocks noGrp="1"/>
          </p:cNvSpPr>
          <p:nvPr>
            <p:ph type="title" hasCustomPrompt="1"/>
          </p:nvPr>
        </p:nvSpPr>
        <p:spPr>
          <a:xfrm>
            <a:off x="468000" y="3024000"/>
            <a:ext cx="7408572"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Toshiba Sans CN Medium" panose="020B0600000000000000" pitchFamily="34" charset="-128"/>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21" name="図 20">
            <a:extLst>
              <a:ext uri="{FF2B5EF4-FFF2-40B4-BE49-F238E27FC236}">
                <a16:creationId xmlns="" xmlns:a16="http://schemas.microsoft.com/office/drawing/2014/main" id="{543CFF27-F10C-A444-8A84-B0F08A699FE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5999" y="0"/>
            <a:ext cx="3048001" cy="6858000"/>
          </a:xfrm>
          <a:prstGeom prst="rect">
            <a:avLst/>
          </a:prstGeom>
        </p:spPr>
      </p:pic>
      <p:sp>
        <p:nvSpPr>
          <p:cNvPr id="11" name="テキスト プレースホルダー 33"/>
          <p:cNvSpPr>
            <a:spLocks noGrp="1"/>
          </p:cNvSpPr>
          <p:nvPr>
            <p:ph type="body" sz="quarter" idx="16" hasCustomPrompt="1"/>
          </p:nvPr>
        </p:nvSpPr>
        <p:spPr bwMode="auto">
          <a:xfrm>
            <a:off x="-1" y="5760000"/>
            <a:ext cx="5301206" cy="1082307"/>
          </a:xfrm>
          <a:prstGeom prst="rect">
            <a:avLst/>
          </a:prstGeom>
        </p:spPr>
        <p:txBody>
          <a:bodyPr wrap="square" lIns="468000" tIns="0" rIns="0" bIns="828000" anchor="t"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12" name="図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2494" y="4866250"/>
            <a:ext cx="2518420" cy="863459"/>
          </a:xfrm>
          <a:prstGeom prst="rect">
            <a:avLst/>
          </a:prstGeom>
        </p:spPr>
      </p:pic>
      <p:sp>
        <p:nvSpPr>
          <p:cNvPr id="9"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4107034791"/>
      </p:ext>
    </p:extLst>
  </p:cSld>
  <p:clrMapOvr>
    <a:masterClrMapping/>
  </p:clrMapOvr>
  <p:hf sldNum="0"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8"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pic>
        <p:nvPicPr>
          <p:cNvPr id="16" name="図 15">
            <a:extLst>
              <a:ext uri="{FF2B5EF4-FFF2-40B4-BE49-F238E27FC236}">
                <a16:creationId xmlns="" xmlns:a16="http://schemas.microsoft.com/office/drawing/2014/main"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612914" y="0"/>
            <a:ext cx="1531086" cy="6858000"/>
          </a:xfrm>
          <a:prstGeom prst="rect">
            <a:avLst/>
          </a:prstGeom>
        </p:spPr>
      </p:pic>
      <p:sp>
        <p:nvSpPr>
          <p:cNvPr id="19" name="テキスト プレースホルダー 15"/>
          <p:cNvSpPr>
            <a:spLocks noGrp="1"/>
          </p:cNvSpPr>
          <p:nvPr>
            <p:ph type="body" sz="quarter" idx="21" hasCustomPrompt="1"/>
          </p:nvPr>
        </p:nvSpPr>
        <p:spPr bwMode="gray">
          <a:xfrm>
            <a:off x="1299543" y="647790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20" name="テキスト プレースホルダー 13"/>
          <p:cNvSpPr>
            <a:spLocks noGrp="1"/>
          </p:cNvSpPr>
          <p:nvPr>
            <p:ph type="body" sz="quarter" idx="22" hasCustomPrompt="1"/>
          </p:nvPr>
        </p:nvSpPr>
        <p:spPr bwMode="gray">
          <a:xfrm>
            <a:off x="468276" y="6383737"/>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7" name="テキスト プレースホルダー 15"/>
          <p:cNvSpPr>
            <a:spLocks noGrp="1"/>
          </p:cNvSpPr>
          <p:nvPr>
            <p:ph type="body" sz="quarter" idx="19" hasCustomPrompt="1"/>
          </p:nvPr>
        </p:nvSpPr>
        <p:spPr bwMode="gray">
          <a:xfrm>
            <a:off x="1320799" y="5416257"/>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8" name="テキスト プレースホルダー 13"/>
          <p:cNvSpPr>
            <a:spLocks noGrp="1"/>
          </p:cNvSpPr>
          <p:nvPr>
            <p:ph type="body" sz="quarter" idx="20" hasCustomPrompt="1"/>
          </p:nvPr>
        </p:nvSpPr>
        <p:spPr bwMode="gray">
          <a:xfrm>
            <a:off x="468312" y="5322255"/>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5" name="テキスト プレースホルダー 15"/>
          <p:cNvSpPr>
            <a:spLocks noGrp="1"/>
          </p:cNvSpPr>
          <p:nvPr>
            <p:ph type="body" sz="quarter" idx="17" hasCustomPrompt="1"/>
          </p:nvPr>
        </p:nvSpPr>
        <p:spPr bwMode="gray">
          <a:xfrm>
            <a:off x="1320799" y="4350758"/>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6" name="テキスト プレースホルダー 13"/>
          <p:cNvSpPr>
            <a:spLocks noGrp="1"/>
          </p:cNvSpPr>
          <p:nvPr>
            <p:ph type="body" sz="quarter" idx="18" hasCustomPrompt="1"/>
          </p:nvPr>
        </p:nvSpPr>
        <p:spPr bwMode="gray">
          <a:xfrm>
            <a:off x="468312" y="4258342"/>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3" name="テキスト プレースホルダー 15"/>
          <p:cNvSpPr>
            <a:spLocks noGrp="1"/>
          </p:cNvSpPr>
          <p:nvPr>
            <p:ph type="body" sz="quarter" idx="15" hasCustomPrompt="1"/>
          </p:nvPr>
        </p:nvSpPr>
        <p:spPr bwMode="gray">
          <a:xfrm>
            <a:off x="1320799" y="330524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4" name="テキスト プレースホルダー 13"/>
          <p:cNvSpPr>
            <a:spLocks noGrp="1"/>
          </p:cNvSpPr>
          <p:nvPr>
            <p:ph type="body" sz="quarter" idx="16" hasCustomPrompt="1"/>
          </p:nvPr>
        </p:nvSpPr>
        <p:spPr bwMode="gray">
          <a:xfrm>
            <a:off x="468312" y="3194430"/>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1" name="テキスト プレースホルダー 15"/>
          <p:cNvSpPr>
            <a:spLocks noGrp="1"/>
          </p:cNvSpPr>
          <p:nvPr>
            <p:ph type="body" sz="quarter" idx="13" hasCustomPrompt="1"/>
          </p:nvPr>
        </p:nvSpPr>
        <p:spPr bwMode="gray">
          <a:xfrm>
            <a:off x="1320799" y="223974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2" name="テキスト プレースホルダー 13"/>
          <p:cNvSpPr>
            <a:spLocks noGrp="1"/>
          </p:cNvSpPr>
          <p:nvPr>
            <p:ph type="body" sz="quarter" idx="14" hasCustomPrompt="1"/>
          </p:nvPr>
        </p:nvSpPr>
        <p:spPr bwMode="gray">
          <a:xfrm>
            <a:off x="468312" y="2150503"/>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29" name="テキスト プレースホルダー 15"/>
          <p:cNvSpPr>
            <a:spLocks noGrp="1"/>
          </p:cNvSpPr>
          <p:nvPr>
            <p:ph type="body" sz="quarter" idx="12" hasCustomPrompt="1"/>
          </p:nvPr>
        </p:nvSpPr>
        <p:spPr bwMode="gray">
          <a:xfrm>
            <a:off x="1320799" y="117424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28" name="テキスト プレースホルダー 13"/>
          <p:cNvSpPr>
            <a:spLocks noGrp="1"/>
          </p:cNvSpPr>
          <p:nvPr>
            <p:ph type="body" sz="quarter" idx="11" hasCustomPrompt="1"/>
          </p:nvPr>
        </p:nvSpPr>
        <p:spPr bwMode="gray">
          <a:xfrm>
            <a:off x="468312" y="1086591"/>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40" name="タイトル 1"/>
          <p:cNvSpPr>
            <a:spLocks noGrp="1"/>
          </p:cNvSpPr>
          <p:nvPr>
            <p:ph type="title" hasCustomPrompt="1"/>
          </p:nvPr>
        </p:nvSpPr>
        <p:spPr>
          <a:xfrm>
            <a:off x="468312" y="414913"/>
            <a:ext cx="6973887" cy="396000"/>
          </a:xfrm>
          <a:prstGeom prst="rect">
            <a:avLst/>
          </a:prstGeom>
        </p:spPr>
        <p:txBody>
          <a:bodyPr vert="horz" wrap="square" lIns="0" tIns="0" rIns="0" bIns="0" rtlCol="0" anchor="b" anchorCtr="0">
            <a:noAutofit/>
          </a:bodyPr>
          <a:lstStyle>
            <a:lvl1pPr>
              <a:lnSpc>
                <a:spcPct val="100000"/>
              </a:lnSpc>
              <a:defRPr lang="ja-JP" altLang="en-US" sz="2400" b="1" smtClean="0">
                <a:solidFill>
                  <a:schemeClr val="tx1"/>
                </a:solidFill>
                <a:latin typeface="+mj-lt"/>
                <a:ea typeface="Toshiba Sans CN Regular" panose="020B0500000000000000" pitchFamily="34" charset="-128"/>
                <a:cs typeface="Toshiba Sans Medium" panose="020B0603030403020204" pitchFamily="34" charset="0"/>
              </a:defRPr>
            </a:lvl1pPr>
          </a:lstStyle>
          <a:p>
            <a:pPr lvl="0"/>
            <a:r>
              <a:rPr lang="en-US" altLang="ja-JP" dirty="0"/>
              <a:t>Format for master text</a:t>
            </a:r>
            <a:endParaRPr kumimoji="1" lang="ja-JP" altLang="en-US" dirty="0"/>
          </a:p>
        </p:txBody>
      </p:sp>
    </p:spTree>
    <p:extLst>
      <p:ext uri="{BB962C8B-B14F-4D97-AF65-F5344CB8AC3E}">
        <p14:creationId xmlns:p14="http://schemas.microsoft.com/office/powerpoint/2010/main" val="142313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2689"/>
            <a:ext cx="9144000" cy="742177"/>
          </a:xfrm>
          <a:prstGeom prst="rect">
            <a:avLst/>
          </a:prstGeom>
        </p:spPr>
      </p:pic>
      <p:sp>
        <p:nvSpPr>
          <p:cNvPr id="17"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0" hasCustomPrompt="1"/>
          </p:nvPr>
        </p:nvSpPr>
        <p:spPr>
          <a:xfrm>
            <a:off x="0" y="731408"/>
            <a:ext cx="9144000" cy="794403"/>
          </a:xfrm>
          <a:prstGeom prst="rect">
            <a:avLst/>
          </a:prstGeom>
          <a:solidFill>
            <a:schemeClr val="accent1"/>
          </a:solidFill>
          <a:ln>
            <a:noFill/>
          </a:ln>
        </p:spPr>
        <p:txBody>
          <a:bodyPr wrap="square" lIns="468000" tIns="180000" rIns="468000" bIns="180000" anchor="t"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a:t>
            </a:r>
            <a:endParaRPr kumimoji="1" lang="ja-JP" altLang="en-US" dirty="0"/>
          </a:p>
        </p:txBody>
      </p:sp>
      <p:sp>
        <p:nvSpPr>
          <p:cNvPr id="25" name="テキスト プレースホルダー 5"/>
          <p:cNvSpPr>
            <a:spLocks noGrp="1"/>
          </p:cNvSpPr>
          <p:nvPr>
            <p:ph type="body" sz="quarter" idx="14" hasCustomPrompt="1"/>
          </p:nvPr>
        </p:nvSpPr>
        <p:spPr>
          <a:xfrm>
            <a:off x="468000" y="1810367"/>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1"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151340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2689"/>
            <a:ext cx="9144000" cy="742177"/>
          </a:xfrm>
          <a:prstGeom prst="rect">
            <a:avLst/>
          </a:prstGeom>
        </p:spPr>
      </p:pic>
      <p:sp>
        <p:nvSpPr>
          <p:cNvPr id="2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2" hasCustomPrompt="1"/>
          </p:nvPr>
        </p:nvSpPr>
        <p:spPr>
          <a:xfrm>
            <a:off x="0" y="5616044"/>
            <a:ext cx="9144000" cy="794403"/>
          </a:xfrm>
          <a:prstGeom prst="rect">
            <a:avLst/>
          </a:prstGeom>
          <a:solidFill>
            <a:schemeClr val="accent1"/>
          </a:solidFill>
          <a:ln>
            <a:noFill/>
          </a:ln>
        </p:spPr>
        <p:txBody>
          <a:bodyPr wrap="square" lIns="468000" tIns="180000" rIns="468000" bIns="180000" anchor="b"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 </a:t>
            </a:r>
            <a:endParaRPr kumimoji="1" lang="ja-JP" altLang="en-US" dirty="0"/>
          </a:p>
        </p:txBody>
      </p:sp>
      <p:sp>
        <p:nvSpPr>
          <p:cNvPr id="15"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2"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75894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a:stretch>
            <a:fillRect/>
          </a:stretch>
        </p:blipFill>
        <p:spPr>
          <a:xfrm>
            <a:off x="0" y="2689"/>
            <a:ext cx="9144000" cy="742177"/>
          </a:xfrm>
          <a:prstGeom prst="rect">
            <a:avLst/>
          </a:prstGeom>
        </p:spPr>
      </p:pic>
      <p:sp>
        <p:nvSpPr>
          <p:cNvPr id="1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lnSpc>
                <a:spcPct val="100000"/>
              </a:lnSpc>
              <a:spcBef>
                <a:spcPts val="0"/>
              </a:spcBef>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9"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kumimoji="0" lang="en-US" altLang="ja-JP" sz="800" kern="1200" smtClean="0">
                <a:solidFill>
                  <a:srgbClr val="000000"/>
                </a:solidFill>
                <a:latin typeface="+mj-lt"/>
                <a:ea typeface="東芝 Pゴシック Regular" panose="020B0500000000000000" pitchFamily="50" charset="-128"/>
                <a:cs typeface="Segoe UI" panose="020B0502040204020203" pitchFamily="34" charset="0"/>
              </a:rPr>
              <a:pPr/>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1"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21085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p:spTree>
      <p:nvGrpSpPr>
        <p:cNvPr id="1" name=""/>
        <p:cNvGrpSpPr/>
        <p:nvPr/>
      </p:nvGrpSpPr>
      <p:grpSpPr>
        <a:xfrm>
          <a:off x="0" y="0"/>
          <a:ext cx="0" cy="0"/>
          <a:chOff x="0" y="0"/>
          <a:chExt cx="0" cy="0"/>
        </a:xfrm>
      </p:grpSpPr>
      <p:sp>
        <p:nvSpPr>
          <p:cNvPr id="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6"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34459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sp>
        <p:nvSpPr>
          <p:cNvPr id="5" name="タイトル 4"/>
          <p:cNvSpPr>
            <a:spLocks noGrp="1"/>
          </p:cNvSpPr>
          <p:nvPr>
            <p:ph type="title" hasCustomPrompt="1"/>
          </p:nvPr>
        </p:nvSpPr>
        <p:spPr>
          <a:xfrm>
            <a:off x="468313" y="3003740"/>
            <a:ext cx="5488301" cy="540000"/>
          </a:xfrm>
          <a:prstGeom prst="rect">
            <a:avLst/>
          </a:prstGeom>
        </p:spPr>
        <p:txBody>
          <a:bodyPr vert="horz" wrap="square" lIns="0" tIns="0" rIns="0" bIns="0" rtlCol="0" anchor="ctr" anchorCtr="0">
            <a:noAutofit/>
          </a:bodyPr>
          <a:lstStyle>
            <a:lvl1pPr>
              <a:lnSpc>
                <a:spcPct val="100000"/>
              </a:lnSpc>
              <a:defRPr lang="ja-JP" altLang="en-US" sz="3600" b="0"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cstate="print">
            <a:extLst>
              <a:ext uri="{28A0092B-C50C-407E-A947-70E740481C1C}">
                <a14:useLocalDpi xmlns:a14="http://schemas.microsoft.com/office/drawing/2010/main"/>
              </a:ext>
            </a:extLst>
          </a:blip>
          <a:srcRect l="-2"/>
          <a:stretch/>
        </p:blipFill>
        <p:spPr>
          <a:xfrm>
            <a:off x="6105832" y="-4032"/>
            <a:ext cx="3038168" cy="6862031"/>
          </a:xfrm>
          <a:prstGeom prst="rect">
            <a:avLst/>
          </a:prstGeom>
        </p:spPr>
      </p:pic>
      <p:sp>
        <p:nvSpPr>
          <p:cNvPr id="1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9"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233793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hasCustomPrompt="1"/>
          </p:nvPr>
        </p:nvSpPr>
        <p:spPr>
          <a:xfrm>
            <a:off x="468313" y="2928420"/>
            <a:ext cx="8207375" cy="692985"/>
          </a:xfrm>
          <a:prstGeom prst="rect">
            <a:avLst/>
          </a:prstGeom>
        </p:spPr>
        <p:txBody>
          <a:bodyPr anchor="ctr" anchorCtr="0"/>
          <a:lstStyle>
            <a:lvl1pPr algn="ctr">
              <a:lnSpc>
                <a:spcPct val="100000"/>
              </a:lnSpc>
              <a:spcBef>
                <a:spcPts val="0"/>
              </a:spcBef>
              <a:defRPr sz="3600">
                <a:solidFill>
                  <a:schemeClr val="tx1"/>
                </a:solidFill>
                <a:latin typeface="+mn-lt"/>
                <a:ea typeface="+mn-ea"/>
              </a:defRPr>
            </a:lvl1pPr>
          </a:lstStyle>
          <a:p>
            <a:pPr marL="10658" lvl="0" defTabSz="914228">
              <a:tabLst>
                <a:tab pos="1610933" algn="l"/>
              </a:tabLst>
            </a:pPr>
            <a:r>
              <a:rPr lang="en-US" altLang="ja-JP" dirty="0"/>
              <a:t>Format for master text</a:t>
            </a:r>
            <a:endParaRPr kumimoji="1" lang="ja-JP" altLang="en-US" dirty="0"/>
          </a:p>
        </p:txBody>
      </p:sp>
      <p:sp>
        <p:nvSpPr>
          <p:cNvPr id="5"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7"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20141714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49" r:id="rId1"/>
    <p:sldLayoutId id="2147483831" r:id="rId2"/>
    <p:sldLayoutId id="2147483846" r:id="rId3"/>
    <p:sldLayoutId id="2147483837" r:id="rId4"/>
    <p:sldLayoutId id="2147483838" r:id="rId5"/>
    <p:sldLayoutId id="2147483835" r:id="rId6"/>
    <p:sldLayoutId id="2147483850" r:id="rId7"/>
    <p:sldLayoutId id="2147483845" r:id="rId8"/>
    <p:sldLayoutId id="2147483844"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5ACBF0"/>
          </p15:clr>
        </p15:guide>
        <p15:guide id="1" pos="2880">
          <p15:clr>
            <a:srgbClr val="5ACBF0"/>
          </p15:clr>
        </p15:guide>
        <p15:guide id="4" orient="horz" pos="4042" userDrawn="1">
          <p15:clr>
            <a:srgbClr val="5ACBF0"/>
          </p15:clr>
        </p15:guide>
        <p15:guide id="5" orient="horz" pos="459" userDrawn="1">
          <p15:clr>
            <a:srgbClr val="5ACBF0"/>
          </p15:clr>
        </p15:guide>
        <p15:guide id="8" pos="5465" userDrawn="1">
          <p15:clr>
            <a:srgbClr val="5ACBF0"/>
          </p15:clr>
        </p15:guide>
        <p15:guide id="9" pos="295"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prstGeom prst="rect">
            <a:avLst/>
          </a:prstGeom>
        </p:spPr>
        <p:txBody>
          <a:bodyPr lIns="0" anchor="b" anchorCtr="0"/>
          <a:lstStyle/>
          <a:p>
            <a:r>
              <a:rPr lang="en-US" altLang="ja-JP" dirty="0"/>
              <a:t>JS Framework training – React &amp; Redux</a:t>
            </a:r>
            <a:endParaRPr lang="en-US" altLang="ja-JP" dirty="0">
              <a:solidFill>
                <a:schemeClr val="accent3"/>
              </a:solidFill>
            </a:endParaRPr>
          </a:p>
        </p:txBody>
      </p:sp>
      <p:pic>
        <p:nvPicPr>
          <p:cNvPr id="3" name="Picture 2">
            <a:extLst>
              <a:ext uri="{FF2B5EF4-FFF2-40B4-BE49-F238E27FC236}">
                <a16:creationId xmlns="" xmlns:a16="http://schemas.microsoft.com/office/drawing/2014/main" id="{A08B4612-D254-3D49-8096-DF49C7369588}"/>
              </a:ext>
            </a:extLst>
          </p:cNvPr>
          <p:cNvPicPr>
            <a:picLocks noChangeAspect="1"/>
          </p:cNvPicPr>
          <p:nvPr/>
        </p:nvPicPr>
        <p:blipFill>
          <a:blip r:embed="rId3"/>
          <a:stretch>
            <a:fillRect/>
          </a:stretch>
        </p:blipFill>
        <p:spPr>
          <a:xfrm>
            <a:off x="659762" y="3270250"/>
            <a:ext cx="5080000" cy="2400300"/>
          </a:xfrm>
          <a:prstGeom prst="rect">
            <a:avLst/>
          </a:prstGeom>
        </p:spPr>
      </p:pic>
    </p:spTree>
    <p:extLst>
      <p:ext uri="{BB962C8B-B14F-4D97-AF65-F5344CB8AC3E}">
        <p14:creationId xmlns:p14="http://schemas.microsoft.com/office/powerpoint/2010/main" val="306459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4</a:t>
            </a:r>
            <a:r>
              <a:rPr lang="en-US" altLang="ja-JP" dirty="0" smtClean="0">
                <a:ea typeface="Toshiba Sans Medium" panose="020B0603030403020204" pitchFamily="34" charset="0"/>
              </a:rPr>
              <a:t>. Container</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2331937"/>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smtClean="0"/>
              <a:t>As design, React-</a:t>
            </a:r>
            <a:r>
              <a:rPr lang="en-US" altLang="en-US" sz="1400" dirty="0" err="1" smtClean="0"/>
              <a:t>Redux</a:t>
            </a:r>
            <a:r>
              <a:rPr lang="en-US" altLang="en-US" sz="1400" dirty="0" smtClean="0"/>
              <a:t> architecture based idea is separate GUI layer and </a:t>
            </a:r>
            <a:r>
              <a:rPr lang="en-US" altLang="en-US" sz="1400" dirty="0" err="1" smtClean="0"/>
              <a:t>Stateful</a:t>
            </a:r>
            <a:r>
              <a:rPr lang="en-US" altLang="en-US" sz="1400" dirty="0" smtClean="0"/>
              <a:t> logic. So, for them to working together in an application, we need a connector between theme. In React-</a:t>
            </a:r>
            <a:r>
              <a:rPr lang="en-US" altLang="en-US" sz="1400" dirty="0" err="1" smtClean="0"/>
              <a:t>Redux</a:t>
            </a:r>
            <a:r>
              <a:rPr lang="en-US" altLang="en-US" sz="1400" dirty="0" smtClean="0"/>
              <a:t>, we use a component type called Container to do that</a:t>
            </a:r>
          </a:p>
          <a:p>
            <a:endParaRPr lang="en-US" altLang="en-US" sz="1400" dirty="0"/>
          </a:p>
          <a:p>
            <a:r>
              <a:rPr lang="en-US" altLang="en-US" sz="1400" dirty="0" smtClean="0"/>
              <a:t>We use connect function from react-</a:t>
            </a:r>
            <a:r>
              <a:rPr lang="en-US" altLang="en-US" sz="1400" dirty="0" err="1" smtClean="0"/>
              <a:t>redux</a:t>
            </a:r>
            <a:r>
              <a:rPr lang="en-US" altLang="en-US" sz="1400" dirty="0" smtClean="0"/>
              <a:t> library to create connection between </a:t>
            </a:r>
            <a:r>
              <a:rPr lang="en-US" altLang="en-US" sz="1400" dirty="0" err="1" smtClean="0"/>
              <a:t>Redux</a:t>
            </a:r>
            <a:r>
              <a:rPr lang="en-US" altLang="en-US" sz="1400" dirty="0" smtClean="0"/>
              <a:t> Store and React Component. This function accept 2 main parameters:</a:t>
            </a:r>
          </a:p>
          <a:p>
            <a:pPr marL="285750" indent="-285750">
              <a:buFont typeface="Arial" panose="020B0604020202020204" pitchFamily="34" charset="0"/>
              <a:buChar char="•"/>
            </a:pPr>
            <a:r>
              <a:rPr lang="en-US" altLang="en-US" sz="1400" i="1" dirty="0" err="1" smtClean="0"/>
              <a:t>mapStateToProps</a:t>
            </a:r>
            <a:r>
              <a:rPr lang="en-US" altLang="en-US" sz="1400" dirty="0" smtClean="0"/>
              <a:t>: get some part of </a:t>
            </a:r>
            <a:r>
              <a:rPr lang="en-US" altLang="en-US" sz="1400" dirty="0" err="1" smtClean="0"/>
              <a:t>Redux</a:t>
            </a:r>
            <a:r>
              <a:rPr lang="en-US" altLang="en-US" sz="1400" dirty="0" smtClean="0"/>
              <a:t> store and pass as props to Component. NOTE: you should only map what you need, no more.</a:t>
            </a:r>
          </a:p>
          <a:p>
            <a:pPr marL="285750" indent="-285750">
              <a:buFont typeface="Arial" panose="020B0604020202020204" pitchFamily="34" charset="0"/>
              <a:buChar char="•"/>
            </a:pPr>
            <a:r>
              <a:rPr lang="en-US" altLang="en-US" sz="1400" i="1" dirty="0" err="1" smtClean="0"/>
              <a:t>mapActionsToProps</a:t>
            </a:r>
            <a:r>
              <a:rPr lang="en-US" altLang="en-US" sz="1400" dirty="0" smtClean="0"/>
              <a:t>: get and binding actions from Action Creator to Component props</a:t>
            </a:r>
          </a:p>
          <a:p>
            <a:endParaRPr lang="en-US" altLang="en-US" sz="14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741" y="3544466"/>
            <a:ext cx="6951518" cy="2810432"/>
          </a:xfrm>
          <a:prstGeom prst="rect">
            <a:avLst/>
          </a:prstGeom>
        </p:spPr>
      </p:pic>
    </p:spTree>
    <p:extLst>
      <p:ext uri="{BB962C8B-B14F-4D97-AF65-F5344CB8AC3E}">
        <p14:creationId xmlns:p14="http://schemas.microsoft.com/office/powerpoint/2010/main" val="63080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a:t>
            </a:r>
            <a:r>
              <a:rPr lang="en-US" altLang="ja-JP" dirty="0" smtClean="0">
                <a:ea typeface="Toshiba Sans Medium" panose="020B0603030403020204" pitchFamily="34" charset="0"/>
              </a:rPr>
              <a:t>. Dev tools</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2331937"/>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err="1" smtClean="0"/>
              <a:t>Redux</a:t>
            </a:r>
            <a:r>
              <a:rPr lang="en-US" altLang="en-US" sz="1400" dirty="0" smtClean="0"/>
              <a:t> provide a very powerful Development Tools, it come as extension for Chrome or Firefox</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405" y="1608859"/>
            <a:ext cx="5591694" cy="3494809"/>
          </a:xfrm>
          <a:prstGeom prst="rect">
            <a:avLst/>
          </a:prstGeom>
        </p:spPr>
      </p:pic>
      <p:sp>
        <p:nvSpPr>
          <p:cNvPr id="8" name="テキスト プレースホルダー 8"/>
          <p:cNvSpPr txBox="1">
            <a:spLocks/>
          </p:cNvSpPr>
          <p:nvPr/>
        </p:nvSpPr>
        <p:spPr>
          <a:xfrm>
            <a:off x="495300" y="1608859"/>
            <a:ext cx="2841105" cy="2331937"/>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285750" indent="-285750">
              <a:buFont typeface="Arial" panose="020B0604020202020204" pitchFamily="34" charset="0"/>
              <a:buChar char="•"/>
            </a:pPr>
            <a:r>
              <a:rPr lang="en-US" altLang="en-US" sz="1400" dirty="0" smtClean="0"/>
              <a:t>Show all action dispatch to Store</a:t>
            </a:r>
          </a:p>
          <a:p>
            <a:pPr marL="285750" indent="-285750">
              <a:buFont typeface="Arial" panose="020B0604020202020204" pitchFamily="34" charset="0"/>
              <a:buChar char="•"/>
            </a:pPr>
            <a:r>
              <a:rPr lang="en-US" altLang="en-US" sz="1400" dirty="0" smtClean="0"/>
              <a:t>Show what difference action made to State.</a:t>
            </a:r>
          </a:p>
          <a:p>
            <a:pPr marL="285750" indent="-285750">
              <a:buFont typeface="Arial" panose="020B0604020202020204" pitchFamily="34" charset="0"/>
              <a:buChar char="•"/>
            </a:pPr>
            <a:r>
              <a:rPr lang="en-US" altLang="en-US" sz="1400" dirty="0" smtClean="0"/>
              <a:t>Visualize State Tree</a:t>
            </a:r>
          </a:p>
          <a:p>
            <a:pPr marL="285750" indent="-285750">
              <a:buFont typeface="Arial" panose="020B0604020202020204" pitchFamily="34" charset="0"/>
              <a:buChar char="•"/>
            </a:pPr>
            <a:r>
              <a:rPr lang="en-US" altLang="en-US" sz="1400" dirty="0" smtClean="0"/>
              <a:t>Generate Unit Test Code</a:t>
            </a:r>
          </a:p>
          <a:p>
            <a:pPr marL="285750" indent="-285750">
              <a:buFont typeface="Arial" panose="020B0604020202020204" pitchFamily="34" charset="0"/>
              <a:buChar char="•"/>
            </a:pPr>
            <a:r>
              <a:rPr lang="en-US" altLang="en-US" sz="1400" dirty="0" smtClean="0"/>
              <a:t>Manually dispatch action</a:t>
            </a:r>
          </a:p>
          <a:p>
            <a:pPr marL="285750" indent="-285750">
              <a:buFont typeface="Arial" panose="020B0604020202020204" pitchFamily="34" charset="0"/>
              <a:buChar char="•"/>
            </a:pPr>
            <a:r>
              <a:rPr lang="en-US" altLang="en-US" sz="1400" dirty="0" smtClean="0"/>
              <a:t>Time Travel Debugging</a:t>
            </a:r>
          </a:p>
          <a:p>
            <a:pPr marL="285750" indent="-285750">
              <a:buFont typeface="Arial" panose="020B0604020202020204" pitchFamily="34" charset="0"/>
              <a:buChar char="•"/>
            </a:pPr>
            <a:r>
              <a:rPr lang="en-US" altLang="en-US" sz="1400" dirty="0" smtClean="0"/>
              <a:t>…</a:t>
            </a:r>
            <a:endParaRPr lang="en-US" altLang="en-US" sz="1400" dirty="0" smtClean="0"/>
          </a:p>
        </p:txBody>
      </p:sp>
    </p:spTree>
    <p:extLst>
      <p:ext uri="{BB962C8B-B14F-4D97-AF65-F5344CB8AC3E}">
        <p14:creationId xmlns:p14="http://schemas.microsoft.com/office/powerpoint/2010/main" val="154129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marL="285750" lvl="0" indent="-285750" defTabSz="914400">
              <a:lnSpc>
                <a:spcPct val="150000"/>
              </a:lnSpc>
              <a:buFont typeface="Wingdings" pitchFamily="2" charset="2"/>
              <a:buChar char="q"/>
            </a:pPr>
            <a:endParaRPr kumimoji="0" lang="en-US" sz="1400" dirty="0">
              <a:solidFill>
                <a:srgbClr val="000000"/>
              </a:solidFill>
              <a:ea typeface="ＭＳ Ｐゴシック"/>
            </a:endParaRPr>
          </a:p>
        </p:txBody>
      </p:sp>
      <p:sp>
        <p:nvSpPr>
          <p:cNvPr id="3" name="テキスト プレースホルダー 2"/>
          <p:cNvSpPr>
            <a:spLocks noGrp="1"/>
          </p:cNvSpPr>
          <p:nvPr>
            <p:ph type="body" sz="quarter" idx="10"/>
          </p:nvPr>
        </p:nvSpPr>
        <p:spPr>
          <a:xfrm>
            <a:off x="8626" y="0"/>
            <a:ext cx="9144000" cy="740933"/>
          </a:xfrm>
        </p:spPr>
        <p:txBody>
          <a:bodyPr/>
          <a:lstStyle/>
          <a:p>
            <a:r>
              <a:rPr lang="en-US" altLang="ja-JP" dirty="0">
                <a:ea typeface="Toshiba Sans Medium" panose="020B0603030403020204" pitchFamily="34" charset="0"/>
              </a:rPr>
              <a:t>6</a:t>
            </a:r>
            <a:r>
              <a:rPr lang="en-US" altLang="ja-JP" dirty="0" smtClean="0">
                <a:ea typeface="Toshiba Sans Medium" panose="020B0603030403020204" pitchFamily="34" charset="0"/>
              </a:rPr>
              <a:t>. </a:t>
            </a:r>
            <a:r>
              <a:rPr lang="en-US" altLang="ja-JP" dirty="0" err="1">
                <a:ea typeface="Toshiba Sans Medium" panose="020B0603030403020204" pitchFamily="34" charset="0"/>
              </a:rPr>
              <a:t>QnAs</a:t>
            </a:r>
            <a:endParaRPr lang="en-US" altLang="ja-JP" dirty="0">
              <a:ea typeface="Toshiba Sans Medium" panose="020B0603030403020204" pitchFamily="34" charset="0"/>
            </a:endParaRPr>
          </a:p>
        </p:txBody>
      </p:sp>
    </p:spTree>
    <p:extLst>
      <p:ext uri="{BB962C8B-B14F-4D97-AF65-F5344CB8AC3E}">
        <p14:creationId xmlns:p14="http://schemas.microsoft.com/office/powerpoint/2010/main" val="205523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プレースホルダー 18"/>
          <p:cNvSpPr>
            <a:spLocks noGrp="1"/>
          </p:cNvSpPr>
          <p:nvPr>
            <p:ph type="body" sz="quarter" idx="12"/>
          </p:nvPr>
        </p:nvSpPr>
        <p:spPr>
          <a:xfrm>
            <a:off x="1320799" y="898568"/>
            <a:ext cx="5815330" cy="365760"/>
          </a:xfrm>
        </p:spPr>
        <p:txBody>
          <a:bodyPr/>
          <a:lstStyle/>
          <a:p>
            <a:r>
              <a:rPr lang="en-US" altLang="ja-JP" dirty="0"/>
              <a:t>Introduce Redux</a:t>
            </a:r>
          </a:p>
        </p:txBody>
      </p:sp>
      <p:sp>
        <p:nvSpPr>
          <p:cNvPr id="24" name="タイトル 23"/>
          <p:cNvSpPr>
            <a:spLocks noGrp="1"/>
          </p:cNvSpPr>
          <p:nvPr>
            <p:ph type="title"/>
          </p:nvPr>
        </p:nvSpPr>
        <p:spPr>
          <a:xfrm>
            <a:off x="468312" y="174883"/>
            <a:ext cx="6973887" cy="396000"/>
          </a:xfrm>
        </p:spPr>
        <p:txBody>
          <a:bodyPr/>
          <a:lstStyle/>
          <a:p>
            <a:r>
              <a:rPr lang="en-US" altLang="ja-JP" dirty="0"/>
              <a:t>Contents</a:t>
            </a:r>
            <a:endParaRPr lang="ja-JP" altLang="en-US" dirty="0"/>
          </a:p>
        </p:txBody>
      </p:sp>
      <p:sp>
        <p:nvSpPr>
          <p:cNvPr id="18" name="テキスト プレースホルダー 17"/>
          <p:cNvSpPr>
            <a:spLocks noGrp="1"/>
          </p:cNvSpPr>
          <p:nvPr>
            <p:ph type="body" sz="quarter" idx="11"/>
          </p:nvPr>
        </p:nvSpPr>
        <p:spPr>
          <a:xfrm>
            <a:off x="468314" y="822167"/>
            <a:ext cx="674133" cy="573961"/>
          </a:xfrm>
        </p:spPr>
        <p:txBody>
          <a:bodyPr lIns="0" tIns="0"/>
          <a:lstStyle/>
          <a:p>
            <a:r>
              <a:rPr lang="en-US" altLang="ja-JP" dirty="0"/>
              <a:t>01 </a:t>
            </a:r>
            <a:endParaRPr lang="ja-JP" altLang="en-US" dirty="0"/>
          </a:p>
        </p:txBody>
      </p:sp>
      <p:sp>
        <p:nvSpPr>
          <p:cNvPr id="20" name="テキスト プレースホルダー 19"/>
          <p:cNvSpPr>
            <a:spLocks noGrp="1"/>
          </p:cNvSpPr>
          <p:nvPr>
            <p:ph type="body" sz="quarter" idx="13"/>
          </p:nvPr>
        </p:nvSpPr>
        <p:spPr>
          <a:xfrm>
            <a:off x="1320799" y="1964068"/>
            <a:ext cx="5815330" cy="365760"/>
          </a:xfrm>
          <a:prstGeom prst="rect">
            <a:avLst/>
          </a:prstGeom>
        </p:spPr>
        <p:txBody>
          <a:bodyPr/>
          <a:lstStyle/>
          <a:p>
            <a:r>
              <a:rPr lang="en-US" altLang="ja-JP" dirty="0"/>
              <a:t>Actions</a:t>
            </a:r>
          </a:p>
        </p:txBody>
      </p:sp>
      <p:sp>
        <p:nvSpPr>
          <p:cNvPr id="21" name="テキスト プレースホルダー 20"/>
          <p:cNvSpPr>
            <a:spLocks noGrp="1"/>
          </p:cNvSpPr>
          <p:nvPr>
            <p:ph type="body" sz="quarter" idx="14"/>
          </p:nvPr>
        </p:nvSpPr>
        <p:spPr>
          <a:xfrm>
            <a:off x="468314" y="1889759"/>
            <a:ext cx="674133" cy="573961"/>
          </a:xfrm>
          <a:prstGeom prst="rect">
            <a:avLst/>
          </a:prstGeom>
        </p:spPr>
        <p:txBody>
          <a:bodyPr lIns="0" tIns="0"/>
          <a:lstStyle/>
          <a:p>
            <a:r>
              <a:rPr lang="en-US" altLang="ja-JP" dirty="0"/>
              <a:t>02</a:t>
            </a:r>
            <a:endParaRPr lang="ja-JP" altLang="en-US" dirty="0"/>
          </a:p>
        </p:txBody>
      </p:sp>
      <p:sp>
        <p:nvSpPr>
          <p:cNvPr id="22" name="テキスト プレースホルダー 21"/>
          <p:cNvSpPr>
            <a:spLocks noGrp="1"/>
          </p:cNvSpPr>
          <p:nvPr>
            <p:ph type="body" sz="quarter" idx="15"/>
          </p:nvPr>
        </p:nvSpPr>
        <p:spPr>
          <a:xfrm>
            <a:off x="1320799" y="3029568"/>
            <a:ext cx="5815330" cy="365760"/>
          </a:xfrm>
          <a:prstGeom prst="rect">
            <a:avLst/>
          </a:prstGeom>
        </p:spPr>
        <p:txBody>
          <a:bodyPr/>
          <a:lstStyle/>
          <a:p>
            <a:r>
              <a:rPr lang="en-US" altLang="ja-JP" dirty="0"/>
              <a:t>Reducers</a:t>
            </a:r>
          </a:p>
        </p:txBody>
      </p:sp>
      <p:sp>
        <p:nvSpPr>
          <p:cNvPr id="23" name="テキスト プレースホルダー 22"/>
          <p:cNvSpPr>
            <a:spLocks noGrp="1"/>
          </p:cNvSpPr>
          <p:nvPr>
            <p:ph type="body" sz="quarter" idx="16"/>
          </p:nvPr>
        </p:nvSpPr>
        <p:spPr>
          <a:xfrm>
            <a:off x="468314" y="2957351"/>
            <a:ext cx="674133" cy="573961"/>
          </a:xfrm>
          <a:prstGeom prst="rect">
            <a:avLst/>
          </a:prstGeom>
        </p:spPr>
        <p:txBody>
          <a:bodyPr tIns="0"/>
          <a:lstStyle/>
          <a:p>
            <a:r>
              <a:rPr lang="en-US" altLang="ja-JP" dirty="0"/>
              <a:t>03</a:t>
            </a:r>
            <a:endParaRPr lang="ja-JP" altLang="en-US" dirty="0"/>
          </a:p>
        </p:txBody>
      </p:sp>
      <p:sp>
        <p:nvSpPr>
          <p:cNvPr id="25" name="テキスト プレースホルダー 24"/>
          <p:cNvSpPr>
            <a:spLocks noGrp="1"/>
          </p:cNvSpPr>
          <p:nvPr>
            <p:ph type="body" sz="quarter" idx="17"/>
          </p:nvPr>
        </p:nvSpPr>
        <p:spPr>
          <a:xfrm>
            <a:off x="1320799" y="4095068"/>
            <a:ext cx="5815330" cy="365760"/>
          </a:xfrm>
          <a:prstGeom prst="rect">
            <a:avLst/>
          </a:prstGeom>
        </p:spPr>
        <p:txBody>
          <a:bodyPr/>
          <a:lstStyle/>
          <a:p>
            <a:r>
              <a:rPr lang="en-US" altLang="ja-JP" dirty="0"/>
              <a:t>Middleware</a:t>
            </a:r>
          </a:p>
        </p:txBody>
      </p:sp>
      <p:sp>
        <p:nvSpPr>
          <p:cNvPr id="28" name="テキスト プレースホルダー 27"/>
          <p:cNvSpPr>
            <a:spLocks noGrp="1"/>
          </p:cNvSpPr>
          <p:nvPr>
            <p:ph type="body" sz="quarter" idx="18"/>
          </p:nvPr>
        </p:nvSpPr>
        <p:spPr>
          <a:xfrm>
            <a:off x="468314" y="4024943"/>
            <a:ext cx="674133" cy="573961"/>
          </a:xfrm>
          <a:prstGeom prst="rect">
            <a:avLst/>
          </a:prstGeom>
        </p:spPr>
        <p:txBody>
          <a:bodyPr tIns="0"/>
          <a:lstStyle/>
          <a:p>
            <a:r>
              <a:rPr lang="en-US" altLang="ja-JP" dirty="0"/>
              <a:t>04</a:t>
            </a:r>
          </a:p>
        </p:txBody>
      </p:sp>
      <p:sp>
        <p:nvSpPr>
          <p:cNvPr id="29" name="テキスト プレースホルダー 28"/>
          <p:cNvSpPr>
            <a:spLocks noGrp="1"/>
          </p:cNvSpPr>
          <p:nvPr>
            <p:ph type="body" sz="quarter" idx="19"/>
          </p:nvPr>
        </p:nvSpPr>
        <p:spPr>
          <a:xfrm>
            <a:off x="1320799" y="5160568"/>
            <a:ext cx="5815330" cy="365760"/>
          </a:xfrm>
          <a:prstGeom prst="rect">
            <a:avLst/>
          </a:prstGeom>
        </p:spPr>
        <p:txBody>
          <a:bodyPr/>
          <a:lstStyle/>
          <a:p>
            <a:r>
              <a:rPr lang="en-US" altLang="ja-JP" dirty="0"/>
              <a:t>Container</a:t>
            </a:r>
          </a:p>
        </p:txBody>
      </p:sp>
      <p:sp>
        <p:nvSpPr>
          <p:cNvPr id="31" name="テキスト プレースホルダー 30"/>
          <p:cNvSpPr>
            <a:spLocks noGrp="1"/>
          </p:cNvSpPr>
          <p:nvPr>
            <p:ph type="body" sz="quarter" idx="20"/>
          </p:nvPr>
        </p:nvSpPr>
        <p:spPr>
          <a:xfrm>
            <a:off x="468314" y="5092535"/>
            <a:ext cx="674133" cy="573961"/>
          </a:xfrm>
          <a:prstGeom prst="rect">
            <a:avLst/>
          </a:prstGeom>
        </p:spPr>
        <p:txBody>
          <a:bodyPr tIns="0"/>
          <a:lstStyle/>
          <a:p>
            <a:r>
              <a:rPr lang="en-US" altLang="ja-JP" dirty="0"/>
              <a:t>05</a:t>
            </a:r>
            <a:endParaRPr lang="ja-JP" altLang="en-US" dirty="0"/>
          </a:p>
        </p:txBody>
      </p:sp>
      <p:sp>
        <p:nvSpPr>
          <p:cNvPr id="13" name="テキスト プレースホルダー 30">
            <a:extLst>
              <a:ext uri="{FF2B5EF4-FFF2-40B4-BE49-F238E27FC236}">
                <a16:creationId xmlns="" xmlns:a16="http://schemas.microsoft.com/office/drawing/2014/main" id="{8390529A-A277-3E43-8348-2696810E175E}"/>
              </a:ext>
            </a:extLst>
          </p:cNvPr>
          <p:cNvSpPr txBox="1">
            <a:spLocks/>
          </p:cNvSpPr>
          <p:nvPr/>
        </p:nvSpPr>
        <p:spPr bwMode="gray">
          <a:xfrm>
            <a:off x="468314" y="6160127"/>
            <a:ext cx="674133" cy="573961"/>
          </a:xfrm>
          <a:prstGeom prst="rect">
            <a:avLst/>
          </a:prstGeom>
        </p:spPr>
        <p:txBody>
          <a:bodyPr vert="horz" wrap="none" lIns="0" tIns="0" rIns="0" bIns="0" rtlCol="0" anchor="ctr" anchorCtr="0">
            <a:noAutofit/>
          </a:bodyPr>
          <a:lstStyle>
            <a:lvl1pPr marL="0" indent="0" algn="l" defTabSz="914228" rtl="0" eaLnBrk="1" latinLnBrk="0" hangingPunct="1">
              <a:lnSpc>
                <a:spcPct val="100000"/>
              </a:lnSpc>
              <a:spcBef>
                <a:spcPts val="0"/>
              </a:spcBef>
              <a:buFont typeface="Wingdings" charset="2"/>
              <a:buNone/>
              <a:defRPr kumimoji="1" lang="ja-JP" altLang="en-US" sz="4000" kern="1200" dirty="0" smtClean="0">
                <a:solidFill>
                  <a:schemeClr val="accent1"/>
                </a:solidFill>
                <a:latin typeface="+mn-ea"/>
                <a:ea typeface="+mn-ea"/>
                <a:cs typeface="Toshiba Sans Light" panose="020B0403030403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dirty="0"/>
              <a:t>06</a:t>
            </a:r>
            <a:endParaRPr lang="en-US" dirty="0"/>
          </a:p>
        </p:txBody>
      </p:sp>
      <p:sp>
        <p:nvSpPr>
          <p:cNvPr id="14" name="テキスト プレースホルダー 28">
            <a:extLst>
              <a:ext uri="{FF2B5EF4-FFF2-40B4-BE49-F238E27FC236}">
                <a16:creationId xmlns="" xmlns:a16="http://schemas.microsoft.com/office/drawing/2014/main" id="{72CA3F06-226F-AE40-9958-A4569C4E0E45}"/>
              </a:ext>
            </a:extLst>
          </p:cNvPr>
          <p:cNvSpPr txBox="1">
            <a:spLocks/>
          </p:cNvSpPr>
          <p:nvPr/>
        </p:nvSpPr>
        <p:spPr bwMode="gray">
          <a:xfrm>
            <a:off x="1320799" y="6226068"/>
            <a:ext cx="5815330" cy="365760"/>
          </a:xfrm>
          <a:prstGeom prst="rect">
            <a:avLst/>
          </a:prstGeom>
        </p:spPr>
        <p:txBody>
          <a:bodyPr vert="horz" wrap="square" lIns="0" tIns="0" rIns="0" bIns="0" rtlCol="0" anchor="ctr" anchorCtr="0">
            <a:noAutofit/>
          </a:bodyPr>
          <a:lstStyle>
            <a:lvl1pPr marL="10658" indent="0" algn="l" defTabSz="914228" rtl="0" eaLnBrk="1" latinLnBrk="0" hangingPunct="1">
              <a:lnSpc>
                <a:spcPct val="100000"/>
              </a:lnSpc>
              <a:spcBef>
                <a:spcPts val="0"/>
              </a:spcBef>
              <a:buFont typeface="Wingdings" charset="2"/>
              <a:buNone/>
              <a:tabLst>
                <a:tab pos="1610933" algn="l"/>
              </a:tabLst>
              <a:defRPr kumimoji="1" lang="ja-JP" altLang="en-US" sz="3200" kern="1200" dirty="0" smtClean="0">
                <a:solidFill>
                  <a:schemeClr val="tx1"/>
                </a:solidFill>
                <a:latin typeface="+mj-lt"/>
                <a:ea typeface="Toshiba Sans CN Regular" panose="020B0500000000000000" pitchFamily="34" charset="-128"/>
                <a:cs typeface="Toshiba Sans" panose="020B0503030403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a:t>Development tools</a:t>
            </a:r>
          </a:p>
        </p:txBody>
      </p:sp>
    </p:spTree>
    <p:extLst>
      <p:ext uri="{BB962C8B-B14F-4D97-AF65-F5344CB8AC3E}">
        <p14:creationId xmlns:p14="http://schemas.microsoft.com/office/powerpoint/2010/main" val="305897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1. Introduce Redux</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198557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Most libraries like React, Angular, etc. are built with a way for components to internally manage their state without any need for an external library or tool. It does well for applications with few components but as the application grows bigger, managing states shared across components becomes a chore.</a:t>
            </a:r>
          </a:p>
          <a:p>
            <a:r>
              <a:rPr lang="en-US" altLang="en-US" sz="1400" dirty="0"/>
              <a:t>In an app where data is shared among components, it might be confusing to actually know where a state should live. Ideally, the data in a component should live in just one component. So sharing data among sibling components becomes difficult.</a:t>
            </a:r>
          </a:p>
          <a:p>
            <a:r>
              <a:rPr lang="en-US" altLang="en-US" sz="1400" dirty="0"/>
              <a:t>It’s clear that state management gets messy as the app gets complex. This is why you need a state management tool like Redux that makes it easier to maintain these states.</a:t>
            </a:r>
          </a:p>
        </p:txBody>
      </p:sp>
      <p:pic>
        <p:nvPicPr>
          <p:cNvPr id="4" name="Picture 3">
            <a:extLst>
              <a:ext uri="{FF2B5EF4-FFF2-40B4-BE49-F238E27FC236}">
                <a16:creationId xmlns="" xmlns:a16="http://schemas.microsoft.com/office/drawing/2014/main" id="{94003966-75B4-BD4D-9D6A-8321FA3F12E0}"/>
              </a:ext>
            </a:extLst>
          </p:cNvPr>
          <p:cNvPicPr>
            <a:picLocks noChangeAspect="1"/>
          </p:cNvPicPr>
          <p:nvPr/>
        </p:nvPicPr>
        <p:blipFill>
          <a:blip r:embed="rId3"/>
          <a:stretch>
            <a:fillRect/>
          </a:stretch>
        </p:blipFill>
        <p:spPr>
          <a:xfrm>
            <a:off x="4032008" y="3175000"/>
            <a:ext cx="4794491" cy="2959100"/>
          </a:xfrm>
          <a:prstGeom prst="rect">
            <a:avLst/>
          </a:prstGeom>
        </p:spPr>
      </p:pic>
      <p:sp>
        <p:nvSpPr>
          <p:cNvPr id="11" name="テキスト プレースホルダー 8">
            <a:extLst>
              <a:ext uri="{FF2B5EF4-FFF2-40B4-BE49-F238E27FC236}">
                <a16:creationId xmlns="" xmlns:a16="http://schemas.microsoft.com/office/drawing/2014/main" id="{BFC1C454-7A79-DA43-A8BA-EE92093E92DD}"/>
              </a:ext>
            </a:extLst>
          </p:cNvPr>
          <p:cNvSpPr txBox="1">
            <a:spLocks/>
          </p:cNvSpPr>
          <p:nvPr/>
        </p:nvSpPr>
        <p:spPr>
          <a:xfrm>
            <a:off x="412508" y="3009900"/>
            <a:ext cx="3606800" cy="31242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Using Redux store in React application come with some extra features:</a:t>
            </a:r>
          </a:p>
          <a:p>
            <a:pPr marL="285750" indent="-285750">
              <a:buFont typeface="Arial" panose="020B0604020202020204" pitchFamily="34" charset="0"/>
              <a:buChar char="•"/>
            </a:pPr>
            <a:r>
              <a:rPr lang="en-US" altLang="en-US" sz="1400" b="1" dirty="0"/>
              <a:t>Separate GUI layer (React) and State logic (Redux)</a:t>
            </a:r>
            <a:r>
              <a:rPr lang="en-US" altLang="en-US" sz="1400" dirty="0"/>
              <a:t>, it help developers thinking in a more modular way and implement each part faster.</a:t>
            </a:r>
          </a:p>
          <a:p>
            <a:pPr marL="285750" indent="-285750">
              <a:buFont typeface="Arial" panose="020B0604020202020204" pitchFamily="34" charset="0"/>
              <a:buChar char="•"/>
            </a:pPr>
            <a:r>
              <a:rPr lang="en-US" altLang="en-US" sz="1400" b="1" dirty="0"/>
              <a:t>Split State logic</a:t>
            </a:r>
            <a:r>
              <a:rPr lang="en-US" altLang="en-US" sz="1400" dirty="0"/>
              <a:t> into smaller reducers, atomic but simply at the same time.</a:t>
            </a:r>
          </a:p>
          <a:p>
            <a:pPr marL="285750" indent="-285750">
              <a:buFont typeface="Arial" panose="020B0604020202020204" pitchFamily="34" charset="0"/>
              <a:buChar char="•"/>
            </a:pPr>
            <a:r>
              <a:rPr lang="en-US" altLang="en-US" sz="1400" b="1" dirty="0"/>
              <a:t>Enforce application structure</a:t>
            </a:r>
            <a:r>
              <a:rPr lang="en-US" altLang="en-US" sz="1400" dirty="0"/>
              <a:t>: Redux application may have too many boilerplates, but in large size application it help developers can understand any part of application even they do not develop that part.</a:t>
            </a:r>
          </a:p>
        </p:txBody>
      </p:sp>
    </p:spTree>
    <p:extLst>
      <p:ext uri="{BB962C8B-B14F-4D97-AF65-F5344CB8AC3E}">
        <p14:creationId xmlns:p14="http://schemas.microsoft.com/office/powerpoint/2010/main" val="370129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1. Introduce Redux</a:t>
            </a:r>
            <a:endParaRPr lang="en-US" altLang="ja-JP" sz="800" b="1" dirty="0">
              <a:latin typeface="+mj-lt"/>
              <a:ea typeface="Toshiba Sans Medium" panose="020B0603030403020204" pitchFamily="34" charset="0"/>
            </a:endParaRPr>
          </a:p>
        </p:txBody>
      </p:sp>
      <p:pic>
        <p:nvPicPr>
          <p:cNvPr id="4" name="Picture 3">
            <a:extLst>
              <a:ext uri="{FF2B5EF4-FFF2-40B4-BE49-F238E27FC236}">
                <a16:creationId xmlns="" xmlns:a16="http://schemas.microsoft.com/office/drawing/2014/main" id="{BF4432D3-BDE7-F340-B727-AB524E81DE45}"/>
              </a:ext>
            </a:extLst>
          </p:cNvPr>
          <p:cNvPicPr>
            <a:picLocks noChangeAspect="1"/>
          </p:cNvPicPr>
          <p:nvPr/>
        </p:nvPicPr>
        <p:blipFill>
          <a:blip r:embed="rId3"/>
          <a:stretch>
            <a:fillRect/>
          </a:stretch>
        </p:blipFill>
        <p:spPr>
          <a:xfrm>
            <a:off x="0" y="480060"/>
            <a:ext cx="9144000" cy="5897880"/>
          </a:xfrm>
          <a:prstGeom prst="rect">
            <a:avLst/>
          </a:prstGeom>
        </p:spPr>
      </p:pic>
    </p:spTree>
    <p:extLst>
      <p:ext uri="{BB962C8B-B14F-4D97-AF65-F5344CB8AC3E}">
        <p14:creationId xmlns:p14="http://schemas.microsoft.com/office/powerpoint/2010/main" val="22827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 Actions</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198557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Action in Redux is a plain </a:t>
            </a:r>
            <a:r>
              <a:rPr lang="en-US" altLang="en-US" sz="1400" dirty="0" err="1"/>
              <a:t>Javascript</a:t>
            </a:r>
            <a:r>
              <a:rPr lang="en-US" altLang="en-US" sz="1400" dirty="0"/>
              <a:t> Object with mandatory </a:t>
            </a:r>
            <a:r>
              <a:rPr lang="en-US" altLang="en-US" sz="1400" b="1" i="1" dirty="0"/>
              <a:t>.type </a:t>
            </a:r>
            <a:r>
              <a:rPr lang="en-US" altLang="en-US" sz="1400" dirty="0"/>
              <a:t>property, any other property is optional and can be decided by developer. Action </a:t>
            </a:r>
            <a:r>
              <a:rPr lang="en-US" altLang="en-US" sz="1400" b="1" i="1" dirty="0"/>
              <a:t>.type </a:t>
            </a:r>
            <a:r>
              <a:rPr lang="en-US" altLang="en-US" sz="1400" dirty="0"/>
              <a:t>must be a string.</a:t>
            </a:r>
          </a:p>
          <a:p>
            <a:r>
              <a:rPr lang="en-US" altLang="en-US" sz="1400" dirty="0"/>
              <a:t>Actions are usually created via an action creator</a:t>
            </a:r>
          </a:p>
          <a:p>
            <a:r>
              <a:rPr lang="en-US" altLang="en-US" sz="1400" dirty="0"/>
              <a:t>Dispatch an action is the </a:t>
            </a:r>
            <a:r>
              <a:rPr lang="en-US" altLang="en-US" sz="1400" b="1" dirty="0"/>
              <a:t>only way </a:t>
            </a:r>
            <a:r>
              <a:rPr lang="en-US" altLang="en-US" sz="1400" dirty="0"/>
              <a:t>to change state.</a:t>
            </a:r>
          </a:p>
        </p:txBody>
      </p:sp>
      <p:pic>
        <p:nvPicPr>
          <p:cNvPr id="8" name="Picture 7">
            <a:extLst>
              <a:ext uri="{FF2B5EF4-FFF2-40B4-BE49-F238E27FC236}">
                <a16:creationId xmlns="" xmlns:a16="http://schemas.microsoft.com/office/drawing/2014/main" id="{55A1076F-77FE-4348-A062-126778181E76}"/>
              </a:ext>
            </a:extLst>
          </p:cNvPr>
          <p:cNvPicPr>
            <a:picLocks noChangeAspect="1"/>
          </p:cNvPicPr>
          <p:nvPr/>
        </p:nvPicPr>
        <p:blipFill>
          <a:blip r:embed="rId3"/>
          <a:stretch>
            <a:fillRect/>
          </a:stretch>
        </p:blipFill>
        <p:spPr>
          <a:xfrm>
            <a:off x="1485900" y="1460500"/>
            <a:ext cx="6045200" cy="5740400"/>
          </a:xfrm>
          <a:prstGeom prst="rect">
            <a:avLst/>
          </a:prstGeom>
        </p:spPr>
      </p:pic>
    </p:spTree>
    <p:extLst>
      <p:ext uri="{BB962C8B-B14F-4D97-AF65-F5344CB8AC3E}">
        <p14:creationId xmlns:p14="http://schemas.microsoft.com/office/powerpoint/2010/main" val="349156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 Reducers</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198557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Reducers are </a:t>
            </a:r>
            <a:r>
              <a:rPr lang="en-US" altLang="en-US" sz="1400" b="1" dirty="0"/>
              <a:t>pure functions </a:t>
            </a:r>
            <a:r>
              <a:rPr lang="en-US" altLang="en-US" sz="1400" dirty="0"/>
              <a:t>that take the current state of an application, perform an action and returns a </a:t>
            </a:r>
            <a:r>
              <a:rPr lang="en-US" altLang="en-US" sz="1400" b="1" dirty="0"/>
              <a:t>new state</a:t>
            </a:r>
            <a:r>
              <a:rPr lang="en-US" altLang="en-US" sz="1400" dirty="0"/>
              <a:t>. </a:t>
            </a:r>
          </a:p>
          <a:p>
            <a:r>
              <a:rPr lang="en-US" altLang="en-US" sz="1400" dirty="0"/>
              <a:t>As pure functions, they </a:t>
            </a:r>
            <a:r>
              <a:rPr lang="en-US" altLang="en-US" sz="1400" b="1" dirty="0"/>
              <a:t>do not change </a:t>
            </a:r>
            <a:r>
              <a:rPr lang="en-US" altLang="en-US" sz="1400" dirty="0"/>
              <a:t>the data in the object passed to it or perform any </a:t>
            </a:r>
            <a:r>
              <a:rPr lang="en-US" altLang="en-US" sz="1400" b="1" dirty="0"/>
              <a:t>side effect </a:t>
            </a:r>
            <a:r>
              <a:rPr lang="en-US" altLang="en-US" sz="1400" dirty="0"/>
              <a:t>in the application. Given the same object, it should always produce the same result.</a:t>
            </a:r>
          </a:p>
        </p:txBody>
      </p:sp>
      <p:pic>
        <p:nvPicPr>
          <p:cNvPr id="4" name="Picture 3">
            <a:extLst>
              <a:ext uri="{FF2B5EF4-FFF2-40B4-BE49-F238E27FC236}">
                <a16:creationId xmlns="" xmlns:a16="http://schemas.microsoft.com/office/drawing/2014/main" id="{50294BB5-D4D3-EB4D-B4FC-D66DF17FA3A0}"/>
              </a:ext>
            </a:extLst>
          </p:cNvPr>
          <p:cNvPicPr>
            <a:picLocks noChangeAspect="1"/>
          </p:cNvPicPr>
          <p:nvPr/>
        </p:nvPicPr>
        <p:blipFill>
          <a:blip r:embed="rId3"/>
          <a:stretch>
            <a:fillRect/>
          </a:stretch>
        </p:blipFill>
        <p:spPr>
          <a:xfrm>
            <a:off x="3086100" y="1236273"/>
            <a:ext cx="6172200" cy="4597400"/>
          </a:xfrm>
          <a:prstGeom prst="rect">
            <a:avLst/>
          </a:prstGeom>
        </p:spPr>
      </p:pic>
      <p:sp>
        <p:nvSpPr>
          <p:cNvPr id="7" name="テキスト プレースホルダー 8">
            <a:extLst>
              <a:ext uri="{FF2B5EF4-FFF2-40B4-BE49-F238E27FC236}">
                <a16:creationId xmlns="" xmlns:a16="http://schemas.microsoft.com/office/drawing/2014/main" id="{DBF128DD-1865-0C43-BF88-B170925C6F67}"/>
              </a:ext>
            </a:extLst>
          </p:cNvPr>
          <p:cNvSpPr txBox="1">
            <a:spLocks/>
          </p:cNvSpPr>
          <p:nvPr/>
        </p:nvSpPr>
        <p:spPr>
          <a:xfrm>
            <a:off x="495300" y="2017113"/>
            <a:ext cx="3149600" cy="4028506"/>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Note for reducer:</a:t>
            </a:r>
          </a:p>
          <a:p>
            <a:pPr marL="285750" indent="-285750">
              <a:buFont typeface="Arial" panose="020B0604020202020204" pitchFamily="34" charset="0"/>
              <a:buChar char="•"/>
            </a:pPr>
            <a:r>
              <a:rPr lang="en-US" altLang="en-US" sz="1400" b="1" dirty="0">
                <a:solidFill>
                  <a:srgbClr val="FF0000"/>
                </a:solidFill>
              </a:rPr>
              <a:t>NEVER</a:t>
            </a:r>
            <a:r>
              <a:rPr lang="en-US" altLang="en-US" sz="1400" dirty="0"/>
              <a:t> mutate state object!!! Must return a new state base on old state and action.</a:t>
            </a:r>
          </a:p>
          <a:p>
            <a:pPr marL="285750" indent="-285750">
              <a:buFont typeface="Arial" panose="020B0604020202020204" pitchFamily="34" charset="0"/>
              <a:buChar char="•"/>
            </a:pPr>
            <a:r>
              <a:rPr lang="en-US" altLang="en-US" sz="1400" b="1" dirty="0">
                <a:solidFill>
                  <a:srgbClr val="FF0000"/>
                </a:solidFill>
              </a:rPr>
              <a:t>ALWAYS</a:t>
            </a:r>
            <a:r>
              <a:rPr lang="en-US" altLang="en-US" sz="1400" dirty="0"/>
              <a:t> return state for default case.</a:t>
            </a:r>
          </a:p>
        </p:txBody>
      </p:sp>
    </p:spTree>
    <p:extLst>
      <p:ext uri="{BB962C8B-B14F-4D97-AF65-F5344CB8AC3E}">
        <p14:creationId xmlns:p14="http://schemas.microsoft.com/office/powerpoint/2010/main" val="115048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3</a:t>
            </a:r>
            <a:r>
              <a:rPr lang="en-US" altLang="ja-JP" dirty="0" smtClean="0">
                <a:ea typeface="Toshiba Sans Medium" panose="020B0603030403020204" pitchFamily="34" charset="0"/>
              </a:rPr>
              <a:t>. </a:t>
            </a:r>
            <a:r>
              <a:rPr lang="en-US" altLang="ja-JP" dirty="0">
                <a:ea typeface="Toshiba Sans Medium" panose="020B0603030403020204" pitchFamily="34" charset="0"/>
              </a:rPr>
              <a:t>Middleware</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198557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Normally Redux Store only support synchronous. But asynchronous actions are very common in real life project, for example API request to server is asynchronous action.</a:t>
            </a:r>
          </a:p>
          <a:p>
            <a:r>
              <a:rPr lang="en-US" altLang="en-US" sz="1400" dirty="0"/>
              <a:t>To handle asynchronous action, we need to use middleware. There are many </a:t>
            </a:r>
            <a:r>
              <a:rPr lang="en-US" altLang="en-US" sz="1400" dirty="0" err="1"/>
              <a:t>middlewares</a:t>
            </a:r>
            <a:r>
              <a:rPr lang="en-US" altLang="en-US" sz="1400" dirty="0"/>
              <a:t> support asynchronous action, these are 2 most popular </a:t>
            </a:r>
            <a:r>
              <a:rPr lang="en-US" altLang="en-US" sz="1400" dirty="0" err="1"/>
              <a:t>middlewares</a:t>
            </a:r>
            <a:r>
              <a:rPr lang="en-US" altLang="en-US" sz="1400" dirty="0"/>
              <a:t>:</a:t>
            </a:r>
          </a:p>
          <a:p>
            <a:pPr marL="285750" indent="-285750">
              <a:buFont typeface="Arial" panose="020B0604020202020204" pitchFamily="34" charset="0"/>
              <a:buChar char="•"/>
            </a:pPr>
            <a:r>
              <a:rPr lang="en-US" altLang="en-US" sz="1400" dirty="0"/>
              <a:t>Redux </a:t>
            </a:r>
            <a:r>
              <a:rPr lang="en-US" altLang="en-US" sz="1400" dirty="0" err="1"/>
              <a:t>Thunk</a:t>
            </a:r>
            <a:endParaRPr lang="en-US" altLang="en-US" sz="1400" dirty="0"/>
          </a:p>
          <a:p>
            <a:pPr marL="285750" indent="-285750">
              <a:buFont typeface="Arial" panose="020B0604020202020204" pitchFamily="34" charset="0"/>
              <a:buChar char="•"/>
            </a:pPr>
            <a:r>
              <a:rPr lang="en-US" altLang="en-US" sz="1400" dirty="0"/>
              <a:t>Redux Saga</a:t>
            </a:r>
          </a:p>
        </p:txBody>
      </p:sp>
    </p:spTree>
    <p:extLst>
      <p:ext uri="{BB962C8B-B14F-4D97-AF65-F5344CB8AC3E}">
        <p14:creationId xmlns:p14="http://schemas.microsoft.com/office/powerpoint/2010/main" val="70429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3</a:t>
            </a:r>
            <a:r>
              <a:rPr lang="en-US" altLang="ja-JP" dirty="0" smtClean="0">
                <a:ea typeface="Toshiba Sans Medium" panose="020B0603030403020204" pitchFamily="34" charset="0"/>
              </a:rPr>
              <a:t>. </a:t>
            </a:r>
            <a:r>
              <a:rPr lang="en-US" altLang="ja-JP" dirty="0">
                <a:ea typeface="Toshiba Sans Medium" panose="020B0603030403020204" pitchFamily="34" charset="0"/>
              </a:rPr>
              <a:t>Middleware</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198557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600" b="1" dirty="0"/>
              <a:t>Redux </a:t>
            </a:r>
            <a:r>
              <a:rPr lang="en-US" altLang="en-US" sz="1600" b="1" dirty="0" err="1"/>
              <a:t>Thunk</a:t>
            </a:r>
            <a:endParaRPr lang="en-US" altLang="en-US" sz="1600" b="1" dirty="0"/>
          </a:p>
          <a:p>
            <a:r>
              <a:rPr lang="en-US" altLang="en-US" sz="1400" dirty="0"/>
              <a:t>The idea of redux </a:t>
            </a:r>
            <a:r>
              <a:rPr lang="en-US" altLang="en-US" sz="1400" dirty="0" err="1"/>
              <a:t>thunk</a:t>
            </a:r>
            <a:r>
              <a:rPr lang="en-US" altLang="en-US" sz="1400" dirty="0"/>
              <a:t> is very simple, instead of creating </a:t>
            </a:r>
            <a:r>
              <a:rPr lang="en-US" altLang="en-US" sz="1400" i="1" dirty="0"/>
              <a:t>plain Object </a:t>
            </a:r>
            <a:r>
              <a:rPr lang="en-US" altLang="en-US" sz="1400" dirty="0"/>
              <a:t>action, we create an action as a function with dispatch as parameter.</a:t>
            </a:r>
            <a:endParaRPr lang="en-US" altLang="en-US" sz="1400" i="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178" y="2017113"/>
            <a:ext cx="6827903" cy="4245751"/>
          </a:xfrm>
          <a:prstGeom prst="rect">
            <a:avLst/>
          </a:prstGeom>
        </p:spPr>
      </p:pic>
    </p:spTree>
    <p:extLst>
      <p:ext uri="{BB962C8B-B14F-4D97-AF65-F5344CB8AC3E}">
        <p14:creationId xmlns:p14="http://schemas.microsoft.com/office/powerpoint/2010/main" val="21174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3</a:t>
            </a:r>
            <a:r>
              <a:rPr lang="en-US" altLang="ja-JP" dirty="0" smtClean="0">
                <a:ea typeface="Toshiba Sans Medium" panose="020B0603030403020204" pitchFamily="34" charset="0"/>
              </a:rPr>
              <a:t>. </a:t>
            </a:r>
            <a:r>
              <a:rPr lang="en-US" altLang="ja-JP" dirty="0">
                <a:ea typeface="Toshiba Sans Medium" panose="020B0603030403020204" pitchFamily="34" charset="0"/>
              </a:rPr>
              <a:t>Middleware</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026400" cy="1421549"/>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600" b="1" dirty="0" err="1"/>
              <a:t>Redux</a:t>
            </a:r>
            <a:r>
              <a:rPr lang="en-US" altLang="en-US" sz="1600" b="1" dirty="0"/>
              <a:t> </a:t>
            </a:r>
            <a:r>
              <a:rPr lang="en-US" altLang="en-US" sz="1600" b="1" dirty="0" smtClean="0"/>
              <a:t>Saga</a:t>
            </a:r>
            <a:endParaRPr lang="en-US" altLang="en-US" sz="1600" b="1" dirty="0"/>
          </a:p>
          <a:p>
            <a:r>
              <a:rPr lang="en-US" altLang="en-US" sz="1400" dirty="0" smtClean="0"/>
              <a:t>For more complex use case, </a:t>
            </a:r>
            <a:r>
              <a:rPr lang="en-US" altLang="en-US" sz="1400" dirty="0" err="1" smtClean="0"/>
              <a:t>Redux</a:t>
            </a:r>
            <a:r>
              <a:rPr lang="en-US" altLang="en-US" sz="1400" dirty="0" smtClean="0"/>
              <a:t> </a:t>
            </a:r>
            <a:r>
              <a:rPr lang="en-US" altLang="en-US" sz="1400" dirty="0" err="1" smtClean="0"/>
              <a:t>Thunk</a:t>
            </a:r>
            <a:r>
              <a:rPr lang="en-US" altLang="en-US" sz="1400" dirty="0" smtClean="0"/>
              <a:t> might not be enough to handle. </a:t>
            </a:r>
            <a:r>
              <a:rPr lang="en-US" altLang="en-US" sz="1400" dirty="0" err="1" smtClean="0"/>
              <a:t>Redux</a:t>
            </a:r>
            <a:r>
              <a:rPr lang="en-US" altLang="en-US" sz="1400" dirty="0" smtClean="0"/>
              <a:t> </a:t>
            </a:r>
            <a:r>
              <a:rPr lang="en-US" altLang="en-US" sz="1400" dirty="0" err="1" smtClean="0"/>
              <a:t>Thunk</a:t>
            </a:r>
            <a:r>
              <a:rPr lang="en-US" altLang="en-US" sz="1400" dirty="0" smtClean="0"/>
              <a:t> is also not support unit test. For these cases, I recommend to use Saga middleware.</a:t>
            </a:r>
          </a:p>
          <a:p>
            <a:r>
              <a:rPr lang="en-US" altLang="en-US" sz="1400" dirty="0" err="1" smtClean="0"/>
              <a:t>Redux</a:t>
            </a:r>
            <a:r>
              <a:rPr lang="en-US" altLang="en-US" sz="1400" dirty="0" smtClean="0"/>
              <a:t> Saga support many effects like: </a:t>
            </a:r>
            <a:r>
              <a:rPr lang="en-US" altLang="en-US" sz="1400" i="1" dirty="0" err="1" smtClean="0"/>
              <a:t>takeEvery</a:t>
            </a:r>
            <a:r>
              <a:rPr lang="en-US" altLang="en-US" sz="1400" i="1" dirty="0" smtClean="0"/>
              <a:t>, </a:t>
            </a:r>
            <a:r>
              <a:rPr lang="en-US" altLang="en-US" sz="1400" i="1" dirty="0" err="1" smtClean="0"/>
              <a:t>takeLatest</a:t>
            </a:r>
            <a:r>
              <a:rPr lang="en-US" altLang="en-US" sz="1400" i="1" dirty="0" smtClean="0"/>
              <a:t>, race</a:t>
            </a:r>
            <a:r>
              <a:rPr lang="en-US" altLang="en-US" sz="1400" dirty="0" smtClean="0"/>
              <a:t>,… which very hard to implement in </a:t>
            </a:r>
            <a:r>
              <a:rPr lang="en-US" altLang="en-US" sz="1400" dirty="0" err="1" smtClean="0"/>
              <a:t>Thunk</a:t>
            </a:r>
            <a:endParaRPr lang="en-US" altLang="en-US" sz="1400" dirty="0" smtClean="0"/>
          </a:p>
        </p:txBody>
      </p:sp>
      <p:sp>
        <p:nvSpPr>
          <p:cNvPr id="5" name="テキスト プレースホルダー 8"/>
          <p:cNvSpPr txBox="1">
            <a:spLocks/>
          </p:cNvSpPr>
          <p:nvPr/>
        </p:nvSpPr>
        <p:spPr>
          <a:xfrm>
            <a:off x="495300" y="2445876"/>
            <a:ext cx="3164112" cy="3528897"/>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err="1" smtClean="0"/>
              <a:t>Redux</a:t>
            </a:r>
            <a:r>
              <a:rPr lang="en-US" altLang="en-US" sz="1400" dirty="0" smtClean="0"/>
              <a:t> Saga working principle based on generator function, the syntax is very similar with </a:t>
            </a:r>
            <a:r>
              <a:rPr lang="en-US" altLang="en-US" sz="1400" dirty="0" err="1" smtClean="0"/>
              <a:t>async</a:t>
            </a:r>
            <a:r>
              <a:rPr lang="en-US" altLang="en-US" sz="1400" dirty="0" smtClean="0"/>
              <a:t>/await with some notices:</a:t>
            </a:r>
          </a:p>
          <a:p>
            <a:pPr marL="285750" indent="-285750">
              <a:buFontTx/>
              <a:buChar char="-"/>
            </a:pPr>
            <a:r>
              <a:rPr lang="en-US" altLang="en-US" sz="1400" dirty="0" smtClean="0"/>
              <a:t>Instead of </a:t>
            </a:r>
            <a:r>
              <a:rPr lang="en-US" altLang="en-US" sz="1400" i="1" dirty="0" smtClean="0"/>
              <a:t>dispatch</a:t>
            </a:r>
            <a:r>
              <a:rPr lang="en-US" altLang="en-US" sz="1400" dirty="0" smtClean="0"/>
              <a:t>, use </a:t>
            </a:r>
            <a:r>
              <a:rPr lang="en-US" altLang="en-US" sz="1400" i="1" dirty="0" smtClean="0"/>
              <a:t>yield put</a:t>
            </a:r>
          </a:p>
          <a:p>
            <a:pPr marL="285750" indent="-285750">
              <a:buFontTx/>
              <a:buChar char="-"/>
            </a:pPr>
            <a:r>
              <a:rPr lang="en-US" altLang="en-US" sz="1400" dirty="0" smtClean="0"/>
              <a:t>Instead of </a:t>
            </a:r>
            <a:r>
              <a:rPr lang="en-US" altLang="en-US" sz="1400" i="1" dirty="0" err="1" smtClean="0"/>
              <a:t>getState</a:t>
            </a:r>
            <a:r>
              <a:rPr lang="en-US" altLang="en-US" sz="1400" dirty="0" smtClean="0"/>
              <a:t>, use </a:t>
            </a:r>
            <a:r>
              <a:rPr lang="en-US" altLang="en-US" sz="1400" i="1" dirty="0" smtClean="0"/>
              <a:t>yield select</a:t>
            </a:r>
          </a:p>
          <a:p>
            <a:pPr marL="285750" indent="-285750">
              <a:buFontTx/>
              <a:buChar char="-"/>
            </a:pPr>
            <a:r>
              <a:rPr lang="en-US" altLang="en-US" sz="1400" dirty="0" smtClean="0"/>
              <a:t>Instead of call function directly, use with </a:t>
            </a:r>
            <a:r>
              <a:rPr lang="en-US" altLang="en-US" sz="1400" i="1" dirty="0" smtClean="0"/>
              <a:t>yield call</a:t>
            </a:r>
            <a:endParaRPr lang="en-US" altLang="en-US" sz="1400" i="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412" y="2393546"/>
            <a:ext cx="5236520" cy="2947757"/>
          </a:xfrm>
          <a:prstGeom prst="rect">
            <a:avLst/>
          </a:prstGeom>
        </p:spPr>
      </p:pic>
    </p:spTree>
    <p:extLst>
      <p:ext uri="{BB962C8B-B14F-4D97-AF65-F5344CB8AC3E}">
        <p14:creationId xmlns:p14="http://schemas.microsoft.com/office/powerpoint/2010/main" val="1486174486"/>
      </p:ext>
    </p:extLst>
  </p:cSld>
  <p:clrMapOvr>
    <a:masterClrMapping/>
  </p:clrMapOvr>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Segoe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4x3_EN.pptx" id="{A5931476-291D-4099-8816-DD0D01C4A52A}" vid="{5E94C5B7-7AF5-4E08-BDAD-7C26A55E1D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180924_PPT_Template_4x3_EN</Template>
  <TotalTime>0</TotalTime>
  <Words>822</Words>
  <Application>Microsoft Office PowerPoint</Application>
  <PresentationFormat>On-screen Show (4:3)</PresentationFormat>
  <Paragraphs>79</Paragraphs>
  <Slides>12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ＭＳ Ｐゴシック</vt:lpstr>
      <vt:lpstr>Arial</vt:lpstr>
      <vt:lpstr>Calibri</vt:lpstr>
      <vt:lpstr>Segoe UI</vt:lpstr>
      <vt:lpstr>Toshiba Sans</vt:lpstr>
      <vt:lpstr>Toshiba Sans CN Medium</vt:lpstr>
      <vt:lpstr>Toshiba Sans CN Regular</vt:lpstr>
      <vt:lpstr>Toshiba Sans Light</vt:lpstr>
      <vt:lpstr>Toshiba Sans Medium</vt:lpstr>
      <vt:lpstr>Wingdings</vt:lpstr>
      <vt:lpstr>東芝 Pゴシック Regular</vt:lpstr>
      <vt:lpstr>テーマ1</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2018-08-24T12:43:57Z</dcterms:created>
  <dcterms:modified xsi:type="dcterms:W3CDTF">2019-12-24T02:17:42Z</dcterms:modified>
</cp:coreProperties>
</file>