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829" r:id="rId1"/>
  </p:sldMasterIdLst>
  <p:notesMasterIdLst>
    <p:notesMasterId r:id="rId27"/>
  </p:notesMasterIdLst>
  <p:handoutMasterIdLst>
    <p:handoutMasterId r:id="rId28"/>
  </p:handoutMasterIdLst>
  <p:sldIdLst>
    <p:sldId id="961" r:id="rId2"/>
    <p:sldId id="974" r:id="rId3"/>
    <p:sldId id="987" r:id="rId4"/>
    <p:sldId id="1029" r:id="rId5"/>
    <p:sldId id="1030" r:id="rId6"/>
    <p:sldId id="1035" r:id="rId7"/>
    <p:sldId id="1031" r:id="rId8"/>
    <p:sldId id="1034" r:id="rId9"/>
    <p:sldId id="1033" r:id="rId10"/>
    <p:sldId id="1036" r:id="rId11"/>
    <p:sldId id="1037" r:id="rId12"/>
    <p:sldId id="1038" r:id="rId13"/>
    <p:sldId id="1039" r:id="rId14"/>
    <p:sldId id="1040" r:id="rId15"/>
    <p:sldId id="1041" r:id="rId16"/>
    <p:sldId id="1042" r:id="rId17"/>
    <p:sldId id="1044" r:id="rId18"/>
    <p:sldId id="1043" r:id="rId19"/>
    <p:sldId id="1045" r:id="rId20"/>
    <p:sldId id="1046" r:id="rId21"/>
    <p:sldId id="1047" r:id="rId22"/>
    <p:sldId id="1048" r:id="rId23"/>
    <p:sldId id="1049" r:id="rId24"/>
    <p:sldId id="1026" r:id="rId25"/>
    <p:sldId id="983" r:id="rId26"/>
  </p:sldIdLst>
  <p:sldSz cx="9144000" cy="6858000" type="screen4x3"/>
  <p:notesSz cx="6799263" cy="9929813"/>
  <p:defaultTextStyle>
    <a:defPPr>
      <a:defRPr lang="ja-JP"/>
    </a:defPPr>
    <a:lvl1pPr marL="0" algn="l" defTabSz="914228" rtl="0" eaLnBrk="1" latinLnBrk="0" hangingPunct="1">
      <a:defRPr kumimoji="1" sz="1800" kern="1200">
        <a:solidFill>
          <a:schemeClr val="tx1"/>
        </a:solidFill>
        <a:latin typeface="+mn-lt"/>
        <a:ea typeface="+mn-ea"/>
        <a:cs typeface="+mn-cs"/>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8B6300-9D50-4CC9-ADE1-0DACC171AC85}">
          <p14:sldIdLst>
            <p14:sldId id="961"/>
          </p14:sldIdLst>
        </p14:section>
        <p14:section name="Untitled Section" id="{B6A2792E-BC9C-4C90-B310-6E1D93779389}">
          <p14:sldIdLst>
            <p14:sldId id="974"/>
            <p14:sldId id="987"/>
            <p14:sldId id="1029"/>
            <p14:sldId id="1030"/>
            <p14:sldId id="1035"/>
            <p14:sldId id="1031"/>
            <p14:sldId id="1034"/>
            <p14:sldId id="1033"/>
            <p14:sldId id="1036"/>
            <p14:sldId id="1037"/>
            <p14:sldId id="1038"/>
            <p14:sldId id="1039"/>
            <p14:sldId id="1040"/>
            <p14:sldId id="1041"/>
            <p14:sldId id="1042"/>
            <p14:sldId id="1044"/>
            <p14:sldId id="1043"/>
            <p14:sldId id="1045"/>
            <p14:sldId id="1046"/>
            <p14:sldId id="1047"/>
            <p14:sldId id="1048"/>
            <p14:sldId id="1049"/>
            <p14:sldId id="1026"/>
            <p14:sldId id="9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1E1E"/>
    <a:srgbClr val="644080"/>
    <a:srgbClr val="916E0F"/>
    <a:srgbClr val="505054"/>
    <a:srgbClr val="265C80"/>
    <a:srgbClr val="007580"/>
    <a:srgbClr val="B94B00"/>
    <a:srgbClr val="AF8CC8"/>
    <a:srgbClr val="FAD737"/>
    <a:srgbClr val="A0A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8" autoAdjust="0"/>
    <p:restoredTop sz="79472" autoAdjust="0"/>
  </p:normalViewPr>
  <p:slideViewPr>
    <p:cSldViewPr snapToGrid="0">
      <p:cViewPr varScale="1">
        <p:scale>
          <a:sx n="92" d="100"/>
          <a:sy n="92" d="100"/>
        </p:scale>
        <p:origin x="2196"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76" d="100"/>
          <a:sy n="76" d="100"/>
        </p:scale>
        <p:origin x="141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4zyc4t ." userId="a7d8b341f4847ceb" providerId="LiveId" clId="{3B9BBD2A-FF04-C34B-8487-CCB35B4FC04F}"/>
    <pc:docChg chg="undo custSel addSld delSld modSld sldOrd modSection">
      <pc:chgData name="cr4zyc4t ." userId="a7d8b341f4847ceb" providerId="LiveId" clId="{3B9BBD2A-FF04-C34B-8487-CCB35B4FC04F}" dt="2019-12-23T14:30:23.364" v="2829" actId="20577"/>
      <pc:docMkLst>
        <pc:docMk/>
      </pc:docMkLst>
      <pc:sldChg chg="addSp delSp modSp">
        <pc:chgData name="cr4zyc4t ." userId="a7d8b341f4847ceb" providerId="LiveId" clId="{3B9BBD2A-FF04-C34B-8487-CCB35B4FC04F}" dt="2019-12-23T14:30:15.714" v="2827" actId="20577"/>
        <pc:sldMkLst>
          <pc:docMk/>
          <pc:sldMk cId="3058976422" sldId="974"/>
        </pc:sldMkLst>
        <pc:spChg chg="add del mod">
          <ac:chgData name="cr4zyc4t ." userId="a7d8b341f4847ceb" providerId="LiveId" clId="{3B9BBD2A-FF04-C34B-8487-CCB35B4FC04F}" dt="2019-12-23T14:16:30.880" v="2777" actId="478"/>
          <ac:spMkLst>
            <pc:docMk/>
            <pc:sldMk cId="3058976422" sldId="974"/>
            <ac:spMk id="3" creationId="{3F21A6D7-627B-7741-B550-35044E2894CD}"/>
          </ac:spMkLst>
        </pc:spChg>
        <pc:spChg chg="add del mod">
          <ac:chgData name="cr4zyc4t ." userId="a7d8b341f4847ceb" providerId="LiveId" clId="{3B9BBD2A-FF04-C34B-8487-CCB35B4FC04F}" dt="2019-12-23T14:16:30.880" v="2777" actId="478"/>
          <ac:spMkLst>
            <pc:docMk/>
            <pc:sldMk cId="3058976422" sldId="974"/>
            <ac:spMk id="5" creationId="{E8F8F2A5-FA03-7243-8BC7-C37F29C00FB6}"/>
          </ac:spMkLst>
        </pc:spChg>
        <pc:spChg chg="mod">
          <ac:chgData name="cr4zyc4t ." userId="a7d8b341f4847ceb" providerId="LiveId" clId="{3B9BBD2A-FF04-C34B-8487-CCB35B4FC04F}" dt="2019-12-23T14:30:15.714" v="2827" actId="20577"/>
          <ac:spMkLst>
            <pc:docMk/>
            <pc:sldMk cId="3058976422" sldId="974"/>
            <ac:spMk id="19" creationId="{00000000-0000-0000-0000-000000000000}"/>
          </ac:spMkLst>
        </pc:spChg>
        <pc:spChg chg="mod">
          <ac:chgData name="cr4zyc4t ." userId="a7d8b341f4847ceb" providerId="LiveId" clId="{3B9BBD2A-FF04-C34B-8487-CCB35B4FC04F}" dt="2019-12-23T14:16:58.824" v="2780"/>
          <ac:spMkLst>
            <pc:docMk/>
            <pc:sldMk cId="3058976422" sldId="974"/>
            <ac:spMk id="20" creationId="{00000000-0000-0000-0000-000000000000}"/>
          </ac:spMkLst>
        </pc:spChg>
        <pc:spChg chg="mod">
          <ac:chgData name="cr4zyc4t ." userId="a7d8b341f4847ceb" providerId="LiveId" clId="{3B9BBD2A-FF04-C34B-8487-CCB35B4FC04F}" dt="2019-12-23T14:16:56.062" v="2779"/>
          <ac:spMkLst>
            <pc:docMk/>
            <pc:sldMk cId="3058976422" sldId="974"/>
            <ac:spMk id="22" creationId="{00000000-0000-0000-0000-000000000000}"/>
          </ac:spMkLst>
        </pc:spChg>
        <pc:spChg chg="mod">
          <ac:chgData name="cr4zyc4t ." userId="a7d8b341f4847ceb" providerId="LiveId" clId="{3B9BBD2A-FF04-C34B-8487-CCB35B4FC04F}" dt="2019-12-23T14:16:52.676" v="2778"/>
          <ac:spMkLst>
            <pc:docMk/>
            <pc:sldMk cId="3058976422" sldId="974"/>
            <ac:spMk id="25" creationId="{00000000-0000-0000-0000-000000000000}"/>
          </ac:spMkLst>
        </pc:spChg>
        <pc:spChg chg="add del mod">
          <ac:chgData name="cr4zyc4t ." userId="a7d8b341f4847ceb" providerId="LiveId" clId="{3B9BBD2A-FF04-C34B-8487-CCB35B4FC04F}" dt="2019-12-23T14:16:30.880" v="2777" actId="478"/>
          <ac:spMkLst>
            <pc:docMk/>
            <pc:sldMk cId="3058976422" sldId="974"/>
            <ac:spMk id="29" creationId="{00000000-0000-0000-0000-000000000000}"/>
          </ac:spMkLst>
        </pc:spChg>
        <pc:spChg chg="add del">
          <ac:chgData name="cr4zyc4t ." userId="a7d8b341f4847ceb" providerId="LiveId" clId="{3B9BBD2A-FF04-C34B-8487-CCB35B4FC04F}" dt="2019-12-23T14:16:30.880" v="2777" actId="478"/>
          <ac:spMkLst>
            <pc:docMk/>
            <pc:sldMk cId="3058976422" sldId="974"/>
            <ac:spMk id="31" creationId="{00000000-0000-0000-0000-000000000000}"/>
          </ac:spMkLst>
        </pc:spChg>
      </pc:sldChg>
      <pc:sldChg chg="modSp">
        <pc:chgData name="cr4zyc4t ." userId="a7d8b341f4847ceb" providerId="LiveId" clId="{3B9BBD2A-FF04-C34B-8487-CCB35B4FC04F}" dt="2019-12-23T14:09:27.370" v="2727" actId="20577"/>
        <pc:sldMkLst>
          <pc:docMk/>
          <pc:sldMk cId="3728922822" sldId="983"/>
        </pc:sldMkLst>
        <pc:spChg chg="mod">
          <ac:chgData name="cr4zyc4t ." userId="a7d8b341f4847ceb" providerId="LiveId" clId="{3B9BBD2A-FF04-C34B-8487-CCB35B4FC04F}" dt="2019-12-23T14:09:27.370" v="2727" actId="20577"/>
          <ac:spMkLst>
            <pc:docMk/>
            <pc:sldMk cId="3728922822" sldId="983"/>
            <ac:spMk id="9" creationId="{00000000-0000-0000-0000-000000000000}"/>
          </ac:spMkLst>
        </pc:spChg>
      </pc:sldChg>
      <pc:sldChg chg="addSp delSp modSp add del">
        <pc:chgData name="cr4zyc4t ." userId="a7d8b341f4847ceb" providerId="LiveId" clId="{3B9BBD2A-FF04-C34B-8487-CCB35B4FC04F}" dt="2019-12-23T14:30:23.364" v="2829" actId="20577"/>
        <pc:sldMkLst>
          <pc:docMk/>
          <pc:sldMk cId="3396017423" sldId="987"/>
        </pc:sldMkLst>
        <pc:spChg chg="mod">
          <ac:chgData name="cr4zyc4t ." userId="a7d8b341f4847ceb" providerId="LiveId" clId="{3B9BBD2A-FF04-C34B-8487-CCB35B4FC04F}" dt="2019-12-23T14:30:23.364" v="2829" actId="20577"/>
          <ac:spMkLst>
            <pc:docMk/>
            <pc:sldMk cId="3396017423" sldId="987"/>
            <ac:spMk id="3" creationId="{00000000-0000-0000-0000-000000000000}"/>
          </ac:spMkLst>
        </pc:spChg>
        <pc:spChg chg="add mod">
          <ac:chgData name="cr4zyc4t ." userId="a7d8b341f4847ceb" providerId="LiveId" clId="{3B9BBD2A-FF04-C34B-8487-CCB35B4FC04F}" dt="2019-12-23T14:29:57.492" v="2815" actId="114"/>
          <ac:spMkLst>
            <pc:docMk/>
            <pc:sldMk cId="3396017423" sldId="987"/>
            <ac:spMk id="7" creationId="{2FE14AA4-2C1B-6344-AC7E-D8DED06258B1}"/>
          </ac:spMkLst>
        </pc:spChg>
        <pc:spChg chg="mod">
          <ac:chgData name="cr4zyc4t ." userId="a7d8b341f4847ceb" providerId="LiveId" clId="{3B9BBD2A-FF04-C34B-8487-CCB35B4FC04F}" dt="2019-12-23T14:30:02.318" v="2816" actId="20577"/>
          <ac:spMkLst>
            <pc:docMk/>
            <pc:sldMk cId="3396017423" sldId="987"/>
            <ac:spMk id="9" creationId="{00000000-0000-0000-0000-000000000000}"/>
          </ac:spMkLst>
        </pc:spChg>
        <pc:picChg chg="del">
          <ac:chgData name="cr4zyc4t ." userId="a7d8b341f4847ceb" providerId="LiveId" clId="{3B9BBD2A-FF04-C34B-8487-CCB35B4FC04F}" dt="2019-12-23T14:25:01.619" v="2799" actId="478"/>
          <ac:picMkLst>
            <pc:docMk/>
            <pc:sldMk cId="3396017423" sldId="987"/>
            <ac:picMk id="2" creationId="{00000000-0000-0000-0000-000000000000}"/>
          </ac:picMkLst>
        </pc:picChg>
        <pc:picChg chg="add mod">
          <ac:chgData name="cr4zyc4t ." userId="a7d8b341f4847ceb" providerId="LiveId" clId="{3B9BBD2A-FF04-C34B-8487-CCB35B4FC04F}" dt="2019-12-23T14:29:25.530" v="2810" actId="1076"/>
          <ac:picMkLst>
            <pc:docMk/>
            <pc:sldMk cId="3396017423" sldId="987"/>
            <ac:picMk id="5" creationId="{8F16A62A-FECF-F34C-84AB-999BD5AA967B}"/>
          </ac:picMkLst>
        </pc:picChg>
      </pc:sldChg>
      <pc:sldChg chg="add del">
        <pc:chgData name="cr4zyc4t ." userId="a7d8b341f4847ceb" providerId="LiveId" clId="{3B9BBD2A-FF04-C34B-8487-CCB35B4FC04F}" dt="2019-12-23T14:25:05.214" v="2800" actId="2696"/>
        <pc:sldMkLst>
          <pc:docMk/>
          <pc:sldMk cId="4237350971" sldId="1027"/>
        </pc:sldMkLst>
      </pc:sldChg>
      <pc:sldChg chg="add del">
        <pc:chgData name="cr4zyc4t ." userId="a7d8b341f4847ceb" providerId="LiveId" clId="{3B9BBD2A-FF04-C34B-8487-CCB35B4FC04F}" dt="2019-12-23T14:25:06.269" v="2801" actId="2696"/>
        <pc:sldMkLst>
          <pc:docMk/>
          <pc:sldMk cId="542067350" sldId="1028"/>
        </pc:sldMkLst>
      </pc:sldChg>
      <pc:sldChg chg="modSp">
        <pc:chgData name="cr4zyc4t ." userId="a7d8b341f4847ceb" providerId="LiveId" clId="{3B9BBD2A-FF04-C34B-8487-CCB35B4FC04F}" dt="2019-12-23T14:16:21.256" v="2771" actId="20577"/>
        <pc:sldMkLst>
          <pc:docMk/>
          <pc:sldMk cId="4277822649" sldId="1029"/>
        </pc:sldMkLst>
        <pc:spChg chg="mod">
          <ac:chgData name="cr4zyc4t ." userId="a7d8b341f4847ceb" providerId="LiveId" clId="{3B9BBD2A-FF04-C34B-8487-CCB35B4FC04F}" dt="2019-12-23T14:16:21.256" v="2771" actId="20577"/>
          <ac:spMkLst>
            <pc:docMk/>
            <pc:sldMk cId="4277822649" sldId="1029"/>
            <ac:spMk id="3" creationId="{00000000-0000-0000-0000-000000000000}"/>
          </ac:spMkLst>
        </pc:spChg>
      </pc:sldChg>
      <pc:sldChg chg="modSp">
        <pc:chgData name="cr4zyc4t ." userId="a7d8b341f4847ceb" providerId="LiveId" clId="{3B9BBD2A-FF04-C34B-8487-CCB35B4FC04F}" dt="2019-12-23T14:16:20.373" v="2769" actId="20577"/>
        <pc:sldMkLst>
          <pc:docMk/>
          <pc:sldMk cId="4274364047" sldId="1030"/>
        </pc:sldMkLst>
        <pc:spChg chg="mod">
          <ac:chgData name="cr4zyc4t ." userId="a7d8b341f4847ceb" providerId="LiveId" clId="{3B9BBD2A-FF04-C34B-8487-CCB35B4FC04F}" dt="2019-12-23T14:16:20.373" v="2769" actId="20577"/>
          <ac:spMkLst>
            <pc:docMk/>
            <pc:sldMk cId="4274364047" sldId="1030"/>
            <ac:spMk id="3" creationId="{00000000-0000-0000-0000-000000000000}"/>
          </ac:spMkLst>
        </pc:spChg>
      </pc:sldChg>
      <pc:sldChg chg="modSp">
        <pc:chgData name="cr4zyc4t ." userId="a7d8b341f4847ceb" providerId="LiveId" clId="{3B9BBD2A-FF04-C34B-8487-CCB35B4FC04F}" dt="2019-12-23T14:16:17.280" v="2765" actId="20577"/>
        <pc:sldMkLst>
          <pc:docMk/>
          <pc:sldMk cId="1742534925" sldId="1031"/>
        </pc:sldMkLst>
        <pc:spChg chg="mod">
          <ac:chgData name="cr4zyc4t ." userId="a7d8b341f4847ceb" providerId="LiveId" clId="{3B9BBD2A-FF04-C34B-8487-CCB35B4FC04F}" dt="2019-12-23T14:16:17.280" v="2765" actId="20577"/>
          <ac:spMkLst>
            <pc:docMk/>
            <pc:sldMk cId="1742534925" sldId="1031"/>
            <ac:spMk id="3" creationId="{00000000-0000-0000-0000-000000000000}"/>
          </ac:spMkLst>
        </pc:spChg>
      </pc:sldChg>
      <pc:sldChg chg="modSp">
        <pc:chgData name="cr4zyc4t ." userId="a7d8b341f4847ceb" providerId="LiveId" clId="{3B9BBD2A-FF04-C34B-8487-CCB35B4FC04F}" dt="2019-12-23T14:16:15.944" v="2761" actId="20577"/>
        <pc:sldMkLst>
          <pc:docMk/>
          <pc:sldMk cId="841631554" sldId="1033"/>
        </pc:sldMkLst>
        <pc:spChg chg="mod">
          <ac:chgData name="cr4zyc4t ." userId="a7d8b341f4847ceb" providerId="LiveId" clId="{3B9BBD2A-FF04-C34B-8487-CCB35B4FC04F}" dt="2019-12-23T14:16:15.944" v="2761" actId="20577"/>
          <ac:spMkLst>
            <pc:docMk/>
            <pc:sldMk cId="841631554" sldId="1033"/>
            <ac:spMk id="3" creationId="{00000000-0000-0000-0000-000000000000}"/>
          </ac:spMkLst>
        </pc:spChg>
      </pc:sldChg>
      <pc:sldChg chg="modSp">
        <pc:chgData name="cr4zyc4t ." userId="a7d8b341f4847ceb" providerId="LiveId" clId="{3B9BBD2A-FF04-C34B-8487-CCB35B4FC04F}" dt="2019-12-23T14:16:16.585" v="2763" actId="20577"/>
        <pc:sldMkLst>
          <pc:docMk/>
          <pc:sldMk cId="614998763" sldId="1034"/>
        </pc:sldMkLst>
        <pc:spChg chg="mod">
          <ac:chgData name="cr4zyc4t ." userId="a7d8b341f4847ceb" providerId="LiveId" clId="{3B9BBD2A-FF04-C34B-8487-CCB35B4FC04F}" dt="2019-12-23T14:16:16.585" v="2763" actId="20577"/>
          <ac:spMkLst>
            <pc:docMk/>
            <pc:sldMk cId="614998763" sldId="1034"/>
            <ac:spMk id="3" creationId="{00000000-0000-0000-0000-000000000000}"/>
          </ac:spMkLst>
        </pc:spChg>
      </pc:sldChg>
      <pc:sldChg chg="modSp">
        <pc:chgData name="cr4zyc4t ." userId="a7d8b341f4847ceb" providerId="LiveId" clId="{3B9BBD2A-FF04-C34B-8487-CCB35B4FC04F}" dt="2019-12-23T14:16:18.003" v="2767" actId="20577"/>
        <pc:sldMkLst>
          <pc:docMk/>
          <pc:sldMk cId="1940954504" sldId="1035"/>
        </pc:sldMkLst>
        <pc:spChg chg="mod">
          <ac:chgData name="cr4zyc4t ." userId="a7d8b341f4847ceb" providerId="LiveId" clId="{3B9BBD2A-FF04-C34B-8487-CCB35B4FC04F}" dt="2019-12-23T14:16:18.003" v="2767" actId="20577"/>
          <ac:spMkLst>
            <pc:docMk/>
            <pc:sldMk cId="1940954504" sldId="1035"/>
            <ac:spMk id="3" creationId="{00000000-0000-0000-0000-000000000000}"/>
          </ac:spMkLst>
        </pc:spChg>
      </pc:sldChg>
      <pc:sldChg chg="modSp">
        <pc:chgData name="cr4zyc4t ." userId="a7d8b341f4847ceb" providerId="LiveId" clId="{3B9BBD2A-FF04-C34B-8487-CCB35B4FC04F}" dt="2019-12-23T14:16:15.237" v="2759" actId="20577"/>
        <pc:sldMkLst>
          <pc:docMk/>
          <pc:sldMk cId="2021402799" sldId="1036"/>
        </pc:sldMkLst>
        <pc:spChg chg="mod">
          <ac:chgData name="cr4zyc4t ." userId="a7d8b341f4847ceb" providerId="LiveId" clId="{3B9BBD2A-FF04-C34B-8487-CCB35B4FC04F}" dt="2019-12-23T14:16:15.237" v="2759" actId="20577"/>
          <ac:spMkLst>
            <pc:docMk/>
            <pc:sldMk cId="2021402799" sldId="1036"/>
            <ac:spMk id="3" creationId="{00000000-0000-0000-0000-000000000000}"/>
          </ac:spMkLst>
        </pc:spChg>
      </pc:sldChg>
      <pc:sldChg chg="modSp">
        <pc:chgData name="cr4zyc4t ." userId="a7d8b341f4847ceb" providerId="LiveId" clId="{3B9BBD2A-FF04-C34B-8487-CCB35B4FC04F}" dt="2019-12-23T14:16:14.884" v="2757" actId="20577"/>
        <pc:sldMkLst>
          <pc:docMk/>
          <pc:sldMk cId="781228198" sldId="1037"/>
        </pc:sldMkLst>
        <pc:spChg chg="mod">
          <ac:chgData name="cr4zyc4t ." userId="a7d8b341f4847ceb" providerId="LiveId" clId="{3B9BBD2A-FF04-C34B-8487-CCB35B4FC04F}" dt="2019-12-23T14:16:14.884" v="2757" actId="20577"/>
          <ac:spMkLst>
            <pc:docMk/>
            <pc:sldMk cId="781228198" sldId="1037"/>
            <ac:spMk id="3" creationId="{00000000-0000-0000-0000-000000000000}"/>
          </ac:spMkLst>
        </pc:spChg>
      </pc:sldChg>
      <pc:sldChg chg="addSp delSp modSp add modNotesTx">
        <pc:chgData name="cr4zyc4t ." userId="a7d8b341f4847ceb" providerId="LiveId" clId="{3B9BBD2A-FF04-C34B-8487-CCB35B4FC04F}" dt="2019-12-23T13:06:50.893" v="902" actId="113"/>
        <pc:sldMkLst>
          <pc:docMk/>
          <pc:sldMk cId="2053969009" sldId="1043"/>
        </pc:sldMkLst>
        <pc:spChg chg="mod">
          <ac:chgData name="cr4zyc4t ." userId="a7d8b341f4847ceb" providerId="LiveId" clId="{3B9BBD2A-FF04-C34B-8487-CCB35B4FC04F}" dt="2019-12-23T12:51:51.828" v="527" actId="20577"/>
          <ac:spMkLst>
            <pc:docMk/>
            <pc:sldMk cId="2053969009" sldId="1043"/>
            <ac:spMk id="3" creationId="{00000000-0000-0000-0000-000000000000}"/>
          </ac:spMkLst>
        </pc:spChg>
        <pc:spChg chg="add del">
          <ac:chgData name="cr4zyc4t ." userId="a7d8b341f4847ceb" providerId="LiveId" clId="{3B9BBD2A-FF04-C34B-8487-CCB35B4FC04F}" dt="2019-12-23T12:41:01.515" v="149"/>
          <ac:spMkLst>
            <pc:docMk/>
            <pc:sldMk cId="2053969009" sldId="1043"/>
            <ac:spMk id="4" creationId="{E46C177D-65AC-AA49-9022-CFBC4CA5049F}"/>
          </ac:spMkLst>
        </pc:spChg>
        <pc:spChg chg="add del mod">
          <ac:chgData name="cr4zyc4t ." userId="a7d8b341f4847ceb" providerId="LiveId" clId="{3B9BBD2A-FF04-C34B-8487-CCB35B4FC04F}" dt="2019-12-23T13:04:34.207" v="590" actId="113"/>
          <ac:spMkLst>
            <pc:docMk/>
            <pc:sldMk cId="2053969009" sldId="1043"/>
            <ac:spMk id="6" creationId="{00000000-0000-0000-0000-000000000000}"/>
          </ac:spMkLst>
        </pc:spChg>
        <pc:picChg chg="del">
          <ac:chgData name="cr4zyc4t ." userId="a7d8b341f4847ceb" providerId="LiveId" clId="{3B9BBD2A-FF04-C34B-8487-CCB35B4FC04F}" dt="2019-12-23T12:39:52.891" v="137" actId="478"/>
          <ac:picMkLst>
            <pc:docMk/>
            <pc:sldMk cId="2053969009" sldId="1043"/>
            <ac:picMk id="2" creationId="{00000000-0000-0000-0000-000000000000}"/>
          </ac:picMkLst>
        </pc:picChg>
        <pc:picChg chg="add mod">
          <ac:chgData name="cr4zyc4t ." userId="a7d8b341f4847ceb" providerId="LiveId" clId="{3B9BBD2A-FF04-C34B-8487-CCB35B4FC04F}" dt="2019-12-23T13:04:12.341" v="540" actId="1076"/>
          <ac:picMkLst>
            <pc:docMk/>
            <pc:sldMk cId="2053969009" sldId="1043"/>
            <ac:picMk id="7" creationId="{ED145B4D-9694-FC4F-AF16-C3A895A50592}"/>
          </ac:picMkLst>
        </pc:picChg>
      </pc:sldChg>
      <pc:sldChg chg="modSp add ord">
        <pc:chgData name="cr4zyc4t ." userId="a7d8b341f4847ceb" providerId="LiveId" clId="{3B9BBD2A-FF04-C34B-8487-CCB35B4FC04F}" dt="2019-12-23T12:51:47.465" v="519" actId="20577"/>
        <pc:sldMkLst>
          <pc:docMk/>
          <pc:sldMk cId="10497143" sldId="1044"/>
        </pc:sldMkLst>
        <pc:spChg chg="mod">
          <ac:chgData name="cr4zyc4t ." userId="a7d8b341f4847ceb" providerId="LiveId" clId="{3B9BBD2A-FF04-C34B-8487-CCB35B4FC04F}" dt="2019-12-23T12:51:47.465" v="519" actId="20577"/>
          <ac:spMkLst>
            <pc:docMk/>
            <pc:sldMk cId="10497143" sldId="1044"/>
            <ac:spMk id="3" creationId="{00000000-0000-0000-0000-000000000000}"/>
          </ac:spMkLst>
        </pc:spChg>
        <pc:spChg chg="mod">
          <ac:chgData name="cr4zyc4t ." userId="a7d8b341f4847ceb" providerId="LiveId" clId="{3B9BBD2A-FF04-C34B-8487-CCB35B4FC04F}" dt="2019-12-23T12:51:32.268" v="510" actId="255"/>
          <ac:spMkLst>
            <pc:docMk/>
            <pc:sldMk cId="10497143" sldId="1044"/>
            <ac:spMk id="6" creationId="{00000000-0000-0000-0000-000000000000}"/>
          </ac:spMkLst>
        </pc:spChg>
      </pc:sldChg>
      <pc:sldChg chg="addSp delSp modSp add modNotesTx">
        <pc:chgData name="cr4zyc4t ." userId="a7d8b341f4847ceb" providerId="LiveId" clId="{3B9BBD2A-FF04-C34B-8487-CCB35B4FC04F}" dt="2019-12-23T13:19:36.643" v="1322" actId="20577"/>
        <pc:sldMkLst>
          <pc:docMk/>
          <pc:sldMk cId="1212792475" sldId="1045"/>
        </pc:sldMkLst>
        <pc:spChg chg="mod">
          <ac:chgData name="cr4zyc4t ." userId="a7d8b341f4847ceb" providerId="LiveId" clId="{3B9BBD2A-FF04-C34B-8487-CCB35B4FC04F}" dt="2019-12-23T13:19:36.643" v="1322" actId="20577"/>
          <ac:spMkLst>
            <pc:docMk/>
            <pc:sldMk cId="1212792475" sldId="1045"/>
            <ac:spMk id="3" creationId="{00000000-0000-0000-0000-000000000000}"/>
          </ac:spMkLst>
        </pc:spChg>
        <pc:spChg chg="mod">
          <ac:chgData name="cr4zyc4t ." userId="a7d8b341f4847ceb" providerId="LiveId" clId="{3B9BBD2A-FF04-C34B-8487-CCB35B4FC04F}" dt="2019-12-23T13:19:14.561" v="1309" actId="113"/>
          <ac:spMkLst>
            <pc:docMk/>
            <pc:sldMk cId="1212792475" sldId="1045"/>
            <ac:spMk id="6" creationId="{00000000-0000-0000-0000-000000000000}"/>
          </ac:spMkLst>
        </pc:spChg>
        <pc:picChg chg="add mod">
          <ac:chgData name="cr4zyc4t ." userId="a7d8b341f4847ceb" providerId="LiveId" clId="{3B9BBD2A-FF04-C34B-8487-CCB35B4FC04F}" dt="2019-12-23T13:15:46.969" v="979" actId="14100"/>
          <ac:picMkLst>
            <pc:docMk/>
            <pc:sldMk cId="1212792475" sldId="1045"/>
            <ac:picMk id="4" creationId="{20DAB942-A7C2-5B4C-A85E-EBA9E32DA2E4}"/>
          </ac:picMkLst>
        </pc:picChg>
        <pc:picChg chg="del">
          <ac:chgData name="cr4zyc4t ." userId="a7d8b341f4847ceb" providerId="LiveId" clId="{3B9BBD2A-FF04-C34B-8487-CCB35B4FC04F}" dt="2019-12-23T13:13:44.569" v="921" actId="478"/>
          <ac:picMkLst>
            <pc:docMk/>
            <pc:sldMk cId="1212792475" sldId="1045"/>
            <ac:picMk id="7" creationId="{ED145B4D-9694-FC4F-AF16-C3A895A50592}"/>
          </ac:picMkLst>
        </pc:picChg>
        <pc:picChg chg="add mod">
          <ac:chgData name="cr4zyc4t ." userId="a7d8b341f4847ceb" providerId="LiveId" clId="{3B9BBD2A-FF04-C34B-8487-CCB35B4FC04F}" dt="2019-12-23T13:15:53.570" v="995" actId="1038"/>
          <ac:picMkLst>
            <pc:docMk/>
            <pc:sldMk cId="1212792475" sldId="1045"/>
            <ac:picMk id="8" creationId="{93A2FB1F-4808-8846-AEFD-6D12A1E48D4E}"/>
          </ac:picMkLst>
        </pc:picChg>
      </pc:sldChg>
      <pc:sldChg chg="addSp delSp modSp add">
        <pc:chgData name="cr4zyc4t ." userId="a7d8b341f4847ceb" providerId="LiveId" clId="{3B9BBD2A-FF04-C34B-8487-CCB35B4FC04F}" dt="2019-12-23T13:30:36.167" v="1660"/>
        <pc:sldMkLst>
          <pc:docMk/>
          <pc:sldMk cId="155875583" sldId="1046"/>
        </pc:sldMkLst>
        <pc:spChg chg="mod">
          <ac:chgData name="cr4zyc4t ." userId="a7d8b341f4847ceb" providerId="LiveId" clId="{3B9BBD2A-FF04-C34B-8487-CCB35B4FC04F}" dt="2019-12-23T13:19:58.478" v="1326" actId="20577"/>
          <ac:spMkLst>
            <pc:docMk/>
            <pc:sldMk cId="155875583" sldId="1046"/>
            <ac:spMk id="3" creationId="{00000000-0000-0000-0000-000000000000}"/>
          </ac:spMkLst>
        </pc:spChg>
        <pc:spChg chg="mod">
          <ac:chgData name="cr4zyc4t ." userId="a7d8b341f4847ceb" providerId="LiveId" clId="{3B9BBD2A-FF04-C34B-8487-CCB35B4FC04F}" dt="2019-12-23T13:30:36.167" v="1660"/>
          <ac:spMkLst>
            <pc:docMk/>
            <pc:sldMk cId="155875583" sldId="1046"/>
            <ac:spMk id="6" creationId="{00000000-0000-0000-0000-000000000000}"/>
          </ac:spMkLst>
        </pc:spChg>
        <pc:picChg chg="del">
          <ac:chgData name="cr4zyc4t ." userId="a7d8b341f4847ceb" providerId="LiveId" clId="{3B9BBD2A-FF04-C34B-8487-CCB35B4FC04F}" dt="2019-12-23T13:24:49.544" v="1329" actId="478"/>
          <ac:picMkLst>
            <pc:docMk/>
            <pc:sldMk cId="155875583" sldId="1046"/>
            <ac:picMk id="4" creationId="{20DAB942-A7C2-5B4C-A85E-EBA9E32DA2E4}"/>
          </ac:picMkLst>
        </pc:picChg>
        <pc:picChg chg="add mod">
          <ac:chgData name="cr4zyc4t ." userId="a7d8b341f4847ceb" providerId="LiveId" clId="{3B9BBD2A-FF04-C34B-8487-CCB35B4FC04F}" dt="2019-12-23T13:27:37.096" v="1529" actId="1038"/>
          <ac:picMkLst>
            <pc:docMk/>
            <pc:sldMk cId="155875583" sldId="1046"/>
            <ac:picMk id="5" creationId="{FF730449-8B08-864A-98A5-5C3DA8223412}"/>
          </ac:picMkLst>
        </pc:picChg>
        <pc:picChg chg="del mod">
          <ac:chgData name="cr4zyc4t ." userId="a7d8b341f4847ceb" providerId="LiveId" clId="{3B9BBD2A-FF04-C34B-8487-CCB35B4FC04F}" dt="2019-12-23T13:24:48.061" v="1328" actId="478"/>
          <ac:picMkLst>
            <pc:docMk/>
            <pc:sldMk cId="155875583" sldId="1046"/>
            <ac:picMk id="8" creationId="{93A2FB1F-4808-8846-AEFD-6D12A1E48D4E}"/>
          </ac:picMkLst>
        </pc:picChg>
        <pc:picChg chg="add mod">
          <ac:chgData name="cr4zyc4t ." userId="a7d8b341f4847ceb" providerId="LiveId" clId="{3B9BBD2A-FF04-C34B-8487-CCB35B4FC04F}" dt="2019-12-23T13:27:29.899" v="1518" actId="14100"/>
          <ac:picMkLst>
            <pc:docMk/>
            <pc:sldMk cId="155875583" sldId="1046"/>
            <ac:picMk id="9" creationId="{886EF2A3-9D8C-1B4D-82D0-3CC1AFBE0FE1}"/>
          </ac:picMkLst>
        </pc:picChg>
      </pc:sldChg>
      <pc:sldChg chg="addSp delSp modSp add">
        <pc:chgData name="cr4zyc4t ." userId="a7d8b341f4847ceb" providerId="LiveId" clId="{3B9BBD2A-FF04-C34B-8487-CCB35B4FC04F}" dt="2019-12-23T13:36:36.204" v="1715" actId="255"/>
        <pc:sldMkLst>
          <pc:docMk/>
          <pc:sldMk cId="399869343" sldId="1047"/>
        </pc:sldMkLst>
        <pc:spChg chg="mod">
          <ac:chgData name="cr4zyc4t ." userId="a7d8b341f4847ceb" providerId="LiveId" clId="{3B9BBD2A-FF04-C34B-8487-CCB35B4FC04F}" dt="2019-12-23T13:30:49.342" v="1690" actId="20577"/>
          <ac:spMkLst>
            <pc:docMk/>
            <pc:sldMk cId="399869343" sldId="1047"/>
            <ac:spMk id="3" creationId="{00000000-0000-0000-0000-000000000000}"/>
          </ac:spMkLst>
        </pc:spChg>
        <pc:spChg chg="mod">
          <ac:chgData name="cr4zyc4t ." userId="a7d8b341f4847ceb" providerId="LiveId" clId="{3B9BBD2A-FF04-C34B-8487-CCB35B4FC04F}" dt="2019-12-23T13:36:36.204" v="1715" actId="255"/>
          <ac:spMkLst>
            <pc:docMk/>
            <pc:sldMk cId="399869343" sldId="1047"/>
            <ac:spMk id="6" creationId="{00000000-0000-0000-0000-000000000000}"/>
          </ac:spMkLst>
        </pc:spChg>
        <pc:picChg chg="add mod">
          <ac:chgData name="cr4zyc4t ." userId="a7d8b341f4847ceb" providerId="LiveId" clId="{3B9BBD2A-FF04-C34B-8487-CCB35B4FC04F}" dt="2019-12-23T13:36:03.842" v="1709" actId="14100"/>
          <ac:picMkLst>
            <pc:docMk/>
            <pc:sldMk cId="399869343" sldId="1047"/>
            <ac:picMk id="4" creationId="{A377FAEF-F358-3049-9BB1-7CE0C234FFF1}"/>
          </ac:picMkLst>
        </pc:picChg>
        <pc:picChg chg="del">
          <ac:chgData name="cr4zyc4t ." userId="a7d8b341f4847ceb" providerId="LiveId" clId="{3B9BBD2A-FF04-C34B-8487-CCB35B4FC04F}" dt="2019-12-23T13:30:40.126" v="1662" actId="478"/>
          <ac:picMkLst>
            <pc:docMk/>
            <pc:sldMk cId="399869343" sldId="1047"/>
            <ac:picMk id="5" creationId="{FF730449-8B08-864A-98A5-5C3DA8223412}"/>
          </ac:picMkLst>
        </pc:picChg>
        <pc:picChg chg="del">
          <ac:chgData name="cr4zyc4t ." userId="a7d8b341f4847ceb" providerId="LiveId" clId="{3B9BBD2A-FF04-C34B-8487-CCB35B4FC04F}" dt="2019-12-23T13:30:38.957" v="1661" actId="478"/>
          <ac:picMkLst>
            <pc:docMk/>
            <pc:sldMk cId="399869343" sldId="1047"/>
            <ac:picMk id="9" creationId="{886EF2A3-9D8C-1B4D-82D0-3CC1AFBE0FE1}"/>
          </ac:picMkLst>
        </pc:picChg>
      </pc:sldChg>
      <pc:sldChg chg="addSp delSp modSp add">
        <pc:chgData name="cr4zyc4t ." userId="a7d8b341f4847ceb" providerId="LiveId" clId="{3B9BBD2A-FF04-C34B-8487-CCB35B4FC04F}" dt="2019-12-23T13:44:10.009" v="2295" actId="1076"/>
        <pc:sldMkLst>
          <pc:docMk/>
          <pc:sldMk cId="498543784" sldId="1048"/>
        </pc:sldMkLst>
        <pc:spChg chg="mod">
          <ac:chgData name="cr4zyc4t ." userId="a7d8b341f4847ceb" providerId="LiveId" clId="{3B9BBD2A-FF04-C34B-8487-CCB35B4FC04F}" dt="2019-12-23T13:37:35.132" v="1732" actId="20577"/>
          <ac:spMkLst>
            <pc:docMk/>
            <pc:sldMk cId="498543784" sldId="1048"/>
            <ac:spMk id="3" creationId="{00000000-0000-0000-0000-000000000000}"/>
          </ac:spMkLst>
        </pc:spChg>
        <pc:spChg chg="mod">
          <ac:chgData name="cr4zyc4t ." userId="a7d8b341f4847ceb" providerId="LiveId" clId="{3B9BBD2A-FF04-C34B-8487-CCB35B4FC04F}" dt="2019-12-23T13:43:13.704" v="2290" actId="14100"/>
          <ac:spMkLst>
            <pc:docMk/>
            <pc:sldMk cId="498543784" sldId="1048"/>
            <ac:spMk id="6" creationId="{00000000-0000-0000-0000-000000000000}"/>
          </ac:spMkLst>
        </pc:spChg>
        <pc:picChg chg="del">
          <ac:chgData name="cr4zyc4t ." userId="a7d8b341f4847ceb" providerId="LiveId" clId="{3B9BBD2A-FF04-C34B-8487-CCB35B4FC04F}" dt="2019-12-23T13:37:39.069" v="1733" actId="478"/>
          <ac:picMkLst>
            <pc:docMk/>
            <pc:sldMk cId="498543784" sldId="1048"/>
            <ac:picMk id="4" creationId="{A377FAEF-F358-3049-9BB1-7CE0C234FFF1}"/>
          </ac:picMkLst>
        </pc:picChg>
        <pc:picChg chg="add mod">
          <ac:chgData name="cr4zyc4t ." userId="a7d8b341f4847ceb" providerId="LiveId" clId="{3B9BBD2A-FF04-C34B-8487-CCB35B4FC04F}" dt="2019-12-23T13:44:10.009" v="2295" actId="1076"/>
          <ac:picMkLst>
            <pc:docMk/>
            <pc:sldMk cId="498543784" sldId="1048"/>
            <ac:picMk id="5" creationId="{1CCE31DC-8553-844B-8512-6098A7333E88}"/>
          </ac:picMkLst>
        </pc:picChg>
      </pc:sldChg>
      <pc:sldChg chg="addSp delSp modSp add">
        <pc:chgData name="cr4zyc4t ." userId="a7d8b341f4847ceb" providerId="LiveId" clId="{3B9BBD2A-FF04-C34B-8487-CCB35B4FC04F}" dt="2019-12-23T14:07:28.888" v="2667" actId="14100"/>
        <pc:sldMkLst>
          <pc:docMk/>
          <pc:sldMk cId="3701299423" sldId="1049"/>
        </pc:sldMkLst>
        <pc:spChg chg="mod">
          <ac:chgData name="cr4zyc4t ." userId="a7d8b341f4847ceb" providerId="LiveId" clId="{3B9BBD2A-FF04-C34B-8487-CCB35B4FC04F}" dt="2019-12-23T13:44:52.927" v="2320" actId="20577"/>
          <ac:spMkLst>
            <pc:docMk/>
            <pc:sldMk cId="3701299423" sldId="1049"/>
            <ac:spMk id="3" creationId="{00000000-0000-0000-0000-000000000000}"/>
          </ac:spMkLst>
        </pc:spChg>
        <pc:spChg chg="mod">
          <ac:chgData name="cr4zyc4t ." userId="a7d8b341f4847ceb" providerId="LiveId" clId="{3B9BBD2A-FF04-C34B-8487-CCB35B4FC04F}" dt="2019-12-23T13:46:21.678" v="2601" actId="14100"/>
          <ac:spMkLst>
            <pc:docMk/>
            <pc:sldMk cId="3701299423" sldId="1049"/>
            <ac:spMk id="6" creationId="{00000000-0000-0000-0000-000000000000}"/>
          </ac:spMkLst>
        </pc:spChg>
        <pc:picChg chg="add del mod">
          <ac:chgData name="cr4zyc4t ." userId="a7d8b341f4847ceb" providerId="LiveId" clId="{3B9BBD2A-FF04-C34B-8487-CCB35B4FC04F}" dt="2019-12-23T14:07:14.572" v="2663" actId="478"/>
          <ac:picMkLst>
            <pc:docMk/>
            <pc:sldMk cId="3701299423" sldId="1049"/>
            <ac:picMk id="4" creationId="{314110B2-D2FF-194E-A570-444AF45EA8E6}"/>
          </ac:picMkLst>
        </pc:picChg>
        <pc:picChg chg="del">
          <ac:chgData name="cr4zyc4t ." userId="a7d8b341f4847ceb" providerId="LiveId" clId="{3B9BBD2A-FF04-C34B-8487-CCB35B4FC04F}" dt="2019-12-23T13:44:55.074" v="2321" actId="478"/>
          <ac:picMkLst>
            <pc:docMk/>
            <pc:sldMk cId="3701299423" sldId="1049"/>
            <ac:picMk id="5" creationId="{1CCE31DC-8553-844B-8512-6098A7333E88}"/>
          </ac:picMkLst>
        </pc:picChg>
        <pc:picChg chg="add mod">
          <ac:chgData name="cr4zyc4t ." userId="a7d8b341f4847ceb" providerId="LiveId" clId="{3B9BBD2A-FF04-C34B-8487-CCB35B4FC04F}" dt="2019-12-23T13:51:21.323" v="2641" actId="1036"/>
          <ac:picMkLst>
            <pc:docMk/>
            <pc:sldMk cId="3701299423" sldId="1049"/>
            <ac:picMk id="8" creationId="{CEE710D1-341D-F247-B171-DBABA89FA29F}"/>
          </ac:picMkLst>
        </pc:picChg>
        <pc:picChg chg="add mod">
          <ac:chgData name="cr4zyc4t ." userId="a7d8b341f4847ceb" providerId="LiveId" clId="{3B9BBD2A-FF04-C34B-8487-CCB35B4FC04F}" dt="2019-12-23T13:51:26.112" v="2657" actId="1035"/>
          <ac:picMkLst>
            <pc:docMk/>
            <pc:sldMk cId="3701299423" sldId="1049"/>
            <ac:picMk id="10" creationId="{43F1E887-D274-8C4F-A59A-80D669FE2AC0}"/>
          </ac:picMkLst>
        </pc:picChg>
        <pc:picChg chg="add mod">
          <ac:chgData name="cr4zyc4t ." userId="a7d8b341f4847ceb" providerId="LiveId" clId="{3B9BBD2A-FF04-C34B-8487-CCB35B4FC04F}" dt="2019-12-23T14:07:28.888" v="2667" actId="14100"/>
          <ac:picMkLst>
            <pc:docMk/>
            <pc:sldMk cId="3701299423" sldId="1049"/>
            <ac:picMk id="14" creationId="{19B093B0-DF2B-A340-906B-7CC6075A7380}"/>
          </ac:picMkLst>
        </pc:picChg>
        <pc:cxnChg chg="add mod">
          <ac:chgData name="cr4zyc4t ." userId="a7d8b341f4847ceb" providerId="LiveId" clId="{3B9BBD2A-FF04-C34B-8487-CCB35B4FC04F}" dt="2019-12-23T13:51:59.616" v="2662" actId="13822"/>
          <ac:cxnSpMkLst>
            <pc:docMk/>
            <pc:sldMk cId="3701299423" sldId="1049"/>
            <ac:cxnSpMk id="12" creationId="{56267800-FF85-BC4B-A603-6FA3826658A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344" y="0"/>
            <a:ext cx="2946347" cy="498215"/>
          </a:xfrm>
          <a:prstGeom prst="rect">
            <a:avLst/>
          </a:prstGeom>
        </p:spPr>
        <p:txBody>
          <a:bodyPr vert="horz" lIns="91424" tIns="45712" rIns="91424" bIns="45712" rtlCol="0"/>
          <a:lstStyle>
            <a:lvl1pPr algn="r">
              <a:defRPr sz="1200"/>
            </a:lvl1pPr>
          </a:lstStyle>
          <a:p>
            <a:fld id="{7CFB3149-E8DE-4273-B7FB-EDFEB61AC35F}" type="datetimeFigureOut">
              <a:rPr kumimoji="1" lang="ja-JP" altLang="en-US" smtClean="0"/>
              <a:t>2019/12/24</a:t>
            </a:fld>
            <a:endParaRPr kumimoji="1" lang="ja-JP" altLang="en-US"/>
          </a:p>
        </p:txBody>
      </p:sp>
      <p:sp>
        <p:nvSpPr>
          <p:cNvPr id="4" name="フッター プレースホルダー 3"/>
          <p:cNvSpPr>
            <a:spLocks noGrp="1"/>
          </p:cNvSpPr>
          <p:nvPr>
            <p:ph type="ftr" sz="quarter" idx="2"/>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344" y="9431600"/>
            <a:ext cx="2946347" cy="498214"/>
          </a:xfrm>
          <a:prstGeom prst="rect">
            <a:avLst/>
          </a:prstGeom>
        </p:spPr>
        <p:txBody>
          <a:bodyPr vert="horz" lIns="91424" tIns="45712" rIns="91424" bIns="45712" rtlCol="0" anchor="b"/>
          <a:lstStyle>
            <a:lvl1pPr algn="r">
              <a:defRPr sz="1200"/>
            </a:lvl1pPr>
          </a:lstStyle>
          <a:p>
            <a:fld id="{089EE7E6-CB3C-464D-9B0F-2338681C7707}" type="slidenum">
              <a:rPr kumimoji="1" lang="ja-JP" altLang="en-US" smtClean="0"/>
              <a:t>‹#›</a:t>
            </a:fld>
            <a:endParaRPr kumimoji="1" lang="ja-JP" altLang="en-US"/>
          </a:p>
        </p:txBody>
      </p:sp>
    </p:spTree>
    <p:extLst>
      <p:ext uri="{BB962C8B-B14F-4D97-AF65-F5344CB8AC3E}">
        <p14:creationId xmlns:p14="http://schemas.microsoft.com/office/powerpoint/2010/main" val="1097210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6347" cy="498215"/>
          </a:xfrm>
          <a:prstGeom prst="rect">
            <a:avLst/>
          </a:prstGeom>
        </p:spPr>
        <p:txBody>
          <a:bodyPr vert="horz" lIns="91424" tIns="45712" rIns="91424"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344" y="0"/>
            <a:ext cx="2946347" cy="498215"/>
          </a:xfrm>
          <a:prstGeom prst="rect">
            <a:avLst/>
          </a:prstGeom>
        </p:spPr>
        <p:txBody>
          <a:bodyPr vert="horz" lIns="91424" tIns="45712" rIns="91424" bIns="45712" rtlCol="0"/>
          <a:lstStyle>
            <a:lvl1pPr algn="r">
              <a:defRPr sz="1200"/>
            </a:lvl1pPr>
          </a:lstStyle>
          <a:p>
            <a:fld id="{D9F6548A-C6CF-4C6A-8E66-898AA5274F21}" type="datetimeFigureOut">
              <a:rPr kumimoji="1" lang="ja-JP" altLang="en-US" smtClean="0"/>
              <a:t>2019/12/24</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5637" cy="3351213"/>
          </a:xfrm>
          <a:prstGeom prst="rect">
            <a:avLst/>
          </a:prstGeom>
          <a:noFill/>
          <a:ln w="12700">
            <a:solidFill>
              <a:prstClr val="black"/>
            </a:solidFill>
          </a:ln>
        </p:spPr>
        <p:txBody>
          <a:bodyPr vert="horz" lIns="91424" tIns="45712" rIns="91424" bIns="45712" rtlCol="0" anchor="ctr"/>
          <a:lstStyle/>
          <a:p>
            <a:endParaRPr lang="ja-JP" altLang="en-US"/>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24" tIns="45712" rIns="91424" bIns="45712"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31600"/>
            <a:ext cx="2946347" cy="498214"/>
          </a:xfrm>
          <a:prstGeom prst="rect">
            <a:avLst/>
          </a:prstGeom>
        </p:spPr>
        <p:txBody>
          <a:bodyPr vert="horz" lIns="91424" tIns="45712" rIns="91424"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344" y="9431600"/>
            <a:ext cx="2946347" cy="498214"/>
          </a:xfrm>
          <a:prstGeom prst="rect">
            <a:avLst/>
          </a:prstGeom>
        </p:spPr>
        <p:txBody>
          <a:bodyPr vert="horz" lIns="91424" tIns="45712" rIns="91424" bIns="45712" rtlCol="0" anchor="b"/>
          <a:lstStyle>
            <a:lvl1pPr algn="r">
              <a:defRPr sz="1200"/>
            </a:lvl1pPr>
          </a:lstStyle>
          <a:p>
            <a:fld id="{5457576B-81D0-4568-B3CF-C3F7AD81B6EA}" type="slidenum">
              <a:rPr kumimoji="1" lang="ja-JP" altLang="en-US" smtClean="0"/>
              <a:t>‹#›</a:t>
            </a:fld>
            <a:endParaRPr kumimoji="1" lang="ja-JP" altLang="en-US"/>
          </a:p>
        </p:txBody>
      </p:sp>
    </p:spTree>
    <p:extLst>
      <p:ext uri="{BB962C8B-B14F-4D97-AF65-F5344CB8AC3E}">
        <p14:creationId xmlns:p14="http://schemas.microsoft.com/office/powerpoint/2010/main" val="1270215088"/>
      </p:ext>
    </p:extLst>
  </p:cSld>
  <p:clrMap bg1="lt1" tx1="dk1" bg2="lt2" tx2="dk2" accent1="accent1" accent2="accent2" accent3="accent3" accent4="accent4" accent5="accent5" accent6="accent6" hlink="hlink" folHlink="folHlink"/>
  <p:notesStyle>
    <a:lvl1pPr marL="0" algn="l" defTabSz="914228" rtl="0" eaLnBrk="1" latinLnBrk="0" hangingPunct="1">
      <a:defRPr kumimoji="1" sz="1200" kern="1200">
        <a:solidFill>
          <a:schemeClr val="tx1"/>
        </a:solidFill>
        <a:latin typeface="+mn-lt"/>
        <a:ea typeface="+mn-ea"/>
        <a:cs typeface="+mn-cs"/>
      </a:defRPr>
    </a:lvl1pPr>
    <a:lvl2pPr marL="457114" algn="l" defTabSz="914228" rtl="0" eaLnBrk="1" latinLnBrk="0" hangingPunct="1">
      <a:defRPr kumimoji="1" sz="1200" kern="1200">
        <a:solidFill>
          <a:schemeClr val="tx1"/>
        </a:solidFill>
        <a:latin typeface="+mn-lt"/>
        <a:ea typeface="+mn-ea"/>
        <a:cs typeface="+mn-cs"/>
      </a:defRPr>
    </a:lvl2pPr>
    <a:lvl3pPr marL="914228" algn="l" defTabSz="914228" rtl="0" eaLnBrk="1" latinLnBrk="0" hangingPunct="1">
      <a:defRPr kumimoji="1" sz="1200" kern="1200">
        <a:solidFill>
          <a:schemeClr val="tx1"/>
        </a:solidFill>
        <a:latin typeface="+mn-lt"/>
        <a:ea typeface="+mn-ea"/>
        <a:cs typeface="+mn-cs"/>
      </a:defRPr>
    </a:lvl3pPr>
    <a:lvl4pPr marL="1371342" algn="l" defTabSz="914228" rtl="0" eaLnBrk="1" latinLnBrk="0" hangingPunct="1">
      <a:defRPr kumimoji="1" sz="1200" kern="1200">
        <a:solidFill>
          <a:schemeClr val="tx1"/>
        </a:solidFill>
        <a:latin typeface="+mn-lt"/>
        <a:ea typeface="+mn-ea"/>
        <a:cs typeface="+mn-cs"/>
      </a:defRPr>
    </a:lvl4pPr>
    <a:lvl5pPr marL="1828456" algn="l" defTabSz="914228" rtl="0" eaLnBrk="1" latinLnBrk="0" hangingPunct="1">
      <a:defRPr kumimoji="1" sz="1200" kern="1200">
        <a:solidFill>
          <a:schemeClr val="tx1"/>
        </a:solidFill>
        <a:latin typeface="+mn-lt"/>
        <a:ea typeface="+mn-ea"/>
        <a:cs typeface="+mn-cs"/>
      </a:defRPr>
    </a:lvl5pPr>
    <a:lvl6pPr marL="2285570" algn="l" defTabSz="914228" rtl="0" eaLnBrk="1" latinLnBrk="0" hangingPunct="1">
      <a:defRPr kumimoji="1" sz="1200" kern="1200">
        <a:solidFill>
          <a:schemeClr val="tx1"/>
        </a:solidFill>
        <a:latin typeface="+mn-lt"/>
        <a:ea typeface="+mn-ea"/>
        <a:cs typeface="+mn-cs"/>
      </a:defRPr>
    </a:lvl6pPr>
    <a:lvl7pPr marL="2742684" algn="l" defTabSz="914228" rtl="0" eaLnBrk="1" latinLnBrk="0" hangingPunct="1">
      <a:defRPr kumimoji="1" sz="1200" kern="1200">
        <a:solidFill>
          <a:schemeClr val="tx1"/>
        </a:solidFill>
        <a:latin typeface="+mn-lt"/>
        <a:ea typeface="+mn-ea"/>
        <a:cs typeface="+mn-cs"/>
      </a:defRPr>
    </a:lvl7pPr>
    <a:lvl8pPr marL="3199798" algn="l" defTabSz="914228" rtl="0" eaLnBrk="1" latinLnBrk="0" hangingPunct="1">
      <a:defRPr kumimoji="1" sz="1200" kern="1200">
        <a:solidFill>
          <a:schemeClr val="tx1"/>
        </a:solidFill>
        <a:latin typeface="+mn-lt"/>
        <a:ea typeface="+mn-ea"/>
        <a:cs typeface="+mn-cs"/>
      </a:defRPr>
    </a:lvl8pPr>
    <a:lvl9pPr marL="3656913" algn="l" defTabSz="914228"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0</a:t>
            </a:fld>
            <a:endParaRPr kumimoji="1" lang="ja-JP" altLang="en-US"/>
          </a:p>
        </p:txBody>
      </p:sp>
    </p:spTree>
    <p:extLst>
      <p:ext uri="{BB962C8B-B14F-4D97-AF65-F5344CB8AC3E}">
        <p14:creationId xmlns:p14="http://schemas.microsoft.com/office/powerpoint/2010/main" val="3020562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10</a:t>
            </a:fld>
            <a:endParaRPr kumimoji="1" lang="ja-JP" altLang="en-US"/>
          </a:p>
        </p:txBody>
      </p:sp>
    </p:spTree>
    <p:extLst>
      <p:ext uri="{BB962C8B-B14F-4D97-AF65-F5344CB8AC3E}">
        <p14:creationId xmlns:p14="http://schemas.microsoft.com/office/powerpoint/2010/main" val="860234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11</a:t>
            </a:fld>
            <a:endParaRPr kumimoji="1" lang="ja-JP" altLang="en-US"/>
          </a:p>
        </p:txBody>
      </p:sp>
    </p:spTree>
    <p:extLst>
      <p:ext uri="{BB962C8B-B14F-4D97-AF65-F5344CB8AC3E}">
        <p14:creationId xmlns:p14="http://schemas.microsoft.com/office/powerpoint/2010/main" val="633943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12</a:t>
            </a:fld>
            <a:endParaRPr kumimoji="1" lang="ja-JP" altLang="en-US"/>
          </a:p>
        </p:txBody>
      </p:sp>
    </p:spTree>
    <p:extLst>
      <p:ext uri="{BB962C8B-B14F-4D97-AF65-F5344CB8AC3E}">
        <p14:creationId xmlns:p14="http://schemas.microsoft.com/office/powerpoint/2010/main" val="1152982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13</a:t>
            </a:fld>
            <a:endParaRPr kumimoji="1" lang="ja-JP" altLang="en-US"/>
          </a:p>
        </p:txBody>
      </p:sp>
    </p:spTree>
    <p:extLst>
      <p:ext uri="{BB962C8B-B14F-4D97-AF65-F5344CB8AC3E}">
        <p14:creationId xmlns:p14="http://schemas.microsoft.com/office/powerpoint/2010/main" val="2523575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14</a:t>
            </a:fld>
            <a:endParaRPr kumimoji="1" lang="ja-JP" altLang="en-US"/>
          </a:p>
        </p:txBody>
      </p:sp>
    </p:spTree>
    <p:extLst>
      <p:ext uri="{BB962C8B-B14F-4D97-AF65-F5344CB8AC3E}">
        <p14:creationId xmlns:p14="http://schemas.microsoft.com/office/powerpoint/2010/main" val="925870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15</a:t>
            </a:fld>
            <a:endParaRPr kumimoji="1" lang="ja-JP" altLang="en-US"/>
          </a:p>
        </p:txBody>
      </p:sp>
    </p:spTree>
    <p:extLst>
      <p:ext uri="{BB962C8B-B14F-4D97-AF65-F5344CB8AC3E}">
        <p14:creationId xmlns:p14="http://schemas.microsoft.com/office/powerpoint/2010/main" val="246108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16</a:t>
            </a:fld>
            <a:endParaRPr kumimoji="1" lang="ja-JP" altLang="en-US"/>
          </a:p>
        </p:txBody>
      </p:sp>
    </p:spTree>
    <p:extLst>
      <p:ext uri="{BB962C8B-B14F-4D97-AF65-F5344CB8AC3E}">
        <p14:creationId xmlns:p14="http://schemas.microsoft.com/office/powerpoint/2010/main" val="262697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Unlike </a:t>
            </a:r>
            <a:r>
              <a:rPr lang="en-US" dirty="0" err="1"/>
              <a:t>setState</a:t>
            </a:r>
            <a:r>
              <a:rPr lang="en-US" dirty="0"/>
              <a:t> in class component, you need to pass full state to </a:t>
            </a:r>
            <a:r>
              <a:rPr lang="en-US" dirty="0" err="1"/>
              <a:t>setState</a:t>
            </a:r>
            <a:r>
              <a:rPr lang="en-US" dirty="0"/>
              <a:t> parameter</a:t>
            </a:r>
          </a:p>
          <a:p>
            <a:pPr marL="171450" marR="0" lvl="0" indent="-171450" algn="l" defTabSz="914228" rtl="0" eaLnBrk="1" fontAlgn="auto" latinLnBrk="0" hangingPunct="1">
              <a:lnSpc>
                <a:spcPct val="100000"/>
              </a:lnSpc>
              <a:spcBef>
                <a:spcPts val="0"/>
              </a:spcBef>
              <a:spcAft>
                <a:spcPts val="0"/>
              </a:spcAft>
              <a:buClrTx/>
              <a:buSzTx/>
              <a:buFontTx/>
              <a:buChar char="-"/>
              <a:tabLst/>
              <a:defRPr/>
            </a:pPr>
            <a:r>
              <a:rPr lang="en-US" dirty="0" err="1"/>
              <a:t>setState</a:t>
            </a:r>
            <a:r>
              <a:rPr lang="en-US" dirty="0"/>
              <a:t> could receive a function as parameter like </a:t>
            </a:r>
            <a:r>
              <a:rPr lang="en-US" dirty="0" err="1"/>
              <a:t>setState</a:t>
            </a:r>
            <a:r>
              <a:rPr lang="en-US" dirty="0"/>
              <a:t> of class component</a:t>
            </a:r>
          </a:p>
          <a:p>
            <a:pPr marL="171450" marR="0" lvl="0" indent="-171450" algn="l" defTabSz="914228" rtl="0" eaLnBrk="1" fontAlgn="auto" latinLnBrk="0" hangingPunct="1">
              <a:lnSpc>
                <a:spcPct val="100000"/>
              </a:lnSpc>
              <a:spcBef>
                <a:spcPts val="0"/>
              </a:spcBef>
              <a:spcAft>
                <a:spcPts val="0"/>
              </a:spcAft>
              <a:buClrTx/>
              <a:buSzTx/>
              <a:buFontTx/>
              <a:buChar char="-"/>
              <a:tabLst/>
              <a:defRPr/>
            </a:pPr>
            <a:r>
              <a:rPr lang="en-US" dirty="0"/>
              <a:t>If you pass a function to </a:t>
            </a:r>
            <a:r>
              <a:rPr lang="en-US" dirty="0" err="1"/>
              <a:t>useState</a:t>
            </a:r>
            <a:r>
              <a:rPr lang="en-US" dirty="0"/>
              <a:t>, it will be execute </a:t>
            </a:r>
            <a:r>
              <a:rPr lang="en-US" b="1" dirty="0"/>
              <a:t>once</a:t>
            </a:r>
            <a:r>
              <a:rPr lang="en-US" dirty="0"/>
              <a:t> and the result will be default state.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17</a:t>
            </a:fld>
            <a:endParaRPr kumimoji="1" lang="ja-JP" altLang="en-US"/>
          </a:p>
        </p:txBody>
      </p:sp>
    </p:spTree>
    <p:extLst>
      <p:ext uri="{BB962C8B-B14F-4D97-AF65-F5344CB8AC3E}">
        <p14:creationId xmlns:p14="http://schemas.microsoft.com/office/powerpoint/2010/main" val="65322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18</a:t>
            </a:fld>
            <a:endParaRPr kumimoji="1" lang="ja-JP" altLang="en-US"/>
          </a:p>
        </p:txBody>
      </p:sp>
    </p:spTree>
    <p:extLst>
      <p:ext uri="{BB962C8B-B14F-4D97-AF65-F5344CB8AC3E}">
        <p14:creationId xmlns:p14="http://schemas.microsoft.com/office/powerpoint/2010/main" val="2888583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19</a:t>
            </a:fld>
            <a:endParaRPr kumimoji="1" lang="ja-JP" altLang="en-US"/>
          </a:p>
        </p:txBody>
      </p:sp>
    </p:spTree>
    <p:extLst>
      <p:ext uri="{BB962C8B-B14F-4D97-AF65-F5344CB8AC3E}">
        <p14:creationId xmlns:p14="http://schemas.microsoft.com/office/powerpoint/2010/main" val="240579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kumimoji="1" lang="ja-JP" altLang="en-US" smtClean="0"/>
              <a:t>1</a:t>
            </a:fld>
            <a:endParaRPr kumimoji="1" lang="ja-JP" altLang="en-US"/>
          </a:p>
        </p:txBody>
      </p:sp>
    </p:spTree>
    <p:extLst>
      <p:ext uri="{BB962C8B-B14F-4D97-AF65-F5344CB8AC3E}">
        <p14:creationId xmlns:p14="http://schemas.microsoft.com/office/powerpoint/2010/main" val="2972186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20</a:t>
            </a:fld>
            <a:endParaRPr kumimoji="1" lang="ja-JP" altLang="en-US"/>
          </a:p>
        </p:txBody>
      </p:sp>
    </p:spTree>
    <p:extLst>
      <p:ext uri="{BB962C8B-B14F-4D97-AF65-F5344CB8AC3E}">
        <p14:creationId xmlns:p14="http://schemas.microsoft.com/office/powerpoint/2010/main" val="3701462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21</a:t>
            </a:fld>
            <a:endParaRPr kumimoji="1" lang="ja-JP" altLang="en-US"/>
          </a:p>
        </p:txBody>
      </p:sp>
    </p:spTree>
    <p:extLst>
      <p:ext uri="{BB962C8B-B14F-4D97-AF65-F5344CB8AC3E}">
        <p14:creationId xmlns:p14="http://schemas.microsoft.com/office/powerpoint/2010/main" val="1583955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22</a:t>
            </a:fld>
            <a:endParaRPr kumimoji="1" lang="ja-JP" altLang="en-US"/>
          </a:p>
        </p:txBody>
      </p:sp>
    </p:spTree>
    <p:extLst>
      <p:ext uri="{BB962C8B-B14F-4D97-AF65-F5344CB8AC3E}">
        <p14:creationId xmlns:p14="http://schemas.microsoft.com/office/powerpoint/2010/main" val="100678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Set document title</a:t>
            </a:r>
          </a:p>
          <a:p>
            <a:pPr marL="171450" indent="-171450">
              <a:buFontTx/>
              <a:buChar char="-"/>
            </a:pPr>
            <a:r>
              <a:rPr lang="en-US" dirty="0"/>
              <a:t>Set</a:t>
            </a:r>
            <a:r>
              <a:rPr lang="en-US" baseline="0" dirty="0"/>
              <a:t> timeout</a:t>
            </a:r>
          </a:p>
          <a:p>
            <a:pPr marL="171450" indent="-171450">
              <a:buFontTx/>
              <a:buChar char="-"/>
            </a:pPr>
            <a:r>
              <a:rPr lang="en-US" baseline="0" dirty="0"/>
              <a:t>Integrate </a:t>
            </a:r>
            <a:r>
              <a:rPr lang="en-US" baseline="0" dirty="0" err="1"/>
              <a:t>datepicker</a:t>
            </a:r>
            <a:r>
              <a:rPr lang="en-US" baseline="0" dirty="0"/>
              <a:t>, chart library</a:t>
            </a: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3</a:t>
            </a:fld>
            <a:endParaRPr kumimoji="1" lang="ja-JP" altLang="en-US"/>
          </a:p>
        </p:txBody>
      </p:sp>
    </p:spTree>
    <p:extLst>
      <p:ext uri="{BB962C8B-B14F-4D97-AF65-F5344CB8AC3E}">
        <p14:creationId xmlns:p14="http://schemas.microsoft.com/office/powerpoint/2010/main" val="3328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Set document title</a:t>
            </a:r>
          </a:p>
          <a:p>
            <a:pPr marL="171450" indent="-171450">
              <a:buFontTx/>
              <a:buChar char="-"/>
            </a:pPr>
            <a:r>
              <a:rPr lang="en-US" dirty="0"/>
              <a:t>Set</a:t>
            </a:r>
            <a:r>
              <a:rPr lang="en-US" baseline="0" dirty="0"/>
              <a:t> timeout</a:t>
            </a:r>
          </a:p>
          <a:p>
            <a:pPr marL="171450" indent="-171450">
              <a:buFontTx/>
              <a:buChar char="-"/>
            </a:pPr>
            <a:r>
              <a:rPr lang="en-US" baseline="0" dirty="0"/>
              <a:t>Integrate </a:t>
            </a:r>
            <a:r>
              <a:rPr lang="en-US" baseline="0" dirty="0" err="1"/>
              <a:t>datepicker</a:t>
            </a:r>
            <a:r>
              <a:rPr lang="en-US" baseline="0" dirty="0"/>
              <a:t>, chart library</a:t>
            </a: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4</a:t>
            </a:fld>
            <a:endParaRPr kumimoji="1" lang="ja-JP" altLang="en-US"/>
          </a:p>
        </p:txBody>
      </p:sp>
    </p:spTree>
    <p:extLst>
      <p:ext uri="{BB962C8B-B14F-4D97-AF65-F5344CB8AC3E}">
        <p14:creationId xmlns:p14="http://schemas.microsoft.com/office/powerpoint/2010/main" val="403928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5</a:t>
            </a:fld>
            <a:endParaRPr kumimoji="1" lang="ja-JP" altLang="en-US"/>
          </a:p>
        </p:txBody>
      </p:sp>
    </p:spTree>
    <p:extLst>
      <p:ext uri="{BB962C8B-B14F-4D97-AF65-F5344CB8AC3E}">
        <p14:creationId xmlns:p14="http://schemas.microsoft.com/office/powerpoint/2010/main" val="331320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6</a:t>
            </a:fld>
            <a:endParaRPr kumimoji="1" lang="ja-JP" altLang="en-US"/>
          </a:p>
        </p:txBody>
      </p:sp>
    </p:spTree>
    <p:extLst>
      <p:ext uri="{BB962C8B-B14F-4D97-AF65-F5344CB8AC3E}">
        <p14:creationId xmlns:p14="http://schemas.microsoft.com/office/powerpoint/2010/main" val="333425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7</a:t>
            </a:fld>
            <a:endParaRPr kumimoji="1" lang="ja-JP" altLang="en-US"/>
          </a:p>
        </p:txBody>
      </p:sp>
    </p:spTree>
    <p:extLst>
      <p:ext uri="{BB962C8B-B14F-4D97-AF65-F5344CB8AC3E}">
        <p14:creationId xmlns:p14="http://schemas.microsoft.com/office/powerpoint/2010/main" val="153567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8</a:t>
            </a:fld>
            <a:endParaRPr kumimoji="1" lang="ja-JP" altLang="en-US"/>
          </a:p>
        </p:txBody>
      </p:sp>
    </p:spTree>
    <p:extLst>
      <p:ext uri="{BB962C8B-B14F-4D97-AF65-F5344CB8AC3E}">
        <p14:creationId xmlns:p14="http://schemas.microsoft.com/office/powerpoint/2010/main" val="84984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457576B-81D0-4568-B3CF-C3F7AD81B6EA}" type="slidenum">
              <a:rPr kumimoji="1" lang="ja-JP" altLang="en-US" smtClean="0"/>
              <a:t>9</a:t>
            </a:fld>
            <a:endParaRPr kumimoji="1" lang="ja-JP" altLang="en-US"/>
          </a:p>
        </p:txBody>
      </p:sp>
    </p:spTree>
    <p:extLst>
      <p:ext uri="{BB962C8B-B14F-4D97-AF65-F5344CB8AC3E}">
        <p14:creationId xmlns:p14="http://schemas.microsoft.com/office/powerpoint/2010/main" val="3646073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16" name="テキスト プレースホルダー 24"/>
          <p:cNvSpPr>
            <a:spLocks noGrp="1"/>
          </p:cNvSpPr>
          <p:nvPr>
            <p:ph type="body" sz="quarter" idx="12" hasCustomPrompt="1"/>
          </p:nvPr>
        </p:nvSpPr>
        <p:spPr bwMode="auto">
          <a:xfrm>
            <a:off x="468313" y="2615165"/>
            <a:ext cx="5462899" cy="365577"/>
          </a:xfrm>
          <a:prstGeom prst="rect">
            <a:avLst/>
          </a:prstGeom>
        </p:spPr>
        <p:txBody>
          <a:bodyPr vert="horz" wrap="square" lIns="0" tIns="0" rIns="108000" bIns="0" rtlCol="0" anchor="b" anchorCtr="0">
            <a:noAutofit/>
          </a:bodyPr>
          <a:lstStyle>
            <a:lvl1pPr marL="0" indent="0">
              <a:lnSpc>
                <a:spcPct val="100000"/>
              </a:lnSpc>
              <a:spcBef>
                <a:spcPts val="0"/>
              </a:spcBef>
              <a:defRPr lang="ja-JP" altLang="en-US" sz="2400" smtClean="0">
                <a:latin typeface="+mj-lt"/>
                <a:ea typeface="+mn-ea"/>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7" name="タイトル 4"/>
          <p:cNvSpPr>
            <a:spLocks noGrp="1"/>
          </p:cNvSpPr>
          <p:nvPr>
            <p:ph type="title" hasCustomPrompt="1"/>
          </p:nvPr>
        </p:nvSpPr>
        <p:spPr>
          <a:xfrm>
            <a:off x="468313" y="3024000"/>
            <a:ext cx="5462898" cy="540000"/>
          </a:xfrm>
          <a:prstGeom prst="rect">
            <a:avLst/>
          </a:prstGeom>
        </p:spPr>
        <p:txBody>
          <a:bodyPr vert="horz" wrap="square" lIns="0" tIns="0" rIns="0" bIns="0" rtlCol="0" anchor="t" anchorCtr="0">
            <a:noAutofit/>
          </a:bodyPr>
          <a:lstStyle>
            <a:lvl1pPr>
              <a:lnSpc>
                <a:spcPct val="100000"/>
              </a:lnSpc>
              <a:defRPr lang="ja-JP" altLang="en-US" sz="3600" b="1"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sp>
        <p:nvSpPr>
          <p:cNvPr id="12" name="テキスト プレースホルダー 33"/>
          <p:cNvSpPr>
            <a:spLocks noGrp="1"/>
          </p:cNvSpPr>
          <p:nvPr>
            <p:ph type="body" sz="quarter" idx="16" hasCustomPrompt="1"/>
          </p:nvPr>
        </p:nvSpPr>
        <p:spPr bwMode="auto">
          <a:xfrm>
            <a:off x="-1" y="5652000"/>
            <a:ext cx="5283844" cy="1191362"/>
          </a:xfrm>
          <a:prstGeom prst="rect">
            <a:avLst/>
          </a:prstGeom>
        </p:spPr>
        <p:txBody>
          <a:bodyPr wrap="square" lIns="468000" tIns="0" rIns="0" bIns="936000" anchor="b"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9" name="図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8" name="図 7"/>
          <p:cNvPicPr>
            <a:picLocks noChangeAspect="1"/>
          </p:cNvPicPr>
          <p:nvPr userDrawn="1"/>
        </p:nvPicPr>
        <p:blipFill rotWithShape="1">
          <a:blip r:embed="rId3">
            <a:extLst>
              <a:ext uri="{28A0092B-C50C-407E-A947-70E740481C1C}">
                <a14:useLocalDpi xmlns:a14="http://schemas.microsoft.com/office/drawing/2010/main"/>
              </a:ext>
            </a:extLst>
          </a:blip>
          <a:srcRect/>
          <a:stretch/>
        </p:blipFill>
        <p:spPr>
          <a:xfrm>
            <a:off x="6123546" y="0"/>
            <a:ext cx="3020454" cy="6858000"/>
          </a:xfrm>
          <a:prstGeom prst="rect">
            <a:avLst/>
          </a:prstGeom>
        </p:spPr>
      </p:pic>
      <p:sp>
        <p:nvSpPr>
          <p:cNvPr id="10"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mn-ea"/>
                <a:cs typeface="Segoe UI" pitchFamily="34" charset="0"/>
              </a:rPr>
              <a:t>© 2018 Toshiba Software</a:t>
            </a:r>
            <a:r>
              <a:rPr kumimoji="0" lang="en-US" altLang="ja-JP" sz="800" kern="1200" baseline="0" dirty="0">
                <a:solidFill>
                  <a:srgbClr val="000000"/>
                </a:solidFill>
                <a:effectLst/>
                <a:latin typeface="+mn-ea"/>
                <a:ea typeface="+mn-ea"/>
                <a:cs typeface="Segoe UI" pitchFamily="34" charset="0"/>
              </a:rPr>
              <a:t> Development Viet Nam</a:t>
            </a:r>
            <a:endParaRPr kumimoji="0" lang="ja-JP" altLang="ja-JP" sz="800" kern="1200" dirty="0">
              <a:solidFill>
                <a:srgbClr val="000000"/>
              </a:solidFill>
              <a:effectLst/>
              <a:latin typeface="+mn-ea"/>
              <a:ea typeface="+mn-ea"/>
              <a:cs typeface="Segoe UI" pitchFamily="34" charset="0"/>
            </a:endParaRPr>
          </a:p>
        </p:txBody>
      </p:sp>
    </p:spTree>
    <p:extLst>
      <p:ext uri="{BB962C8B-B14F-4D97-AF65-F5344CB8AC3E}">
        <p14:creationId xmlns:p14="http://schemas.microsoft.com/office/powerpoint/2010/main" val="39288832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for the Client">
    <p:spTree>
      <p:nvGrpSpPr>
        <p:cNvPr id="1" name=""/>
        <p:cNvGrpSpPr/>
        <p:nvPr/>
      </p:nvGrpSpPr>
      <p:grpSpPr>
        <a:xfrm>
          <a:off x="0" y="0"/>
          <a:ext cx="0" cy="0"/>
          <a:chOff x="0" y="0"/>
          <a:chExt cx="0" cy="0"/>
        </a:xfrm>
      </p:grpSpPr>
      <p:sp>
        <p:nvSpPr>
          <p:cNvPr id="15" name="テキスト プレースホルダー 2"/>
          <p:cNvSpPr>
            <a:spLocks noGrp="1"/>
          </p:cNvSpPr>
          <p:nvPr>
            <p:ph type="body" sz="quarter" idx="17" hasCustomPrompt="1"/>
          </p:nvPr>
        </p:nvSpPr>
        <p:spPr>
          <a:xfrm>
            <a:off x="468000" y="442330"/>
            <a:ext cx="2327275" cy="407859"/>
          </a:xfrm>
          <a:prstGeom prst="rect">
            <a:avLst/>
          </a:prstGeom>
        </p:spPr>
        <p:txBody>
          <a:bodyPr lIns="0" anchor="ctr" anchorCtr="0"/>
          <a:lstStyle>
            <a:lvl1pPr>
              <a:lnSpc>
                <a:spcPct val="100000"/>
              </a:lnSpc>
              <a:defRPr sz="2000">
                <a:latin typeface="+mj-lt"/>
                <a:ea typeface="Toshiba Sans CN Regular" panose="020B0500000000000000" pitchFamily="34" charset="-128"/>
              </a:defRPr>
            </a:lvl1pPr>
          </a:lstStyle>
          <a:p>
            <a:pPr lvl="0"/>
            <a:r>
              <a:rPr kumimoji="1" lang="en-US" altLang="ja-JP" dirty="0"/>
              <a:t>To ABCDE</a:t>
            </a:r>
            <a:endParaRPr kumimoji="1" lang="ja-JP" altLang="en-US" dirty="0"/>
          </a:p>
        </p:txBody>
      </p:sp>
      <p:sp>
        <p:nvSpPr>
          <p:cNvPr id="16" name="テキスト プレースホルダー 24"/>
          <p:cNvSpPr>
            <a:spLocks noGrp="1"/>
          </p:cNvSpPr>
          <p:nvPr>
            <p:ph type="body" sz="quarter" idx="12" hasCustomPrompt="1"/>
          </p:nvPr>
        </p:nvSpPr>
        <p:spPr bwMode="auto">
          <a:xfrm>
            <a:off x="468000" y="2615165"/>
            <a:ext cx="7408573" cy="365577"/>
          </a:xfrm>
          <a:prstGeom prst="rect">
            <a:avLst/>
          </a:prstGeom>
        </p:spPr>
        <p:txBody>
          <a:bodyPr vert="horz" wrap="none" lIns="0" tIns="0" rIns="108000" bIns="0" rtlCol="0" anchor="b" anchorCtr="0">
            <a:noAutofit/>
          </a:bodyPr>
          <a:lstStyle>
            <a:lvl1pPr marL="0" indent="0">
              <a:lnSpc>
                <a:spcPct val="100000"/>
              </a:lnSpc>
              <a:spcBef>
                <a:spcPts val="0"/>
              </a:spcBef>
              <a:defRPr lang="ja-JP" altLang="en-US" sz="2400" smtClean="0">
                <a:latin typeface="+mj-lt"/>
                <a:ea typeface="Toshiba Sans CN Regular" panose="020B0500000000000000" pitchFamily="34" charset="-128"/>
                <a:cs typeface="Toshiba Sans" panose="020B0503030403020204" pitchFamily="34" charset="0"/>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9" name="タイトル 4"/>
          <p:cNvSpPr>
            <a:spLocks noGrp="1"/>
          </p:cNvSpPr>
          <p:nvPr>
            <p:ph type="title" hasCustomPrompt="1"/>
          </p:nvPr>
        </p:nvSpPr>
        <p:spPr>
          <a:xfrm>
            <a:off x="468000" y="3024000"/>
            <a:ext cx="7408572" cy="540000"/>
          </a:xfrm>
          <a:prstGeom prst="rect">
            <a:avLst/>
          </a:prstGeom>
        </p:spPr>
        <p:txBody>
          <a:bodyPr vert="horz" wrap="square" lIns="0" tIns="0" rIns="0" bIns="0" rtlCol="0" anchor="t" anchorCtr="0">
            <a:noAutofit/>
          </a:bodyPr>
          <a:lstStyle>
            <a:lvl1pPr>
              <a:lnSpc>
                <a:spcPct val="100000"/>
              </a:lnSpc>
              <a:defRPr lang="ja-JP" altLang="en-US" sz="3600" b="1" smtClean="0">
                <a:latin typeface="+mj-lt"/>
                <a:ea typeface="Toshiba Sans CN Medium" panose="020B0600000000000000" pitchFamily="34" charset="-128"/>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pic>
        <p:nvPicPr>
          <p:cNvPr id="21" name="図 20">
            <a:extLst>
              <a:ext uri="{FF2B5EF4-FFF2-40B4-BE49-F238E27FC236}">
                <a16:creationId xmlns:a16="http://schemas.microsoft.com/office/drawing/2014/main" xmlns="" id="{543CFF27-F10C-A444-8A84-B0F08A699FE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095999" y="0"/>
            <a:ext cx="3048001" cy="6858000"/>
          </a:xfrm>
          <a:prstGeom prst="rect">
            <a:avLst/>
          </a:prstGeom>
        </p:spPr>
      </p:pic>
      <p:sp>
        <p:nvSpPr>
          <p:cNvPr id="11" name="テキスト プレースホルダー 33"/>
          <p:cNvSpPr>
            <a:spLocks noGrp="1"/>
          </p:cNvSpPr>
          <p:nvPr>
            <p:ph type="body" sz="quarter" idx="16" hasCustomPrompt="1"/>
          </p:nvPr>
        </p:nvSpPr>
        <p:spPr bwMode="auto">
          <a:xfrm>
            <a:off x="-1" y="5760000"/>
            <a:ext cx="5301206" cy="1082307"/>
          </a:xfrm>
          <a:prstGeom prst="rect">
            <a:avLst/>
          </a:prstGeom>
        </p:spPr>
        <p:txBody>
          <a:bodyPr wrap="square" lIns="468000" tIns="0" rIns="0" bIns="828000" anchor="t" anchorCtr="0">
            <a:spAutoFit/>
          </a:bodyPr>
          <a:lstStyle>
            <a:lvl1pPr marL="0" indent="0" fontAlgn="auto">
              <a:lnSpc>
                <a:spcPct val="100000"/>
              </a:lnSpc>
              <a:spcBef>
                <a:spcPts val="0"/>
              </a:spcBef>
              <a:spcAft>
                <a:spcPts val="0"/>
              </a:spcAft>
              <a:buFont typeface="Arial" charset="0"/>
              <a:buNone/>
              <a:defRPr sz="1600">
                <a:latin typeface="+mn-lt"/>
                <a:ea typeface="Toshiba Sans CN Medium" panose="020B0600000000000000" pitchFamily="34" charset="-128"/>
              </a:defRPr>
            </a:lvl1pPr>
            <a:lvl2pPr marL="0" indent="0" fontAlgn="auto">
              <a:lnSpc>
                <a:spcPct val="100000"/>
              </a:lnSpc>
              <a:spcBef>
                <a:spcPts val="0"/>
              </a:spcBef>
              <a:spcAft>
                <a:spcPts val="600"/>
              </a:spcAft>
              <a:buNone/>
              <a:defRPr sz="1600"/>
            </a:lvl2pPr>
            <a:lvl3pPr marL="0" indent="0" fontAlgn="auto">
              <a:lnSpc>
                <a:spcPct val="100000"/>
              </a:lnSpc>
              <a:spcBef>
                <a:spcPts val="0"/>
              </a:spcBef>
              <a:spcAft>
                <a:spcPts val="600"/>
              </a:spcAft>
              <a:buNone/>
              <a:defRPr b="1"/>
            </a:lvl3pPr>
            <a:lvl4pPr marL="0" indent="0">
              <a:lnSpc>
                <a:spcPct val="100000"/>
              </a:lnSpc>
              <a:spcBef>
                <a:spcPts val="0"/>
              </a:spcBef>
              <a:spcAft>
                <a:spcPts val="600"/>
              </a:spcAft>
              <a:buNone/>
              <a:defRPr/>
            </a:lvl4pPr>
            <a:lvl5pPr marL="0" indent="0">
              <a:lnSpc>
                <a:spcPct val="100000"/>
              </a:lnSpc>
              <a:spcBef>
                <a:spcPts val="0"/>
              </a:spcBef>
              <a:spcAft>
                <a:spcPts val="600"/>
              </a:spcAft>
              <a:buNone/>
              <a:defRPr/>
            </a:lvl5pPr>
          </a:lstStyle>
          <a:p>
            <a:pPr lvl="0"/>
            <a:r>
              <a:rPr kumimoji="1" lang="en-US" altLang="ja-JP" dirty="0"/>
              <a:t>Master text</a:t>
            </a:r>
            <a:endParaRPr kumimoji="1" lang="ja-JP" altLang="en-US" dirty="0"/>
          </a:p>
        </p:txBody>
      </p:sp>
      <p:pic>
        <p:nvPicPr>
          <p:cNvPr id="12" name="図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2494" y="4866250"/>
            <a:ext cx="2518420" cy="863459"/>
          </a:xfrm>
          <a:prstGeom prst="rect">
            <a:avLst/>
          </a:prstGeom>
        </p:spPr>
      </p:pic>
      <p:sp>
        <p:nvSpPr>
          <p:cNvPr id="9"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4107034791"/>
      </p:ext>
    </p:extLst>
  </p:cSld>
  <p:clrMapOvr>
    <a:masterClrMapping/>
  </p:clrMapOvr>
  <p:hf sldNum="0"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1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8"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pic>
        <p:nvPicPr>
          <p:cNvPr id="16" name="図 15">
            <a:extLst>
              <a:ext uri="{FF2B5EF4-FFF2-40B4-BE49-F238E27FC236}">
                <a16:creationId xmlns:a16="http://schemas.microsoft.com/office/drawing/2014/main" xmlns="" id="{47460C97-3534-6B45-9737-891C28021C5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612914" y="0"/>
            <a:ext cx="1531086" cy="6858000"/>
          </a:xfrm>
          <a:prstGeom prst="rect">
            <a:avLst/>
          </a:prstGeom>
        </p:spPr>
      </p:pic>
      <p:sp>
        <p:nvSpPr>
          <p:cNvPr id="19" name="テキスト プレースホルダー 15"/>
          <p:cNvSpPr>
            <a:spLocks noGrp="1"/>
          </p:cNvSpPr>
          <p:nvPr>
            <p:ph type="body" sz="quarter" idx="21" hasCustomPrompt="1"/>
          </p:nvPr>
        </p:nvSpPr>
        <p:spPr bwMode="gray">
          <a:xfrm>
            <a:off x="1299543" y="6477903"/>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20" name="テキスト プレースホルダー 13"/>
          <p:cNvSpPr>
            <a:spLocks noGrp="1"/>
          </p:cNvSpPr>
          <p:nvPr>
            <p:ph type="body" sz="quarter" idx="22" hasCustomPrompt="1"/>
          </p:nvPr>
        </p:nvSpPr>
        <p:spPr bwMode="gray">
          <a:xfrm>
            <a:off x="468276" y="6383737"/>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67" name="テキスト プレースホルダー 15"/>
          <p:cNvSpPr>
            <a:spLocks noGrp="1"/>
          </p:cNvSpPr>
          <p:nvPr>
            <p:ph type="body" sz="quarter" idx="19" hasCustomPrompt="1"/>
          </p:nvPr>
        </p:nvSpPr>
        <p:spPr bwMode="gray">
          <a:xfrm>
            <a:off x="1320799" y="5416257"/>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68" name="テキスト プレースホルダー 13"/>
          <p:cNvSpPr>
            <a:spLocks noGrp="1"/>
          </p:cNvSpPr>
          <p:nvPr>
            <p:ph type="body" sz="quarter" idx="20" hasCustomPrompt="1"/>
          </p:nvPr>
        </p:nvSpPr>
        <p:spPr bwMode="gray">
          <a:xfrm>
            <a:off x="468312" y="5322255"/>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65" name="テキスト プレースホルダー 15"/>
          <p:cNvSpPr>
            <a:spLocks noGrp="1"/>
          </p:cNvSpPr>
          <p:nvPr>
            <p:ph type="body" sz="quarter" idx="17" hasCustomPrompt="1"/>
          </p:nvPr>
        </p:nvSpPr>
        <p:spPr bwMode="gray">
          <a:xfrm>
            <a:off x="1320799" y="4350758"/>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66" name="テキスト プレースホルダー 13"/>
          <p:cNvSpPr>
            <a:spLocks noGrp="1"/>
          </p:cNvSpPr>
          <p:nvPr>
            <p:ph type="body" sz="quarter" idx="18" hasCustomPrompt="1"/>
          </p:nvPr>
        </p:nvSpPr>
        <p:spPr bwMode="gray">
          <a:xfrm>
            <a:off x="468312" y="4258342"/>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63" name="テキスト プレースホルダー 15"/>
          <p:cNvSpPr>
            <a:spLocks noGrp="1"/>
          </p:cNvSpPr>
          <p:nvPr>
            <p:ph type="body" sz="quarter" idx="15" hasCustomPrompt="1"/>
          </p:nvPr>
        </p:nvSpPr>
        <p:spPr bwMode="gray">
          <a:xfrm>
            <a:off x="1320799" y="3305243"/>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64" name="テキスト プレースホルダー 13"/>
          <p:cNvSpPr>
            <a:spLocks noGrp="1"/>
          </p:cNvSpPr>
          <p:nvPr>
            <p:ph type="body" sz="quarter" idx="16" hasCustomPrompt="1"/>
          </p:nvPr>
        </p:nvSpPr>
        <p:spPr bwMode="gray">
          <a:xfrm>
            <a:off x="468312" y="3194430"/>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61" name="テキスト プレースホルダー 15"/>
          <p:cNvSpPr>
            <a:spLocks noGrp="1"/>
          </p:cNvSpPr>
          <p:nvPr>
            <p:ph type="body" sz="quarter" idx="13" hasCustomPrompt="1"/>
          </p:nvPr>
        </p:nvSpPr>
        <p:spPr bwMode="gray">
          <a:xfrm>
            <a:off x="1320799" y="2239743"/>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62" name="テキスト プレースホルダー 13"/>
          <p:cNvSpPr>
            <a:spLocks noGrp="1"/>
          </p:cNvSpPr>
          <p:nvPr>
            <p:ph type="body" sz="quarter" idx="14" hasCustomPrompt="1"/>
          </p:nvPr>
        </p:nvSpPr>
        <p:spPr bwMode="gray">
          <a:xfrm>
            <a:off x="468312" y="2150503"/>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29" name="テキスト プレースホルダー 15"/>
          <p:cNvSpPr>
            <a:spLocks noGrp="1"/>
          </p:cNvSpPr>
          <p:nvPr>
            <p:ph type="body" sz="quarter" idx="12" hasCustomPrompt="1"/>
          </p:nvPr>
        </p:nvSpPr>
        <p:spPr bwMode="gray">
          <a:xfrm>
            <a:off x="1320799" y="1174243"/>
            <a:ext cx="612140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tabLst>
                <a:tab pos="1610933" algn="l"/>
              </a:tabLst>
              <a:defRPr lang="ja-JP" altLang="en-US" sz="3200" dirty="0" smtClean="0">
                <a:latin typeface="+mj-lt"/>
                <a:ea typeface="Toshiba Sans CN Regular" panose="020B0500000000000000" pitchFamily="34" charset="-128"/>
                <a:cs typeface="Toshiba Sans" panose="020B0503030403020204" pitchFamily="34" charset="0"/>
              </a:defRPr>
            </a:lvl1pPr>
          </a:lstStyle>
          <a:p>
            <a:pPr marL="10658" lvl="0" defTabSz="914228">
              <a:tabLst>
                <a:tab pos="1610933" algn="l"/>
              </a:tabLst>
            </a:pPr>
            <a:r>
              <a:rPr lang="en-US" altLang="ja-JP" dirty="0"/>
              <a:t>Format for master text</a:t>
            </a:r>
            <a:endParaRPr kumimoji="1" lang="ja-JP" altLang="en-US" dirty="0"/>
          </a:p>
        </p:txBody>
      </p:sp>
      <p:sp>
        <p:nvSpPr>
          <p:cNvPr id="28" name="テキスト プレースホルダー 13"/>
          <p:cNvSpPr>
            <a:spLocks noGrp="1"/>
          </p:cNvSpPr>
          <p:nvPr>
            <p:ph type="body" sz="quarter" idx="11" hasCustomPrompt="1"/>
          </p:nvPr>
        </p:nvSpPr>
        <p:spPr bwMode="gray">
          <a:xfrm>
            <a:off x="468312" y="1086591"/>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defRPr lang="ja-JP" altLang="en-US" sz="4000" dirty="0" smtClean="0">
                <a:solidFill>
                  <a:schemeClr val="accent1"/>
                </a:solidFill>
                <a:latin typeface="+mn-ea"/>
                <a:ea typeface="+mn-ea"/>
                <a:cs typeface="Toshiba Sans Light" panose="020B0403030403020204" pitchFamily="34" charset="0"/>
              </a:defRPr>
            </a:lvl1pPr>
          </a:lstStyle>
          <a:p>
            <a:pPr marL="10658" lvl="0" defTabSz="914228"/>
            <a:r>
              <a:rPr kumimoji="1" lang="en-US" altLang="ja-JP" dirty="0"/>
              <a:t>00</a:t>
            </a:r>
            <a:endParaRPr kumimoji="1" lang="ja-JP" altLang="en-US" dirty="0"/>
          </a:p>
        </p:txBody>
      </p:sp>
      <p:sp>
        <p:nvSpPr>
          <p:cNvPr id="40" name="タイトル 1"/>
          <p:cNvSpPr>
            <a:spLocks noGrp="1"/>
          </p:cNvSpPr>
          <p:nvPr>
            <p:ph type="title" hasCustomPrompt="1"/>
          </p:nvPr>
        </p:nvSpPr>
        <p:spPr>
          <a:xfrm>
            <a:off x="468312" y="414913"/>
            <a:ext cx="6973887" cy="396000"/>
          </a:xfrm>
          <a:prstGeom prst="rect">
            <a:avLst/>
          </a:prstGeom>
        </p:spPr>
        <p:txBody>
          <a:bodyPr vert="horz" wrap="square" lIns="0" tIns="0" rIns="0" bIns="0" rtlCol="0" anchor="b" anchorCtr="0">
            <a:noAutofit/>
          </a:bodyPr>
          <a:lstStyle>
            <a:lvl1pPr>
              <a:lnSpc>
                <a:spcPct val="100000"/>
              </a:lnSpc>
              <a:defRPr lang="ja-JP" altLang="en-US" sz="2400" b="1" smtClean="0">
                <a:solidFill>
                  <a:schemeClr val="tx1"/>
                </a:solidFill>
                <a:latin typeface="+mj-lt"/>
                <a:ea typeface="Toshiba Sans CN Regular" panose="020B0500000000000000" pitchFamily="34" charset="-128"/>
                <a:cs typeface="Toshiba Sans Medium" panose="020B0603030403020204" pitchFamily="34" charset="0"/>
              </a:defRPr>
            </a:lvl1pPr>
          </a:lstStyle>
          <a:p>
            <a:pPr lvl="0"/>
            <a:r>
              <a:rPr lang="en-US" altLang="ja-JP" dirty="0"/>
              <a:t>Format for master text</a:t>
            </a:r>
            <a:endParaRPr kumimoji="1" lang="ja-JP" altLang="en-US" dirty="0"/>
          </a:p>
        </p:txBody>
      </p:sp>
    </p:spTree>
    <p:extLst>
      <p:ext uri="{BB962C8B-B14F-4D97-AF65-F5344CB8AC3E}">
        <p14:creationId xmlns:p14="http://schemas.microsoft.com/office/powerpoint/2010/main" val="142313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2689"/>
            <a:ext cx="9144000" cy="742177"/>
          </a:xfrm>
          <a:prstGeom prst="rect">
            <a:avLst/>
          </a:prstGeom>
        </p:spPr>
      </p:pic>
      <p:sp>
        <p:nvSpPr>
          <p:cNvPr id="17"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10" name="テキスト プレースホルダー 5"/>
          <p:cNvSpPr>
            <a:spLocks noGrp="1"/>
          </p:cNvSpPr>
          <p:nvPr>
            <p:ph type="body" sz="quarter" idx="20" hasCustomPrompt="1"/>
          </p:nvPr>
        </p:nvSpPr>
        <p:spPr>
          <a:xfrm>
            <a:off x="0" y="731408"/>
            <a:ext cx="9144000" cy="794403"/>
          </a:xfrm>
          <a:prstGeom prst="rect">
            <a:avLst/>
          </a:prstGeom>
          <a:solidFill>
            <a:schemeClr val="accent1"/>
          </a:solidFill>
          <a:ln>
            <a:noFill/>
          </a:ln>
        </p:spPr>
        <p:txBody>
          <a:bodyPr wrap="square" lIns="468000" tIns="180000" rIns="468000" bIns="180000" anchor="t" anchorCtr="0">
            <a:spAutoFit/>
          </a:bodyPr>
          <a:lstStyle>
            <a:lvl1pPr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a:t>
            </a:r>
            <a:endParaRPr kumimoji="1" lang="ja-JP" altLang="en-US" dirty="0"/>
          </a:p>
        </p:txBody>
      </p:sp>
      <p:sp>
        <p:nvSpPr>
          <p:cNvPr id="25" name="テキスト プレースホルダー 5"/>
          <p:cNvSpPr>
            <a:spLocks noGrp="1"/>
          </p:cNvSpPr>
          <p:nvPr>
            <p:ph type="body" sz="quarter" idx="14" hasCustomPrompt="1"/>
          </p:nvPr>
        </p:nvSpPr>
        <p:spPr>
          <a:xfrm>
            <a:off x="468000" y="1810367"/>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8"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1"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151340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2689"/>
            <a:ext cx="9144000" cy="742177"/>
          </a:xfrm>
          <a:prstGeom prst="rect">
            <a:avLst/>
          </a:prstGeom>
        </p:spPr>
      </p:pic>
      <p:sp>
        <p:nvSpPr>
          <p:cNvPr id="29"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10" name="テキスト プレースホルダー 5"/>
          <p:cNvSpPr>
            <a:spLocks noGrp="1"/>
          </p:cNvSpPr>
          <p:nvPr>
            <p:ph type="body" sz="quarter" idx="22" hasCustomPrompt="1"/>
          </p:nvPr>
        </p:nvSpPr>
        <p:spPr>
          <a:xfrm>
            <a:off x="0" y="5616044"/>
            <a:ext cx="9144000" cy="794403"/>
          </a:xfrm>
          <a:prstGeom prst="rect">
            <a:avLst/>
          </a:prstGeom>
          <a:solidFill>
            <a:schemeClr val="accent1"/>
          </a:solidFill>
          <a:ln>
            <a:noFill/>
          </a:ln>
        </p:spPr>
        <p:txBody>
          <a:bodyPr wrap="square" lIns="468000" tIns="180000" rIns="468000" bIns="180000" anchor="b" anchorCtr="0">
            <a:spAutoFit/>
          </a:bodyPr>
          <a:lstStyle>
            <a:lvl1pPr algn="ctr">
              <a:lnSpc>
                <a:spcPct val="100000"/>
              </a:lnSpc>
              <a:spcBef>
                <a:spcPts val="0"/>
              </a:spcBef>
              <a:defRPr b="1">
                <a:solidFill>
                  <a:schemeClr val="bg1"/>
                </a:solidFill>
                <a:latin typeface="+mj-lt"/>
                <a:ea typeface="Toshiba Sans CN Medium" panose="020B0600000000000000" pitchFamily="34" charset="-128"/>
              </a:defRPr>
            </a:lvl1pPr>
          </a:lstStyle>
          <a:p>
            <a:r>
              <a:rPr lang="en-US" altLang="ja-JP" dirty="0"/>
              <a:t>Format for master text </a:t>
            </a:r>
            <a:endParaRPr kumimoji="1" lang="ja-JP" altLang="en-US" dirty="0"/>
          </a:p>
        </p:txBody>
      </p:sp>
      <p:sp>
        <p:nvSpPr>
          <p:cNvPr id="15"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8"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2"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75894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a:stretch>
            <a:fillRect/>
          </a:stretch>
        </p:blipFill>
        <p:spPr>
          <a:xfrm>
            <a:off x="0" y="2689"/>
            <a:ext cx="9144000" cy="742177"/>
          </a:xfrm>
          <a:prstGeom prst="rect">
            <a:avLst/>
          </a:prstGeom>
        </p:spPr>
      </p:pic>
      <p:sp>
        <p:nvSpPr>
          <p:cNvPr id="19" name="テキスト プレースホルダー 2"/>
          <p:cNvSpPr>
            <a:spLocks noGrp="1"/>
          </p:cNvSpPr>
          <p:nvPr>
            <p:ph type="body" sz="quarter" idx="10" hasCustomPrompt="1"/>
          </p:nvPr>
        </p:nvSpPr>
        <p:spPr>
          <a:xfrm>
            <a:off x="0" y="0"/>
            <a:ext cx="9144000" cy="740933"/>
          </a:xfrm>
          <a:prstGeom prst="rect">
            <a:avLst/>
          </a:prstGeom>
        </p:spPr>
        <p:txBody>
          <a:bodyPr lIns="468000" anchor="b" anchorCtr="0"/>
          <a:lstStyle>
            <a:lvl1pPr>
              <a:lnSpc>
                <a:spcPct val="100000"/>
              </a:lnSpc>
              <a:spcBef>
                <a:spcPts val="0"/>
              </a:spcBef>
              <a:defRPr sz="2600" b="1">
                <a:latin typeface="+mj-lt"/>
                <a:ea typeface="Toshiba Sans CN Medium" panose="020B0600000000000000" pitchFamily="34" charset="-128"/>
              </a:defRPr>
            </a:lvl1pPr>
          </a:lstStyle>
          <a:p>
            <a:pPr lvl="0"/>
            <a:r>
              <a:rPr lang="en-US" altLang="ja-JP" dirty="0"/>
              <a:t>Format for master title</a:t>
            </a:r>
            <a:endParaRPr kumimoji="1" lang="ja-JP" altLang="en-US" dirty="0"/>
          </a:p>
        </p:txBody>
      </p:sp>
      <p:sp>
        <p:nvSpPr>
          <p:cNvPr id="9"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a:lnSpc>
                <a:spcPct val="100000"/>
              </a:lnSpc>
              <a:spcBef>
                <a:spcPts val="0"/>
              </a:spcBef>
              <a:defRPr>
                <a:latin typeface="+mn-lt"/>
                <a:ea typeface="Toshiba Sans CN Regular" panose="020B0500000000000000" pitchFamily="34" charset="-128"/>
              </a:defRPr>
            </a:lvl1pPr>
          </a:lstStyle>
          <a:p>
            <a:r>
              <a:rPr lang="en-US" altLang="ja-JP" dirty="0"/>
              <a:t>Format for master text</a:t>
            </a:r>
            <a:endParaRPr kumimoji="1" lang="ja-JP" altLang="en-US" dirty="0"/>
          </a:p>
        </p:txBody>
      </p:sp>
      <p:sp>
        <p:nvSpPr>
          <p:cNvPr id="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kumimoji="0" lang="en-US" altLang="ja-JP" sz="800" kern="1200" smtClean="0">
                <a:solidFill>
                  <a:srgbClr val="000000"/>
                </a:solidFill>
                <a:latin typeface="+mj-lt"/>
                <a:ea typeface="東芝 Pゴシック Regular" panose="020B0500000000000000" pitchFamily="50" charset="-128"/>
                <a:cs typeface="Segoe UI" panose="020B0502040204020203" pitchFamily="34" charset="0"/>
              </a:rPr>
              <a:pPr/>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11"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21085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p:spTree>
      <p:nvGrpSpPr>
        <p:cNvPr id="1" name=""/>
        <p:cNvGrpSpPr/>
        <p:nvPr/>
      </p:nvGrpSpPr>
      <p:grpSpPr>
        <a:xfrm>
          <a:off x="0" y="0"/>
          <a:ext cx="0" cy="0"/>
          <a:chOff x="0" y="0"/>
          <a:chExt cx="0" cy="0"/>
        </a:xfrm>
      </p:grpSpPr>
      <p:sp>
        <p:nvSpPr>
          <p:cNvPr id="4"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6"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344595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sp>
        <p:nvSpPr>
          <p:cNvPr id="5" name="タイトル 4"/>
          <p:cNvSpPr>
            <a:spLocks noGrp="1"/>
          </p:cNvSpPr>
          <p:nvPr>
            <p:ph type="title" hasCustomPrompt="1"/>
          </p:nvPr>
        </p:nvSpPr>
        <p:spPr>
          <a:xfrm>
            <a:off x="468313" y="3003740"/>
            <a:ext cx="5488301" cy="540000"/>
          </a:xfrm>
          <a:prstGeom prst="rect">
            <a:avLst/>
          </a:prstGeom>
        </p:spPr>
        <p:txBody>
          <a:bodyPr vert="horz" wrap="square" lIns="0" tIns="0" rIns="0" bIns="0" rtlCol="0" anchor="ctr" anchorCtr="0">
            <a:noAutofit/>
          </a:bodyPr>
          <a:lstStyle>
            <a:lvl1pPr>
              <a:lnSpc>
                <a:spcPct val="100000"/>
              </a:lnSpc>
              <a:defRPr lang="ja-JP" altLang="en-US" sz="3600" b="0" smtClean="0">
                <a:latin typeface="+mj-lt"/>
                <a:ea typeface="+mj-ea"/>
                <a:cs typeface="Toshiba Sans Medium" panose="020B0603030403020204" pitchFamily="34" charset="0"/>
              </a:defRPr>
            </a:lvl1pPr>
          </a:lstStyle>
          <a:p>
            <a:pPr marL="10658" lvl="0" indent="0" defTabSz="914228">
              <a:lnSpc>
                <a:spcPct val="100000"/>
              </a:lnSpc>
              <a:spcBef>
                <a:spcPts val="0"/>
              </a:spcBef>
              <a:buFont typeface="Wingdings" charset="2"/>
              <a:tabLst>
                <a:tab pos="3929013" algn="l"/>
              </a:tabLst>
            </a:pPr>
            <a:r>
              <a:rPr lang="en-US" altLang="ja-JP" dirty="0"/>
              <a:t>Format for master title</a:t>
            </a:r>
            <a:endParaRPr kumimoji="1" lang="ja-JP" altLang="en-US" dirty="0"/>
          </a:p>
        </p:txBody>
      </p:sp>
      <p:pic>
        <p:nvPicPr>
          <p:cNvPr id="7" name="図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8" name="図 7"/>
          <p:cNvPicPr>
            <a:picLocks noChangeAspect="1"/>
          </p:cNvPicPr>
          <p:nvPr userDrawn="1"/>
        </p:nvPicPr>
        <p:blipFill rotWithShape="1">
          <a:blip r:embed="rId3" cstate="print">
            <a:extLst>
              <a:ext uri="{28A0092B-C50C-407E-A947-70E740481C1C}">
                <a14:useLocalDpi xmlns:a14="http://schemas.microsoft.com/office/drawing/2010/main"/>
              </a:ext>
            </a:extLst>
          </a:blip>
          <a:srcRect l="-2"/>
          <a:stretch/>
        </p:blipFill>
        <p:spPr>
          <a:xfrm>
            <a:off x="6105832" y="-4032"/>
            <a:ext cx="3038168" cy="6862031"/>
          </a:xfrm>
          <a:prstGeom prst="rect">
            <a:avLst/>
          </a:prstGeom>
        </p:spPr>
      </p:pic>
      <p:sp>
        <p:nvSpPr>
          <p:cNvPr id="14"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9"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233793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hasCustomPrompt="1"/>
          </p:nvPr>
        </p:nvSpPr>
        <p:spPr>
          <a:xfrm>
            <a:off x="468313" y="2928420"/>
            <a:ext cx="8207375" cy="692985"/>
          </a:xfrm>
          <a:prstGeom prst="rect">
            <a:avLst/>
          </a:prstGeom>
        </p:spPr>
        <p:txBody>
          <a:bodyPr anchor="ctr" anchorCtr="0"/>
          <a:lstStyle>
            <a:lvl1pPr algn="ctr">
              <a:lnSpc>
                <a:spcPct val="100000"/>
              </a:lnSpc>
              <a:spcBef>
                <a:spcPts val="0"/>
              </a:spcBef>
              <a:defRPr sz="3600">
                <a:solidFill>
                  <a:schemeClr val="tx1"/>
                </a:solidFill>
                <a:latin typeface="+mn-lt"/>
                <a:ea typeface="+mn-ea"/>
              </a:defRPr>
            </a:lvl1pPr>
          </a:lstStyle>
          <a:p>
            <a:pPr marL="10658" lvl="0" defTabSz="914228">
              <a:tabLst>
                <a:tab pos="1610933" algn="l"/>
              </a:tabLst>
            </a:pPr>
            <a:r>
              <a:rPr lang="en-US" altLang="ja-JP" dirty="0"/>
              <a:t>Format for master text</a:t>
            </a:r>
            <a:endParaRPr kumimoji="1" lang="ja-JP" altLang="en-US" dirty="0"/>
          </a:p>
        </p:txBody>
      </p:sp>
      <p:sp>
        <p:nvSpPr>
          <p:cNvPr id="5"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東芝 Pゴシック Regular" panose="020B0500000000000000" pitchFamily="50" charset="-128"/>
                <a:cs typeface="Segoe UI" panose="020B0502040204020203" pitchFamily="34" charset="0"/>
              </a:rPr>
              <a:pPr lvl="0"/>
              <a:t>‹#›</a:t>
            </a:fld>
            <a:endParaRPr lang="en-US" altLang="ja-JP" dirty="0">
              <a:latin typeface="+mn-lt"/>
              <a:ea typeface="東芝 Pゴシック Regular" panose="020B0500000000000000" pitchFamily="50" charset="-128"/>
              <a:cs typeface="Segoe UI" panose="020B0502040204020203" pitchFamily="34" charset="0"/>
            </a:endParaRPr>
          </a:p>
        </p:txBody>
      </p:sp>
      <p:sp>
        <p:nvSpPr>
          <p:cNvPr id="7" name="フッター プレースホルダー 3"/>
          <p:cNvSpPr txBox="1">
            <a:spLocks/>
          </p:cNvSpPr>
          <p:nvPr userDrawn="1"/>
        </p:nvSpPr>
        <p:spPr bwMode="auto">
          <a:xfrm>
            <a:off x="6329687" y="6557529"/>
            <a:ext cx="225542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kumimoji="0" lang="en-US" altLang="ja-JP" sz="800" kern="1200" dirty="0">
                <a:solidFill>
                  <a:srgbClr val="000000"/>
                </a:solidFill>
                <a:effectLst/>
                <a:latin typeface="+mn-ea"/>
                <a:ea typeface="Segoe UI" pitchFamily="34" charset="0"/>
                <a:cs typeface="Segoe UI" pitchFamily="34" charset="0"/>
              </a:rPr>
              <a:t>© 2018 Toshiba Software</a:t>
            </a:r>
            <a:r>
              <a:rPr kumimoji="0" lang="en-US" altLang="ja-JP" sz="800" kern="1200" baseline="0" dirty="0">
                <a:solidFill>
                  <a:srgbClr val="000000"/>
                </a:solidFill>
                <a:effectLst/>
                <a:latin typeface="+mn-ea"/>
                <a:ea typeface="Segoe UI" pitchFamily="34" charset="0"/>
                <a:cs typeface="Segoe UI" pitchFamily="34" charset="0"/>
              </a:rPr>
              <a:t> Development Viet Nam</a:t>
            </a:r>
            <a:endParaRPr kumimoji="0" lang="ja-JP" altLang="ja-JP" sz="800" kern="1200" dirty="0">
              <a:solidFill>
                <a:srgbClr val="000000"/>
              </a:solidFill>
              <a:effectLst/>
              <a:latin typeface="+mn-ea"/>
              <a:ea typeface="Segoe UI" pitchFamily="34" charset="0"/>
              <a:cs typeface="Segoe UI" pitchFamily="34" charset="0"/>
            </a:endParaRPr>
          </a:p>
        </p:txBody>
      </p:sp>
    </p:spTree>
    <p:extLst>
      <p:ext uri="{BB962C8B-B14F-4D97-AF65-F5344CB8AC3E}">
        <p14:creationId xmlns:p14="http://schemas.microsoft.com/office/powerpoint/2010/main" val="20141714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634291"/>
      </p:ext>
    </p:extLst>
  </p:cSld>
  <p:clrMap bg1="lt1" tx1="dk1" bg2="lt2" tx2="dk2" accent1="accent1" accent2="accent2" accent3="accent3" accent4="accent4" accent5="accent5" accent6="accent6" hlink="hlink" folHlink="folHlink"/>
  <p:sldLayoutIdLst>
    <p:sldLayoutId id="2147483849" r:id="rId1"/>
    <p:sldLayoutId id="2147483831" r:id="rId2"/>
    <p:sldLayoutId id="2147483846" r:id="rId3"/>
    <p:sldLayoutId id="2147483837" r:id="rId4"/>
    <p:sldLayoutId id="2147483838" r:id="rId5"/>
    <p:sldLayoutId id="2147483835" r:id="rId6"/>
    <p:sldLayoutId id="2147483850" r:id="rId7"/>
    <p:sldLayoutId id="2147483845" r:id="rId8"/>
    <p:sldLayoutId id="2147483844"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5ACBF0"/>
          </p15:clr>
        </p15:guide>
        <p15:guide id="1" pos="2880">
          <p15:clr>
            <a:srgbClr val="5ACBF0"/>
          </p15:clr>
        </p15:guide>
        <p15:guide id="4" orient="horz" pos="4042" userDrawn="1">
          <p15:clr>
            <a:srgbClr val="5ACBF0"/>
          </p15:clr>
        </p15:guide>
        <p15:guide id="5" orient="horz" pos="459" userDrawn="1">
          <p15:clr>
            <a:srgbClr val="5ACBF0"/>
          </p15:clr>
        </p15:guide>
        <p15:guide id="8" pos="5465" userDrawn="1">
          <p15:clr>
            <a:srgbClr val="5ACBF0"/>
          </p15:clr>
        </p15:guide>
        <p15:guide id="9" pos="295"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Memoization"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typescriptlang.org/" TargetMode="External"/><Relationship Id="rId2" Type="http://schemas.openxmlformats.org/officeDocument/2006/relationships/hyperlink" Target="https://flow.org/" TargetMode="Externa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2"/>
          </p:nvPr>
        </p:nvSpPr>
        <p:spPr>
          <a:prstGeom prst="rect">
            <a:avLst/>
          </a:prstGeom>
        </p:spPr>
        <p:txBody>
          <a:bodyPr lIns="0" anchor="b" anchorCtr="0"/>
          <a:lstStyle/>
          <a:p>
            <a:r>
              <a:rPr lang="en-US" altLang="ja-JP" dirty="0"/>
              <a:t>JS Framework training</a:t>
            </a:r>
            <a:endParaRPr lang="en-US" altLang="ja-JP" dirty="0">
              <a:solidFill>
                <a:schemeClr val="accent3"/>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13" y="3418666"/>
            <a:ext cx="5715000" cy="1590675"/>
          </a:xfrm>
          <a:prstGeom prst="rect">
            <a:avLst/>
          </a:prstGeom>
        </p:spPr>
      </p:pic>
    </p:spTree>
    <p:extLst>
      <p:ext uri="{BB962C8B-B14F-4D97-AF65-F5344CB8AC3E}">
        <p14:creationId xmlns:p14="http://schemas.microsoft.com/office/powerpoint/2010/main" val="3064594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2.3 Form</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&lt;select&gt; component has some difference from standard HTML &lt;select&gt;</a:t>
            </a:r>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99" y="1775720"/>
            <a:ext cx="7927037" cy="2380643"/>
          </a:xfrm>
          <a:prstGeom prst="rect">
            <a:avLst/>
          </a:prstGeom>
        </p:spPr>
      </p:pic>
    </p:spTree>
    <p:extLst>
      <p:ext uri="{BB962C8B-B14F-4D97-AF65-F5344CB8AC3E}">
        <p14:creationId xmlns:p14="http://schemas.microsoft.com/office/powerpoint/2010/main" val="202140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2.4 Lists and Keys</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When rendering a list in React, you need to provide each child an </a:t>
            </a:r>
            <a:r>
              <a:rPr lang="en-US" sz="1400" b="1" dirty="0">
                <a:solidFill>
                  <a:srgbClr val="FF0000"/>
                </a:solidFill>
              </a:rPr>
              <a:t>unique</a:t>
            </a:r>
            <a:r>
              <a:rPr lang="en-US" sz="1400" b="1" dirty="0"/>
              <a:t> and </a:t>
            </a:r>
            <a:r>
              <a:rPr lang="en-US" sz="1400" b="1" dirty="0">
                <a:solidFill>
                  <a:srgbClr val="FF0000"/>
                </a:solidFill>
              </a:rPr>
              <a:t>stable</a:t>
            </a:r>
            <a:r>
              <a:rPr lang="en-US" sz="1400" b="1" dirty="0"/>
              <a:t> key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451" y="1372628"/>
            <a:ext cx="6837158" cy="5100908"/>
          </a:xfrm>
          <a:prstGeom prst="rect">
            <a:avLst/>
          </a:prstGeom>
        </p:spPr>
      </p:pic>
    </p:spTree>
    <p:extLst>
      <p:ext uri="{BB962C8B-B14F-4D97-AF65-F5344CB8AC3E}">
        <p14:creationId xmlns:p14="http://schemas.microsoft.com/office/powerpoint/2010/main" val="78122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2.4 Lists and Keys</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Key can be set to </a:t>
            </a:r>
            <a:r>
              <a:rPr lang="en-US" sz="1400" b="1" dirty="0"/>
              <a:t>any component</a:t>
            </a:r>
            <a:r>
              <a:rPr lang="en-US" sz="1400" dirty="0"/>
              <a:t>, not just list children. When key change, React will destroy old component and create a new one. So we could use key to control component life cycle in some case.</a:t>
            </a:r>
          </a:p>
          <a:p>
            <a:pPr marL="285750" indent="-285750">
              <a:buFont typeface="Arial" panose="020B0604020202020204" pitchFamily="34" charset="0"/>
              <a:buChar char="•"/>
            </a:pPr>
            <a:r>
              <a:rPr lang="en-US" sz="1400" dirty="0"/>
              <a:t>Only use indexes as key in case you cannot get unique id from data.</a:t>
            </a:r>
          </a:p>
          <a:p>
            <a:pPr marL="285750" indent="-285750">
              <a:buFont typeface="Arial" panose="020B0604020202020204" pitchFamily="34" charset="0"/>
              <a:buChar char="•"/>
            </a:pPr>
            <a:r>
              <a:rPr lang="en-US" sz="1400" b="1" dirty="0"/>
              <a:t>Key</a:t>
            </a:r>
            <a:r>
              <a:rPr lang="en-US" sz="1400" dirty="0"/>
              <a:t> could be used when you want to make a 3</a:t>
            </a:r>
            <a:r>
              <a:rPr lang="en-US" sz="1400" baseline="30000" dirty="0"/>
              <a:t>rd</a:t>
            </a:r>
            <a:r>
              <a:rPr lang="en-US" sz="1400" dirty="0"/>
              <a:t> library controllable</a:t>
            </a:r>
          </a:p>
        </p:txBody>
      </p:sp>
    </p:spTree>
    <p:extLst>
      <p:ext uri="{BB962C8B-B14F-4D97-AF65-F5344CB8AC3E}">
        <p14:creationId xmlns:p14="http://schemas.microsoft.com/office/powerpoint/2010/main" val="227642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3. HTTP Request</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en-US" sz="1400" dirty="0"/>
              <a:t>React does not offer any library for HTTP Request, but there are many 3</a:t>
            </a:r>
            <a:r>
              <a:rPr lang="en-US" sz="1400" baseline="30000" dirty="0"/>
              <a:t>rd</a:t>
            </a:r>
            <a:r>
              <a:rPr lang="en-US" sz="1400" dirty="0"/>
              <a:t> JS libraries for that, feel free to use them in your React project:</a:t>
            </a:r>
          </a:p>
          <a:p>
            <a:pPr marL="285750" indent="-285750">
              <a:buFont typeface="Arial" panose="020B0604020202020204" pitchFamily="34" charset="0"/>
              <a:buChar char="•"/>
            </a:pPr>
            <a:r>
              <a:rPr lang="en-US" sz="1400" dirty="0"/>
              <a:t>ES6+ fetch API</a:t>
            </a:r>
          </a:p>
          <a:p>
            <a:pPr marL="285750" indent="-285750">
              <a:buFont typeface="Arial" panose="020B0604020202020204" pitchFamily="34" charset="0"/>
              <a:buChar char="•"/>
            </a:pPr>
            <a:r>
              <a:rPr lang="en-US" sz="1400" dirty="0" err="1"/>
              <a:t>Axios</a:t>
            </a:r>
            <a:endParaRPr lang="en-US" sz="1400" dirty="0"/>
          </a:p>
          <a:p>
            <a:pPr marL="285750" indent="-285750">
              <a:buFont typeface="Arial" panose="020B0604020202020204" pitchFamily="34" charset="0"/>
              <a:buChar char="•"/>
            </a:pPr>
            <a:r>
              <a:rPr lang="en-US" sz="1400" dirty="0"/>
              <a:t>Request</a:t>
            </a:r>
          </a:p>
          <a:p>
            <a:pPr marL="285750" indent="-285750">
              <a:buFont typeface="Arial" panose="020B0604020202020204" pitchFamily="34" charset="0"/>
              <a:buChar char="•"/>
            </a:pPr>
            <a:r>
              <a:rPr lang="en-US" sz="1400" dirty="0"/>
              <a:t>JQuery Ajax</a:t>
            </a:r>
          </a:p>
          <a:p>
            <a:pPr marL="0" indent="0"/>
            <a:r>
              <a:rPr lang="en-US" sz="1400" dirty="0"/>
              <a:t>…</a:t>
            </a:r>
          </a:p>
          <a:p>
            <a:pPr marL="0" indent="0"/>
            <a:endParaRPr lang="en-US" sz="1400" dirty="0"/>
          </a:p>
          <a:p>
            <a:pPr marL="0" indent="0"/>
            <a:r>
              <a:rPr lang="en-US" sz="1400" dirty="0"/>
              <a:t>I personally recommend to use </a:t>
            </a:r>
            <a:r>
              <a:rPr lang="en-US" sz="1400" b="1" dirty="0" err="1"/>
              <a:t>Axios</a:t>
            </a:r>
            <a:r>
              <a:rPr lang="en-US" sz="1400" dirty="0"/>
              <a:t> for some reasons:</a:t>
            </a:r>
          </a:p>
          <a:p>
            <a:pPr marL="285750" indent="-285750">
              <a:buFont typeface="Arial" panose="020B0604020202020204" pitchFamily="34" charset="0"/>
              <a:buChar char="•"/>
            </a:pPr>
            <a:r>
              <a:rPr lang="en-US" sz="1400" dirty="0"/>
              <a:t>It use promise syntax</a:t>
            </a:r>
          </a:p>
          <a:p>
            <a:pPr marL="285750" indent="-285750">
              <a:buFont typeface="Arial" panose="020B0604020202020204" pitchFamily="34" charset="0"/>
              <a:buChar char="•"/>
            </a:pPr>
            <a:r>
              <a:rPr lang="en-US" sz="1400" dirty="0"/>
              <a:t>It support all major browsers include IE9+ and </a:t>
            </a:r>
            <a:r>
              <a:rPr lang="en-US" sz="1400" dirty="0" err="1"/>
              <a:t>NodeJS</a:t>
            </a:r>
            <a:r>
              <a:rPr lang="en-US" sz="1400" dirty="0"/>
              <a:t> for </a:t>
            </a:r>
            <a:r>
              <a:rPr lang="en-US" sz="1400" dirty="0" err="1"/>
              <a:t>fullstack</a:t>
            </a:r>
            <a:r>
              <a:rPr lang="en-US" sz="1400" dirty="0"/>
              <a:t> Application</a:t>
            </a:r>
          </a:p>
          <a:p>
            <a:pPr marL="285750" indent="-285750">
              <a:buFont typeface="Arial" panose="020B0604020202020204" pitchFamily="34" charset="0"/>
              <a:buChar char="•"/>
            </a:pPr>
            <a:r>
              <a:rPr lang="en-US" sz="1400" dirty="0"/>
              <a:t>Auto transform JSON data</a:t>
            </a:r>
          </a:p>
          <a:p>
            <a:pPr marL="285750" indent="-285750">
              <a:buFont typeface="Arial" panose="020B0604020202020204" pitchFamily="34" charset="0"/>
              <a:buChar char="•"/>
            </a:pPr>
            <a:r>
              <a:rPr lang="en-US" sz="1400" dirty="0"/>
              <a:t>Support Buffer data (which means you can upload/download file)</a:t>
            </a:r>
          </a:p>
          <a:p>
            <a:pPr marL="285750" indent="-285750">
              <a:buFont typeface="Arial" panose="020B0604020202020204" pitchFamily="34" charset="0"/>
              <a:buChar char="•"/>
            </a:pPr>
            <a:r>
              <a:rPr lang="en-US" sz="1400" dirty="0"/>
              <a:t>Support cancel request</a:t>
            </a:r>
          </a:p>
          <a:p>
            <a:pPr marL="285750" indent="-285750">
              <a:buFont typeface="Arial" panose="020B0604020202020204" pitchFamily="34" charset="0"/>
              <a:buChar char="•"/>
            </a:pPr>
            <a:r>
              <a:rPr lang="en-US" sz="1400" dirty="0"/>
              <a:t>Support upload/download progress</a:t>
            </a:r>
          </a:p>
        </p:txBody>
      </p:sp>
    </p:spTree>
    <p:extLst>
      <p:ext uri="{BB962C8B-B14F-4D97-AF65-F5344CB8AC3E}">
        <p14:creationId xmlns:p14="http://schemas.microsoft.com/office/powerpoint/2010/main" val="287966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3. HTTP Request</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3556745" cy="5468332"/>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HTTP Request must be put into </a:t>
            </a:r>
            <a:r>
              <a:rPr lang="en-US" sz="1400" b="1" dirty="0" err="1">
                <a:solidFill>
                  <a:srgbClr val="FF0000"/>
                </a:solidFill>
              </a:rPr>
              <a:t>componentDidMount</a:t>
            </a:r>
            <a:r>
              <a:rPr lang="en-US" sz="1400" dirty="0">
                <a:solidFill>
                  <a:srgbClr val="FF0000"/>
                </a:solidFill>
              </a:rPr>
              <a:t> </a:t>
            </a:r>
            <a:r>
              <a:rPr lang="en-US" sz="1400" dirty="0"/>
              <a:t>or </a:t>
            </a:r>
            <a:r>
              <a:rPr lang="en-US" sz="1400" b="1" dirty="0" err="1">
                <a:solidFill>
                  <a:srgbClr val="FF0000"/>
                </a:solidFill>
              </a:rPr>
              <a:t>componentDidUpdate</a:t>
            </a:r>
            <a:r>
              <a:rPr lang="en-US" sz="1400" dirty="0"/>
              <a:t>.</a:t>
            </a:r>
          </a:p>
          <a:p>
            <a:pPr marL="285750" indent="-285750">
              <a:buFont typeface="Arial" panose="020B0604020202020204" pitchFamily="34" charset="0"/>
              <a:buChar char="•"/>
            </a:pPr>
            <a:r>
              <a:rPr lang="en-US" sz="1400" dirty="0"/>
              <a:t>Good practice: Show a </a:t>
            </a:r>
            <a:r>
              <a:rPr lang="en-US" sz="1400" b="1" dirty="0"/>
              <a:t>loading indicator </a:t>
            </a:r>
            <a:r>
              <a:rPr lang="en-US" sz="1400" dirty="0"/>
              <a:t>when </a:t>
            </a:r>
            <a:r>
              <a:rPr lang="en-US" sz="1400" dirty="0" err="1"/>
              <a:t>requeting</a:t>
            </a:r>
            <a:r>
              <a:rPr lang="en-US" sz="1400" dirty="0"/>
              <a:t> data and show </a:t>
            </a:r>
            <a:r>
              <a:rPr lang="en-US" sz="1400" b="1" dirty="0">
                <a:solidFill>
                  <a:srgbClr val="FF0000"/>
                </a:solidFill>
              </a:rPr>
              <a:t>error</a:t>
            </a:r>
            <a:r>
              <a:rPr lang="en-US" sz="1400" dirty="0">
                <a:solidFill>
                  <a:srgbClr val="FF0000"/>
                </a:solidFill>
              </a:rPr>
              <a:t> </a:t>
            </a:r>
            <a:r>
              <a:rPr lang="en-US" sz="1400" dirty="0"/>
              <a:t>when request has problem.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837" y="1024327"/>
            <a:ext cx="4526564" cy="5468332"/>
          </a:xfrm>
          <a:prstGeom prst="rect">
            <a:avLst/>
          </a:prstGeom>
        </p:spPr>
      </p:pic>
    </p:spTree>
    <p:extLst>
      <p:ext uri="{BB962C8B-B14F-4D97-AF65-F5344CB8AC3E}">
        <p14:creationId xmlns:p14="http://schemas.microsoft.com/office/powerpoint/2010/main" val="2064028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4. React Router</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7848191" cy="5468332"/>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en-US" sz="1400" dirty="0"/>
              <a:t>Like HTTP Request, React doesn’t come with a Routing solution, but luckily, we have a very good 3</a:t>
            </a:r>
            <a:r>
              <a:rPr lang="en-US" sz="1400" baseline="30000" dirty="0"/>
              <a:t>rd</a:t>
            </a:r>
            <a:r>
              <a:rPr lang="en-US" sz="1400" dirty="0"/>
              <a:t> library which almost all React developer use for routing.</a:t>
            </a:r>
          </a:p>
          <a:p>
            <a:pPr marL="0" indent="0"/>
            <a:endParaRPr lang="en-US" sz="1400" dirty="0"/>
          </a:p>
          <a:p>
            <a:pPr marL="0" indent="0"/>
            <a:r>
              <a:rPr lang="en-US" sz="1400" dirty="0"/>
              <a:t>- Unlike Server Routing solutions, React is client side framework, so it use Client Routing solution, which means when you change URL, browser does not make request to server and only some part of GUI is re-render.</a:t>
            </a:r>
          </a:p>
          <a:p>
            <a:pPr marL="0" indent="0"/>
            <a:r>
              <a:rPr lang="en-US" sz="1400" dirty="0"/>
              <a:t>- React Router allow developer setup routing using Component based like any normal React Component.</a:t>
            </a:r>
          </a:p>
        </p:txBody>
      </p:sp>
    </p:spTree>
    <p:extLst>
      <p:ext uri="{BB962C8B-B14F-4D97-AF65-F5344CB8AC3E}">
        <p14:creationId xmlns:p14="http://schemas.microsoft.com/office/powerpoint/2010/main" val="330061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4. React Router</a:t>
            </a:r>
            <a:endParaRPr lang="en-US" altLang="ja-JP" sz="800" b="1" dirty="0">
              <a:latin typeface="+mj-lt"/>
              <a:ea typeface="Toshiba Sans Medium" panose="020B0603030403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911" y="997527"/>
            <a:ext cx="4857084" cy="5288973"/>
          </a:xfrm>
          <a:prstGeom prst="rect">
            <a:avLst/>
          </a:prstGeom>
        </p:spPr>
      </p:pic>
      <p:sp>
        <p:nvSpPr>
          <p:cNvPr id="6" name="テキスト プレースホルダー 8"/>
          <p:cNvSpPr txBox="1">
            <a:spLocks/>
          </p:cNvSpPr>
          <p:nvPr/>
        </p:nvSpPr>
        <p:spPr>
          <a:xfrm>
            <a:off x="620401" y="1024327"/>
            <a:ext cx="3386510" cy="5468332"/>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en-US" sz="1400" dirty="0"/>
              <a:t>Notes:</a:t>
            </a:r>
          </a:p>
          <a:p>
            <a:pPr marL="285750" indent="-285750">
              <a:buFont typeface="Arial" panose="020B0604020202020204" pitchFamily="34" charset="0"/>
              <a:buChar char="•"/>
            </a:pPr>
            <a:r>
              <a:rPr lang="en-US" sz="1400" dirty="0"/>
              <a:t>If you use </a:t>
            </a:r>
            <a:r>
              <a:rPr lang="en-US" sz="1400" dirty="0" err="1"/>
              <a:t>BrowserRouter</a:t>
            </a:r>
            <a:r>
              <a:rPr lang="en-US" sz="1400" dirty="0"/>
              <a:t>, server must support Single Page Application.</a:t>
            </a:r>
          </a:p>
        </p:txBody>
      </p:sp>
    </p:spTree>
    <p:extLst>
      <p:ext uri="{BB962C8B-B14F-4D97-AF65-F5344CB8AC3E}">
        <p14:creationId xmlns:p14="http://schemas.microsoft.com/office/powerpoint/2010/main" val="31078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5. React Hooks</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620400" y="1024327"/>
            <a:ext cx="7812399" cy="5468332"/>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en-US" altLang="en-US" sz="1400" i="1" dirty="0"/>
              <a:t>Hooks</a:t>
            </a:r>
            <a:r>
              <a:rPr lang="en-US" altLang="en-US" sz="1400" dirty="0"/>
              <a:t> are a new addition in React 16.8. They let you use state and other React features without writing a class.</a:t>
            </a:r>
          </a:p>
          <a:p>
            <a:r>
              <a:rPr lang="en-US" altLang="en-US" sz="1400" dirty="0"/>
              <a:t>Before we continue, note that Hooks are:</a:t>
            </a:r>
          </a:p>
          <a:p>
            <a:pPr marL="285750" indent="-285750">
              <a:buFont typeface="Arial" panose="020B0604020202020204" pitchFamily="34" charset="0"/>
              <a:buChar char="•"/>
            </a:pPr>
            <a:r>
              <a:rPr lang="en-US" altLang="en-US" sz="1400" b="1" dirty="0"/>
              <a:t>Completely opt-in.</a:t>
            </a:r>
            <a:r>
              <a:rPr lang="en-US" altLang="en-US" sz="1400" dirty="0"/>
              <a:t> You can try Hooks in a few components without rewriting any existing code. But you don’t have to learn or use Hooks right now if you don’t want to.</a:t>
            </a:r>
          </a:p>
          <a:p>
            <a:pPr marL="285750" indent="-285750">
              <a:buFont typeface="Arial" panose="020B0604020202020204" pitchFamily="34" charset="0"/>
              <a:buChar char="•"/>
            </a:pPr>
            <a:r>
              <a:rPr lang="en-US" altLang="en-US" sz="1400" b="1" dirty="0"/>
              <a:t>100% backwards-compatible.</a:t>
            </a:r>
            <a:r>
              <a:rPr lang="en-US" altLang="en-US" sz="1400" dirty="0"/>
              <a:t> Hooks don’t contain any breaking changes.</a:t>
            </a:r>
          </a:p>
          <a:p>
            <a:pPr marL="285750" indent="-285750">
              <a:buFont typeface="Arial" panose="020B0604020202020204" pitchFamily="34" charset="0"/>
              <a:buChar char="•"/>
            </a:pPr>
            <a:r>
              <a:rPr lang="en-US" altLang="en-US" sz="1400" b="1" dirty="0"/>
              <a:t>Not need to rewrite:</a:t>
            </a:r>
            <a:r>
              <a:rPr lang="en-US" altLang="en-US" sz="1400" dirty="0"/>
              <a:t> There are no plan to remove Class Component from React</a:t>
            </a:r>
          </a:p>
          <a:p>
            <a:pPr marL="285750" indent="-285750">
              <a:buFont typeface="Arial" panose="020B0604020202020204" pitchFamily="34" charset="0"/>
              <a:buChar char="•"/>
            </a:pPr>
            <a:r>
              <a:rPr lang="en-US" altLang="en-US" sz="1400" b="1" dirty="0"/>
              <a:t>Hooks don’t replace your knowledge of React concepts.</a:t>
            </a:r>
            <a:r>
              <a:rPr lang="en-US" altLang="en-US" sz="1400" dirty="0"/>
              <a:t> Instead, Hooks provide a more direct API to the React concepts you already know: props, state, context, refs, and lifecycle. As we will show later, Hooks also offer a new powerful way to combine them.</a:t>
            </a:r>
          </a:p>
          <a:p>
            <a:pPr marL="285750" indent="-285750">
              <a:buFont typeface="Arial" panose="020B0604020202020204" pitchFamily="34" charset="0"/>
              <a:buChar char="•"/>
            </a:pPr>
            <a:endParaRPr lang="en-US" altLang="en-US" sz="1400" dirty="0"/>
          </a:p>
          <a:p>
            <a:pPr marL="0" indent="0"/>
            <a:r>
              <a:rPr lang="en-US" altLang="en-US" sz="1400" dirty="0"/>
              <a:t>Why use Hooks?</a:t>
            </a:r>
          </a:p>
          <a:p>
            <a:pPr marL="285750" indent="-285750">
              <a:buFont typeface="Arial" panose="020B0604020202020204" pitchFamily="34" charset="0"/>
              <a:buChar char="•"/>
            </a:pPr>
            <a:r>
              <a:rPr lang="en-US" altLang="en-US" sz="1400" dirty="0"/>
              <a:t>Easier to reuse </a:t>
            </a:r>
            <a:r>
              <a:rPr lang="en-US" altLang="en-US" sz="1400" b="1" dirty="0"/>
              <a:t>stateful logic</a:t>
            </a:r>
          </a:p>
          <a:p>
            <a:pPr marL="285750" indent="-285750">
              <a:buFont typeface="Arial" panose="020B0604020202020204" pitchFamily="34" charset="0"/>
              <a:buChar char="•"/>
            </a:pPr>
            <a:r>
              <a:rPr lang="en-US" altLang="en-US" sz="1400" dirty="0"/>
              <a:t>Easier to understand complex component</a:t>
            </a:r>
          </a:p>
          <a:p>
            <a:pPr marL="285750" indent="-285750">
              <a:buFont typeface="Arial" panose="020B0604020202020204" pitchFamily="34" charset="0"/>
              <a:buChar char="•"/>
            </a:pPr>
            <a:r>
              <a:rPr lang="en-US" altLang="en-US" sz="1400" dirty="0"/>
              <a:t>Normally Functional Components with Hooks have better performance than Class Component.</a:t>
            </a:r>
          </a:p>
          <a:p>
            <a:pPr marL="0" indent="0"/>
            <a:endParaRPr lang="en-US" sz="1400" dirty="0"/>
          </a:p>
        </p:txBody>
      </p:sp>
    </p:spTree>
    <p:extLst>
      <p:ext uri="{BB962C8B-B14F-4D97-AF65-F5344CB8AC3E}">
        <p14:creationId xmlns:p14="http://schemas.microsoft.com/office/powerpoint/2010/main" val="10497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5. React Hooks - State</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620400" y="1024327"/>
            <a:ext cx="7812399" cy="324832"/>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en-US" altLang="en-US" sz="1400" b="1" dirty="0" err="1"/>
              <a:t>useState</a:t>
            </a:r>
            <a:r>
              <a:rPr lang="en-US" altLang="en-US" sz="1400" dirty="0"/>
              <a:t> will be use instead of </a:t>
            </a:r>
            <a:r>
              <a:rPr lang="en-US" altLang="en-US" sz="1400" b="1" dirty="0"/>
              <a:t>state</a:t>
            </a:r>
            <a:r>
              <a:rPr lang="en-US" altLang="en-US" sz="1400" dirty="0"/>
              <a:t> Object</a:t>
            </a:r>
            <a:endParaRPr lang="en-US" sz="1400" dirty="0"/>
          </a:p>
        </p:txBody>
      </p:sp>
      <p:pic>
        <p:nvPicPr>
          <p:cNvPr id="7" name="Picture 6">
            <a:extLst>
              <a:ext uri="{FF2B5EF4-FFF2-40B4-BE49-F238E27FC236}">
                <a16:creationId xmlns:a16="http://schemas.microsoft.com/office/drawing/2014/main" xmlns="" id="{ED145B4D-9694-FC4F-AF16-C3A895A50592}"/>
              </a:ext>
            </a:extLst>
          </p:cNvPr>
          <p:cNvPicPr>
            <a:picLocks noChangeAspect="1"/>
          </p:cNvPicPr>
          <p:nvPr/>
        </p:nvPicPr>
        <p:blipFill>
          <a:blip r:embed="rId3"/>
          <a:stretch>
            <a:fillRect/>
          </a:stretch>
        </p:blipFill>
        <p:spPr>
          <a:xfrm>
            <a:off x="711201" y="1349159"/>
            <a:ext cx="8229600" cy="5143500"/>
          </a:xfrm>
          <a:prstGeom prst="rect">
            <a:avLst/>
          </a:prstGeom>
        </p:spPr>
      </p:pic>
    </p:spTree>
    <p:extLst>
      <p:ext uri="{BB962C8B-B14F-4D97-AF65-F5344CB8AC3E}">
        <p14:creationId xmlns:p14="http://schemas.microsoft.com/office/powerpoint/2010/main" val="2053969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5. React Hooks – Effect hook</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6"/>
            <a:ext cx="2387600" cy="5020873"/>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en-US" altLang="en-US" sz="1400" dirty="0"/>
              <a:t>The </a:t>
            </a:r>
            <a:r>
              <a:rPr lang="en-US" altLang="en-US" sz="1400" i="1" dirty="0"/>
              <a:t>Effect Hook</a:t>
            </a:r>
            <a:r>
              <a:rPr lang="en-US" altLang="en-US" sz="1400" dirty="0"/>
              <a:t> lets you perform side effects in function components</a:t>
            </a:r>
          </a:p>
          <a:p>
            <a:pPr marL="0" indent="0"/>
            <a:r>
              <a:rPr lang="en-US" sz="1400" dirty="0"/>
              <a:t>It replace </a:t>
            </a:r>
            <a:r>
              <a:rPr lang="en-US" sz="1400" b="1" dirty="0" err="1"/>
              <a:t>componentDidMount</a:t>
            </a:r>
            <a:r>
              <a:rPr lang="en-US" sz="1400" b="1" dirty="0"/>
              <a:t>, </a:t>
            </a:r>
            <a:r>
              <a:rPr lang="en-US" sz="1400" b="1" dirty="0" err="1"/>
              <a:t>componentDidUpdate</a:t>
            </a:r>
            <a:r>
              <a:rPr lang="en-US" sz="1400" b="1" dirty="0"/>
              <a:t> and </a:t>
            </a:r>
            <a:r>
              <a:rPr lang="en-US" sz="1400" b="1" dirty="0" err="1"/>
              <a:t>componentWillUnmount</a:t>
            </a:r>
            <a:r>
              <a:rPr lang="en-US" sz="1400" dirty="0"/>
              <a:t> in Class Component:</a:t>
            </a:r>
          </a:p>
          <a:p>
            <a:pPr marL="285750" indent="-285750">
              <a:buFont typeface="Arial" panose="020B0604020202020204" pitchFamily="34" charset="0"/>
              <a:buChar char="•"/>
            </a:pPr>
            <a:r>
              <a:rPr lang="en-US" sz="1400" dirty="0"/>
              <a:t>Without deps, it same as </a:t>
            </a:r>
            <a:r>
              <a:rPr lang="en-US" sz="1400" b="1" dirty="0" err="1"/>
              <a:t>componentDidMount</a:t>
            </a:r>
            <a:endParaRPr lang="en-US" sz="1400" b="1" dirty="0"/>
          </a:p>
          <a:p>
            <a:pPr marL="285750" indent="-285750">
              <a:buFont typeface="Arial" panose="020B0604020202020204" pitchFamily="34" charset="0"/>
              <a:buChar char="•"/>
            </a:pPr>
            <a:r>
              <a:rPr lang="en-US" sz="1400" dirty="0"/>
              <a:t>With deps, it same as </a:t>
            </a:r>
            <a:r>
              <a:rPr lang="en-US" sz="1400" b="1" dirty="0" err="1"/>
              <a:t>componentDidUpdate</a:t>
            </a:r>
            <a:endParaRPr lang="en-US" sz="1400" b="1" dirty="0"/>
          </a:p>
          <a:p>
            <a:pPr marL="285750" indent="-285750">
              <a:buFont typeface="Arial" panose="020B0604020202020204" pitchFamily="34" charset="0"/>
              <a:buChar char="•"/>
            </a:pPr>
            <a:r>
              <a:rPr lang="en-US" sz="1400" dirty="0"/>
              <a:t>If return a function, it will be run when </a:t>
            </a:r>
            <a:r>
              <a:rPr lang="en-US" sz="1400" b="1" dirty="0" err="1"/>
              <a:t>componentWillUnmount</a:t>
            </a:r>
            <a:endParaRPr lang="en-US" sz="1400" b="1" dirty="0"/>
          </a:p>
        </p:txBody>
      </p:sp>
      <p:pic>
        <p:nvPicPr>
          <p:cNvPr id="4" name="Picture 3">
            <a:extLst>
              <a:ext uri="{FF2B5EF4-FFF2-40B4-BE49-F238E27FC236}">
                <a16:creationId xmlns:a16="http://schemas.microsoft.com/office/drawing/2014/main" xmlns="" id="{20DAB942-A7C2-5B4C-A85E-EBA9E32DA2E4}"/>
              </a:ext>
            </a:extLst>
          </p:cNvPr>
          <p:cNvPicPr>
            <a:picLocks noChangeAspect="1"/>
          </p:cNvPicPr>
          <p:nvPr/>
        </p:nvPicPr>
        <p:blipFill>
          <a:blip r:embed="rId3"/>
          <a:stretch>
            <a:fillRect/>
          </a:stretch>
        </p:blipFill>
        <p:spPr>
          <a:xfrm>
            <a:off x="5879727" y="613933"/>
            <a:ext cx="3485166" cy="3577067"/>
          </a:xfrm>
          <a:prstGeom prst="rect">
            <a:avLst/>
          </a:prstGeom>
        </p:spPr>
      </p:pic>
      <p:pic>
        <p:nvPicPr>
          <p:cNvPr id="8" name="Picture 7">
            <a:extLst>
              <a:ext uri="{FF2B5EF4-FFF2-40B4-BE49-F238E27FC236}">
                <a16:creationId xmlns:a16="http://schemas.microsoft.com/office/drawing/2014/main" xmlns="" id="{93A2FB1F-4808-8846-AEFD-6D12A1E48D4E}"/>
              </a:ext>
            </a:extLst>
          </p:cNvPr>
          <p:cNvPicPr>
            <a:picLocks noChangeAspect="1"/>
          </p:cNvPicPr>
          <p:nvPr/>
        </p:nvPicPr>
        <p:blipFill>
          <a:blip r:embed="rId4"/>
          <a:stretch>
            <a:fillRect/>
          </a:stretch>
        </p:blipFill>
        <p:spPr>
          <a:xfrm>
            <a:off x="2554403" y="520700"/>
            <a:ext cx="3975239" cy="5710667"/>
          </a:xfrm>
          <a:prstGeom prst="rect">
            <a:avLst/>
          </a:prstGeom>
        </p:spPr>
      </p:pic>
    </p:spTree>
    <p:extLst>
      <p:ext uri="{BB962C8B-B14F-4D97-AF65-F5344CB8AC3E}">
        <p14:creationId xmlns:p14="http://schemas.microsoft.com/office/powerpoint/2010/main" val="121279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プレースホルダー 18"/>
          <p:cNvSpPr>
            <a:spLocks noGrp="1"/>
          </p:cNvSpPr>
          <p:nvPr>
            <p:ph type="body" sz="quarter" idx="12"/>
          </p:nvPr>
        </p:nvSpPr>
        <p:spPr>
          <a:xfrm>
            <a:off x="1320799" y="898568"/>
            <a:ext cx="5815330" cy="365760"/>
          </a:xfrm>
        </p:spPr>
        <p:txBody>
          <a:bodyPr/>
          <a:lstStyle/>
          <a:p>
            <a:r>
              <a:rPr lang="en-US" altLang="ja-JP" dirty="0" err="1"/>
              <a:t>PropTypes</a:t>
            </a:r>
            <a:endParaRPr lang="en-US" altLang="ja-JP" dirty="0"/>
          </a:p>
        </p:txBody>
      </p:sp>
      <p:sp>
        <p:nvSpPr>
          <p:cNvPr id="24" name="タイトル 23"/>
          <p:cNvSpPr>
            <a:spLocks noGrp="1"/>
          </p:cNvSpPr>
          <p:nvPr>
            <p:ph type="title"/>
          </p:nvPr>
        </p:nvSpPr>
        <p:spPr>
          <a:xfrm>
            <a:off x="468312" y="174883"/>
            <a:ext cx="6973887" cy="396000"/>
          </a:xfrm>
        </p:spPr>
        <p:txBody>
          <a:bodyPr/>
          <a:lstStyle/>
          <a:p>
            <a:r>
              <a:rPr lang="en-US" altLang="ja-JP" dirty="0"/>
              <a:t>Contents</a:t>
            </a:r>
            <a:endParaRPr lang="ja-JP" altLang="en-US" dirty="0"/>
          </a:p>
        </p:txBody>
      </p:sp>
      <p:sp>
        <p:nvSpPr>
          <p:cNvPr id="18" name="テキスト プレースホルダー 17"/>
          <p:cNvSpPr>
            <a:spLocks noGrp="1"/>
          </p:cNvSpPr>
          <p:nvPr>
            <p:ph type="body" sz="quarter" idx="11"/>
          </p:nvPr>
        </p:nvSpPr>
        <p:spPr>
          <a:xfrm>
            <a:off x="468314" y="822167"/>
            <a:ext cx="674133" cy="573961"/>
          </a:xfrm>
        </p:spPr>
        <p:txBody>
          <a:bodyPr lIns="0" tIns="0"/>
          <a:lstStyle/>
          <a:p>
            <a:r>
              <a:rPr lang="en-US" altLang="ja-JP" dirty="0"/>
              <a:t>01 </a:t>
            </a:r>
            <a:endParaRPr lang="ja-JP" altLang="en-US" dirty="0"/>
          </a:p>
        </p:txBody>
      </p:sp>
      <p:sp>
        <p:nvSpPr>
          <p:cNvPr id="20" name="テキスト プレースホルダー 19"/>
          <p:cNvSpPr>
            <a:spLocks noGrp="1"/>
          </p:cNvSpPr>
          <p:nvPr>
            <p:ph type="body" sz="quarter" idx="13"/>
          </p:nvPr>
        </p:nvSpPr>
        <p:spPr>
          <a:xfrm>
            <a:off x="1320799" y="1964068"/>
            <a:ext cx="5815330" cy="365760"/>
          </a:xfrm>
          <a:prstGeom prst="rect">
            <a:avLst/>
          </a:prstGeom>
        </p:spPr>
        <p:txBody>
          <a:bodyPr/>
          <a:lstStyle/>
          <a:p>
            <a:r>
              <a:rPr lang="en-US" altLang="ja-JP" dirty="0"/>
              <a:t>Event, Ref, Key, Form</a:t>
            </a:r>
          </a:p>
        </p:txBody>
      </p:sp>
      <p:sp>
        <p:nvSpPr>
          <p:cNvPr id="21" name="テキスト プレースホルダー 20"/>
          <p:cNvSpPr>
            <a:spLocks noGrp="1"/>
          </p:cNvSpPr>
          <p:nvPr>
            <p:ph type="body" sz="quarter" idx="14"/>
          </p:nvPr>
        </p:nvSpPr>
        <p:spPr>
          <a:xfrm>
            <a:off x="468314" y="1889759"/>
            <a:ext cx="674133" cy="573961"/>
          </a:xfrm>
          <a:prstGeom prst="rect">
            <a:avLst/>
          </a:prstGeom>
        </p:spPr>
        <p:txBody>
          <a:bodyPr lIns="0" tIns="0"/>
          <a:lstStyle/>
          <a:p>
            <a:r>
              <a:rPr lang="en-US" altLang="ja-JP" dirty="0"/>
              <a:t>02</a:t>
            </a:r>
            <a:endParaRPr lang="ja-JP" altLang="en-US" dirty="0"/>
          </a:p>
        </p:txBody>
      </p:sp>
      <p:sp>
        <p:nvSpPr>
          <p:cNvPr id="22" name="テキスト プレースホルダー 21"/>
          <p:cNvSpPr>
            <a:spLocks noGrp="1"/>
          </p:cNvSpPr>
          <p:nvPr>
            <p:ph type="body" sz="quarter" idx="15"/>
          </p:nvPr>
        </p:nvSpPr>
        <p:spPr>
          <a:xfrm>
            <a:off x="1320799" y="3029568"/>
            <a:ext cx="5815330" cy="365760"/>
          </a:xfrm>
          <a:prstGeom prst="rect">
            <a:avLst/>
          </a:prstGeom>
        </p:spPr>
        <p:txBody>
          <a:bodyPr/>
          <a:lstStyle/>
          <a:p>
            <a:r>
              <a:rPr lang="en-US" altLang="ja-JP" dirty="0"/>
              <a:t>React Router</a:t>
            </a:r>
          </a:p>
        </p:txBody>
      </p:sp>
      <p:sp>
        <p:nvSpPr>
          <p:cNvPr id="23" name="テキスト プレースホルダー 22"/>
          <p:cNvSpPr>
            <a:spLocks noGrp="1"/>
          </p:cNvSpPr>
          <p:nvPr>
            <p:ph type="body" sz="quarter" idx="16"/>
          </p:nvPr>
        </p:nvSpPr>
        <p:spPr>
          <a:xfrm>
            <a:off x="468314" y="2957351"/>
            <a:ext cx="674133" cy="573961"/>
          </a:xfrm>
          <a:prstGeom prst="rect">
            <a:avLst/>
          </a:prstGeom>
        </p:spPr>
        <p:txBody>
          <a:bodyPr tIns="0"/>
          <a:lstStyle/>
          <a:p>
            <a:r>
              <a:rPr lang="en-US" altLang="ja-JP" dirty="0"/>
              <a:t>03</a:t>
            </a:r>
            <a:endParaRPr lang="ja-JP" altLang="en-US" dirty="0"/>
          </a:p>
        </p:txBody>
      </p:sp>
      <p:sp>
        <p:nvSpPr>
          <p:cNvPr id="25" name="テキスト プレースホルダー 24"/>
          <p:cNvSpPr>
            <a:spLocks noGrp="1"/>
          </p:cNvSpPr>
          <p:nvPr>
            <p:ph type="body" sz="quarter" idx="17"/>
          </p:nvPr>
        </p:nvSpPr>
        <p:spPr>
          <a:xfrm>
            <a:off x="1320799" y="4095068"/>
            <a:ext cx="5815330" cy="365760"/>
          </a:xfrm>
          <a:prstGeom prst="rect">
            <a:avLst/>
          </a:prstGeom>
        </p:spPr>
        <p:txBody>
          <a:bodyPr/>
          <a:lstStyle/>
          <a:p>
            <a:r>
              <a:rPr lang="en-US" altLang="ja-JP" dirty="0"/>
              <a:t>HTTP Request</a:t>
            </a:r>
          </a:p>
        </p:txBody>
      </p:sp>
      <p:sp>
        <p:nvSpPr>
          <p:cNvPr id="28" name="テキスト プレースホルダー 27"/>
          <p:cNvSpPr>
            <a:spLocks noGrp="1"/>
          </p:cNvSpPr>
          <p:nvPr>
            <p:ph type="body" sz="quarter" idx="18"/>
          </p:nvPr>
        </p:nvSpPr>
        <p:spPr>
          <a:xfrm>
            <a:off x="468314" y="4024943"/>
            <a:ext cx="674133" cy="573961"/>
          </a:xfrm>
          <a:prstGeom prst="rect">
            <a:avLst/>
          </a:prstGeom>
        </p:spPr>
        <p:txBody>
          <a:bodyPr tIns="0"/>
          <a:lstStyle/>
          <a:p>
            <a:r>
              <a:rPr lang="en-US" altLang="ja-JP" dirty="0"/>
              <a:t>04</a:t>
            </a:r>
          </a:p>
        </p:txBody>
      </p:sp>
      <p:sp>
        <p:nvSpPr>
          <p:cNvPr id="29" name="テキスト プレースホルダー 28"/>
          <p:cNvSpPr>
            <a:spLocks noGrp="1"/>
          </p:cNvSpPr>
          <p:nvPr>
            <p:ph type="body" sz="quarter" idx="19"/>
          </p:nvPr>
        </p:nvSpPr>
        <p:spPr>
          <a:xfrm>
            <a:off x="1320799" y="5160568"/>
            <a:ext cx="5815330" cy="365760"/>
          </a:xfrm>
          <a:prstGeom prst="rect">
            <a:avLst/>
          </a:prstGeom>
        </p:spPr>
        <p:txBody>
          <a:bodyPr/>
          <a:lstStyle/>
          <a:p>
            <a:r>
              <a:rPr lang="en-US" altLang="ja-JP" dirty="0"/>
              <a:t>React Hooks</a:t>
            </a:r>
          </a:p>
        </p:txBody>
      </p:sp>
      <p:sp>
        <p:nvSpPr>
          <p:cNvPr id="31" name="テキスト プレースホルダー 30"/>
          <p:cNvSpPr>
            <a:spLocks noGrp="1"/>
          </p:cNvSpPr>
          <p:nvPr>
            <p:ph type="body" sz="quarter" idx="20"/>
          </p:nvPr>
        </p:nvSpPr>
        <p:spPr>
          <a:xfrm>
            <a:off x="468314" y="5092535"/>
            <a:ext cx="674133" cy="573961"/>
          </a:xfrm>
          <a:prstGeom prst="rect">
            <a:avLst/>
          </a:prstGeom>
        </p:spPr>
        <p:txBody>
          <a:bodyPr tIns="0"/>
          <a:lstStyle/>
          <a:p>
            <a:r>
              <a:rPr lang="en-US" altLang="ja-JP" dirty="0"/>
              <a:t>05</a:t>
            </a:r>
            <a:endParaRPr lang="ja-JP" altLang="en-US" dirty="0"/>
          </a:p>
        </p:txBody>
      </p:sp>
    </p:spTree>
    <p:extLst>
      <p:ext uri="{BB962C8B-B14F-4D97-AF65-F5344CB8AC3E}">
        <p14:creationId xmlns:p14="http://schemas.microsoft.com/office/powerpoint/2010/main" val="3058976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5. React Hooks – Ref hook</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267700" cy="1706174"/>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r>
              <a:rPr lang="en-US" sz="1400" i="1" dirty="0" err="1"/>
              <a:t>useRef</a:t>
            </a:r>
            <a:r>
              <a:rPr lang="en-US" altLang="en-US" sz="1400" dirty="0"/>
              <a:t> returns a mutable ref object whose </a:t>
            </a:r>
            <a:r>
              <a:rPr lang="en-US" sz="1400" dirty="0"/>
              <a:t>.current</a:t>
            </a:r>
            <a:r>
              <a:rPr lang="en-US" altLang="en-US" sz="1400" dirty="0"/>
              <a:t> property is initialized to the passed argument (</a:t>
            </a:r>
            <a:r>
              <a:rPr lang="en-US" sz="1400" dirty="0" err="1"/>
              <a:t>initialValue</a:t>
            </a:r>
            <a:r>
              <a:rPr lang="en-US" altLang="en-US" sz="1400" dirty="0"/>
              <a:t>). The returned object will persist for the full lifetime of the component.</a:t>
            </a:r>
          </a:p>
          <a:p>
            <a:pPr marL="0" indent="0"/>
            <a:r>
              <a:rPr lang="en-US" sz="1400" i="1" dirty="0" err="1"/>
              <a:t>useRef</a:t>
            </a:r>
            <a:r>
              <a:rPr lang="en-US" sz="1400" dirty="0"/>
              <a:t> commonly use to replace </a:t>
            </a:r>
            <a:r>
              <a:rPr lang="en-US" sz="1400" dirty="0" err="1"/>
              <a:t>React.createRef</a:t>
            </a:r>
            <a:r>
              <a:rPr lang="en-US" sz="1400" dirty="0"/>
              <a:t>() in Class Component. But actually it much more powerful than that.</a:t>
            </a:r>
          </a:p>
          <a:p>
            <a:pPr marL="0" indent="0"/>
            <a:r>
              <a:rPr lang="en-US" sz="1400" dirty="0"/>
              <a:t>NOTE: unlike </a:t>
            </a:r>
            <a:r>
              <a:rPr lang="en-US" sz="1400" dirty="0" err="1"/>
              <a:t>React.createRef</a:t>
            </a:r>
            <a:r>
              <a:rPr lang="en-US" sz="1400" dirty="0"/>
              <a:t>(), with </a:t>
            </a:r>
            <a:r>
              <a:rPr lang="en-US" sz="1400" i="1" dirty="0" err="1"/>
              <a:t>useRef</a:t>
            </a:r>
            <a:r>
              <a:rPr lang="en-US" sz="1400" i="1" dirty="0"/>
              <a:t>()</a:t>
            </a:r>
            <a:r>
              <a:rPr lang="en-US" sz="1400" dirty="0"/>
              <a:t>, you can manually assign </a:t>
            </a:r>
            <a:r>
              <a:rPr lang="en-US" sz="1400" i="1" dirty="0"/>
              <a:t>.current</a:t>
            </a:r>
            <a:r>
              <a:rPr lang="en-US" sz="1400" dirty="0"/>
              <a:t> property of ref.</a:t>
            </a:r>
            <a:endParaRPr lang="en-US" sz="1400" i="1" dirty="0"/>
          </a:p>
        </p:txBody>
      </p:sp>
      <p:pic>
        <p:nvPicPr>
          <p:cNvPr id="5" name="Picture 4">
            <a:extLst>
              <a:ext uri="{FF2B5EF4-FFF2-40B4-BE49-F238E27FC236}">
                <a16:creationId xmlns:a16="http://schemas.microsoft.com/office/drawing/2014/main" xmlns="" id="{FF730449-8B08-864A-98A5-5C3DA8223412}"/>
              </a:ext>
            </a:extLst>
          </p:cNvPr>
          <p:cNvPicPr>
            <a:picLocks noChangeAspect="1"/>
          </p:cNvPicPr>
          <p:nvPr/>
        </p:nvPicPr>
        <p:blipFill>
          <a:blip r:embed="rId3"/>
          <a:stretch>
            <a:fillRect/>
          </a:stretch>
        </p:blipFill>
        <p:spPr>
          <a:xfrm>
            <a:off x="4519133" y="2825929"/>
            <a:ext cx="4650267" cy="3880097"/>
          </a:xfrm>
          <a:prstGeom prst="rect">
            <a:avLst/>
          </a:prstGeom>
        </p:spPr>
      </p:pic>
      <p:pic>
        <p:nvPicPr>
          <p:cNvPr id="9" name="Picture 8">
            <a:extLst>
              <a:ext uri="{FF2B5EF4-FFF2-40B4-BE49-F238E27FC236}">
                <a16:creationId xmlns:a16="http://schemas.microsoft.com/office/drawing/2014/main" xmlns="" id="{886EF2A3-9D8C-1B4D-82D0-3CC1AFBE0FE1}"/>
              </a:ext>
            </a:extLst>
          </p:cNvPr>
          <p:cNvPicPr>
            <a:picLocks noChangeAspect="1"/>
          </p:cNvPicPr>
          <p:nvPr/>
        </p:nvPicPr>
        <p:blipFill>
          <a:blip r:embed="rId4"/>
          <a:stretch>
            <a:fillRect/>
          </a:stretch>
        </p:blipFill>
        <p:spPr>
          <a:xfrm>
            <a:off x="0" y="2825929"/>
            <a:ext cx="5245100" cy="4286956"/>
          </a:xfrm>
          <a:prstGeom prst="rect">
            <a:avLst/>
          </a:prstGeom>
        </p:spPr>
      </p:pic>
    </p:spTree>
    <p:extLst>
      <p:ext uri="{BB962C8B-B14F-4D97-AF65-F5344CB8AC3E}">
        <p14:creationId xmlns:p14="http://schemas.microsoft.com/office/powerpoint/2010/main" val="15587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5. React Hooks – memo and callback hook</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267700" cy="1706174"/>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b="1" dirty="0" err="1"/>
              <a:t>useMemo</a:t>
            </a:r>
            <a:endParaRPr lang="en-US" altLang="en-US" sz="1400" b="1" dirty="0"/>
          </a:p>
          <a:p>
            <a:endParaRPr lang="en-US" altLang="en-US" sz="1400" dirty="0"/>
          </a:p>
          <a:p>
            <a:endParaRPr lang="en-US" altLang="en-US" sz="1400" dirty="0"/>
          </a:p>
          <a:p>
            <a:endParaRPr lang="en-US" altLang="en-US" sz="1400" dirty="0"/>
          </a:p>
          <a:p>
            <a:endParaRPr lang="en-US" altLang="en-US" sz="1400" dirty="0"/>
          </a:p>
          <a:p>
            <a:r>
              <a:rPr lang="en-US" altLang="en-US" sz="1400" dirty="0"/>
              <a:t>Returns a </a:t>
            </a:r>
            <a:r>
              <a:rPr lang="en-US" altLang="en-US" sz="1400" dirty="0">
                <a:hlinkClick r:id="rId3"/>
              </a:rPr>
              <a:t>memoized</a:t>
            </a:r>
            <a:r>
              <a:rPr lang="en-US" altLang="en-US" sz="1400" dirty="0"/>
              <a:t> value.</a:t>
            </a:r>
          </a:p>
          <a:p>
            <a:r>
              <a:rPr lang="en-US" altLang="en-US" sz="1400" dirty="0"/>
              <a:t>Pass a “create” function and an array of dependencies. </a:t>
            </a:r>
            <a:r>
              <a:rPr lang="en-US" altLang="en-US" sz="1400" dirty="0" err="1"/>
              <a:t>useMemo</a:t>
            </a:r>
            <a:r>
              <a:rPr lang="en-US" altLang="en-US" sz="1400" dirty="0"/>
              <a:t> will only recompute the </a:t>
            </a:r>
            <a:r>
              <a:rPr lang="en-US" altLang="en-US" sz="1400" dirty="0" err="1"/>
              <a:t>memoized</a:t>
            </a:r>
            <a:r>
              <a:rPr lang="en-US" altLang="en-US" sz="1400" dirty="0"/>
              <a:t> value when one of the dependencies has changed. This optimization helps to avoid expensive calculations on every render.</a:t>
            </a:r>
          </a:p>
          <a:p>
            <a:r>
              <a:rPr lang="en-US" altLang="en-US" sz="1400" dirty="0"/>
              <a:t>If no array is provided, a new value will be computed on every render.</a:t>
            </a:r>
          </a:p>
          <a:p>
            <a:endParaRPr lang="en-US" altLang="en-US" sz="1400" dirty="0"/>
          </a:p>
          <a:p>
            <a:r>
              <a:rPr lang="en-US" altLang="en-US" sz="1400" b="1" dirty="0" err="1"/>
              <a:t>useCallback</a:t>
            </a:r>
            <a:endParaRPr lang="en-US" altLang="en-US" sz="1400" b="1" dirty="0"/>
          </a:p>
          <a:p>
            <a:r>
              <a:rPr lang="en-US" sz="1400" dirty="0" err="1"/>
              <a:t>useCallback</a:t>
            </a:r>
            <a:r>
              <a:rPr lang="en-US" sz="1400" dirty="0"/>
              <a:t>(</a:t>
            </a:r>
            <a:r>
              <a:rPr lang="en-US" sz="1400" dirty="0" err="1"/>
              <a:t>fn</a:t>
            </a:r>
            <a:r>
              <a:rPr lang="en-US" sz="1400" dirty="0"/>
              <a:t>, deps)</a:t>
            </a:r>
            <a:r>
              <a:rPr lang="en-US" altLang="en-US" sz="1400" dirty="0"/>
              <a:t> is equivalent to </a:t>
            </a:r>
            <a:r>
              <a:rPr lang="en-US" sz="1400" dirty="0" err="1"/>
              <a:t>useMemo</a:t>
            </a:r>
            <a:r>
              <a:rPr lang="en-US" sz="1400" dirty="0"/>
              <a:t>(() =&gt; </a:t>
            </a:r>
            <a:r>
              <a:rPr lang="en-US" sz="1400" dirty="0" err="1"/>
              <a:t>fn</a:t>
            </a:r>
            <a:r>
              <a:rPr lang="en-US" sz="1400" dirty="0"/>
              <a:t>, deps)</a:t>
            </a:r>
            <a:r>
              <a:rPr lang="en-US" altLang="en-US" sz="1400" dirty="0"/>
              <a:t>.</a:t>
            </a:r>
          </a:p>
        </p:txBody>
      </p:sp>
      <p:pic>
        <p:nvPicPr>
          <p:cNvPr id="4" name="Picture 3">
            <a:extLst>
              <a:ext uri="{FF2B5EF4-FFF2-40B4-BE49-F238E27FC236}">
                <a16:creationId xmlns:a16="http://schemas.microsoft.com/office/drawing/2014/main" xmlns="" id="{A377FAEF-F358-3049-9BB1-7CE0C234FFF1}"/>
              </a:ext>
            </a:extLst>
          </p:cNvPr>
          <p:cNvPicPr>
            <a:picLocks noChangeAspect="1"/>
          </p:cNvPicPr>
          <p:nvPr/>
        </p:nvPicPr>
        <p:blipFill>
          <a:blip r:embed="rId4"/>
          <a:stretch>
            <a:fillRect/>
          </a:stretch>
        </p:blipFill>
        <p:spPr>
          <a:xfrm>
            <a:off x="114300" y="1373939"/>
            <a:ext cx="8915400" cy="740933"/>
          </a:xfrm>
          <a:prstGeom prst="rect">
            <a:avLst/>
          </a:prstGeom>
        </p:spPr>
      </p:pic>
    </p:spTree>
    <p:extLst>
      <p:ext uri="{BB962C8B-B14F-4D97-AF65-F5344CB8AC3E}">
        <p14:creationId xmlns:p14="http://schemas.microsoft.com/office/powerpoint/2010/main" val="39986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5. React Hooks – </a:t>
            </a:r>
            <a:r>
              <a:rPr lang="en-US" altLang="ja-JP" dirty="0" err="1">
                <a:ea typeface="Toshiba Sans Medium" panose="020B0603030403020204" pitchFamily="34" charset="0"/>
              </a:rPr>
              <a:t>contructor</a:t>
            </a:r>
            <a:r>
              <a:rPr lang="en-US" altLang="ja-JP" dirty="0">
                <a:ea typeface="Toshiba Sans Medium" panose="020B0603030403020204" pitchFamily="34" charset="0"/>
              </a:rPr>
              <a:t> trick</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267700" cy="1299773"/>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a:t>Sometime, you want to initialize some value even before the first render of component. In Class Component, you will simply put it in the constructor of class. But in Functional Component, there isn’t any Hook specific for this use case.</a:t>
            </a:r>
          </a:p>
          <a:p>
            <a:r>
              <a:rPr lang="en-US" altLang="en-US" sz="1400" dirty="0"/>
              <a:t>If you still want to write a Functional Component for this case, there is a trick: write anything you would write in the constructor and pass it as parameter of </a:t>
            </a:r>
            <a:r>
              <a:rPr lang="en-US" altLang="en-US" sz="1400" b="1" i="1" dirty="0" err="1"/>
              <a:t>useState</a:t>
            </a:r>
            <a:r>
              <a:rPr lang="en-US" altLang="en-US" sz="1400" b="1" i="1" dirty="0"/>
              <a:t>()</a:t>
            </a:r>
          </a:p>
        </p:txBody>
      </p:sp>
      <p:pic>
        <p:nvPicPr>
          <p:cNvPr id="5" name="Picture 4">
            <a:extLst>
              <a:ext uri="{FF2B5EF4-FFF2-40B4-BE49-F238E27FC236}">
                <a16:creationId xmlns:a16="http://schemas.microsoft.com/office/drawing/2014/main" xmlns="" id="{1CCE31DC-8553-844B-8512-6098A7333E88}"/>
              </a:ext>
            </a:extLst>
          </p:cNvPr>
          <p:cNvPicPr>
            <a:picLocks noChangeAspect="1"/>
          </p:cNvPicPr>
          <p:nvPr/>
        </p:nvPicPr>
        <p:blipFill>
          <a:blip r:embed="rId3"/>
          <a:stretch>
            <a:fillRect/>
          </a:stretch>
        </p:blipFill>
        <p:spPr>
          <a:xfrm>
            <a:off x="1998480" y="1486316"/>
            <a:ext cx="5147040" cy="5549483"/>
          </a:xfrm>
          <a:prstGeom prst="rect">
            <a:avLst/>
          </a:prstGeom>
        </p:spPr>
      </p:pic>
    </p:spTree>
    <p:extLst>
      <p:ext uri="{BB962C8B-B14F-4D97-AF65-F5344CB8AC3E}">
        <p14:creationId xmlns:p14="http://schemas.microsoft.com/office/powerpoint/2010/main" val="498543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5. React Hooks – Reuse hook (custom hook)</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495300" y="1024327"/>
            <a:ext cx="8267700" cy="740933"/>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a:t>By writing custom hooks, you can reuse stateful logic in Function Component which very hard or sometime impossible in Class Component</a:t>
            </a:r>
          </a:p>
        </p:txBody>
      </p:sp>
      <p:pic>
        <p:nvPicPr>
          <p:cNvPr id="8" name="Picture 7">
            <a:extLst>
              <a:ext uri="{FF2B5EF4-FFF2-40B4-BE49-F238E27FC236}">
                <a16:creationId xmlns:a16="http://schemas.microsoft.com/office/drawing/2014/main" xmlns="" id="{CEE710D1-341D-F247-B171-DBABA89FA29F}"/>
              </a:ext>
            </a:extLst>
          </p:cNvPr>
          <p:cNvPicPr>
            <a:picLocks noChangeAspect="1"/>
          </p:cNvPicPr>
          <p:nvPr/>
        </p:nvPicPr>
        <p:blipFill>
          <a:blip r:embed="rId3"/>
          <a:stretch>
            <a:fillRect/>
          </a:stretch>
        </p:blipFill>
        <p:spPr>
          <a:xfrm>
            <a:off x="4958361" y="791733"/>
            <a:ext cx="3645418" cy="3437367"/>
          </a:xfrm>
          <a:prstGeom prst="rect">
            <a:avLst/>
          </a:prstGeom>
        </p:spPr>
      </p:pic>
      <p:pic>
        <p:nvPicPr>
          <p:cNvPr id="10" name="Picture 9">
            <a:extLst>
              <a:ext uri="{FF2B5EF4-FFF2-40B4-BE49-F238E27FC236}">
                <a16:creationId xmlns:a16="http://schemas.microsoft.com/office/drawing/2014/main" xmlns="" id="{43F1E887-D274-8C4F-A59A-80D669FE2AC0}"/>
              </a:ext>
            </a:extLst>
          </p:cNvPr>
          <p:cNvPicPr>
            <a:picLocks noChangeAspect="1"/>
          </p:cNvPicPr>
          <p:nvPr/>
        </p:nvPicPr>
        <p:blipFill>
          <a:blip r:embed="rId4"/>
          <a:stretch>
            <a:fillRect/>
          </a:stretch>
        </p:blipFill>
        <p:spPr>
          <a:xfrm>
            <a:off x="-157219" y="1066968"/>
            <a:ext cx="4886439" cy="5283201"/>
          </a:xfrm>
          <a:prstGeom prst="rect">
            <a:avLst/>
          </a:prstGeom>
        </p:spPr>
      </p:pic>
      <p:cxnSp>
        <p:nvCxnSpPr>
          <p:cNvPr id="12" name="Straight Arrow Connector 11">
            <a:extLst>
              <a:ext uri="{FF2B5EF4-FFF2-40B4-BE49-F238E27FC236}">
                <a16:creationId xmlns:a16="http://schemas.microsoft.com/office/drawing/2014/main" xmlns="" id="{56267800-FF85-BC4B-A603-6FA3826658AC}"/>
              </a:ext>
            </a:extLst>
          </p:cNvPr>
          <p:cNvCxnSpPr/>
          <p:nvPr/>
        </p:nvCxnSpPr>
        <p:spPr>
          <a:xfrm>
            <a:off x="4419600" y="3556000"/>
            <a:ext cx="7874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Picture 13">
            <a:extLst>
              <a:ext uri="{FF2B5EF4-FFF2-40B4-BE49-F238E27FC236}">
                <a16:creationId xmlns:a16="http://schemas.microsoft.com/office/drawing/2014/main" xmlns="" id="{19B093B0-DF2B-A340-906B-7CC6075A7380}"/>
              </a:ext>
            </a:extLst>
          </p:cNvPr>
          <p:cNvPicPr>
            <a:picLocks noChangeAspect="1"/>
          </p:cNvPicPr>
          <p:nvPr/>
        </p:nvPicPr>
        <p:blipFill>
          <a:blip r:embed="rId5"/>
          <a:stretch>
            <a:fillRect/>
          </a:stretch>
        </p:blipFill>
        <p:spPr>
          <a:xfrm>
            <a:off x="4958361" y="3257653"/>
            <a:ext cx="4197206" cy="3437367"/>
          </a:xfrm>
          <a:prstGeom prst="rect">
            <a:avLst/>
          </a:prstGeom>
        </p:spPr>
      </p:pic>
    </p:spTree>
    <p:extLst>
      <p:ext uri="{BB962C8B-B14F-4D97-AF65-F5344CB8AC3E}">
        <p14:creationId xmlns:p14="http://schemas.microsoft.com/office/powerpoint/2010/main" val="3701299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lstStyle/>
          <a:p>
            <a:pPr marL="285750" lvl="0" indent="-285750" defTabSz="914400">
              <a:lnSpc>
                <a:spcPct val="150000"/>
              </a:lnSpc>
              <a:buFont typeface="Wingdings" pitchFamily="2" charset="2"/>
              <a:buChar char="q"/>
            </a:pPr>
            <a:endParaRPr kumimoji="0" lang="en-US" sz="1400" dirty="0">
              <a:solidFill>
                <a:srgbClr val="000000"/>
              </a:solidFill>
              <a:ea typeface="ＭＳ Ｐゴシック"/>
            </a:endParaRPr>
          </a:p>
        </p:txBody>
      </p:sp>
      <p:sp>
        <p:nvSpPr>
          <p:cNvPr id="3" name="テキスト プレースホルダー 2"/>
          <p:cNvSpPr>
            <a:spLocks noGrp="1"/>
          </p:cNvSpPr>
          <p:nvPr>
            <p:ph type="body" sz="quarter" idx="10"/>
          </p:nvPr>
        </p:nvSpPr>
        <p:spPr>
          <a:xfrm>
            <a:off x="8626" y="0"/>
            <a:ext cx="9144000" cy="740933"/>
          </a:xfrm>
        </p:spPr>
        <p:txBody>
          <a:bodyPr/>
          <a:lstStyle/>
          <a:p>
            <a:r>
              <a:rPr lang="en-US" altLang="ja-JP" dirty="0">
                <a:ea typeface="Toshiba Sans Medium" panose="020B0603030403020204" pitchFamily="34" charset="0"/>
              </a:rPr>
              <a:t>5</a:t>
            </a:r>
            <a:r>
              <a:rPr lang="en-US" altLang="ja-JP">
                <a:ea typeface="Toshiba Sans Medium" panose="020B0603030403020204" pitchFamily="34" charset="0"/>
              </a:rPr>
              <a:t>. </a:t>
            </a:r>
            <a:r>
              <a:rPr lang="en-US" altLang="ja-JP" dirty="0" err="1">
                <a:ea typeface="Toshiba Sans Medium" panose="020B0603030403020204" pitchFamily="34" charset="0"/>
              </a:rPr>
              <a:t>QnAs</a:t>
            </a:r>
            <a:endParaRPr lang="en-US" altLang="ja-JP" dirty="0">
              <a:ea typeface="Toshiba Sans Medium" panose="020B0603030403020204" pitchFamily="34" charset="0"/>
            </a:endParaRPr>
          </a:p>
        </p:txBody>
      </p:sp>
    </p:spTree>
    <p:extLst>
      <p:ext uri="{BB962C8B-B14F-4D97-AF65-F5344CB8AC3E}">
        <p14:creationId xmlns:p14="http://schemas.microsoft.com/office/powerpoint/2010/main" val="2055231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lstStyle/>
          <a:p>
            <a:pPr marL="285750" lvl="0" indent="-285750" defTabSz="914400">
              <a:lnSpc>
                <a:spcPct val="150000"/>
              </a:lnSpc>
              <a:buFont typeface="Wingdings" pitchFamily="2" charset="2"/>
              <a:buChar char="q"/>
            </a:pPr>
            <a:r>
              <a:rPr kumimoji="0" lang="en-US" sz="1400" dirty="0">
                <a:solidFill>
                  <a:srgbClr val="000000"/>
                </a:solidFill>
                <a:ea typeface="ＭＳ Ｐゴシック"/>
              </a:rPr>
              <a:t>From Random List screen, create a nested page for each item in the list.</a:t>
            </a:r>
          </a:p>
          <a:p>
            <a:pPr marL="285750" lvl="0" indent="-285750" defTabSz="914400">
              <a:lnSpc>
                <a:spcPct val="150000"/>
              </a:lnSpc>
              <a:buFont typeface="Wingdings" pitchFamily="2" charset="2"/>
              <a:buChar char="q"/>
            </a:pPr>
            <a:r>
              <a:rPr kumimoji="0" lang="en-US" sz="1400" dirty="0">
                <a:solidFill>
                  <a:srgbClr val="000000"/>
                </a:solidFill>
                <a:ea typeface="ＭＳ Ｐゴシック"/>
              </a:rPr>
              <a:t>Re-write every component in project to Function Component</a:t>
            </a:r>
          </a:p>
        </p:txBody>
      </p:sp>
      <p:sp>
        <p:nvSpPr>
          <p:cNvPr id="3" name="テキスト プレースホルダー 2"/>
          <p:cNvSpPr>
            <a:spLocks noGrp="1"/>
          </p:cNvSpPr>
          <p:nvPr>
            <p:ph type="body" sz="quarter" idx="10"/>
          </p:nvPr>
        </p:nvSpPr>
        <p:spPr>
          <a:xfrm>
            <a:off x="8626" y="0"/>
            <a:ext cx="9144000" cy="740933"/>
          </a:xfrm>
        </p:spPr>
        <p:txBody>
          <a:bodyPr/>
          <a:lstStyle/>
          <a:p>
            <a:r>
              <a:rPr lang="en-US" altLang="ja-JP" dirty="0">
                <a:ea typeface="Toshiba Sans Medium" panose="020B0603030403020204" pitchFamily="34" charset="0"/>
              </a:rPr>
              <a:t>8. Homework</a:t>
            </a:r>
          </a:p>
        </p:txBody>
      </p:sp>
    </p:spTree>
    <p:extLst>
      <p:ext uri="{BB962C8B-B14F-4D97-AF65-F5344CB8AC3E}">
        <p14:creationId xmlns:p14="http://schemas.microsoft.com/office/powerpoint/2010/main" val="372892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4"/>
          </p:nvPr>
        </p:nvSpPr>
        <p:spPr/>
        <p:txBody>
          <a:bodyPr/>
          <a:lstStyle/>
          <a:p>
            <a:pPr marL="0" indent="0"/>
            <a:r>
              <a:rPr lang="en-US" altLang="en-US" sz="1400" dirty="0"/>
              <a:t>As your app grows, you can catch a lot of bugs with </a:t>
            </a:r>
            <a:r>
              <a:rPr lang="en-US" altLang="en-US" sz="1400" dirty="0" err="1"/>
              <a:t>typechecking</a:t>
            </a:r>
            <a:r>
              <a:rPr lang="en-US" altLang="en-US" sz="1400" dirty="0"/>
              <a:t>. For some applications, you can use JavaScript extensions like </a:t>
            </a:r>
            <a:r>
              <a:rPr lang="en-US" altLang="en-US" sz="1400" dirty="0">
                <a:hlinkClick r:id="rId2"/>
              </a:rPr>
              <a:t>Flow</a:t>
            </a:r>
            <a:r>
              <a:rPr lang="en-US" altLang="en-US" sz="1400" dirty="0"/>
              <a:t> or </a:t>
            </a:r>
            <a:r>
              <a:rPr lang="en-US" altLang="en-US" sz="1400" dirty="0">
                <a:hlinkClick r:id="rId3"/>
              </a:rPr>
              <a:t>TypeScript</a:t>
            </a:r>
            <a:r>
              <a:rPr lang="en-US" altLang="en-US" sz="1400" dirty="0"/>
              <a:t> to </a:t>
            </a:r>
            <a:r>
              <a:rPr lang="en-US" altLang="en-US" sz="1400" dirty="0" err="1"/>
              <a:t>typecheck</a:t>
            </a:r>
            <a:r>
              <a:rPr lang="en-US" altLang="en-US" sz="1400" dirty="0"/>
              <a:t> your whole application. But even if you don’t use those, React has some built-in </a:t>
            </a:r>
            <a:r>
              <a:rPr lang="en-US" altLang="en-US" sz="1400" dirty="0" err="1"/>
              <a:t>typechecking</a:t>
            </a:r>
            <a:r>
              <a:rPr lang="en-US" altLang="en-US" sz="1400" dirty="0"/>
              <a:t> abilities. To run </a:t>
            </a:r>
            <a:r>
              <a:rPr lang="en-US" altLang="en-US" sz="1400" dirty="0" err="1"/>
              <a:t>typechecking</a:t>
            </a:r>
            <a:r>
              <a:rPr lang="en-US" altLang="en-US" sz="1400" dirty="0"/>
              <a:t> on the props for a component, you can assign the special </a:t>
            </a:r>
            <a:r>
              <a:rPr lang="en-US" sz="1400" dirty="0" err="1"/>
              <a:t>propTypes</a:t>
            </a:r>
            <a:r>
              <a:rPr lang="en-US" altLang="en-US" sz="1400" dirty="0"/>
              <a:t> property.</a:t>
            </a:r>
            <a:endParaRPr lang="en-US" sz="1400" b="1" dirty="0"/>
          </a:p>
        </p:txBody>
      </p:sp>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1. </a:t>
            </a:r>
            <a:r>
              <a:rPr lang="en-US" altLang="ja-JP" dirty="0" err="1"/>
              <a:t>PropTypes</a:t>
            </a:r>
            <a:endParaRPr lang="en-US" altLang="ja-JP" dirty="0"/>
          </a:p>
        </p:txBody>
      </p:sp>
      <p:pic>
        <p:nvPicPr>
          <p:cNvPr id="5" name="Picture 4">
            <a:extLst>
              <a:ext uri="{FF2B5EF4-FFF2-40B4-BE49-F238E27FC236}">
                <a16:creationId xmlns:a16="http://schemas.microsoft.com/office/drawing/2014/main" xmlns="" id="{8F16A62A-FECF-F34C-84AB-999BD5AA967B}"/>
              </a:ext>
            </a:extLst>
          </p:cNvPr>
          <p:cNvPicPr>
            <a:picLocks noChangeAspect="1"/>
          </p:cNvPicPr>
          <p:nvPr/>
        </p:nvPicPr>
        <p:blipFill>
          <a:blip r:embed="rId4"/>
          <a:stretch>
            <a:fillRect/>
          </a:stretch>
        </p:blipFill>
        <p:spPr>
          <a:xfrm>
            <a:off x="348300" y="2016469"/>
            <a:ext cx="8447400" cy="2825062"/>
          </a:xfrm>
          <a:prstGeom prst="rect">
            <a:avLst/>
          </a:prstGeom>
        </p:spPr>
      </p:pic>
      <p:sp>
        <p:nvSpPr>
          <p:cNvPr id="7" name="テキスト プレースホルダー 8">
            <a:extLst>
              <a:ext uri="{FF2B5EF4-FFF2-40B4-BE49-F238E27FC236}">
                <a16:creationId xmlns:a16="http://schemas.microsoft.com/office/drawing/2014/main" xmlns="" id="{2FE14AA4-2C1B-6344-AC7E-D8DED06258B1}"/>
              </a:ext>
            </a:extLst>
          </p:cNvPr>
          <p:cNvSpPr txBox="1">
            <a:spLocks/>
          </p:cNvSpPr>
          <p:nvPr/>
        </p:nvSpPr>
        <p:spPr>
          <a:xfrm>
            <a:off x="468000" y="5077041"/>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en-US" sz="1400" dirty="0" err="1"/>
              <a:t>PropTypes</a:t>
            </a:r>
            <a:r>
              <a:rPr lang="en-US" altLang="en-US" sz="1400" dirty="0"/>
              <a:t> exports a range of validators that can be used to make sure the data you receive is valid. In this example, we’re using </a:t>
            </a:r>
            <a:r>
              <a:rPr lang="en-US" altLang="en-US" sz="1400" i="1" dirty="0" err="1"/>
              <a:t>PropTypes.string</a:t>
            </a:r>
            <a:r>
              <a:rPr lang="en-US" altLang="en-US" sz="1400" dirty="0"/>
              <a:t>. When an invalid value is provided for a prop, a warning will be shown in the JavaScript console. For performance reasons, </a:t>
            </a:r>
            <a:r>
              <a:rPr lang="en-US" altLang="en-US" sz="1400" dirty="0" err="1"/>
              <a:t>propTypes</a:t>
            </a:r>
            <a:r>
              <a:rPr lang="en-US" altLang="en-US" sz="1400" dirty="0"/>
              <a:t> is only checked in development mode.</a:t>
            </a:r>
          </a:p>
          <a:p>
            <a:r>
              <a:rPr lang="en-US" sz="1400" dirty="0"/>
              <a:t/>
            </a:r>
            <a:br>
              <a:rPr lang="en-US" sz="1400" dirty="0"/>
            </a:br>
            <a:endParaRPr lang="en-US" sz="1400" b="1" dirty="0"/>
          </a:p>
        </p:txBody>
      </p:sp>
    </p:spTree>
    <p:extLst>
      <p:ext uri="{BB962C8B-B14F-4D97-AF65-F5344CB8AC3E}">
        <p14:creationId xmlns:p14="http://schemas.microsoft.com/office/powerpoint/2010/main" val="339601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2.1. Events</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Handling events with React elements has some syntactic differences:</a:t>
            </a:r>
            <a:endParaRPr lang="en-US" sz="1400" dirty="0"/>
          </a:p>
          <a:p>
            <a:pPr marL="742950" lvl="1" indent="-285750"/>
            <a:r>
              <a:rPr lang="en-US" altLang="en-US" sz="1400" dirty="0"/>
              <a:t>React event handlers are named using </a:t>
            </a:r>
            <a:r>
              <a:rPr lang="en-US" altLang="en-US" sz="1400" dirty="0" err="1"/>
              <a:t>camelCase</a:t>
            </a:r>
            <a:r>
              <a:rPr lang="en-US" altLang="en-US" sz="1400" dirty="0"/>
              <a:t>, rather than lowercase.</a:t>
            </a:r>
            <a:endParaRPr lang="en-US" sz="1400" dirty="0"/>
          </a:p>
          <a:p>
            <a:pPr marL="742950" lvl="1" indent="-285750"/>
            <a:r>
              <a:rPr lang="en-US" altLang="en-US" sz="1400" dirty="0"/>
              <a:t>With JSX you pass a function as the event handler, rather than a string.</a:t>
            </a:r>
          </a:p>
          <a:p>
            <a:pPr marL="742950" lvl="1" indent="-285750"/>
            <a:r>
              <a:rPr lang="en-US" sz="1400" dirty="0"/>
              <a:t>Event handler context need to be bound.</a:t>
            </a:r>
          </a:p>
        </p:txBody>
      </p:sp>
    </p:spTree>
    <p:extLst>
      <p:ext uri="{BB962C8B-B14F-4D97-AF65-F5344CB8AC3E}">
        <p14:creationId xmlns:p14="http://schemas.microsoft.com/office/powerpoint/2010/main" val="4277822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2.2 Refs</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Create ref by using </a:t>
            </a:r>
            <a:r>
              <a:rPr lang="en-US" sz="1400" b="1" dirty="0" err="1">
                <a:solidFill>
                  <a:srgbClr val="FF0000"/>
                </a:solidFill>
              </a:rPr>
              <a:t>React.createRef</a:t>
            </a:r>
            <a:r>
              <a:rPr lang="en-US" sz="1400" b="1" dirty="0">
                <a:solidFill>
                  <a:srgbClr val="FF0000"/>
                </a:solidFill>
              </a:rPr>
              <a:t>()</a:t>
            </a:r>
          </a:p>
          <a:p>
            <a:pPr marL="342900" indent="-342900">
              <a:buFont typeface="Wingdings" pitchFamily="2" charset="2"/>
              <a:buChar char="q"/>
            </a:pPr>
            <a:r>
              <a:rPr lang="en-US" sz="1400" b="1" dirty="0"/>
              <a:t>React supports a special attribute that you can attach to any component.  </a:t>
            </a:r>
            <a:endParaRPr lang="en-US" sz="1400" dirty="0"/>
          </a:p>
          <a:p>
            <a:pPr marL="742950" lvl="1" indent="-285750"/>
            <a:r>
              <a:rPr lang="en-US" altLang="en-US" sz="1400" dirty="0"/>
              <a:t>If attach to a standard HTML element, it will refer to JS instance of that element.</a:t>
            </a:r>
            <a:endParaRPr lang="en-US" sz="1400" dirty="0"/>
          </a:p>
          <a:p>
            <a:pPr marL="742950" lvl="1" indent="-285750"/>
            <a:r>
              <a:rPr lang="en-US" altLang="en-US" sz="1400" dirty="0"/>
              <a:t>If attach to a React Class Component, it will refer to instance of that class.</a:t>
            </a:r>
          </a:p>
          <a:p>
            <a:pPr marL="742950" lvl="1" indent="-285750"/>
            <a:r>
              <a:rPr lang="en-US" sz="1400" dirty="0"/>
              <a:t>You cannot directly attach ref to a Functional Component, use </a:t>
            </a:r>
            <a:r>
              <a:rPr lang="en-US" sz="1400" b="1" dirty="0" err="1"/>
              <a:t>React.forwardRef</a:t>
            </a:r>
            <a:r>
              <a:rPr lang="en-US" sz="1400" dirty="0"/>
              <a:t> in this case.</a:t>
            </a:r>
          </a:p>
        </p:txBody>
      </p:sp>
      <p:sp>
        <p:nvSpPr>
          <p:cNvPr id="4" name="テキスト プレースホルダー 8"/>
          <p:cNvSpPr txBox="1">
            <a:spLocks/>
          </p:cNvSpPr>
          <p:nvPr/>
        </p:nvSpPr>
        <p:spPr>
          <a:xfrm>
            <a:off x="620400" y="2392463"/>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Ref usually use in some case you need to do something in imperative way.</a:t>
            </a:r>
            <a:endParaRPr lang="en-US" sz="1400" dirty="0"/>
          </a:p>
        </p:txBody>
      </p:sp>
    </p:spTree>
    <p:extLst>
      <p:ext uri="{BB962C8B-B14F-4D97-AF65-F5344CB8AC3E}">
        <p14:creationId xmlns:p14="http://schemas.microsoft.com/office/powerpoint/2010/main" val="427436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2.2 Refs</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Attach ref to standard HTML</a:t>
            </a:r>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44" y="1775721"/>
            <a:ext cx="7652111" cy="3923846"/>
          </a:xfrm>
          <a:prstGeom prst="rect">
            <a:avLst/>
          </a:prstGeom>
        </p:spPr>
      </p:pic>
    </p:spTree>
    <p:extLst>
      <p:ext uri="{BB962C8B-B14F-4D97-AF65-F5344CB8AC3E}">
        <p14:creationId xmlns:p14="http://schemas.microsoft.com/office/powerpoint/2010/main" val="1940954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2.2 Refs</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Attach ref to standard HTML</a:t>
            </a:r>
            <a:endParaRPr lang="en-US" sz="1400" dirty="0"/>
          </a:p>
        </p:txBody>
      </p:sp>
      <p:pic>
        <p:nvPicPr>
          <p:cNvPr id="2" name="Picture 1"/>
          <p:cNvPicPr>
            <a:picLocks noChangeAspect="1"/>
          </p:cNvPicPr>
          <p:nvPr/>
        </p:nvPicPr>
        <p:blipFill>
          <a:blip r:embed="rId3"/>
          <a:stretch>
            <a:fillRect/>
          </a:stretch>
        </p:blipFill>
        <p:spPr>
          <a:xfrm>
            <a:off x="308849" y="1502719"/>
            <a:ext cx="8519551" cy="4905808"/>
          </a:xfrm>
          <a:prstGeom prst="rect">
            <a:avLst/>
          </a:prstGeom>
        </p:spPr>
      </p:pic>
    </p:spTree>
    <p:extLst>
      <p:ext uri="{BB962C8B-B14F-4D97-AF65-F5344CB8AC3E}">
        <p14:creationId xmlns:p14="http://schemas.microsoft.com/office/powerpoint/2010/main" val="174253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2.2 Refs</a:t>
            </a:r>
            <a:endParaRPr lang="en-US" altLang="ja-JP" sz="800" b="1" dirty="0">
              <a:latin typeface="+mj-lt"/>
              <a:ea typeface="Toshiba Sans Medium" panose="020B0603030403020204" pitchFamily="34" charset="0"/>
            </a:endParaRPr>
          </a:p>
        </p:txBody>
      </p:sp>
      <p:sp>
        <p:nvSpPr>
          <p:cNvPr id="5"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Attach ref to React Class Component</a:t>
            </a:r>
            <a:endParaRPr lang="en-US" sz="1400" dirty="0"/>
          </a:p>
        </p:txBody>
      </p:sp>
      <p:pic>
        <p:nvPicPr>
          <p:cNvPr id="4" name="Picture 3"/>
          <p:cNvPicPr>
            <a:picLocks noChangeAspect="1"/>
          </p:cNvPicPr>
          <p:nvPr/>
        </p:nvPicPr>
        <p:blipFill>
          <a:blip r:embed="rId3"/>
          <a:stretch>
            <a:fillRect/>
          </a:stretch>
        </p:blipFill>
        <p:spPr>
          <a:xfrm>
            <a:off x="201284" y="1492327"/>
            <a:ext cx="8741432" cy="5033573"/>
          </a:xfrm>
          <a:prstGeom prst="rect">
            <a:avLst/>
          </a:prstGeom>
        </p:spPr>
      </p:pic>
    </p:spTree>
    <p:extLst>
      <p:ext uri="{BB962C8B-B14F-4D97-AF65-F5344CB8AC3E}">
        <p14:creationId xmlns:p14="http://schemas.microsoft.com/office/powerpoint/2010/main" val="61499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lang="en-US" altLang="ja-JP" dirty="0">
                <a:ea typeface="Toshiba Sans Medium" panose="020B0603030403020204" pitchFamily="34" charset="0"/>
              </a:rPr>
              <a:t>2.3 Form</a:t>
            </a:r>
            <a:endParaRPr lang="en-US" altLang="ja-JP" sz="800" b="1" dirty="0">
              <a:latin typeface="+mj-lt"/>
              <a:ea typeface="Toshiba Sans Medium" panose="020B0603030403020204" pitchFamily="34" charset="0"/>
            </a:endParaRPr>
          </a:p>
        </p:txBody>
      </p:sp>
      <p:sp>
        <p:nvSpPr>
          <p:cNvPr id="6" name="テキスト プレースホルダー 8"/>
          <p:cNvSpPr txBox="1">
            <a:spLocks/>
          </p:cNvSpPr>
          <p:nvPr/>
        </p:nvSpPr>
        <p:spPr>
          <a:xfrm>
            <a:off x="620400" y="1024327"/>
            <a:ext cx="8208000" cy="468000"/>
          </a:xfrm>
          <a:prstGeom prst="rect">
            <a:avLst/>
          </a:prstGeom>
        </p:spPr>
        <p:txBody>
          <a:bodyPr lIns="0" anchor="t" anchorCtr="0"/>
          <a:lstStyle>
            <a:lvl1pPr marL="171450" indent="-171450" algn="l" defTabSz="685800" rtl="0" eaLnBrk="1" latinLnBrk="0" hangingPunct="1">
              <a:lnSpc>
                <a:spcPct val="100000"/>
              </a:lnSpc>
              <a:spcBef>
                <a:spcPts val="0"/>
              </a:spcBef>
              <a:buFont typeface="Wingdings" charset="2"/>
              <a:buNone/>
              <a:defRPr kumimoji="1" lang="ja-JP" altLang="en-US" sz="2800" kern="1200">
                <a:solidFill>
                  <a:schemeClr val="tx1"/>
                </a:solidFill>
                <a:latin typeface="+mn-lt"/>
                <a:ea typeface="Toshiba Sans CN Regular" panose="020B0500000000000000"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42900" indent="-342900">
              <a:buFont typeface="Wingdings" pitchFamily="2" charset="2"/>
              <a:buChar char="q"/>
            </a:pPr>
            <a:r>
              <a:rPr lang="en-US" sz="1400" b="1" dirty="0"/>
              <a:t>There are 2 kinds of form components in React </a:t>
            </a:r>
            <a:endParaRPr lang="en-US" sz="1400" dirty="0"/>
          </a:p>
          <a:p>
            <a:pPr marL="742950" lvl="1" indent="-285750"/>
            <a:r>
              <a:rPr lang="en-US" altLang="en-US" sz="1400" dirty="0"/>
              <a:t>Controlled Components.</a:t>
            </a:r>
            <a:endParaRPr lang="en-US" sz="1400" dirty="0"/>
          </a:p>
          <a:p>
            <a:pPr marL="742950" lvl="1" indent="-285750"/>
            <a:r>
              <a:rPr lang="en-US" altLang="en-US" sz="1400" dirty="0"/>
              <a:t>Uncontrolled Components.</a:t>
            </a:r>
            <a:endParaRPr lang="en-US" sz="1400" dirty="0"/>
          </a:p>
        </p:txBody>
      </p:sp>
      <p:pic>
        <p:nvPicPr>
          <p:cNvPr id="2" name="Picture 1"/>
          <p:cNvPicPr>
            <a:picLocks noChangeAspect="1"/>
          </p:cNvPicPr>
          <p:nvPr/>
        </p:nvPicPr>
        <p:blipFill>
          <a:blip r:embed="rId3"/>
          <a:stretch>
            <a:fillRect/>
          </a:stretch>
        </p:blipFill>
        <p:spPr>
          <a:xfrm>
            <a:off x="975125" y="1741711"/>
            <a:ext cx="7193750" cy="4825346"/>
          </a:xfrm>
          <a:prstGeom prst="rect">
            <a:avLst/>
          </a:prstGeom>
        </p:spPr>
      </p:pic>
    </p:spTree>
    <p:extLst>
      <p:ext uri="{BB962C8B-B14F-4D97-AF65-F5344CB8AC3E}">
        <p14:creationId xmlns:p14="http://schemas.microsoft.com/office/powerpoint/2010/main" val="841631554"/>
      </p:ext>
    </p:extLst>
  </p:cSld>
  <p:clrMapOvr>
    <a:masterClrMapping/>
  </p:clrMapOvr>
</p:sld>
</file>

<file path=ppt/theme/theme1.xml><?xml version="1.0" encoding="utf-8"?>
<a:theme xmlns:a="http://schemas.openxmlformats.org/drawingml/2006/main" name="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Segoe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4x3_EN.pptx" id="{A5931476-291D-4099-8816-DD0D01C4A52A}" vid="{5E94C5B7-7AF5-4E08-BDAD-7C26A55E1D2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180924_PPT_Template_4x3_EN</Template>
  <TotalTime>0</TotalTime>
  <Words>859</Words>
  <Application>Microsoft Office PowerPoint</Application>
  <PresentationFormat>On-screen Show (4:3)</PresentationFormat>
  <Paragraphs>148</Paragraphs>
  <Slides>25</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ＭＳ Ｐゴシック</vt:lpstr>
      <vt:lpstr>Arial</vt:lpstr>
      <vt:lpstr>Calibri</vt:lpstr>
      <vt:lpstr>Segoe UI</vt:lpstr>
      <vt:lpstr>Toshiba Sans</vt:lpstr>
      <vt:lpstr>Toshiba Sans CN Medium</vt:lpstr>
      <vt:lpstr>Toshiba Sans CN Regular</vt:lpstr>
      <vt:lpstr>Toshiba Sans Light</vt:lpstr>
      <vt:lpstr>Toshiba Sans Medium</vt:lpstr>
      <vt:lpstr>Wingdings</vt:lpstr>
      <vt:lpstr>東芝 Pゴシック Regular</vt:lpstr>
      <vt:lpstr>テーマ1</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2018-08-24T12:43:57Z</dcterms:created>
  <dcterms:modified xsi:type="dcterms:W3CDTF">2019-12-24T02:18:10Z</dcterms:modified>
</cp:coreProperties>
</file>