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Мандатное разграничение прав в Linux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октября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93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Создать от имени суперпользователя html-файл /var/www/html/test.html</a:t>
            </a:r>
          </a:p>
          <a:p>
            <a:pPr lvl="0"/>
            <a:r>
              <a:rPr/>
              <a:t>Обратиться к файлу через веб-сервер, введя в браузере адрес http://127.0.0.1/test.html</a:t>
            </a:r>
          </a:p>
          <a:p>
            <a:pPr lvl="0"/>
            <a:r>
              <a:rPr/>
              <a:t>Проверить контекст файла test.html можно командой ls -Z /var/www/html/test.html</a:t>
            </a:r>
          </a:p>
          <a:p>
            <a:pPr lvl="0"/>
            <a:r>
              <a:rPr/>
              <a:t>Измените контекст файла /var/www/html/test.html с httpd_sys_content_t на samba_share_t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93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57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81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Попробовать ещё раз получить доступ к файлу через веб-сервер</a:t>
            </a:r>
          </a:p>
          <a:p>
            <a:pPr lvl="0"/>
            <a:r>
              <a:rPr/>
              <a:t>Попробовать запустить веб-сервер Apache на прослушивание ТСР-порта 81 и убедиться, что порт 81 появился в списке</a:t>
            </a:r>
          </a:p>
          <a:p>
            <a:pPr lvl="0"/>
            <a:r>
              <a:rPr/>
              <a:t>Выполнять перезапуск веб-сервера Apache и проанализировать лог-файлы</a:t>
            </a:r>
          </a:p>
          <a:p>
            <a:pPr lvl="0"/>
            <a:r>
              <a:rPr/>
              <a:t>Вернуть контекст httpd_sys_cоntent__t к файлу /var/www/html/ test.html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6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Попробовать получить доступ к файлу через веб-сервер, введя в браузере адрес http://127.0.0.1:81/test.html</a:t>
            </a:r>
          </a:p>
          <a:p>
            <a:pPr lvl="0"/>
            <a:r>
              <a:rPr/>
              <a:t>Удалить файл /var/www/html/test.html.- Удалить файл /var/www/html/test.html.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работы я получил практическое знакомство с технологией SELinux и развил навыки работы с ним.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Развить навыки администрирования OC Linux. Получить первое практическое знакомство с технологией SELinux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Подготовка лабораторного стенда</a:t>
            </a:r>
          </a:p>
          <a:p>
            <a:pPr lvl="0"/>
            <a:r>
              <a:rPr/>
              <a:t>Задать параметр ServerName в конфигурационном файле /etc/httpd/httpd.conf</a:t>
            </a:r>
          </a:p>
          <a:p>
            <a:pPr lvl="0"/>
            <a:r>
              <a:rPr/>
              <a:t>Проследить, чтобы пакетный фильтр был отключён или в своей рабочей конфигурации позволял подключаться к 80-у и 81-у портам протокола tcp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00300"/>
            <a:ext cx="8229600" cy="99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Убедиться, что SELinux работает в режиме enforcing политики targeted с помощью команд getenforce и sestatus</a:t>
            </a:r>
          </a:p>
          <a:p>
            <a:pPr lvl="0"/>
            <a:r>
              <a:rPr/>
              <a:t>Проверять, что услуга httpd работает</a:t>
            </a:r>
          </a:p>
          <a:p>
            <a:pPr lvl="0"/>
            <a:r>
              <a:rPr/>
              <a:t>Использовать команду ps auxZ | grep httpd, найти веб-сервер Apache в списке процессов</a:t>
            </a:r>
          </a:p>
          <a:p>
            <a:pPr lvl="0"/>
            <a:r>
              <a:rPr/>
              <a:t>Посмотрить статистику по политике с помощью команды seinfo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</dc:title>
  <dc:creator>Нгуен Дык Ань</dc:creator>
  <cp:keywords/>
  <dcterms:created xsi:type="dcterms:W3CDTF">2024-10-12T09:42:22Z</dcterms:created>
  <dcterms:modified xsi:type="dcterms:W3CDTF">2024-10-12T09:42:22Z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11 октября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Мандатное разграничение прав в Linux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