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NguyenDucAnh0512" TargetMode="External" /><Relationship Id="rId3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Индивидуальному проекту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Этап 2. Установка DVWA</a:t>
            </a:r>
            <a:br/>
            <a:br/>
            <a:r>
              <a:rPr/>
              <a:t>Нгуен Дык Ань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19 сентября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63800"/>
            <a:ext cx="8229600" cy="85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84400"/>
            <a:ext cx="8229600" cy="142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87600"/>
            <a:ext cx="8229600" cy="100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01900"/>
            <a:ext cx="8229600" cy="77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03500"/>
            <a:ext cx="8229600" cy="58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Запустить веб-сервер Apache2</a:t>
            </a:r>
          </a:p>
          <a:p>
            <a:pPr lvl="0"/>
            <a:r>
              <a:rPr/>
              <a:t>Поменять файл конфигурации /etc/php/8.2/apache2/php.ini как следующий</a:t>
            </a:r>
          </a:p>
          <a:p>
            <a:pPr lvl="0"/>
            <a:r>
              <a:rPr/>
              <a:t>Перезагрузить веб-сервер Apache2</a:t>
            </a:r>
          </a:p>
          <a:p>
            <a:pPr lvl="0"/>
            <a:r>
              <a:rPr/>
              <a:t>В браузере войти в ссыльку “127.0.0.1/DVWA” и вводить username и пароль, DVWA готов для использования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63800"/>
            <a:ext cx="82296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70100"/>
            <a:ext cx="8229600" cy="163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87600"/>
            <a:ext cx="8229600" cy="100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06700" y="1193800"/>
            <a:ext cx="3543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Нгуен Дык Ань</a:t>
            </a:r>
          </a:p>
          <a:p>
            <a:pPr lvl="0"/>
            <a:r>
              <a:rPr/>
              <a:t>Студенческий билет: 1032215251</a:t>
            </a:r>
          </a:p>
          <a:p>
            <a:pPr lvl="0"/>
            <a:r>
              <a:rPr/>
              <a:t>Группа: НКНбд-01-21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https://github.com/NguyenDucAnh0512</a:t>
            </a:r>
          </a:p>
        </p:txBody>
      </p:sp>
      <p:pic>
        <p:nvPicPr>
          <p:cNvPr descr="https://drive.google.com/uc?id=11Y4Td4A-5Y6xtoE88lvJLn0uziw5GhbB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37200" y="1193800"/>
            <a:ext cx="2260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После этой лабораторной работы я установил и настроил DVWA в систему к Kali Linux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Установить и настроить DVWA в систему к Kali Linux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В консоли перейти в директорию /var/www/html и клонировать DVWA git-директория</a:t>
            </a:r>
          </a:p>
          <a:p>
            <a:pPr lvl="0"/>
            <a:r>
              <a:rPr/>
              <a:t>Настроить доступ директории DVWA, что DVWA полностью доступным для чтения, записи и исполнения для всех</a:t>
            </a:r>
          </a:p>
          <a:p>
            <a:pPr lvl="0"/>
            <a:r>
              <a:rPr/>
              <a:t>Скопировать файл конфигурации /var/www/html/DVWA/config/config.inc.php.dist на config.inc.php</a:t>
            </a:r>
          </a:p>
          <a:p>
            <a:pPr lvl="0"/>
            <a:r>
              <a:rPr/>
              <a:t>Поменять имя и пароль пользователя в файле конфигурации config.inc.php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71700"/>
            <a:ext cx="8229600" cy="143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87500"/>
            <a:ext cx="8229600" cy="260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8229600" cy="210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13000"/>
            <a:ext cx="8229600" cy="95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Запустить базу данных в консоли</a:t>
            </a:r>
          </a:p>
          <a:p>
            <a:pPr lvl="0"/>
            <a:r>
              <a:rPr/>
              <a:t>После того, войти в базу данных</a:t>
            </a:r>
          </a:p>
          <a:p>
            <a:pPr lvl="0"/>
            <a:r>
              <a:rPr/>
              <a:t>Создать базу данных с именем dvwa</a:t>
            </a:r>
          </a:p>
          <a:p>
            <a:pPr lvl="0"/>
            <a:r>
              <a:rPr/>
              <a:t>Cоздать пользователя и пароль</a:t>
            </a:r>
          </a:p>
          <a:p>
            <a:pPr lvl="0"/>
            <a:r>
              <a:rPr/>
              <a:t>Предоставить все привилегии этому пользователю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Индивидуальному проекту</dc:title>
  <dc:creator>Нгуен Дык Ань</dc:creator>
  <cp:keywords/>
  <dcterms:created xsi:type="dcterms:W3CDTF">2024-09-21T07:49:05Z</dcterms:created>
  <dcterms:modified xsi:type="dcterms:W3CDTF">2024-09-21T07:49:05Z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19 сентября 2024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Этап 2. Установка DVWA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