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NguyenDucAnh0512" TargetMode="External" /><Relationship Id="rId3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Индивидуальному проекту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Этап 1. Установка Kali Linux</a:t>
            </a:r>
            <a:br/>
            <a:br/>
            <a:r>
              <a:rPr/>
              <a:t>Нгуен Дык Ань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 сентября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Настроить систему для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Затем выбрать опцию “Finish partitioning and write changes to disk option”, потом начинаю установку Kali</a:t>
            </a:r>
          </a:p>
          <a:p>
            <a:pPr lvl="0"/>
            <a:r>
              <a:rPr/>
              <a:t>Выбрать среду рабочего стола и инструменты</a:t>
            </a:r>
          </a:p>
          <a:p>
            <a:pPr lvl="0"/>
            <a:r>
              <a:rPr/>
              <a:t>Установить загрузчик GRUB на жесткий диск</a:t>
            </a:r>
          </a:p>
          <a:p>
            <a:pPr lvl="0"/>
            <a:r>
              <a:rPr/>
              <a:t>Выбрать устройство загрузчика, чтобы убедиться, что вновь установленная система является загрузочной</a:t>
            </a:r>
          </a:p>
          <a:p>
            <a:pPr lvl="0"/>
            <a:r>
              <a:rPr/>
              <a:t>Когда установка Kali завершится, появится сообщение «Установка завершена». Нажать «Продолжить», чтобы перезагрузить виртуальную машину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Настроить систему для работы</a:t>
            </a:r>
          </a:p>
        </p:txBody>
      </p:sp>
      <p:pic>
        <p:nvPicPr>
          <p:cNvPr descr="img1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1500" y="1193800"/>
            <a:ext cx="5461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1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82296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1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256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1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8229600" cy="251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1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193800"/>
            <a:ext cx="7759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1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19200"/>
            <a:ext cx="8229600" cy="332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1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14500"/>
            <a:ext cx="8229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1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8229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1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04900" y="1193800"/>
            <a:ext cx="6921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Нгуен Дык Ань</a:t>
            </a:r>
          </a:p>
          <a:p>
            <a:pPr lvl="0"/>
            <a:r>
              <a:rPr/>
              <a:t>Студенческий билет: 1032215251</a:t>
            </a:r>
          </a:p>
          <a:p>
            <a:pPr lvl="0"/>
            <a:r>
              <a:rPr/>
              <a:t>Группа: НКНбд-01-21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https://github.com/NguyenDucAnh0512</a:t>
            </a:r>
          </a:p>
        </p:txBody>
      </p:sp>
      <p:pic>
        <p:nvPicPr>
          <p:cNvPr descr="https://drive.google.com/uc?id=11Y4Td4A-5Y6xtoE88lvJLn0uziw5GhbB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37200" y="1193800"/>
            <a:ext cx="2260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1/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09700"/>
            <a:ext cx="82296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1/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82296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1/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08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После лабораторной работы я установил операционную систему Kali Linux на виртуальную машину.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Установить операционную систему на виртуальную машину.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Установить операционную систему Kali Linux на VirtualBox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Создать новую виртуальную машину, укажать называние и тип операционной системы — Linux, Debian.</a:t>
            </a:r>
          </a:p>
          <a:p>
            <a:pPr lvl="0"/>
            <a:r>
              <a:rPr/>
              <a:t>Укажать размер основной памяти виртуальной машины - 4096 МБ, и количество процессора - 2.</a:t>
            </a:r>
          </a:p>
          <a:p>
            <a:pPr lvl="0"/>
            <a:r>
              <a:rPr/>
              <a:t>Задавать размер диска — 25 ГБ.</a:t>
            </a:r>
          </a:p>
          <a:p>
            <a:pPr lvl="0"/>
            <a:r>
              <a:rPr/>
              <a:t>Добавить новый привод оптических дисков.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Установить операционную систему Kali Linux на VirtualBox</a:t>
            </a:r>
          </a:p>
        </p:txBody>
      </p:sp>
      <p:pic>
        <p:nvPicPr>
          <p:cNvPr descr="img1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193800"/>
            <a:ext cx="6273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1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60500" y="1193800"/>
            <a:ext cx="6223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1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193800"/>
            <a:ext cx="6235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1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78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Настроить систему для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Выбрать вариант графической установки</a:t>
            </a:r>
          </a:p>
          <a:p>
            <a:pPr lvl="0"/>
            <a:r>
              <a:rPr/>
              <a:t>В разделе «Настройка сети» вводить имя хоста системы</a:t>
            </a:r>
          </a:p>
          <a:p>
            <a:pPr lvl="0"/>
            <a:r>
              <a:rPr/>
              <a:t>Вводить доменное имя</a:t>
            </a:r>
          </a:p>
          <a:p>
            <a:pPr lvl="0"/>
            <a:r>
              <a:rPr/>
              <a:t>Создать учетную запись пользователя, указав его полное имя и имя пользователя</a:t>
            </a:r>
          </a:p>
          <a:p>
            <a:pPr lvl="0"/>
            <a:r>
              <a:rPr/>
              <a:t>Создать пароль для учетной записи пользователя</a:t>
            </a:r>
          </a:p>
          <a:p>
            <a:pPr lvl="0"/>
            <a:r>
              <a:rPr/>
              <a:t>Выбрать способ разбиения жесткого диска</a:t>
            </a:r>
          </a:p>
          <a:p>
            <a:pPr lvl="0"/>
            <a:r>
              <a:rPr/>
              <a:t>Выбрать диск, который использовать для разбиения</a:t>
            </a:r>
          </a:p>
          <a:p>
            <a:pPr lvl="0"/>
            <a:r>
              <a:rPr/>
              <a:t>Выбрать схему разбиения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Индивидуальному проекту</dc:title>
  <dc:creator>Нгуен Дык Ань</dc:creator>
  <cp:keywords/>
  <dcterms:created xsi:type="dcterms:W3CDTF">2024-09-14T10:59:09Z</dcterms:created>
  <dcterms:modified xsi:type="dcterms:W3CDTF">2024-09-14T10:59:09Z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6 сентября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Этап 1. Установка Kali Linux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