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NguyenDucAnh0512" TargetMode="External" /><Relationship Id="rId3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Презентация по лабораторной работе №8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Элементы криптографии. Шифрование (кодирование) различных исходных текстов одним ключом</a:t>
            </a:r>
            <a:br/>
            <a:br/>
            <a:r>
              <a:rPr/>
              <a:t>Нгуен Дык Ань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26 Октябрь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Нгуен Дык Ань</a:t>
            </a:r>
          </a:p>
          <a:p>
            <a:pPr lvl="0"/>
            <a:r>
              <a:rPr/>
              <a:t>Студенческий билет: 1032215251</a:t>
            </a:r>
          </a:p>
          <a:p>
            <a:pPr lvl="0"/>
            <a:r>
              <a:rPr/>
              <a:t>Группа: НКНбд-01-21</a:t>
            </a:r>
          </a:p>
          <a:p>
            <a:pPr lvl="0"/>
            <a:r>
              <a:rPr/>
              <a:t>Российский университет дружбы народов</a:t>
            </a:r>
          </a:p>
          <a:p>
            <a:pPr lvl="0"/>
            <a:r>
              <a:rPr>
                <a:hlinkClick r:id="rId2"/>
              </a:rPr>
              <a:t>https://github.com/NguyenDucAnh0512</a:t>
            </a:r>
          </a:p>
        </p:txBody>
      </p:sp>
      <p:pic>
        <p:nvPicPr>
          <p:cNvPr descr="https://drive.google.com/uc?id=11Y4Td4A-5Y6xtoE88lvJLn0uziw5GhbB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37200" y="1193800"/>
            <a:ext cx="2260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Освоить на практике применение режима одноключевого кодирования на примере кодирования различных исходных текстов одним ключом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Выполнения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Мы используем метод шифрования: Выполнение операции сложения по модулю 2 (XOR) как на лаборатоной работе 7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Выполнения работы</a:t>
            </a:r>
          </a:p>
        </p:txBody>
      </p:sp>
      <p:pic>
        <p:nvPicPr>
          <p:cNvPr descr="img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193800"/>
            <a:ext cx="5257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В main мы определем 2 исходного текста с называниями P1 и P2 и ключ key.</a:t>
            </a:r>
          </a:p>
          <a:p>
            <a:pPr lvl="0"/>
            <a:r>
              <a:rPr/>
              <a:t>Используовать функцию “xorOperator” для генерации зашифрованного текста и вывода зашифрованного текста на экран.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В ситуации, когда злоумышленник знал один из двух текста, он может прочитать остальный, не зная ключа и не стремясь его определить, на основе свойства операции XOR: 1 + 1 = 0, 1 + 0 = 1</a:t>
            </a:r>
          </a:p>
          <a:p>
            <a:pPr lvl="0"/>
            <a:r>
              <a:rPr/>
              <a:t>Получаем С1 + С2 = P1 + K + P2 + K = P1 + P2, следует C1 + C2 + P1 = P1 + P2 + P1 = P2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Результат программы</a:t>
            </a:r>
          </a:p>
        </p:txBody>
      </p:sp>
      <p:pic>
        <p:nvPicPr>
          <p:cNvPr descr="img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82296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После лаборатоной работы я получил практические навыки по применению режима одноключевого кодирования на примере кодирования различных исходных текстов одним ключом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№8</dc:title>
  <dc:creator>Нгуен Дык Ань</dc:creator>
  <cp:keywords/>
  <dcterms:created xsi:type="dcterms:W3CDTF">2024-10-26T17:20:34Z</dcterms:created>
  <dcterms:modified xsi:type="dcterms:W3CDTF">2024-10-26T17:20:34Z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26 Октябрь 2024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Элементы криптографии. Шифрование (кодирование) различных исходных текстов одним ключом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