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Два пользователя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67000"/>
            <a:ext cx="8229600" cy="44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40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лабораторной работы я получил практические навыки работы в консоли с атрибутами файлов для групп пользователей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практические навыки работы в консоли с атрибутами файлов для групп пользователей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Используя учетную запись администратора, создаем учетную запись пользователя “guest2” и поставить пароль для “guest2”</a:t>
            </a:r>
          </a:p>
          <a:p>
            <a:pPr lvl="0"/>
            <a:r>
              <a:rPr/>
              <a:t>Добавить пользователя guest2 в группу guest</a:t>
            </a:r>
          </a:p>
          <a:p>
            <a:pPr lvl="0"/>
            <a:r>
              <a:rPr/>
              <a:t>Войти в систему как два пользователя на двух разных консолях: гость на первой консоли и гость2 на второй консоли</a:t>
            </a:r>
          </a:p>
          <a:p>
            <a:pPr lvl="0"/>
            <a:r>
              <a:rPr/>
              <a:t>Используем команду “pwd” определить директорию, в которой мы находимся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82296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193800"/>
            <a:ext cx="736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8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Определить в какие группы входят пользователи guest и guest2, сравнить вывод команды groups с выводом команд id -Gn и id -G</a:t>
            </a:r>
          </a:p>
          <a:p>
            <a:pPr lvl="0"/>
            <a:r>
              <a:rPr/>
              <a:t>Сравнить полученную информацию с содержимым файла /etc/group</a:t>
            </a:r>
          </a:p>
          <a:p>
            <a:pPr lvl="0"/>
            <a:r>
              <a:rPr/>
              <a:t>От имени пользователя guest2 выполнить регистрацию пользователя guest2 в группе guest</a:t>
            </a:r>
          </a:p>
          <a:p>
            <a:pPr lvl="0"/>
            <a:r>
              <a:rPr/>
              <a:t>От имени пользователя guest изменить права директории /home/guest, разрешив все действия для пользователей группы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№3</dc:title>
  <dc:creator>Нгуен Дык Ань</dc:creator>
  <cp:keywords/>
  <dcterms:created xsi:type="dcterms:W3CDTF">2024-09-19T12:09:39Z</dcterms:created>
  <dcterms:modified xsi:type="dcterms:W3CDTF">2024-09-19T12:09:39Z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Дискреционное разграничение прав в Linux. Два пользователя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