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NguyenDucAnh0512" TargetMode="External" /><Relationship Id="rId3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по лабораторной работе №4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Дискреционное разграничение прав в Linux. Расширенные атрибуты</a:t>
            </a:r>
            <a:br/>
            <a:br/>
            <a:r>
              <a:rPr/>
              <a:t>Нгуен Дык Ань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28 сентября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28900"/>
            <a:ext cx="8229600" cy="52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</a:t>
            </a:r>
          </a:p>
        </p:txBody>
      </p:sp>
      <p:pic>
        <p:nvPicPr>
          <p:cNvPr descr="img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71700"/>
            <a:ext cx="5105400" cy="45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</a:t>
            </a:r>
          </a:p>
        </p:txBody>
      </p:sp>
      <p:pic>
        <p:nvPicPr>
          <p:cNvPr descr="img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84400"/>
            <a:ext cx="5105400" cy="41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</a:t>
            </a:r>
          </a:p>
        </p:txBody>
      </p:sp>
      <p:pic>
        <p:nvPicPr>
          <p:cNvPr descr="img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209800"/>
            <a:ext cx="5105400" cy="35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</a:t>
            </a:r>
          </a:p>
        </p:txBody>
      </p:sp>
      <p:pic>
        <p:nvPicPr>
          <p:cNvPr descr="img/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70100"/>
            <a:ext cx="5105400" cy="66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После удаления расширенного атрибута a на файл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После этого, мы можем выполнять дозапись в файл file1 слова «abcd» и переименовать файл</a:t>
            </a:r>
          </a:p>
          <a:p>
            <a:pPr lvl="0"/>
            <a:r>
              <a:rPr/>
              <a:t>И мы можем установать команды chmod 000 file1 и chmod 600 file1 на файл</a:t>
            </a:r>
          </a:p>
          <a:p>
            <a:pPr lvl="0"/>
            <a:r>
              <a:rPr/>
              <a:t>От имени администратора мы установили расширенный атрибут i на файл /home/guest/dir1/file1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87600"/>
            <a:ext cx="8229600" cy="101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</a:t>
            </a:r>
          </a:p>
        </p:txBody>
      </p:sp>
      <p:pic>
        <p:nvPicPr>
          <p:cNvPr descr="img/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52600"/>
            <a:ext cx="5105400" cy="128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87600"/>
            <a:ext cx="8229600" cy="101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После устаноки расширенный атрибут i на файл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При выполнении дозаписи в файл file1 слова «test» и переименовании файл, мы не можем это сделать</a:t>
            </a:r>
          </a:p>
          <a:p>
            <a:pPr lvl="0"/>
            <a:r>
              <a:rPr/>
              <a:t>И при устаноки команды chmod 000 file1 и chmod 600 file1 на файл file1, мы получил отказ от системы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Нгуен Дык Ань</a:t>
            </a:r>
          </a:p>
          <a:p>
            <a:pPr lvl="0"/>
            <a:r>
              <a:rPr/>
              <a:t>Студенческий билет: 1032215251</a:t>
            </a:r>
          </a:p>
          <a:p>
            <a:pPr lvl="0"/>
            <a:r>
              <a:rPr/>
              <a:t>Группа: НКНбд-01-21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https://github.com/NguyenDucAnh0512</a:t>
            </a:r>
          </a:p>
        </p:txBody>
      </p:sp>
      <p:pic>
        <p:nvPicPr>
          <p:cNvPr descr="https://drive.google.com/uc?id=11Y4Td4A-5Y6xtoE88lvJLn0uziw5GhbB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37200" y="1193800"/>
            <a:ext cx="2260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60600"/>
            <a:ext cx="8229600" cy="124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</a:t>
            </a:r>
          </a:p>
        </p:txBody>
      </p:sp>
      <p:pic>
        <p:nvPicPr>
          <p:cNvPr descr="img/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44700"/>
            <a:ext cx="5105400" cy="68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После лабораторной работы я получил практические навыки работы в консоли с расширенными атрибутами файлов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Получить практические навыки работы в консоли с расширенными атрибутами файлов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Мы получил отказ от системы:</a:t>
            </a:r>
          </a:p>
          <a:p>
            <a:pPr lvl="1"/>
            <a:r>
              <a:rPr/>
              <a:t>При определении расширенных атрибут файл от имени guest</a:t>
            </a:r>
          </a:p>
          <a:p>
            <a:pPr lvl="1"/>
            <a:r>
              <a:rPr/>
              <a:t>При устаноки команды chmod 600 file1 на файл file1</a:t>
            </a:r>
          </a:p>
          <a:p>
            <a:pPr lvl="1"/>
            <a:r>
              <a:rPr/>
              <a:t>При устаноки на файл file1 расширенный атрибут +a от имени пользователя guest</a:t>
            </a:r>
          </a:p>
          <a:p>
            <a:pPr lvl="0"/>
            <a:r>
              <a:rPr/>
              <a:t>От имени администратора мы установили расширенный атрибут a на файл file1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03500"/>
            <a:ext cx="8229600" cy="57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38400"/>
            <a:ext cx="82296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03500"/>
            <a:ext cx="8229600" cy="58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74900"/>
            <a:ext cx="8229600" cy="101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После устаноки расширенный атрибут a на файл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При проверки правильность установления атрибута от пользователя guest, мы получил отказ от системы, поэтому мы проверим от имени администратора</a:t>
            </a:r>
          </a:p>
          <a:p>
            <a:pPr lvl="0"/>
            <a:r>
              <a:rPr/>
              <a:t>Выполнить дозапись в файл file1 слова «test» и проверять командой cat</a:t>
            </a:r>
          </a:p>
          <a:p>
            <a:pPr lvl="0"/>
            <a:r>
              <a:rPr/>
              <a:t>При выполнении дозаписи в файл file1 слова «abcd» и переименовании файл и устаноки команды chmod 000 file1 и chmod 600 file1 на файл file1 мы не можем это сделать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№4</dc:title>
  <dc:creator>Нгуен Дык Ань</dc:creator>
  <cp:keywords/>
  <dcterms:created xsi:type="dcterms:W3CDTF">2024-09-28T07:25:02Z</dcterms:created>
  <dcterms:modified xsi:type="dcterms:W3CDTF">2024-09-28T07:25:02Z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28 сентября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Дискреционное разграничение прав в Linux. Расширенные атрибуты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