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NguyenDucAnh0512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Дискреционное разграничение прав в Linux. Исследование влияния дополнительных атрибутов</a:t>
            </a:r>
            <a:br/>
            <a:br/>
            <a:r>
              <a:rPr/>
              <a:t>Нгуен Дык Ань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05 октября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54300"/>
            <a:ext cx="8229600" cy="48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80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Создание программы и исследование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Установить SetGID Бит для файла</a:t>
            </a:r>
          </a:p>
          <a:p>
            <a:pPr lvl="0"/>
            <a:r>
              <a:rPr/>
              <a:t>Проверять правильность установки новых атрибутов и смены владельца файла simpleid2</a:t>
            </a:r>
          </a:p>
          <a:p>
            <a:pPr lvl="0"/>
            <a:r>
              <a:rPr/>
              <a:t>Запустить simpleid2 и id, сравнить результат вывода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60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80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Создание программы и исследование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Создать и откомпилировать программу readfile.c, которая читать файл</a:t>
            </a:r>
          </a:p>
          <a:p>
            <a:pPr lvl="0"/>
            <a:r>
              <a:rPr/>
              <a:t>Сменить владельца у файла readfile.c, чтобы только суперпользователь мог прочитать его, a guest не мог</a:t>
            </a:r>
          </a:p>
          <a:p>
            <a:pPr lvl="0"/>
            <a:r>
              <a:rPr/>
              <a:t>Сменить у программы readfile владельца и установить SetUID-бит и проверять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46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58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Нгуен Дык Ань</a:t>
            </a:r>
          </a:p>
          <a:p>
            <a:pPr lvl="0"/>
            <a:r>
              <a:rPr/>
              <a:t>Студенческий билет: 1032215251</a:t>
            </a:r>
          </a:p>
          <a:p>
            <a:pPr lvl="0"/>
            <a:r>
              <a:rPr/>
              <a:t>Группа: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https://github.com/NguyenDucAnh0512</a:t>
            </a:r>
          </a:p>
        </p:txBody>
      </p:sp>
      <p:pic>
        <p:nvPicPr>
          <p:cNvPr descr="https://drive.google.com/uc?id=11Y4Td4A-5Y6xtoE88lvJLn0uziw5GhbB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37200" y="1193800"/>
            <a:ext cx="226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8229600" cy="60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14600"/>
            <a:ext cx="8229600" cy="73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9200" y="1193800"/>
            <a:ext cx="416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193800"/>
            <a:ext cx="6731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Исследование Sticky-бита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Проверять установлен ли атрибут Sticky на директории /tmp командой “ls -l / | grep tmp”</a:t>
            </a:r>
          </a:p>
          <a:p>
            <a:pPr lvl="0"/>
            <a:r>
              <a:rPr/>
              <a:t>От имени пользователя guest создать файл file01.txt в директории /tmp со словом test</a:t>
            </a:r>
          </a:p>
          <a:p>
            <a:pPr lvl="0"/>
            <a:r>
              <a:rPr/>
              <a:t>Разрешить file01.txt прав чтения и записи для категории пользователей «все остальные»</a:t>
            </a:r>
          </a:p>
          <a:p>
            <a:pPr lvl="0"/>
            <a:r>
              <a:rPr/>
              <a:t>От пользователя guest2 (не является владельцем) попробовать прочитать файл /tmp/file01.txt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14600"/>
            <a:ext cx="8229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51100"/>
            <a:ext cx="8229600" cy="88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25700"/>
            <a:ext cx="82296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71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Исследование Sticky-бита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От пользователя guest2 попробовать дозаписать в файл /tmp/file01.txt слово test2</a:t>
            </a:r>
          </a:p>
          <a:p>
            <a:pPr lvl="0"/>
            <a:r>
              <a:rPr/>
              <a:t>От пользователя guest2 попробовать удалить файл /tmp/file01.txt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Исследовать механизм изменения идентификаторов с помощью битов SetUID и Sticky. Получить практические навыки работы в консолях с дополнительными свойствами. Рассмотрить механизм изменения идентификатора процесса пользователя, а также влияние бита Sticky на запись и удаление файлов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8229600" cy="125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3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51100"/>
            <a:ext cx="82296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Исследование Sticky-бита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Снимать атрибут t (Sticky-бит) с директории /tmp от имени суперпользователя</a:t>
            </a:r>
          </a:p>
          <a:p>
            <a:pPr lvl="0"/>
            <a:r>
              <a:rPr/>
              <a:t>Снова от пользователя guest2 попробовать дозаписать в файл /tmp/file01.txt слово test2</a:t>
            </a:r>
          </a:p>
          <a:p>
            <a:pPr lvl="0"/>
            <a:r>
              <a:rPr/>
              <a:t>Снова от пользователя guest2 попробовать удалить файл /tmp/file01.txt</a:t>
            </a:r>
          </a:p>
          <a:p>
            <a:pPr lvl="0"/>
            <a:r>
              <a:rPr/>
              <a:t>Вернуть атрибут t на директорию /tmp от имени суперпользователя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135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62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63800"/>
            <a:ext cx="8229600" cy="85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3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24100"/>
            <a:ext cx="82296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лабораторной работы я получил практические навыки работы в консолях с дополнительными свойствами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Подготовка лабораторного стенда</a:t>
            </a:r>
          </a:p>
          <a:p>
            <a:pPr lvl="0"/>
            <a:r>
              <a:rPr/>
              <a:t>Установить gcc командой “yum install gcc”.</a:t>
            </a:r>
          </a:p>
          <a:p>
            <a:pPr lvl="0"/>
            <a:r>
              <a:rPr/>
              <a:t>Отключить систему запретов до очередной перезагрузки системы командой “setenforce 0”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Создание программы и исследование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Создать программу simpleid.c от имени пользователя guest, которая будет печатать на экране значения UID и GID после запуска</a:t>
            </a:r>
          </a:p>
          <a:p>
            <a:pPr lvl="0"/>
            <a:r>
              <a:rPr/>
              <a:t>Сравнить значения UID и GID</a:t>
            </a:r>
          </a:p>
          <a:p>
            <a:pPr lvl="0"/>
            <a:r>
              <a:rPr/>
              <a:t>Создать программу simpleid2.c, которая будет печатать на экране значения действительных идентификаторов</a:t>
            </a:r>
          </a:p>
          <a:p>
            <a:pPr lvl="0"/>
            <a:r>
              <a:rPr/>
              <a:t>От имени суперпользователя выполнить команды: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Создание программы и исследование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“chown root:guest /home/guest/lab/simpleid2”</a:t>
            </a:r>
          </a:p>
          <a:p>
            <a:pPr lvl="0"/>
            <a:r>
              <a:rPr/>
              <a:t>“chmod u+s /home/guest/lab/simpleid2”</a:t>
            </a:r>
          </a:p>
          <a:p>
            <a:pPr lvl="0"/>
            <a:r>
              <a:rPr/>
              <a:t>Запустить simpleid2 и id, сравнить результат вывода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08100"/>
            <a:ext cx="8229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" y="1193800"/>
            <a:ext cx="764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№5</dc:title>
  <dc:creator>Нгуен Дык Ань</dc:creator>
  <cp:keywords/>
  <dcterms:created xsi:type="dcterms:W3CDTF">2024-10-05T13:33:44Z</dcterms:created>
  <dcterms:modified xsi:type="dcterms:W3CDTF">2024-10-05T13:33:44Z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05 октября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Дискреционное разграничение прав в Linux. Исследование влияния дополнительных атрибутов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