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1" r:id="rId2"/>
    <p:sldId id="310" r:id="rId3"/>
    <p:sldId id="313" r:id="rId4"/>
    <p:sldId id="312" r:id="rId5"/>
    <p:sldId id="360" r:id="rId6"/>
    <p:sldId id="361" r:id="rId7"/>
    <p:sldId id="319" r:id="rId8"/>
    <p:sldId id="349" r:id="rId9"/>
    <p:sldId id="320" r:id="rId10"/>
    <p:sldId id="350" r:id="rId11"/>
    <p:sldId id="351" r:id="rId12"/>
    <p:sldId id="352" r:id="rId13"/>
    <p:sldId id="353" r:id="rId14"/>
    <p:sldId id="354" r:id="rId15"/>
    <p:sldId id="355" r:id="rId16"/>
    <p:sldId id="356" r:id="rId17"/>
    <p:sldId id="357" r:id="rId18"/>
    <p:sldId id="358" r:id="rId19"/>
    <p:sldId id="359" r:id="rId20"/>
    <p:sldId id="362" r:id="rId21"/>
    <p:sldId id="363" r:id="rId22"/>
    <p:sldId id="364" r:id="rId23"/>
    <p:sldId id="365" r:id="rId24"/>
    <p:sldId id="366" r:id="rId25"/>
    <p:sldId id="367" r:id="rId26"/>
    <p:sldId id="368" r:id="rId27"/>
    <p:sldId id="314" r:id="rId28"/>
    <p:sldId id="324" r:id="rId29"/>
    <p:sldId id="325" r:id="rId30"/>
    <p:sldId id="326" r:id="rId31"/>
    <p:sldId id="327" r:id="rId32"/>
    <p:sldId id="328" r:id="rId33"/>
    <p:sldId id="329" r:id="rId34"/>
    <p:sldId id="330" r:id="rId35"/>
    <p:sldId id="331" r:id="rId36"/>
    <p:sldId id="333" r:id="rId37"/>
    <p:sldId id="334" r:id="rId38"/>
    <p:sldId id="335" r:id="rId39"/>
    <p:sldId id="332" r:id="rId40"/>
    <p:sldId id="337" r:id="rId41"/>
    <p:sldId id="338" r:id="rId42"/>
    <p:sldId id="339" r:id="rId43"/>
    <p:sldId id="336" r:id="rId44"/>
    <p:sldId id="340" r:id="rId45"/>
    <p:sldId id="341" r:id="rId46"/>
    <p:sldId id="343" r:id="rId47"/>
    <p:sldId id="345" r:id="rId48"/>
    <p:sldId id="342" r:id="rId49"/>
    <p:sldId id="344" r:id="rId50"/>
    <p:sldId id="346" r:id="rId51"/>
    <p:sldId id="347" r:id="rId52"/>
    <p:sldId id="348" r:id="rId53"/>
    <p:sldId id="315" r:id="rId54"/>
    <p:sldId id="316" r:id="rId55"/>
    <p:sldId id="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4</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21</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smtClean="0">
                  <a:solidFill>
                    <a:prstClr val="black"/>
                  </a:solidFill>
                  <a:latin typeface="Lato Light" pitchFamily="34" charset="0"/>
                </a:rPr>
                <a:t>Giáo viên: Nguyễn Trần Minh Thư</a:t>
              </a:r>
            </a:p>
            <a:p>
              <a:pPr algn="ctr"/>
              <a:r>
                <a:rPr lang="en-US" sz="2000" smtClean="0">
                  <a:solidFill>
                    <a:prstClr val="black"/>
                  </a:solidFill>
                  <a:latin typeface="Lato Light" pitchFamily="34" charset="0"/>
                </a:rPr>
                <a:t>Nhóm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1</a:t>
            </a:r>
            <a:r>
              <a:rPr lang="en-GB" sz="2000" smtClean="0">
                <a:solidFill>
                  <a:prstClr val="white">
                    <a:lumMod val="65000"/>
                  </a:prstClr>
                </a:solidFill>
                <a:latin typeface="Kontrapunkt Bob" panose="02000000000000000000" pitchFamily="50" charset="0"/>
              </a:rPr>
              <a:t>. Trương Thanh sỉ (Nhóm trưởng) </a:t>
            </a:r>
            <a:endParaRPr lang="en-GB" sz="2000" dirty="0">
              <a:solidFill>
                <a:prstClr val="white">
                  <a:lumMod val="65000"/>
                </a:prstClr>
              </a:solidFill>
              <a:latin typeface="Kontrapunkt Bob" panose="02000000000000000000" pitchFamily="50"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07777"/>
          </a:xfrm>
          <a:prstGeom prst="rect">
            <a:avLst/>
          </a:prstGeom>
          <a:noFill/>
        </p:spPr>
        <p:txBody>
          <a:bodyPr wrap="square" lIns="0" tIns="0" rIns="0" bIns="0" rtlCol="0">
            <a:spAutoFit/>
          </a:bodyPr>
          <a:lstStyle/>
          <a:p>
            <a:r>
              <a:rPr lang="en-GB" sz="2000" smtClean="0">
                <a:solidFill>
                  <a:prstClr val="white">
                    <a:lumMod val="65000"/>
                  </a:prstClr>
                </a:solidFill>
                <a:latin typeface="Kontrapunkt Bob" panose="02000000000000000000" pitchFamily="50" charset="0"/>
              </a:rPr>
              <a:t>2. Nguyễn Đức Hoàng Long</a:t>
            </a:r>
            <a:endParaRPr lang="en-GB" sz="2000" dirty="0">
              <a:solidFill>
                <a:prstClr val="white">
                  <a:lumMod val="65000"/>
                </a:prstClr>
              </a:solidFill>
              <a:latin typeface="Kontrapunkt Bob" panose="02000000000000000000" pitchFamily="50"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3</a:t>
            </a:r>
            <a:r>
              <a:rPr lang="en-GB" sz="2000" smtClean="0">
                <a:solidFill>
                  <a:prstClr val="white">
                    <a:lumMod val="65000"/>
                  </a:prstClr>
                </a:solidFill>
                <a:latin typeface="Kontrapunkt Bob" panose="02000000000000000000" pitchFamily="50" charset="0"/>
              </a:rPr>
              <a:t>. Nguyễn Phượng Lĩnh</a:t>
            </a:r>
            <a:endParaRPr lang="en-GB" sz="2000" dirty="0">
              <a:solidFill>
                <a:prstClr val="white">
                  <a:lumMod val="65000"/>
                </a:prstClr>
              </a:solidFill>
              <a:latin typeface="Kontrapunkt Bob" panose="02000000000000000000" pitchFamily="50"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4</a:t>
            </a:r>
            <a:r>
              <a:rPr lang="en-GB" sz="2000" smtClean="0">
                <a:solidFill>
                  <a:prstClr val="white">
                    <a:lumMod val="65000"/>
                  </a:prstClr>
                </a:solidFill>
                <a:latin typeface="Kontrapunkt Bob" panose="02000000000000000000" pitchFamily="50" charset="0"/>
              </a:rPr>
              <a:t>. Hoàng Trung Nam</a:t>
            </a:r>
            <a:endParaRPr lang="en-GB" sz="2000" dirty="0">
              <a:solidFill>
                <a:prstClr val="white">
                  <a:lumMod val="65000"/>
                </a:prstClr>
              </a:solidFill>
              <a:latin typeface="Kontrapunkt Bob" panose="02000000000000000000" pitchFamily="50"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5</a:t>
            </a:r>
            <a:r>
              <a:rPr lang="en-GB" sz="2000" smtClean="0">
                <a:solidFill>
                  <a:prstClr val="white">
                    <a:lumMod val="65000"/>
                  </a:prstClr>
                </a:solidFill>
                <a:latin typeface="Kontrapunkt Bob" panose="02000000000000000000" pitchFamily="50" charset="0"/>
              </a:rPr>
              <a:t>. Lê Nguyễn Nhạc</a:t>
            </a:r>
            <a:endParaRPr lang="en-GB" sz="2000" dirty="0">
              <a:solidFill>
                <a:prstClr val="white">
                  <a:lumMod val="65000"/>
                </a:prstClr>
              </a:solidFill>
              <a:latin typeface="Kontrapunkt Bob" panose="02000000000000000000" pitchFamily="50"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a:t>
            </a:r>
            <a:r>
              <a:rPr lang="en-US" sz="2400" b="1" smtClean="0">
                <a:solidFill>
                  <a:srgbClr val="70AD47"/>
                </a:solidFill>
                <a:ea typeface="Roboto" panose="02000000000000000000" pitchFamily="2" charset="0"/>
                <a:cs typeface="Arial" panose="020B0604020202020204" pitchFamily="34" charset="0"/>
              </a:rPr>
              <a:t>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‘Sỉ’ RETURN </a:t>
            </a:r>
            <a:r>
              <a:rPr lang="en-US" smtClean="0"/>
              <a:t>Si</a:t>
            </a:r>
            <a:endParaRPr lang="en-US"/>
          </a:p>
          <a:p>
            <a:r>
              <a:rPr lang="en-US" smtClean="0"/>
              <a:t>CREATE (Nam:Classmate </a:t>
            </a:r>
            <a:r>
              <a:rPr lang="en-US"/>
              <a:t>{ name: </a:t>
            </a:r>
            <a:r>
              <a:rPr lang="en-US" smtClean="0"/>
              <a:t>“Nam", </a:t>
            </a:r>
            <a:r>
              <a:rPr lang="en-US"/>
              <a:t>from: </a:t>
            </a:r>
            <a:r>
              <a:rPr lang="en-US" smtClean="0"/>
              <a:t>“Dalak", </a:t>
            </a:r>
            <a:r>
              <a:rPr lang="en-US"/>
              <a:t>learn: </a:t>
            </a:r>
            <a:r>
              <a:rPr lang="en-US" smtClean="0"/>
              <a:t>“CNTT" </a:t>
            </a:r>
            <a:r>
              <a:rPr lang="en-US"/>
              <a:t>}),</a:t>
            </a:r>
          </a:p>
          <a:p>
            <a:r>
              <a:rPr lang="en-US" smtClean="0"/>
              <a:t>(Long:Classmate </a:t>
            </a:r>
            <a:r>
              <a:rPr lang="en-US"/>
              <a:t>{ name: </a:t>
            </a:r>
            <a:r>
              <a:rPr lang="en-US" smtClean="0"/>
              <a:t>“Long", </a:t>
            </a:r>
            <a:r>
              <a:rPr lang="en-US"/>
              <a:t>from: </a:t>
            </a:r>
            <a:r>
              <a:rPr lang="en-US" smtClean="0"/>
              <a:t>“Quang Ngai", major: “Student" </a:t>
            </a:r>
            <a:r>
              <a:rPr lang="en-US"/>
              <a:t>}),</a:t>
            </a:r>
          </a:p>
          <a:p>
            <a:r>
              <a:rPr lang="en-US" smtClean="0"/>
              <a:t>(Linh:Classmate </a:t>
            </a:r>
            <a:r>
              <a:rPr lang="en-US"/>
              <a:t>{ name: </a:t>
            </a:r>
            <a:r>
              <a:rPr lang="en-US" smtClean="0"/>
              <a:t>“Lĩnh", </a:t>
            </a:r>
            <a:r>
              <a:rPr lang="en-US"/>
              <a:t>from: </a:t>
            </a:r>
            <a:r>
              <a:rPr lang="en-US" smtClean="0"/>
              <a:t>“Lâm Đồng", hobby:”game” </a:t>
            </a:r>
            <a:r>
              <a:rPr lang="en-US"/>
              <a:t>}),</a:t>
            </a:r>
          </a:p>
          <a:p>
            <a:r>
              <a:rPr lang="en-US" smtClean="0"/>
              <a:t>(Nhac:Classmate </a:t>
            </a:r>
            <a:r>
              <a:rPr lang="en-US"/>
              <a:t>{ name: </a:t>
            </a:r>
            <a:r>
              <a:rPr lang="en-US" smtClean="0"/>
              <a:t>“Nhạc", </a:t>
            </a:r>
            <a:r>
              <a:rPr lang="en-US"/>
              <a:t>from: </a:t>
            </a:r>
            <a:r>
              <a:rPr lang="en-US" smtClean="0"/>
              <a:t>“Hồ Chí Minh", </a:t>
            </a:r>
            <a:r>
              <a:rPr lang="en-US"/>
              <a:t>hobby: </a:t>
            </a:r>
            <a:r>
              <a:rPr lang="en-US" smtClean="0"/>
              <a:t>“Movie" </a:t>
            </a:r>
            <a:r>
              <a:rPr lang="en-US"/>
              <a:t>}),</a:t>
            </a:r>
          </a:p>
          <a:p>
            <a:r>
              <a:rPr lang="en-US" smtClean="0"/>
              <a:t>(Si)-[:</a:t>
            </a:r>
            <a:r>
              <a:rPr lang="en-US"/>
              <a:t>KNOWS {since: </a:t>
            </a:r>
            <a:r>
              <a:rPr lang="en-US" smtClean="0"/>
              <a:t>2012}]-&gt;(Nam),(Si)-[:</a:t>
            </a:r>
            <a:r>
              <a:rPr lang="en-US"/>
              <a:t>KNOWS {rating: 5</a:t>
            </a:r>
            <a:r>
              <a:rPr lang="en-US" smtClean="0"/>
              <a:t>}]-&gt;(Long),</a:t>
            </a:r>
            <a:endParaRPr lang="en-US"/>
          </a:p>
          <a:p>
            <a:r>
              <a:rPr lang="en-US" smtClean="0"/>
              <a:t>(Nam)-[:</a:t>
            </a:r>
            <a:r>
              <a:rPr lang="en-US"/>
              <a:t>KNOWS</a:t>
            </a:r>
            <a:r>
              <a:rPr lang="en-US" smtClean="0"/>
              <a:t>]-&gt;(Long),(Nam)-[:</a:t>
            </a:r>
            <a:r>
              <a:rPr lang="en-US"/>
              <a:t>KNOWS</a:t>
            </a:r>
            <a:r>
              <a:rPr lang="en-US" smtClean="0"/>
              <a:t>]-&gt;(Linh),</a:t>
            </a:r>
            <a:endParaRPr lang="en-US"/>
          </a:p>
          <a:p>
            <a:r>
              <a:rPr lang="en-US" smtClean="0"/>
              <a:t>(Long)-[:</a:t>
            </a:r>
            <a:r>
              <a:rPr lang="en-US"/>
              <a:t>KNOWS</a:t>
            </a:r>
            <a:r>
              <a:rPr lang="en-US" smtClean="0"/>
              <a:t>]-&gt;(Nam),(Long)-[:</a:t>
            </a:r>
            <a:r>
              <a:rPr lang="en-US"/>
              <a:t>KNOWS</a:t>
            </a:r>
            <a:r>
              <a:rPr lang="en-US" smtClean="0"/>
              <a:t>]-&gt;(Nhac),</a:t>
            </a:r>
            <a:endParaRPr lang="en-US"/>
          </a:p>
          <a:p>
            <a:r>
              <a:rPr lang="en-US" smtClean="0"/>
              <a:t>(Linh)-[:</a:t>
            </a:r>
            <a:r>
              <a:rPr lang="en-US"/>
              <a:t>KNOWS</a:t>
            </a:r>
            <a:r>
              <a:rPr lang="en-US" smtClean="0"/>
              <a:t>]-&gt;(Nhac)</a:t>
            </a:r>
            <a:endParaRPr lang="en-US"/>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STORE</a:t>
            </a:r>
            <a:endParaRPr lang="en-US"/>
          </a:p>
        </p:txBody>
      </p:sp>
      <p:sp>
        <p:nvSpPr>
          <p:cNvPr id="3" name="Content Placeholder 2"/>
          <p:cNvSpPr>
            <a:spLocks noGrp="1"/>
          </p:cNvSpPr>
          <p:nvPr>
            <p:ph idx="1"/>
          </p:nvPr>
        </p:nvSpPr>
        <p:spPr/>
        <p:txBody>
          <a:bodyPr/>
          <a:lstStyle/>
          <a:p>
            <a:r>
              <a:rPr lang="en-US" smtClean="0"/>
              <a:t>Nội dung graph store</a:t>
            </a:r>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6</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7</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674</TotalTime>
  <Words>3260</Words>
  <Application>Microsoft Office PowerPoint</Application>
  <PresentationFormat>Widescreen</PresentationFormat>
  <Paragraphs>313</Paragraphs>
  <Slides>55</Slides>
  <Notes>3</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55</vt:i4>
      </vt:variant>
    </vt:vector>
  </HeadingPairs>
  <TitlesOfParts>
    <vt:vector size="77" baseType="lpstr">
      <vt:lpstr>Arial</vt:lpstr>
      <vt:lpstr>Arial (Body)</vt:lpstr>
      <vt:lpstr>Calibri</vt:lpstr>
      <vt:lpstr>Calibri Light</vt:lpstr>
      <vt:lpstr>FontAwesome</vt:lpstr>
      <vt:lpstr>Helvetica Light</vt:lpstr>
      <vt:lpstr>Kontrapunkt Bob</vt:lpstr>
      <vt:lpstr>Lato Black</vt:lpstr>
      <vt:lpstr>Lato Bold</vt:lpstr>
      <vt:lpstr>Lato Light</vt:lpstr>
      <vt:lpstr>Lato Regular</vt:lpstr>
      <vt:lpstr>ＭＳ Ｐゴシック</vt:lpstr>
      <vt:lpstr>ＭＳ Ｐゴシック</vt:lpstr>
      <vt:lpstr>Open Sans</vt:lpstr>
      <vt:lpstr>Open Sans Light</vt:lpstr>
      <vt:lpstr>Raleway</vt:lpstr>
      <vt:lpstr>Roboto</vt:lpstr>
      <vt:lpstr>Roboto Black</vt:lpstr>
      <vt:lpstr>Roboto Light</vt:lpstr>
      <vt:lpstr>Segoe UI</vt:lpstr>
      <vt:lpstr>Wingdings</vt:lpstr>
      <vt:lpstr>Office Theme</vt:lpstr>
      <vt:lpstr>PowerPoint Presentation</vt:lpstr>
      <vt:lpstr>PowerPoint Presentation</vt:lpstr>
      <vt:lpstr>GRAPH STORE</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108</cp:revision>
  <dcterms:created xsi:type="dcterms:W3CDTF">2015-09-01T14:51:33Z</dcterms:created>
  <dcterms:modified xsi:type="dcterms:W3CDTF">2015-11-17T11:34:12Z</dcterms:modified>
</cp:coreProperties>
</file>