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11/26/2015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11/26/2015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Kevin Bacon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err="1" smtClean="0"/>
              <a:t>Kenvin</a:t>
            </a:r>
            <a:r>
              <a:rPr lang="en-US" dirty="0" smtClean="0"/>
              <a:t> Bacon </a:t>
            </a:r>
            <a:r>
              <a:rPr lang="en-US" dirty="0"/>
              <a:t>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smtClean="0"/>
              <a:t>Kevin Bacon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Kevin </a:t>
            </a:r>
            <a:r>
              <a:rPr lang="en-US" dirty="0" smtClean="0"/>
              <a:t>Bacon Algorithm(</a:t>
            </a:r>
            <a:r>
              <a:rPr lang="en-US" dirty="0" err="1" smtClean="0"/>
              <a:t>tt</a:t>
            </a:r>
            <a:r>
              <a:rPr lang="en-US" dirty="0" smtClean="0"/>
              <a:t>): </a:t>
            </a:r>
            <a:endParaRPr lang="en-US" dirty="0" smtClean="0"/>
          </a:p>
          <a:p>
            <a:pPr lvl="1"/>
            <a:r>
              <a:rPr lang="en-US" dirty="0" err="1" smtClean="0"/>
              <a:t>Trong</a:t>
            </a:r>
            <a:r>
              <a:rPr lang="en-US" dirty="0" smtClean="0"/>
              <a:t> </a:t>
            </a:r>
            <a:r>
              <a:rPr lang="en-US" dirty="0"/>
              <a:t>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1490</TotalTime>
  <Words>4754</Words>
  <Application>Microsoft Office PowerPoint</Application>
  <PresentationFormat>Màn hình rộng</PresentationFormat>
  <Paragraphs>685</Paragraphs>
  <Slides>80</Slides>
  <Notes>4</Notes>
  <HiddenSlides>0</HiddenSlides>
  <MMClips>0</MMClips>
  <ScaleCrop>false</ScaleCrop>
  <HeadingPairs>
    <vt:vector size="6" baseType="variant">
      <vt:variant>
        <vt:lpstr>Phông được Dùng</vt:lpstr>
      </vt:variant>
      <vt:variant>
        <vt:i4>20</vt:i4>
      </vt:variant>
      <vt:variant>
        <vt:lpstr>Chủ đề</vt:lpstr>
      </vt:variant>
      <vt:variant>
        <vt:i4>1</vt:i4>
      </vt:variant>
      <vt:variant>
        <vt:lpstr>Tiêu đề Bản chiếu</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Times New Roman</vt:lpstr>
      <vt:lpstr>Wingdings</vt:lpstr>
      <vt:lpstr>Office Theme</vt:lpstr>
      <vt:lpstr>Bản trình bày PowerPoint</vt:lpstr>
      <vt:lpstr>Bản trình bày PowerPoint</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Bản trình bày PowerPoint</vt:lpstr>
      <vt:lpstr>Bản trình bày PowerPoint</vt:lpstr>
      <vt:lpstr>Bản trình bày PowerPoint</vt:lpstr>
      <vt:lpstr>Bản trình bày PowerPoint</vt:lpstr>
      <vt:lpstr>Bản trình bày PowerPoint</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hoàng nam</cp:lastModifiedBy>
  <cp:revision>184</cp:revision>
  <dcterms:created xsi:type="dcterms:W3CDTF">2015-09-01T14:51:33Z</dcterms:created>
  <dcterms:modified xsi:type="dcterms:W3CDTF">2015-11-26T00:13:45Z</dcterms:modified>
</cp:coreProperties>
</file>