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79" r:id="rId15"/>
    <p:sldId id="312" r:id="rId16"/>
    <p:sldId id="360" r:id="rId17"/>
    <p:sldId id="361" r:id="rId18"/>
    <p:sldId id="319" r:id="rId19"/>
    <p:sldId id="349" r:id="rId20"/>
    <p:sldId id="320" r:id="rId21"/>
    <p:sldId id="350" r:id="rId22"/>
    <p:sldId id="351" r:id="rId23"/>
    <p:sldId id="352" r:id="rId24"/>
    <p:sldId id="353" r:id="rId25"/>
    <p:sldId id="354" r:id="rId26"/>
    <p:sldId id="355" r:id="rId27"/>
    <p:sldId id="356" r:id="rId28"/>
    <p:sldId id="357" r:id="rId29"/>
    <p:sldId id="358" r:id="rId30"/>
    <p:sldId id="359" r:id="rId31"/>
    <p:sldId id="362" r:id="rId32"/>
    <p:sldId id="363" r:id="rId33"/>
    <p:sldId id="364" r:id="rId34"/>
    <p:sldId id="365" r:id="rId35"/>
    <p:sldId id="366" r:id="rId36"/>
    <p:sldId id="367" r:id="rId37"/>
    <p:sldId id="368" r:id="rId38"/>
    <p:sldId id="314" r:id="rId39"/>
    <p:sldId id="398" r:id="rId40"/>
    <p:sldId id="397" r:id="rId41"/>
    <p:sldId id="400" r:id="rId42"/>
    <p:sldId id="401" r:id="rId43"/>
    <p:sldId id="325" r:id="rId44"/>
    <p:sldId id="402" r:id="rId45"/>
    <p:sldId id="326" r:id="rId46"/>
    <p:sldId id="327" r:id="rId47"/>
    <p:sldId id="403" r:id="rId48"/>
    <p:sldId id="328" r:id="rId49"/>
    <p:sldId id="330" r:id="rId50"/>
    <p:sldId id="331" r:id="rId51"/>
    <p:sldId id="333" r:id="rId52"/>
    <p:sldId id="334" r:id="rId53"/>
    <p:sldId id="335" r:id="rId54"/>
    <p:sldId id="405" r:id="rId55"/>
    <p:sldId id="404" r:id="rId56"/>
    <p:sldId id="406" r:id="rId57"/>
    <p:sldId id="337" r:id="rId58"/>
    <p:sldId id="339" r:id="rId59"/>
    <p:sldId id="336" r:id="rId60"/>
    <p:sldId id="343" r:id="rId61"/>
    <p:sldId id="345" r:id="rId62"/>
    <p:sldId id="342" r:id="rId63"/>
    <p:sldId id="315" r:id="rId64"/>
    <p:sldId id="381" r:id="rId65"/>
    <p:sldId id="316" r:id="rId66"/>
    <p:sldId id="382" r:id="rId67"/>
    <p:sldId id="387" r:id="rId68"/>
    <p:sldId id="383" r:id="rId69"/>
    <p:sldId id="384" r:id="rId70"/>
    <p:sldId id="385" r:id="rId71"/>
    <p:sldId id="386" r:id="rId72"/>
    <p:sldId id="388" r:id="rId73"/>
    <p:sldId id="389" r:id="rId74"/>
    <p:sldId id="390" r:id="rId75"/>
    <p:sldId id="391" r:id="rId76"/>
    <p:sldId id="392" r:id="rId77"/>
    <p:sldId id="393" r:id="rId78"/>
    <p:sldId id="394" r:id="rId79"/>
    <p:sldId id="395" r:id="rId80"/>
    <p:sldId id="30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09949-6EB4-4BD9-98BC-F67CF0FC0C1F}" type="slidenum">
              <a:rPr lang="en-US" smtClean="0"/>
              <a:t>1</a:t>
            </a:fld>
            <a:endParaRPr lang="en-US"/>
          </a:p>
        </p:txBody>
      </p:sp>
    </p:spTree>
    <p:extLst>
      <p:ext uri="{BB962C8B-B14F-4D97-AF65-F5344CB8AC3E}">
        <p14:creationId xmlns:p14="http://schemas.microsoft.com/office/powerpoint/2010/main" val="39720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15</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32</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8E6C2-1ABF-4DB6-911F-7B1F5CDB23A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23108-FB8C-4480-A46C-C7926E14BDF8}"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AE6F0-28BE-4558-AF58-18A1C10CFD8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79AB6-AF91-476A-8231-94DE11226E55}"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A58DB-5A80-46B5-97C2-3A3835F95EA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4A655-C7CD-4C31-AEAC-2B75F075070C}" type="datetime1">
              <a:rPr lang="en-US" smtClean="0"/>
              <a:t>11/26/2015</a:t>
            </a:fld>
            <a:endParaRPr lang="en-US"/>
          </a:p>
        </p:txBody>
      </p:sp>
      <p:sp>
        <p:nvSpPr>
          <p:cNvPr id="8" name="Footer Placeholder 7"/>
          <p:cNvSpPr>
            <a:spLocks noGrp="1"/>
          </p:cNvSpPr>
          <p:nvPr>
            <p:ph type="ftr" sz="quarter" idx="11"/>
          </p:nvPr>
        </p:nvSpPr>
        <p:spPr/>
        <p:txBody>
          <a:bodyPr/>
          <a:lstStyle/>
          <a:p>
            <a:r>
              <a:rPr lang="en-US" smtClean="0"/>
              <a:t>Nhóm 4</a:t>
            </a:r>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2D013-1A11-4E42-ADE9-FE4F498A2DEB}"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C122-33B0-4B98-BBEA-C0C63F7425CA}"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D9C8B-A5EE-4F4A-B50B-72FED593357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87D98-D054-4E94-AF45-10193D1B1232}"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7C93-28A9-4EF0-A3D3-27A6E9D4ED96}" type="datetime1">
              <a:rPr lang="en-US" smtClean="0"/>
              <a:t>11/26/2015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829299"/>
            <a:chOff x="1772300" y="429604"/>
            <a:chExt cx="5667768" cy="621974"/>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300082"/>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3" name="TextBox 12"/>
          <p:cNvSpPr txBox="1"/>
          <p:nvPr/>
        </p:nvSpPr>
        <p:spPr>
          <a:xfrm>
            <a:off x="6356896" y="3756629"/>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Sỉ </a:t>
            </a:r>
            <a:endParaRPr lang="en-GB" sz="2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356896" y="4531412"/>
            <a:ext cx="4226657"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3.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Đức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Long</a:t>
            </a:r>
            <a:endParaRPr lang="en-GB" sz="2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356896" y="4146512"/>
            <a:ext cx="3691778"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2.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Phượng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Lĩnh</a:t>
            </a:r>
            <a:endParaRPr lang="en-GB" sz="2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356896" y="4916312"/>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4</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Trung</a:t>
            </a:r>
            <a:r>
              <a:rPr lang="en-GB" sz="2500" dirty="0" smtClean="0">
                <a:latin typeface="Times New Roman" panose="02020603050405020304" pitchFamily="18" charset="0"/>
                <a:cs typeface="Times New Roman" panose="02020603050405020304" pitchFamily="18" charset="0"/>
              </a:rPr>
              <a:t> Nam</a:t>
            </a:r>
            <a:endParaRPr lang="en-GB" sz="2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6356896" y="5300674"/>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5</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Lê</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Nhạc</a:t>
            </a:r>
            <a:endParaRPr lang="en-GB" sz="2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356896" y="2966668"/>
            <a:ext cx="5035640" cy="769441"/>
          </a:xfrm>
          <a:prstGeom prst="rect">
            <a:avLst/>
          </a:prstGeom>
          <a:noFill/>
        </p:spPr>
        <p:txBody>
          <a:bodyPr wrap="square" lIns="0" tIns="0" rIns="0" bIns="0" rtlCol="0">
            <a:spAutoFit/>
          </a:bodyPr>
          <a:lstStyle/>
          <a:p>
            <a:r>
              <a:rPr lang="en-GB" sz="2500" dirty="0" err="1" smtClean="0">
                <a:latin typeface="Times New Roman" panose="02020603050405020304" pitchFamily="18" charset="0"/>
                <a:cs typeface="Times New Roman" panose="02020603050405020304" pitchFamily="18" charset="0"/>
              </a:rPr>
              <a:t>Nhóm</a:t>
            </a:r>
            <a:r>
              <a:rPr lang="en-GB" sz="2500" dirty="0" smtClean="0">
                <a:latin typeface="Times New Roman" panose="02020603050405020304" pitchFamily="18" charset="0"/>
                <a:cs typeface="Times New Roman" panose="02020603050405020304" pitchFamily="18" charset="0"/>
              </a:rPr>
              <a:t> 4</a:t>
            </a:r>
            <a:br>
              <a:rPr lang="en-GB" sz="2500" dirty="0" smtClean="0">
                <a:latin typeface="Times New Roman" panose="02020603050405020304" pitchFamily="18" charset="0"/>
                <a:cs typeface="Times New Roman" panose="02020603050405020304" pitchFamily="18" charset="0"/>
              </a:rPr>
            </a:br>
            <a:r>
              <a:rPr lang="en-GB" sz="2500" dirty="0" err="1" smtClean="0">
                <a:latin typeface="Times New Roman" panose="02020603050405020304" pitchFamily="18" charset="0"/>
                <a:cs typeface="Times New Roman" panose="02020603050405020304" pitchFamily="18" charset="0"/>
              </a:rPr>
              <a:t>Thành</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viên</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101338C-1551-484D-8040-A49D6241226D}"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fld id="{515641B5-8BAC-4742-A1AF-6129DBD3FCF8}"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218867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
        <p:nvSpPr>
          <p:cNvPr id="4" name="Date Placeholder 3"/>
          <p:cNvSpPr>
            <a:spLocks noGrp="1"/>
          </p:cNvSpPr>
          <p:nvPr>
            <p:ph type="dt" sz="half" idx="10"/>
          </p:nvPr>
        </p:nvSpPr>
        <p:spPr/>
        <p:txBody>
          <a:bodyPr/>
          <a:lstStyle/>
          <a:p>
            <a:fld id="{282C7E1F-B2EC-4C64-9E53-A5EC2F5EA6A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3563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
        <p:nvSpPr>
          <p:cNvPr id="4" name="Date Placeholder 3"/>
          <p:cNvSpPr>
            <a:spLocks noGrp="1"/>
          </p:cNvSpPr>
          <p:nvPr>
            <p:ph type="dt" sz="half" idx="10"/>
          </p:nvPr>
        </p:nvSpPr>
        <p:spPr/>
        <p:txBody>
          <a:bodyPr/>
          <a:lstStyle/>
          <a:p>
            <a:fld id="{6D3C2357-87FD-4091-A244-208D5421C224}"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8080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trang</a:t>
            </a:r>
            <a:r>
              <a:rPr lang="en-US" dirty="0" smtClean="0"/>
              <a:t> web </a:t>
            </a:r>
            <a:r>
              <a:rPr lang="en-US" dirty="0" err="1" smtClean="0"/>
              <a:t>hiện</a:t>
            </a:r>
            <a:r>
              <a:rPr lang="en-US" dirty="0" smtClean="0"/>
              <a:t> nay </a:t>
            </a:r>
            <a:r>
              <a:rPr lang="en-US" dirty="0" err="1" smtClean="0"/>
              <a:t>thường</a:t>
            </a:r>
            <a:r>
              <a:rPr lang="en-US" dirty="0" smtClean="0"/>
              <a:t> </a:t>
            </a:r>
            <a:r>
              <a:rPr lang="en-US" dirty="0" err="1" smtClean="0"/>
              <a:t>chứa</a:t>
            </a:r>
            <a:r>
              <a:rPr lang="en-US" dirty="0" smtClean="0"/>
              <a:t> 1 </a:t>
            </a:r>
            <a:r>
              <a:rPr lang="en-US" dirty="0" err="1" smtClean="0"/>
              <a:t>số</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đôi</a:t>
            </a:r>
            <a:r>
              <a:rPr lang="en-US" dirty="0" smtClean="0"/>
              <a:t> </a:t>
            </a:r>
            <a:r>
              <a:rPr lang="en-US" dirty="0" err="1" smtClean="0"/>
              <a:t>lúc</a:t>
            </a:r>
            <a:r>
              <a:rPr lang="en-US" dirty="0" smtClean="0"/>
              <a:t> </a:t>
            </a:r>
            <a:r>
              <a:rPr lang="en-US" dirty="0" err="1" smtClean="0"/>
              <a:t>còn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trang</a:t>
            </a:r>
            <a:r>
              <a:rPr lang="en-US" dirty="0" smtClean="0"/>
              <a:t>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Thỉnh</a:t>
            </a:r>
            <a:r>
              <a:rPr lang="en-US" dirty="0" smtClean="0"/>
              <a:t> </a:t>
            </a:r>
            <a:r>
              <a:rPr lang="en-US" dirty="0" err="1" smtClean="0"/>
              <a:t>thoảng</a:t>
            </a:r>
            <a:r>
              <a:rPr lang="en-US" dirty="0" smtClean="0"/>
              <a:t> ta </a:t>
            </a:r>
            <a:r>
              <a:rPr lang="en-US" dirty="0" err="1" smtClean="0"/>
              <a:t>cũng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này</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Linked Open Data – LOD.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từ</a:t>
            </a:r>
            <a:r>
              <a:rPr lang="en-US" dirty="0" smtClean="0"/>
              <a:t> </a:t>
            </a:r>
            <a:r>
              <a:rPr lang="en-US" dirty="0" err="1" smtClean="0"/>
              <a:t>nhiều</a:t>
            </a:r>
            <a:r>
              <a:rPr lang="en-US" dirty="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rồi</a:t>
            </a:r>
            <a:r>
              <a:rPr lang="en-US" dirty="0" smtClean="0"/>
              <a:t> </a:t>
            </a:r>
            <a:r>
              <a:rPr lang="en-US" dirty="0" err="1" smtClean="0"/>
              <a:t>sinh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sáp</a:t>
            </a:r>
            <a:r>
              <a:rPr lang="en-US" dirty="0" smtClean="0"/>
              <a:t> </a:t>
            </a:r>
            <a:r>
              <a:rPr lang="en-US" dirty="0" err="1" smtClean="0"/>
              <a:t>nhập</a:t>
            </a:r>
            <a:r>
              <a:rPr lang="en-US" dirty="0" smtClean="0"/>
              <a:t> </a:t>
            </a:r>
            <a:r>
              <a:rPr lang="en-US" dirty="0" err="1" smtClean="0"/>
              <a:t>lại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1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của</a:t>
            </a:r>
            <a:r>
              <a:rPr lang="en-US" dirty="0" smtClean="0"/>
              <a:t> ta.</a:t>
            </a:r>
          </a:p>
          <a:p>
            <a:pPr marL="0" indent="0">
              <a:buNone/>
            </a:pPr>
            <a:endParaRPr lang="en-US" dirty="0"/>
          </a:p>
        </p:txBody>
      </p:sp>
      <p:sp>
        <p:nvSpPr>
          <p:cNvPr id="4" name="Date Placeholder 3"/>
          <p:cNvSpPr>
            <a:spLocks noGrp="1"/>
          </p:cNvSpPr>
          <p:nvPr>
            <p:ph type="dt" sz="half" idx="10"/>
          </p:nvPr>
        </p:nvSpPr>
        <p:spPr/>
        <p:txBody>
          <a:bodyPr/>
          <a:lstStyle/>
          <a:p>
            <a:fld id="{E561D507-D684-462B-A9F2-9ECF4768342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274890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mở</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LOD </a:t>
            </a:r>
            <a:r>
              <a:rPr lang="en-US" dirty="0" err="1" smtClean="0"/>
              <a:t>được</a:t>
            </a:r>
            <a:r>
              <a:rPr lang="en-US" dirty="0" smtClean="0"/>
              <a:t> </a:t>
            </a:r>
            <a:r>
              <a:rPr lang="en-US" dirty="0" err="1" smtClean="0"/>
              <a:t>sinh</a:t>
            </a:r>
            <a:r>
              <a:rPr lang="en-US" dirty="0" smtClean="0"/>
              <a:t> </a:t>
            </a:r>
            <a:r>
              <a:rPr lang="en-US" dirty="0" err="1" smtClean="0"/>
              <a:t>ra</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br>
              <a:rPr lang="en-US" dirty="0" smtClean="0"/>
            </a:br>
            <a:r>
              <a:rPr lang="en-US" dirty="0" smtClean="0"/>
              <a:t>Do </a:t>
            </a:r>
            <a:r>
              <a:rPr lang="en-US" dirty="0" err="1" smtClean="0"/>
              <a:t>đó</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các</a:t>
            </a:r>
            <a:r>
              <a:rPr lang="en-US" dirty="0" smtClean="0"/>
              <a:t> </a:t>
            </a:r>
            <a:r>
              <a:rPr lang="en-US" dirty="0" err="1" smtClean="0"/>
              <a:t>nút</a:t>
            </a:r>
            <a:r>
              <a:rPr lang="en-US" dirty="0" smtClean="0"/>
              <a:t> </a:t>
            </a:r>
            <a:r>
              <a:rPr lang="en-US" dirty="0" err="1" smtClean="0"/>
              <a:t>trong</a:t>
            </a:r>
            <a:r>
              <a:rPr lang="en-US" dirty="0" smtClean="0"/>
              <a:t> LOD.</a:t>
            </a:r>
          </a:p>
          <a:p>
            <a:r>
              <a:rPr lang="en-US" dirty="0" smtClean="0"/>
              <a:t>LOD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Từ</a:t>
            </a:r>
            <a:r>
              <a:rPr lang="en-US" dirty="0" smtClean="0"/>
              <a:t> </a:t>
            </a:r>
            <a:r>
              <a:rPr lang="en-US" dirty="0" err="1" smtClean="0"/>
              <a:t>đó</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tốt</a:t>
            </a:r>
            <a:r>
              <a:rPr lang="en-US" dirty="0" smtClean="0"/>
              <a:t> LOD </a:t>
            </a:r>
            <a:r>
              <a:rPr lang="en-US" dirty="0" err="1" smtClean="0"/>
              <a:t>thì</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ty</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ty</a:t>
            </a:r>
            <a:r>
              <a:rPr lang="en-US" dirty="0" smtClean="0"/>
              <a:t> </a:t>
            </a:r>
            <a:r>
              <a:rPr lang="en-US" dirty="0" err="1" smtClean="0"/>
              <a:t>hơn</a:t>
            </a:r>
            <a:r>
              <a:rPr lang="en-US" dirty="0" smtClean="0"/>
              <a:t>.</a:t>
            </a:r>
            <a:endParaRPr lang="en-US" dirty="0"/>
          </a:p>
        </p:txBody>
      </p:sp>
      <p:sp>
        <p:nvSpPr>
          <p:cNvPr id="4" name="Date Placeholder 3"/>
          <p:cNvSpPr>
            <a:spLocks noGrp="1"/>
          </p:cNvSpPr>
          <p:nvPr>
            <p:ph type="dt" sz="half" idx="10"/>
          </p:nvPr>
        </p:nvSpPr>
        <p:spPr/>
        <p:txBody>
          <a:bodyPr/>
          <a:lstStyle/>
          <a:p>
            <a:fld id="{57F270FF-D41B-4D5E-9788-81BA449409D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238753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2" name="Date Placeholder 1"/>
          <p:cNvSpPr>
            <a:spLocks noGrp="1"/>
          </p:cNvSpPr>
          <p:nvPr>
            <p:ph type="dt" sz="half" idx="10"/>
          </p:nvPr>
        </p:nvSpPr>
        <p:spPr/>
        <p:txBody>
          <a:bodyPr/>
          <a:lstStyle/>
          <a:p>
            <a:fld id="{C4002AB5-24DE-43EF-8E9A-C7A42E61E2F2}"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
        <p:nvSpPr>
          <p:cNvPr id="2" name="Date Placeholder 1"/>
          <p:cNvSpPr>
            <a:spLocks noGrp="1"/>
          </p:cNvSpPr>
          <p:nvPr>
            <p:ph type="dt" sz="half" idx="10"/>
          </p:nvPr>
        </p:nvSpPr>
        <p:spPr/>
        <p:txBody>
          <a:bodyPr/>
          <a:lstStyle/>
          <a:p>
            <a:fld id="{CEAC9B72-0F8F-4D00-ACC1-AE4583B0688A}"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
        <p:nvSpPr>
          <p:cNvPr id="3" name="Date Placeholder 2"/>
          <p:cNvSpPr>
            <a:spLocks noGrp="1"/>
          </p:cNvSpPr>
          <p:nvPr>
            <p:ph type="dt" sz="half" idx="10"/>
          </p:nvPr>
        </p:nvSpPr>
        <p:spPr/>
        <p:txBody>
          <a:bodyPr/>
          <a:lstStyle/>
          <a:p>
            <a:fld id="{D991F5CA-F60D-49B9-A563-832731C4B2C7}"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
        <p:nvSpPr>
          <p:cNvPr id="6" name="Date Placeholder 5"/>
          <p:cNvSpPr>
            <a:spLocks noGrp="1"/>
          </p:cNvSpPr>
          <p:nvPr>
            <p:ph type="dt" sz="half" idx="10"/>
          </p:nvPr>
        </p:nvSpPr>
        <p:spPr/>
        <p:txBody>
          <a:bodyPr/>
          <a:lstStyle/>
          <a:p>
            <a:fld id="{CE86FD52-BBA1-4AC2-8773-531C3ACD3DA2}"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19</a:t>
            </a:fld>
            <a:endParaRPr lang="en-US"/>
          </a:p>
        </p:txBody>
      </p:sp>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2" name="Date Placeholder 1"/>
          <p:cNvSpPr>
            <a:spLocks noGrp="1"/>
          </p:cNvSpPr>
          <p:nvPr>
            <p:ph type="dt" sz="half" idx="10"/>
          </p:nvPr>
        </p:nvSpPr>
        <p:spPr/>
        <p:txBody>
          <a:bodyPr/>
          <a:lstStyle/>
          <a:p>
            <a:fld id="{D269A4C4-22F3-4798-9268-A603838EC90F}"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
        <p:nvSpPr>
          <p:cNvPr id="2" name="Date Placeholder 1"/>
          <p:cNvSpPr>
            <a:spLocks noGrp="1"/>
          </p:cNvSpPr>
          <p:nvPr>
            <p:ph type="dt" sz="half" idx="10"/>
          </p:nvPr>
        </p:nvSpPr>
        <p:spPr/>
        <p:txBody>
          <a:bodyPr/>
          <a:lstStyle/>
          <a:p>
            <a:fld id="{927D8495-3AF8-4F39-8E6B-1C3C375F317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20</a:t>
            </a:fld>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
        <p:nvSpPr>
          <p:cNvPr id="6" name="Date Placeholder 5"/>
          <p:cNvSpPr>
            <a:spLocks noGrp="1"/>
          </p:cNvSpPr>
          <p:nvPr>
            <p:ph type="dt" sz="half" idx="10"/>
          </p:nvPr>
        </p:nvSpPr>
        <p:spPr/>
        <p:txBody>
          <a:bodyPr/>
          <a:lstStyle/>
          <a:p>
            <a:fld id="{78124BA5-9E3F-4AA7-A973-A2C6FD36F7C6}"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21</a:t>
            </a:fld>
            <a:endParaRPr lang="en-US"/>
          </a:p>
        </p:txBody>
      </p:sp>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
        <p:nvSpPr>
          <p:cNvPr id="4" name="Date Placeholder 3"/>
          <p:cNvSpPr>
            <a:spLocks noGrp="1"/>
          </p:cNvSpPr>
          <p:nvPr>
            <p:ph type="dt" sz="half" idx="10"/>
          </p:nvPr>
        </p:nvSpPr>
        <p:spPr/>
        <p:txBody>
          <a:bodyPr/>
          <a:lstStyle/>
          <a:p>
            <a:fld id="{B1B0C485-E7AA-4CAC-B0B7-37D1E7D78DE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22</a:t>
            </a:fld>
            <a:endParaRPr lang="en-US"/>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
        <p:nvSpPr>
          <p:cNvPr id="5" name="Date Placeholder 4"/>
          <p:cNvSpPr>
            <a:spLocks noGrp="1"/>
          </p:cNvSpPr>
          <p:nvPr>
            <p:ph type="dt" sz="half" idx="10"/>
          </p:nvPr>
        </p:nvSpPr>
        <p:spPr/>
        <p:txBody>
          <a:bodyPr/>
          <a:lstStyle/>
          <a:p>
            <a:fld id="{947C7E95-AAD3-4466-A47D-725590A6F131}"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23</a:t>
            </a:fld>
            <a:endParaRPr lang="en-US"/>
          </a:p>
        </p:txBody>
      </p:sp>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
        <p:nvSpPr>
          <p:cNvPr id="5" name="Date Placeholder 4"/>
          <p:cNvSpPr>
            <a:spLocks noGrp="1"/>
          </p:cNvSpPr>
          <p:nvPr>
            <p:ph type="dt" sz="half" idx="10"/>
          </p:nvPr>
        </p:nvSpPr>
        <p:spPr/>
        <p:txBody>
          <a:bodyPr/>
          <a:lstStyle/>
          <a:p>
            <a:fld id="{DE83A2E7-58BB-4752-A4FB-FC2127D0EE10}"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24</a:t>
            </a:fld>
            <a:endParaRPr lang="en-US"/>
          </a:p>
        </p:txBody>
      </p:sp>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
        <p:nvSpPr>
          <p:cNvPr id="6" name="Date Placeholder 5"/>
          <p:cNvSpPr>
            <a:spLocks noGrp="1"/>
          </p:cNvSpPr>
          <p:nvPr>
            <p:ph type="dt" sz="half" idx="10"/>
          </p:nvPr>
        </p:nvSpPr>
        <p:spPr/>
        <p:txBody>
          <a:bodyPr/>
          <a:lstStyle/>
          <a:p>
            <a:fld id="{C9DEE92C-B179-4B05-85AA-04581DF1427C}"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25</a:t>
            </a:fld>
            <a:endParaRPr lang="en-US"/>
          </a:p>
        </p:txBody>
      </p:sp>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
        <p:nvSpPr>
          <p:cNvPr id="5" name="Date Placeholder 4"/>
          <p:cNvSpPr>
            <a:spLocks noGrp="1"/>
          </p:cNvSpPr>
          <p:nvPr>
            <p:ph type="dt" sz="half" idx="10"/>
          </p:nvPr>
        </p:nvSpPr>
        <p:spPr/>
        <p:txBody>
          <a:bodyPr/>
          <a:lstStyle/>
          <a:p>
            <a:fld id="{7A37BC82-9090-4B52-ABC6-46A10044DD92}"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26</a:t>
            </a:fld>
            <a:endParaRPr lang="en-US"/>
          </a:p>
        </p:txBody>
      </p:sp>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
        <p:nvSpPr>
          <p:cNvPr id="5" name="Date Placeholder 4"/>
          <p:cNvSpPr>
            <a:spLocks noGrp="1"/>
          </p:cNvSpPr>
          <p:nvPr>
            <p:ph type="dt" sz="half" idx="10"/>
          </p:nvPr>
        </p:nvSpPr>
        <p:spPr/>
        <p:txBody>
          <a:bodyPr/>
          <a:lstStyle/>
          <a:p>
            <a:fld id="{0BB09366-5205-4B03-83AB-BA390CEBAD9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27</a:t>
            </a:fld>
            <a:endParaRPr lang="en-US"/>
          </a:p>
        </p:txBody>
      </p:sp>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
        <p:nvSpPr>
          <p:cNvPr id="6" name="Date Placeholder 5"/>
          <p:cNvSpPr>
            <a:spLocks noGrp="1"/>
          </p:cNvSpPr>
          <p:nvPr>
            <p:ph type="dt" sz="half" idx="10"/>
          </p:nvPr>
        </p:nvSpPr>
        <p:spPr/>
        <p:txBody>
          <a:bodyPr/>
          <a:lstStyle/>
          <a:p>
            <a:fld id="{490CE4A9-B094-4B89-9621-CD6153533E48}"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28</a:t>
            </a:fld>
            <a:endParaRPr lang="en-US"/>
          </a:p>
        </p:txBody>
      </p:sp>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
        <p:nvSpPr>
          <p:cNvPr id="6" name="Date Placeholder 5"/>
          <p:cNvSpPr>
            <a:spLocks noGrp="1"/>
          </p:cNvSpPr>
          <p:nvPr>
            <p:ph type="dt" sz="half" idx="10"/>
          </p:nvPr>
        </p:nvSpPr>
        <p:spPr/>
        <p:txBody>
          <a:bodyPr/>
          <a:lstStyle/>
          <a:p>
            <a:fld id="{3C13CE9E-151D-4C52-9499-933772874C36}"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29</a:t>
            </a:fld>
            <a:endParaRPr lang="en-US"/>
          </a:p>
        </p:txBody>
      </p:sp>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6571928" cy="757777"/>
          </a:xfrm>
        </p:spPr>
        <p:txBody>
          <a:bodyPr>
            <a:normAutofit fontScale="90000"/>
          </a:bodyPr>
          <a:lstStyle/>
          <a:p>
            <a:pPr algn="l"/>
            <a:r>
              <a:rPr lang="en-US" dirty="0" smtClean="0"/>
              <a:t>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
        <p:nvSpPr>
          <p:cNvPr id="3" name="Date Placeholder 2"/>
          <p:cNvSpPr>
            <a:spLocks noGrp="1"/>
          </p:cNvSpPr>
          <p:nvPr>
            <p:ph type="dt" sz="half" idx="10"/>
          </p:nvPr>
        </p:nvSpPr>
        <p:spPr/>
        <p:txBody>
          <a:bodyPr/>
          <a:lstStyle/>
          <a:p>
            <a:fld id="{3CEFE05F-DBB1-43F5-9FD3-15E4A5D6C542}"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
        <p:nvSpPr>
          <p:cNvPr id="5" name="Date Placeholder 4"/>
          <p:cNvSpPr>
            <a:spLocks noGrp="1"/>
          </p:cNvSpPr>
          <p:nvPr>
            <p:ph type="dt" sz="half" idx="10"/>
          </p:nvPr>
        </p:nvSpPr>
        <p:spPr/>
        <p:txBody>
          <a:bodyPr/>
          <a:lstStyle/>
          <a:p>
            <a:fld id="{930D8CFD-94B2-4BD1-9424-52676AA5B67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30</a:t>
            </a:fld>
            <a:endParaRPr lang="en-US"/>
          </a:p>
        </p:txBody>
      </p:sp>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
        <p:nvSpPr>
          <p:cNvPr id="2" name="Date Placeholder 1"/>
          <p:cNvSpPr>
            <a:spLocks noGrp="1"/>
          </p:cNvSpPr>
          <p:nvPr>
            <p:ph type="dt" sz="half" idx="10"/>
          </p:nvPr>
        </p:nvSpPr>
        <p:spPr/>
        <p:txBody>
          <a:bodyPr/>
          <a:lstStyle/>
          <a:p>
            <a:fld id="{AB0B627B-D869-49E2-B0BF-C5752CF0F279}"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31</a:t>
            </a:fld>
            <a:endParaRPr lang="en-US"/>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 name="Date Placeholder 1"/>
          <p:cNvSpPr>
            <a:spLocks noGrp="1"/>
          </p:cNvSpPr>
          <p:nvPr>
            <p:ph type="dt" sz="half" idx="10"/>
          </p:nvPr>
        </p:nvSpPr>
        <p:spPr/>
        <p:txBody>
          <a:bodyPr/>
          <a:lstStyle/>
          <a:p>
            <a:fld id="{00162F33-870A-4F40-B434-E997DB838F71}"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32</a:t>
            </a:fld>
            <a:endParaRPr lang="en-US"/>
          </a:p>
        </p:txBody>
      </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
        <p:nvSpPr>
          <p:cNvPr id="2" name="Date Placeholder 1"/>
          <p:cNvSpPr>
            <a:spLocks noGrp="1"/>
          </p:cNvSpPr>
          <p:nvPr>
            <p:ph type="dt" sz="half" idx="10"/>
          </p:nvPr>
        </p:nvSpPr>
        <p:spPr/>
        <p:txBody>
          <a:bodyPr/>
          <a:lstStyle/>
          <a:p>
            <a:fld id="{31AEBD94-F88C-401D-9F20-C83C652DE566}"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33</a:t>
            </a:fld>
            <a:endParaRPr lang="en-US"/>
          </a:p>
        </p:txBody>
      </p:sp>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
        <p:nvSpPr>
          <p:cNvPr id="2" name="Date Placeholder 1"/>
          <p:cNvSpPr>
            <a:spLocks noGrp="1"/>
          </p:cNvSpPr>
          <p:nvPr>
            <p:ph type="dt" sz="half" idx="10"/>
          </p:nvPr>
        </p:nvSpPr>
        <p:spPr/>
        <p:txBody>
          <a:bodyPr/>
          <a:lstStyle/>
          <a:p>
            <a:fld id="{165EF2E8-AA29-4F67-92BF-6684E91FCFA3}"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34</a:t>
            </a:fld>
            <a:endParaRPr lang="en-US"/>
          </a:p>
        </p:txBody>
      </p:sp>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1590C5A-B4BA-44F5-BD1C-A2000B8F10E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35</a:t>
            </a:fld>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
        <p:nvSpPr>
          <p:cNvPr id="2" name="Date Placeholder 1"/>
          <p:cNvSpPr>
            <a:spLocks noGrp="1"/>
          </p:cNvSpPr>
          <p:nvPr>
            <p:ph type="dt" sz="half" idx="10"/>
          </p:nvPr>
        </p:nvSpPr>
        <p:spPr/>
        <p:txBody>
          <a:bodyPr/>
          <a:lstStyle/>
          <a:p>
            <a:fld id="{F54B981E-F8E1-407D-904D-304E938EC44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36</a:t>
            </a:fld>
            <a:endParaRPr lang="en-US"/>
          </a:p>
        </p:txBody>
      </p:sp>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
        <p:nvSpPr>
          <p:cNvPr id="3" name="Date Placeholder 2"/>
          <p:cNvSpPr>
            <a:spLocks noGrp="1"/>
          </p:cNvSpPr>
          <p:nvPr>
            <p:ph type="dt" sz="half" idx="10"/>
          </p:nvPr>
        </p:nvSpPr>
        <p:spPr/>
        <p:txBody>
          <a:bodyPr/>
          <a:lstStyle/>
          <a:p>
            <a:fld id="{43E1B4D4-51D7-4DAA-8D28-BE2AA99CB436}"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37</a:t>
            </a:fld>
            <a:endParaRPr lang="en-US"/>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 API</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2C5A71C2-BA63-4490-A04D-06E8A953DD4F}"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38</a:t>
            </a:fld>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39</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REST API </a:t>
            </a:r>
            <a:r>
              <a:rPr lang="en-US" sz="3200" dirty="0" err="1" smtClean="0"/>
              <a:t>là</a:t>
            </a:r>
            <a:r>
              <a:rPr lang="en-US" sz="3200" dirty="0" smtClean="0"/>
              <a:t> </a:t>
            </a:r>
            <a:r>
              <a:rPr lang="en-US" sz="3200" dirty="0" err="1" smtClean="0"/>
              <a:t>gì</a:t>
            </a:r>
            <a:r>
              <a:rPr lang="en-US" sz="3200" dirty="0" smtClean="0"/>
              <a:t>?</a:t>
            </a:r>
            <a:endParaRPr lang="en-US" sz="3200" dirty="0"/>
          </a:p>
        </p:txBody>
      </p:sp>
      <p:sp>
        <p:nvSpPr>
          <p:cNvPr id="10" name="Hình Chữ nhật Góc tròn 9"/>
          <p:cNvSpPr/>
          <p:nvPr/>
        </p:nvSpPr>
        <p:spPr>
          <a:xfrm>
            <a:off x="3315410" y="3384886"/>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Representational State </a:t>
            </a:r>
            <a:r>
              <a:rPr lang="en-US" dirty="0" smtClean="0"/>
              <a:t>Transfer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cho</a:t>
            </a:r>
            <a:r>
              <a:rPr lang="en-US" dirty="0" smtClean="0"/>
              <a:t> </a:t>
            </a:r>
            <a:r>
              <a:rPr lang="en-US" dirty="0" err="1" smtClean="0"/>
              <a:t>phép</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a:t>HTTP request</a:t>
            </a:r>
          </a:p>
        </p:txBody>
      </p:sp>
    </p:spTree>
    <p:extLst>
      <p:ext uri="{BB962C8B-B14F-4D97-AF65-F5344CB8AC3E}">
        <p14:creationId xmlns:p14="http://schemas.microsoft.com/office/powerpoint/2010/main" val="1552273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9894"/>
            <a:ext cx="10515600" cy="4486534"/>
          </a:xfrm>
        </p:spPr>
        <p:txBody>
          <a:bodyPr>
            <a:normAutofit/>
          </a:bodyPr>
          <a:lstStyle/>
          <a:p>
            <a:pPr>
              <a:buFontTx/>
              <a:buChar char="-"/>
            </a:pPr>
            <a:endParaRPr lang="en-US" dirty="0" smtClean="0"/>
          </a:p>
          <a:p>
            <a:pPr>
              <a:buFontTx/>
              <a:buChar char="-"/>
            </a:pPr>
            <a:r>
              <a:rPr lang="en-US" dirty="0" smtClean="0"/>
              <a:t>Graph store </a:t>
            </a:r>
            <a:r>
              <a:rPr lang="en-US" dirty="0" err="1" smtClean="0"/>
              <a:t>là</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pPr>
              <a:buFontTx/>
              <a:buChar char="-"/>
            </a:pPr>
            <a:r>
              <a:rPr lang="en-US" dirty="0" err="1" smtClean="0"/>
              <a:t>Những</a:t>
            </a:r>
            <a:r>
              <a:rPr lang="en-US" dirty="0" smtClean="0"/>
              <a:t> </a:t>
            </a:r>
            <a:r>
              <a:rPr lang="en-US" dirty="0"/>
              <a:t>graph </a:t>
            </a:r>
            <a:r>
              <a:rPr lang="en-US" dirty="0" smtClean="0"/>
              <a:t>store </a:t>
            </a:r>
            <a:r>
              <a:rPr lang="en-US" dirty="0" err="1" smtClean="0"/>
              <a:t>hình</a:t>
            </a:r>
            <a:r>
              <a:rPr lang="en-US" dirty="0" smtClean="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triple stores </a:t>
            </a:r>
            <a:r>
              <a:rPr lang="en-US" dirty="0" err="1"/>
              <a:t>vì</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nó</a:t>
            </a:r>
            <a:r>
              <a:rPr lang="en-US" dirty="0"/>
              <a:t> ở </a:t>
            </a:r>
            <a:r>
              <a:rPr lang="en-US" dirty="0" err="1"/>
              <a:t>dạng</a:t>
            </a:r>
            <a:r>
              <a:rPr lang="en-US" dirty="0"/>
              <a:t> </a:t>
            </a:r>
            <a:r>
              <a:rPr lang="en-US" dirty="0" err="1"/>
              <a:t>nút-cạnh-nút</a:t>
            </a:r>
            <a:r>
              <a:rPr lang="en-US" dirty="0" smtClean="0"/>
              <a:t>.</a:t>
            </a:r>
          </a:p>
          <a:p>
            <a:pPr>
              <a:buFontTx/>
              <a:buChar char="-"/>
            </a:pPr>
            <a:r>
              <a:rPr lang="en-US" dirty="0" err="1" smtClean="0"/>
              <a:t>Mỗi</a:t>
            </a:r>
            <a:r>
              <a:rPr lang="en-US" dirty="0" smtClean="0"/>
              <a:t> 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a:p>
            <a:pPr marL="457200" lvl="1" indent="0">
              <a:buNone/>
            </a:pPr>
            <a:endParaRPr lang="en-US" dirty="0" smtClean="0"/>
          </a:p>
        </p:txBody>
      </p:sp>
      <p:sp>
        <p:nvSpPr>
          <p:cNvPr id="4" name="Title 1"/>
          <p:cNvSpPr>
            <a:spLocks noGrp="1"/>
          </p:cNvSpPr>
          <p:nvPr>
            <p:ph type="title"/>
          </p:nvPr>
        </p:nvSpPr>
        <p:spPr/>
        <p:txBody>
          <a:bodyPr>
            <a:normAutofit/>
          </a:bodyPr>
          <a:lstStyle/>
          <a:p>
            <a:pPr algn="l"/>
            <a:r>
              <a:rPr lang="en-US" dirty="0" smtClean="0"/>
              <a:t>GRAPH STORE</a:t>
            </a:r>
            <a:endParaRPr lang="en-US" dirty="0"/>
          </a:p>
        </p:txBody>
      </p:sp>
      <p:pic>
        <p:nvPicPr>
          <p:cNvPr id="46" name="Picture 45"/>
          <p:cNvPicPr>
            <a:picLocks noChangeAspect="1"/>
          </p:cNvPicPr>
          <p:nvPr/>
        </p:nvPicPr>
        <p:blipFill>
          <a:blip r:embed="rId2"/>
          <a:stretch>
            <a:fillRect/>
          </a:stretch>
        </p:blipFill>
        <p:spPr>
          <a:xfrm>
            <a:off x="4331697" y="365125"/>
            <a:ext cx="7585540" cy="1927198"/>
          </a:xfrm>
          <a:prstGeom prst="rect">
            <a:avLst/>
          </a:prstGeom>
        </p:spPr>
      </p:pic>
      <p:sp>
        <p:nvSpPr>
          <p:cNvPr id="47" name="Date Placeholder 46"/>
          <p:cNvSpPr>
            <a:spLocks noGrp="1"/>
          </p:cNvSpPr>
          <p:nvPr>
            <p:ph type="dt" sz="half" idx="10"/>
          </p:nvPr>
        </p:nvSpPr>
        <p:spPr/>
        <p:txBody>
          <a:bodyPr/>
          <a:lstStyle/>
          <a:p>
            <a:fld id="{500273BF-09D6-443A-9A32-0C8800964C0E}" type="datetime1">
              <a:rPr lang="en-US" smtClean="0"/>
              <a:t>11/26/2015</a:t>
            </a:fld>
            <a:endParaRPr lang="en-US"/>
          </a:p>
        </p:txBody>
      </p:sp>
      <p:sp>
        <p:nvSpPr>
          <p:cNvPr id="48" name="Footer Placeholder 47"/>
          <p:cNvSpPr>
            <a:spLocks noGrp="1"/>
          </p:cNvSpPr>
          <p:nvPr>
            <p:ph type="ftr" sz="quarter" idx="11"/>
          </p:nvPr>
        </p:nvSpPr>
        <p:spPr/>
        <p:txBody>
          <a:bodyPr/>
          <a:lstStyle/>
          <a:p>
            <a:r>
              <a:rPr lang="en-US" smtClean="0"/>
              <a:t>Nhóm 4</a:t>
            </a:r>
            <a:endParaRPr lang="en-US"/>
          </a:p>
        </p:txBody>
      </p:sp>
      <p:sp>
        <p:nvSpPr>
          <p:cNvPr id="49" name="Slide Number Placeholder 48"/>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40</a:t>
            </a:fld>
            <a:endParaRPr lang="en-US"/>
          </a:p>
        </p:txBody>
      </p:sp>
      <p:sp>
        <p:nvSpPr>
          <p:cNvPr id="8" name="Hình bảy cạnh 7"/>
          <p:cNvSpPr/>
          <p:nvPr/>
        </p:nvSpPr>
        <p:spPr>
          <a:xfrm>
            <a:off x="1648496" y="1825625"/>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dùng</a:t>
            </a:r>
            <a:r>
              <a:rPr lang="en-US" dirty="0" smtClean="0"/>
              <a:t> REST </a:t>
            </a:r>
            <a:r>
              <a:rPr lang="en-US" dirty="0" err="1" smtClean="0"/>
              <a:t>với</a:t>
            </a:r>
            <a:r>
              <a:rPr lang="en-US" dirty="0" smtClean="0"/>
              <a:t> NEO4J?</a:t>
            </a:r>
            <a:endParaRPr lang="en-US" dirty="0"/>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034" y="1870075"/>
            <a:ext cx="5160861" cy="4375263"/>
          </a:xfrm>
          <a:prstGeom prst="rect">
            <a:avLst/>
          </a:prstGeom>
        </p:spPr>
      </p:pic>
    </p:spTree>
    <p:extLst>
      <p:ext uri="{BB962C8B-B14F-4D97-AF65-F5344CB8AC3E}">
        <p14:creationId xmlns:p14="http://schemas.microsoft.com/office/powerpoint/2010/main" val="37461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41</a:t>
            </a:fld>
            <a:endParaRPr lang="en-US"/>
          </a:p>
        </p:txBody>
      </p:sp>
      <p:sp>
        <p:nvSpPr>
          <p:cNvPr id="10" name="Hình Bầu dục 9"/>
          <p:cNvSpPr/>
          <p:nvPr/>
        </p:nvSpPr>
        <p:spPr>
          <a:xfrm>
            <a:off x="5101105" y="3191429"/>
            <a:ext cx="1429555" cy="1429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Mục</a:t>
            </a:r>
            <a:r>
              <a:rPr lang="en-US" dirty="0" smtClean="0"/>
              <a:t> </a:t>
            </a:r>
            <a:r>
              <a:rPr lang="en-US" dirty="0" err="1" smtClean="0"/>
              <a:t>Đích</a:t>
            </a:r>
            <a:endParaRPr lang="en-US" dirty="0"/>
          </a:p>
        </p:txBody>
      </p:sp>
      <p:sp>
        <p:nvSpPr>
          <p:cNvPr id="12" name="Lưu Đồ: Thay đổi Tiến Trình 11"/>
          <p:cNvSpPr/>
          <p:nvPr/>
        </p:nvSpPr>
        <p:spPr>
          <a:xfrm>
            <a:off x="7835719"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Dùng</a:t>
            </a:r>
            <a:r>
              <a:rPr lang="en-US" dirty="0" smtClean="0"/>
              <a:t> </a:t>
            </a:r>
            <a:r>
              <a:rPr lang="en-US" dirty="0" err="1" smtClean="0"/>
              <a:t>cho</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ngôn</a:t>
            </a:r>
            <a:r>
              <a:rPr lang="en-US" dirty="0" smtClean="0"/>
              <a:t> </a:t>
            </a:r>
            <a:r>
              <a:rPr lang="en-US" dirty="0" err="1" smtClean="0"/>
              <a:t>ngữ</a:t>
            </a:r>
            <a:endParaRPr lang="en-US" dirty="0"/>
          </a:p>
        </p:txBody>
      </p:sp>
      <p:sp>
        <p:nvSpPr>
          <p:cNvPr id="13" name="Lưu Đồ: Thay đổi Tiến Trình 12"/>
          <p:cNvSpPr/>
          <p:nvPr/>
        </p:nvSpPr>
        <p:spPr>
          <a:xfrm>
            <a:off x="7934459" y="4498353"/>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a:t>
            </a:r>
            <a:endParaRPr lang="en-US" dirty="0"/>
          </a:p>
        </p:txBody>
      </p:sp>
      <p:sp>
        <p:nvSpPr>
          <p:cNvPr id="14" name="Lưu Đồ: Thay đổi Tiến Trình 13"/>
          <p:cNvSpPr/>
          <p:nvPr/>
        </p:nvSpPr>
        <p:spPr>
          <a:xfrm>
            <a:off x="1507901" y="4620984"/>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a:t> </a:t>
            </a:r>
            <a:r>
              <a:rPr lang="en-US" dirty="0" smtClean="0"/>
              <a:t>node, relationship</a:t>
            </a:r>
            <a:endParaRPr lang="en-US" dirty="0"/>
          </a:p>
        </p:txBody>
      </p:sp>
      <p:sp>
        <p:nvSpPr>
          <p:cNvPr id="15" name="Lưu Đồ: Thay đổi Tiến Trình 14"/>
          <p:cNvSpPr/>
          <p:nvPr/>
        </p:nvSpPr>
        <p:spPr>
          <a:xfrm>
            <a:off x="1507901"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node</a:t>
            </a:r>
            <a:endParaRPr lang="en-US" dirty="0"/>
          </a:p>
        </p:txBody>
      </p:sp>
      <p:sp>
        <p:nvSpPr>
          <p:cNvPr id="21" name="Mũi tên Phải 20"/>
          <p:cNvSpPr/>
          <p:nvPr/>
        </p:nvSpPr>
        <p:spPr>
          <a:xfrm rot="19257862">
            <a:off x="6448551" y="2685079"/>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i tên Phải 21"/>
          <p:cNvSpPr/>
          <p:nvPr/>
        </p:nvSpPr>
        <p:spPr>
          <a:xfrm rot="1397191">
            <a:off x="6584521" y="4153494"/>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i tên Phải 22"/>
          <p:cNvSpPr/>
          <p:nvPr/>
        </p:nvSpPr>
        <p:spPr>
          <a:xfrm rot="8870582">
            <a:off x="3841324" y="4477107"/>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i tên Phải 23"/>
          <p:cNvSpPr/>
          <p:nvPr/>
        </p:nvSpPr>
        <p:spPr>
          <a:xfrm rot="12830355">
            <a:off x="3792909" y="2875252"/>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731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42</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369" y="1646238"/>
            <a:ext cx="5160861" cy="4375263"/>
          </a:xfrm>
          <a:prstGeom prst="rect">
            <a:avLst/>
          </a:prstGeom>
        </p:spPr>
      </p:pic>
      <p:sp>
        <p:nvSpPr>
          <p:cNvPr id="8" name="Hình bảy cạnh 7"/>
          <p:cNvSpPr/>
          <p:nvPr/>
        </p:nvSpPr>
        <p:spPr>
          <a:xfrm>
            <a:off x="1942912" y="1690688"/>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0" dirty="0" smtClean="0"/>
              <a:t>HOW?</a:t>
            </a:r>
            <a:endParaRPr lang="en-US" sz="6000" dirty="0"/>
          </a:p>
        </p:txBody>
      </p:sp>
    </p:spTree>
    <p:extLst>
      <p:ext uri="{BB962C8B-B14F-4D97-AF65-F5344CB8AC3E}">
        <p14:creationId xmlns:p14="http://schemas.microsoft.com/office/powerpoint/2010/main" val="2279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tra</a:t>
            </a:r>
            <a:r>
              <a:rPr lang="en-US" dirty="0" smtClean="0"/>
              <a:t> REST SERVER:</a:t>
            </a:r>
          </a:p>
          <a:p>
            <a:endParaRPr lang="en-US" dirty="0" smtClean="0"/>
          </a:p>
          <a:p>
            <a:pPr lvl="1"/>
            <a:endParaRPr lang="en-US" dirty="0" smtClean="0"/>
          </a:p>
          <a:p>
            <a:endParaRPr lang="en-US" dirty="0"/>
          </a:p>
        </p:txBody>
      </p:sp>
      <p:sp>
        <p:nvSpPr>
          <p:cNvPr id="5" name="Date Placeholder 4"/>
          <p:cNvSpPr>
            <a:spLocks noGrp="1"/>
          </p:cNvSpPr>
          <p:nvPr>
            <p:ph type="dt" sz="half" idx="10"/>
          </p:nvPr>
        </p:nvSpPr>
        <p:spPr/>
        <p:txBody>
          <a:bodyPr/>
          <a:lstStyle/>
          <a:p>
            <a:fld id="{1C1F2134-F07E-4C21-9AFD-712932399D4A}"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43</a:t>
            </a:fld>
            <a:endParaRPr lang="en-US"/>
          </a:p>
        </p:txBody>
      </p:sp>
      <p:pic>
        <p:nvPicPr>
          <p:cNvPr id="8" name="Ảnh 7"/>
          <p:cNvPicPr>
            <a:picLocks noChangeAspect="1"/>
          </p:cNvPicPr>
          <p:nvPr/>
        </p:nvPicPr>
        <p:blipFill>
          <a:blip r:embed="rId2"/>
          <a:stretch>
            <a:fillRect/>
          </a:stretch>
        </p:blipFill>
        <p:spPr>
          <a:xfrm>
            <a:off x="1061834" y="2606642"/>
            <a:ext cx="10464155" cy="3446428"/>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smtClean="0"/>
          </a:p>
          <a:p>
            <a:endParaRPr lang="en-US" dirty="0"/>
          </a:p>
          <a:p>
            <a:r>
              <a:rPr lang="en-US" dirty="0" err="1" smtClean="0"/>
              <a:t>Tạo</a:t>
            </a:r>
            <a:r>
              <a:rPr lang="en-US" dirty="0" smtClean="0"/>
              <a:t> </a:t>
            </a:r>
            <a:r>
              <a:rPr lang="en-US" dirty="0" err="1" smtClean="0"/>
              <a:t>thêm</a:t>
            </a:r>
            <a:r>
              <a:rPr lang="en-US" dirty="0" smtClean="0"/>
              <a:t> </a:t>
            </a:r>
            <a:r>
              <a:rPr lang="en-US" dirty="0" err="1" smtClean="0"/>
              <a:t>một</a:t>
            </a:r>
            <a:r>
              <a:rPr lang="en-US" dirty="0" smtClean="0"/>
              <a:t> node </a:t>
            </a:r>
            <a:r>
              <a:rPr lang="en-US" dirty="0" err="1" smtClean="0"/>
              <a:t>khác</a:t>
            </a:r>
            <a:r>
              <a:rPr lang="en-US" dirty="0" smtClean="0"/>
              <a:t> </a:t>
            </a:r>
            <a:r>
              <a:rPr lang="en-US" dirty="0" err="1" smtClean="0"/>
              <a:t>với</a:t>
            </a:r>
            <a:r>
              <a:rPr lang="en-US" dirty="0" smtClean="0"/>
              <a:t> ‘{“name”: “Jeeves Takes Charge”, “style”:</a:t>
            </a:r>
          </a:p>
          <a:p>
            <a:pPr marL="0" indent="0">
              <a:buNone/>
            </a:pPr>
            <a:r>
              <a:rPr lang="en-US" dirty="0" smtClean="0"/>
              <a:t>“short story”}’</a:t>
            </a:r>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
        <p:nvSpPr>
          <p:cNvPr id="5" name="Date Placeholder 4"/>
          <p:cNvSpPr>
            <a:spLocks noGrp="1"/>
          </p:cNvSpPr>
          <p:nvPr>
            <p:ph type="dt" sz="half" idx="10"/>
          </p:nvPr>
        </p:nvSpPr>
        <p:spPr/>
        <p:txBody>
          <a:bodyPr/>
          <a:lstStyle/>
          <a:p>
            <a:fld id="{1C1F2134-F07E-4C21-9AFD-712932399D4A}"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44</a:t>
            </a:fld>
            <a:endParaRPr lang="en-US"/>
          </a:p>
        </p:txBody>
      </p:sp>
    </p:spTree>
    <p:extLst>
      <p:ext uri="{BB962C8B-B14F-4D97-AF65-F5344CB8AC3E}">
        <p14:creationId xmlns:p14="http://schemas.microsoft.com/office/powerpoint/2010/main" val="2690140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
        <p:nvSpPr>
          <p:cNvPr id="4" name="Date Placeholder 3"/>
          <p:cNvSpPr>
            <a:spLocks noGrp="1"/>
          </p:cNvSpPr>
          <p:nvPr>
            <p:ph type="dt" sz="half" idx="10"/>
          </p:nvPr>
        </p:nvSpPr>
        <p:spPr/>
        <p:txBody>
          <a:bodyPr/>
          <a:lstStyle/>
          <a:p>
            <a:fld id="{9DCC5352-E8E7-4E64-B3A6-76CB0B3B2A9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45</a:t>
            </a:fld>
            <a:endParaRPr lang="en-US"/>
          </a:p>
        </p:txBody>
      </p:sp>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
        <p:nvSpPr>
          <p:cNvPr id="4" name="Date Placeholder 3"/>
          <p:cNvSpPr>
            <a:spLocks noGrp="1"/>
          </p:cNvSpPr>
          <p:nvPr>
            <p:ph type="dt" sz="half" idx="10"/>
          </p:nvPr>
        </p:nvSpPr>
        <p:spPr/>
        <p:txBody>
          <a:bodyPr/>
          <a:lstStyle/>
          <a:p>
            <a:fld id="{EF1A5D36-C920-498C-9100-708D5D0A7AA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46</a:t>
            </a:fld>
            <a:endParaRPr lang="en-US"/>
          </a:p>
        </p:txBody>
      </p:sp>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47</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9" name="Hình Chữ nhật Góc tròn 8"/>
          <p:cNvSpPr/>
          <p:nvPr/>
        </p:nvSpPr>
        <p:spPr>
          <a:xfrm>
            <a:off x="3524518" y="3708802"/>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Là</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đánh</a:t>
            </a:r>
            <a:r>
              <a:rPr lang="en-US" dirty="0" smtClean="0"/>
              <a:t> </a:t>
            </a:r>
            <a:r>
              <a:rPr lang="en-US" dirty="0" err="1" smtClean="0"/>
              <a:t>chỉ</a:t>
            </a:r>
            <a:r>
              <a:rPr lang="en-US" dirty="0" smtClean="0"/>
              <a:t> </a:t>
            </a:r>
            <a:r>
              <a:rPr lang="en-US" dirty="0" err="1" smtClean="0"/>
              <a:t>mục</a:t>
            </a:r>
            <a:endParaRPr lang="en-US" dirty="0"/>
          </a:p>
        </p:txBody>
      </p:sp>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INDEX </a:t>
            </a:r>
            <a:r>
              <a:rPr lang="en-US" sz="3200" dirty="0" err="1" smtClean="0"/>
              <a:t>là</a:t>
            </a:r>
            <a:r>
              <a:rPr lang="en-US" sz="3200" dirty="0" smtClean="0"/>
              <a:t> </a:t>
            </a:r>
            <a:r>
              <a:rPr lang="en-US" sz="3200" dirty="0" err="1" smtClean="0"/>
              <a:t>gì</a:t>
            </a:r>
            <a:r>
              <a:rPr lang="en-US" sz="3200" dirty="0" smtClean="0"/>
              <a:t>?</a:t>
            </a:r>
            <a:endParaRPr lang="en-US" sz="3200" dirty="0"/>
          </a:p>
        </p:txBody>
      </p:sp>
    </p:spTree>
    <p:extLst>
      <p:ext uri="{BB962C8B-B14F-4D97-AF65-F5344CB8AC3E}">
        <p14:creationId xmlns:p14="http://schemas.microsoft.com/office/powerpoint/2010/main" val="1711598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grpId="0" nodeType="clickEffect">
                                  <p:stCondLst>
                                    <p:cond delay="0"/>
                                  </p:stCondLst>
                                  <p:childTnLst>
                                    <p:animEffect transition="out" filter="wipe(down)">
                                      <p:cBhvr>
                                        <p:cTn id="10" dur="180" accel="50000">
                                          <p:stCondLst>
                                            <p:cond delay="1820"/>
                                          </p:stCondLst>
                                        </p:cTn>
                                        <p:tgtEl>
                                          <p:spTgt spid="9"/>
                                        </p:tgtEl>
                                      </p:cBhvr>
                                    </p:animEffect>
                                    <p:anim calcmode="lin" valueType="num">
                                      <p:cBhvr>
                                        <p:cTn id="11"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8" dur="26">
                                          <p:stCondLst>
                                            <p:cond delay="620"/>
                                          </p:stCondLst>
                                        </p:cTn>
                                        <p:tgtEl>
                                          <p:spTgt spid="9"/>
                                        </p:tgtEl>
                                      </p:cBhvr>
                                      <p:to x="100000" y="60000"/>
                                    </p:animScale>
                                    <p:animScale>
                                      <p:cBhvr>
                                        <p:cTn id="19" dur="166" decel="50000">
                                          <p:stCondLst>
                                            <p:cond delay="64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set>
                                      <p:cBhvr>
                                        <p:cTn id="26"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a:t>
            </a:r>
            <a:r>
              <a:rPr lang="en-US" dirty="0" err="1" smtClean="0"/>
              <a:t>vì</a:t>
            </a:r>
            <a:r>
              <a:rPr lang="en-US" dirty="0" smtClean="0"/>
              <a:t>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smtClean="0"/>
              <a:t>chính</a:t>
            </a:r>
            <a:r>
              <a:rPr lang="en-US" dirty="0" smtClean="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CAB5DB12-AE14-48CF-A413-8D037B364F8D}"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48</a:t>
            </a:fld>
            <a:endParaRPr lang="en-US"/>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09DD621-B55D-4B94-8BFC-B930C5E285C3}"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49</a:t>
            </a:fld>
            <a:endParaRPr lang="en-US"/>
          </a:p>
        </p:txBody>
      </p:sp>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endParaRPr lang="en-US" dirty="0" smtClean="0"/>
          </a:p>
          <a:p>
            <a:pPr>
              <a:buFontTx/>
              <a:buChar char="-"/>
            </a:pPr>
            <a:endParaRPr lang="en-US" dirty="0"/>
          </a:p>
          <a:p>
            <a:pPr>
              <a:buFontTx/>
              <a:buChar char="-"/>
            </a:pPr>
            <a:endParaRPr lang="en-US" dirty="0" smtClean="0"/>
          </a:p>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59" y="365125"/>
            <a:ext cx="5042941" cy="3126623"/>
          </a:xfrm>
          <a:prstGeom prst="rect">
            <a:avLst/>
          </a:prstGeom>
        </p:spPr>
      </p:pic>
      <p:sp>
        <p:nvSpPr>
          <p:cNvPr id="2" name="Date Placeholder 1"/>
          <p:cNvSpPr>
            <a:spLocks noGrp="1"/>
          </p:cNvSpPr>
          <p:nvPr>
            <p:ph type="dt" sz="half" idx="10"/>
          </p:nvPr>
        </p:nvSpPr>
        <p:spPr/>
        <p:txBody>
          <a:bodyPr/>
          <a:lstStyle/>
          <a:p>
            <a:fld id="{B7E6AAFF-6FF6-4868-8732-94F09C0C5261}"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
        <p:nvSpPr>
          <p:cNvPr id="4" name="Date Placeholder 3"/>
          <p:cNvSpPr>
            <a:spLocks noGrp="1"/>
          </p:cNvSpPr>
          <p:nvPr>
            <p:ph type="dt" sz="half" idx="10"/>
          </p:nvPr>
        </p:nvSpPr>
        <p:spPr/>
        <p:txBody>
          <a:bodyPr/>
          <a:lstStyle/>
          <a:p>
            <a:fld id="{FA1A2ADB-0C3D-4106-98D7-B41E15D3CF33}"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50</a:t>
            </a:fld>
            <a:endParaRPr lang="en-US"/>
          </a:p>
        </p:txBody>
      </p:sp>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B1(</a:t>
            </a:r>
            <a:r>
              <a:rPr lang="en-US" dirty="0" err="1" smtClean="0"/>
              <a:t>tt</a:t>
            </a:r>
            <a:r>
              <a:rPr lang="en-US" dirty="0" smtClean="0"/>
              <a:t>):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
        <p:nvSpPr>
          <p:cNvPr id="4" name="Date Placeholder 3"/>
          <p:cNvSpPr>
            <a:spLocks noGrp="1"/>
          </p:cNvSpPr>
          <p:nvPr>
            <p:ph type="dt" sz="half" idx="10"/>
          </p:nvPr>
        </p:nvSpPr>
        <p:spPr/>
        <p:txBody>
          <a:bodyPr/>
          <a:lstStyle/>
          <a:p>
            <a:fld id="{6CB4632C-847A-4AA6-AEB8-4A3823744A86}"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51</a:t>
            </a:fld>
            <a:endParaRPr lang="en-US"/>
          </a:p>
        </p:txBody>
      </p:sp>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một</a:t>
            </a:r>
            <a:r>
              <a:rPr lang="en-US" dirty="0" smtClean="0"/>
              <a:t> node </a:t>
            </a:r>
            <a:r>
              <a:rPr lang="en-US" dirty="0" err="1" smtClean="0"/>
              <a:t>vào</a:t>
            </a:r>
            <a:r>
              <a:rPr lang="en-US" dirty="0" smtClean="0"/>
              <a:t> </a:t>
            </a:r>
            <a:r>
              <a:rPr lang="en-US" dirty="0" err="1" smtClean="0"/>
              <a:t>chỉ</a:t>
            </a:r>
            <a:r>
              <a:rPr lang="en-US" dirty="0" smtClean="0"/>
              <a:t> </a:t>
            </a:r>
            <a:r>
              <a:rPr lang="en-US" dirty="0" err="1" smtClean="0"/>
              <a:t>mục</a:t>
            </a:r>
            <a:r>
              <a:rPr lang="en-US" dirty="0" smtClean="0"/>
              <a:t> full-text.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
        <p:nvSpPr>
          <p:cNvPr id="4" name="Date Placeholder 3"/>
          <p:cNvSpPr>
            <a:spLocks noGrp="1"/>
          </p:cNvSpPr>
          <p:nvPr>
            <p:ph type="dt" sz="half" idx="10"/>
          </p:nvPr>
        </p:nvSpPr>
        <p:spPr/>
        <p:txBody>
          <a:bodyPr/>
          <a:lstStyle/>
          <a:p>
            <a:fld id="{64AEEE90-ADEB-4E4F-8CDF-825C0BEFD76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52</a:t>
            </a:fld>
            <a:endParaRPr lang="en-US"/>
          </a:p>
        </p:txBody>
      </p:sp>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err="1" smtClean="0"/>
              <a:t>Bây</a:t>
            </a:r>
            <a:r>
              <a:rPr lang="en-US" dirty="0" smtClean="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smtClean="0"/>
              <a:t>với</a:t>
            </a:r>
            <a:r>
              <a:rPr lang="en-US" dirty="0" smtClean="0"/>
              <a:t> </a:t>
            </a:r>
            <a:r>
              <a:rPr lang="en-US" dirty="0" err="1" smtClean="0"/>
              <a:t>cú</a:t>
            </a:r>
            <a:r>
              <a:rPr lang="en-US" dirty="0" smtClean="0"/>
              <a:t> </a:t>
            </a:r>
            <a:r>
              <a:rPr lang="en-US" dirty="0" err="1" smtClean="0"/>
              <a:t>phán</a:t>
            </a:r>
            <a:r>
              <a:rPr lang="en-US" dirty="0" smtClean="0"/>
              <a:t> </a:t>
            </a:r>
            <a:r>
              <a:rPr lang="en-US" dirty="0"/>
              <a:t>L</a:t>
            </a:r>
            <a:r>
              <a:rPr lang="en-US" dirty="0" smtClean="0"/>
              <a:t>ucene </a:t>
            </a:r>
            <a:r>
              <a:rPr lang="en-US" dirty="0" err="1" smtClean="0"/>
              <a:t>đơn</a:t>
            </a:r>
            <a:r>
              <a:rPr lang="en-US" dirty="0" smtClean="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
        <p:nvSpPr>
          <p:cNvPr id="4" name="Date Placeholder 3"/>
          <p:cNvSpPr>
            <a:spLocks noGrp="1"/>
          </p:cNvSpPr>
          <p:nvPr>
            <p:ph type="dt" sz="half" idx="10"/>
          </p:nvPr>
        </p:nvSpPr>
        <p:spPr/>
        <p:txBody>
          <a:bodyPr/>
          <a:lstStyle/>
          <a:p>
            <a:fld id="{81E9A1B5-41D8-4D51-BF75-F08C8FF4546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53</a:t>
            </a:fld>
            <a:endParaRPr lang="en-US"/>
          </a:p>
        </p:txBody>
      </p:sp>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54</a:t>
            </a:fld>
            <a:endParaRPr lang="en-US"/>
          </a:p>
        </p:txBody>
      </p:sp>
      <p:sp>
        <p:nvSpPr>
          <p:cNvPr id="8" name="Hình bảy cạnh 7"/>
          <p:cNvSpPr/>
          <p:nvPr/>
        </p:nvSpPr>
        <p:spPr>
          <a:xfrm>
            <a:off x="2377225" y="2343955"/>
            <a:ext cx="2408349" cy="202198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Tại</a:t>
            </a:r>
            <a:r>
              <a:rPr lang="en-US" sz="2800" dirty="0" smtClean="0"/>
              <a:t> </a:t>
            </a:r>
            <a:r>
              <a:rPr lang="en-US" sz="2800" dirty="0" err="1" smtClean="0"/>
              <a:t>sao</a:t>
            </a:r>
            <a:r>
              <a:rPr lang="en-US" sz="2800" dirty="0" smtClean="0"/>
              <a:t> </a:t>
            </a:r>
            <a:r>
              <a:rPr lang="en-US" sz="2800" dirty="0" err="1" smtClean="0"/>
              <a:t>phải</a:t>
            </a:r>
            <a:r>
              <a:rPr lang="en-US" sz="2800" dirty="0" smtClean="0"/>
              <a:t> </a:t>
            </a:r>
            <a:r>
              <a:rPr lang="en-US" sz="2800" dirty="0" err="1" smtClean="0"/>
              <a:t>cần</a:t>
            </a:r>
            <a:r>
              <a:rPr lang="en-US" sz="2800" dirty="0" smtClean="0"/>
              <a:t> </a:t>
            </a:r>
            <a:r>
              <a:rPr lang="en-US" sz="2800" dirty="0" err="1" smtClean="0"/>
              <a:t>thuật</a:t>
            </a:r>
            <a:r>
              <a:rPr lang="en-US" sz="2800" dirty="0" smtClean="0"/>
              <a:t> </a:t>
            </a:r>
            <a:r>
              <a:rPr lang="en-US" sz="2800" dirty="0" err="1" smtClean="0"/>
              <a:t>toán</a:t>
            </a:r>
            <a:r>
              <a:rPr lang="en-US" sz="2800" dirty="0" smtClean="0"/>
              <a:t>?</a:t>
            </a:r>
            <a:endParaRPr lang="en-US" sz="2800" dirty="0"/>
          </a:p>
        </p:txBody>
      </p:sp>
      <p:pic>
        <p:nvPicPr>
          <p:cNvPr id="9" name="Chỗ dành sẵn cho Nội dung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3635" y="1690688"/>
            <a:ext cx="5132640" cy="4351338"/>
          </a:xfrm>
          <a:prstGeom prst="rect">
            <a:avLst/>
          </a:prstGeom>
        </p:spPr>
      </p:pic>
      <p:sp>
        <p:nvSpPr>
          <p:cNvPr id="10" name="Hình Bầu dục 9"/>
          <p:cNvSpPr/>
          <p:nvPr/>
        </p:nvSpPr>
        <p:spPr>
          <a:xfrm>
            <a:off x="2990275" y="4459623"/>
            <a:ext cx="3424912" cy="189672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Thuật</a:t>
            </a:r>
            <a:r>
              <a:rPr lang="en-US" dirty="0" smtClean="0"/>
              <a:t> </a:t>
            </a:r>
            <a:r>
              <a:rPr lang="en-US" dirty="0" err="1" smtClean="0"/>
              <a:t>toán</a:t>
            </a:r>
            <a:r>
              <a:rPr lang="en-US" dirty="0" smtClean="0"/>
              <a:t>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tìm</a:t>
            </a:r>
            <a:r>
              <a:rPr lang="en-US" dirty="0" smtClean="0"/>
              <a:t> </a:t>
            </a:r>
            <a:r>
              <a:rPr lang="en-US" dirty="0" err="1" smtClean="0"/>
              <a:t>kiếm</a:t>
            </a:r>
            <a:r>
              <a:rPr lang="en-US" dirty="0" smtClean="0"/>
              <a:t> node, </a:t>
            </a:r>
            <a:r>
              <a:rPr lang="en-US" dirty="0" err="1" smtClean="0"/>
              <a:t>tìm</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giữa</a:t>
            </a:r>
            <a:r>
              <a:rPr lang="en-US" dirty="0" smtClean="0"/>
              <a:t> </a:t>
            </a:r>
            <a:r>
              <a:rPr lang="en-US" dirty="0" err="1" smtClean="0"/>
              <a:t>các</a:t>
            </a:r>
            <a:r>
              <a:rPr lang="en-US" dirty="0" smtClean="0"/>
              <a:t> node</a:t>
            </a:r>
            <a:endParaRPr lang="en-US" dirty="0"/>
          </a:p>
        </p:txBody>
      </p:sp>
    </p:spTree>
    <p:extLst>
      <p:ext uri="{BB962C8B-B14F-4D97-AF65-F5344CB8AC3E}">
        <p14:creationId xmlns:p14="http://schemas.microsoft.com/office/powerpoint/2010/main" val="25133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pPr lvl="1"/>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55</a:t>
            </a:fld>
            <a:endParaRPr lang="en-US"/>
          </a:p>
        </p:txBody>
      </p:sp>
      <p:sp>
        <p:nvSpPr>
          <p:cNvPr id="8" name="Hình Bầu dục 7"/>
          <p:cNvSpPr/>
          <p:nvPr/>
        </p:nvSpPr>
        <p:spPr>
          <a:xfrm>
            <a:off x="4864016" y="3385102"/>
            <a:ext cx="2421228" cy="148107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err="1" smtClean="0"/>
              <a:t>Thuật</a:t>
            </a:r>
            <a:r>
              <a:rPr lang="en-US" sz="2400" dirty="0" smtClean="0"/>
              <a:t> </a:t>
            </a:r>
            <a:r>
              <a:rPr lang="en-US" sz="2400" dirty="0" err="1" smtClean="0"/>
              <a:t>toán</a:t>
            </a:r>
            <a:r>
              <a:rPr lang="en-US" sz="2400" dirty="0" smtClean="0"/>
              <a:t> </a:t>
            </a:r>
            <a:r>
              <a:rPr lang="en-US" sz="2400" dirty="0" err="1" smtClean="0"/>
              <a:t>phổ</a:t>
            </a:r>
            <a:r>
              <a:rPr lang="en-US" sz="2400" dirty="0" smtClean="0"/>
              <a:t> </a:t>
            </a:r>
            <a:r>
              <a:rPr lang="en-US" sz="2400" dirty="0" err="1" smtClean="0"/>
              <a:t>biến</a:t>
            </a:r>
            <a:endParaRPr lang="en-US" sz="2400" dirty="0"/>
          </a:p>
        </p:txBody>
      </p:sp>
      <p:sp>
        <p:nvSpPr>
          <p:cNvPr id="9" name="Hình Chữ nhật Góc tròn 8"/>
          <p:cNvSpPr/>
          <p:nvPr/>
        </p:nvSpPr>
        <p:spPr>
          <a:xfrm>
            <a:off x="7681711" y="265304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Kevin Bacon </a:t>
            </a:r>
            <a:r>
              <a:rPr lang="en-US" dirty="0" err="1" smtClean="0"/>
              <a:t>Algorithsm</a:t>
            </a:r>
            <a:endParaRPr lang="en-US" dirty="0"/>
          </a:p>
        </p:txBody>
      </p:sp>
      <p:sp>
        <p:nvSpPr>
          <p:cNvPr id="10" name="Hình Chữ nhật Góc tròn 9"/>
          <p:cNvSpPr/>
          <p:nvPr/>
        </p:nvSpPr>
        <p:spPr>
          <a:xfrm>
            <a:off x="7681711"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walk</a:t>
            </a:r>
            <a:endParaRPr lang="en-US" dirty="0"/>
          </a:p>
        </p:txBody>
      </p:sp>
      <p:sp>
        <p:nvSpPr>
          <p:cNvPr id="11" name="Hình Chữ nhật Góc tròn 10"/>
          <p:cNvSpPr/>
          <p:nvPr/>
        </p:nvSpPr>
        <p:spPr>
          <a:xfrm>
            <a:off x="1526684"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Centrality Park</a:t>
            </a:r>
            <a:endParaRPr lang="en-US" dirty="0"/>
          </a:p>
        </p:txBody>
      </p:sp>
      <p:sp>
        <p:nvSpPr>
          <p:cNvPr id="12" name="Hình Chữ nhật Góc tròn 11"/>
          <p:cNvSpPr/>
          <p:nvPr/>
        </p:nvSpPr>
        <p:spPr>
          <a:xfrm>
            <a:off x="1590060" y="2756285"/>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t>
            </a:r>
            <a:r>
              <a:rPr lang="en-US" dirty="0" err="1" smtClean="0"/>
              <a:t>Algorithsm</a:t>
            </a:r>
            <a:endParaRPr lang="en-US" dirty="0"/>
          </a:p>
        </p:txBody>
      </p:sp>
      <p:sp>
        <p:nvSpPr>
          <p:cNvPr id="13" name="Mũi tên Phải 12"/>
          <p:cNvSpPr/>
          <p:nvPr/>
        </p:nvSpPr>
        <p:spPr>
          <a:xfrm rot="19279667">
            <a:off x="7122017" y="3387144"/>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i tên Phải 14"/>
          <p:cNvSpPr/>
          <p:nvPr/>
        </p:nvSpPr>
        <p:spPr>
          <a:xfrm rot="2478552">
            <a:off x="7128566" y="446884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i tên Phải 15"/>
          <p:cNvSpPr/>
          <p:nvPr/>
        </p:nvSpPr>
        <p:spPr>
          <a:xfrm rot="8579339">
            <a:off x="4399285" y="444258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i tên Phải 16"/>
          <p:cNvSpPr/>
          <p:nvPr/>
        </p:nvSpPr>
        <p:spPr>
          <a:xfrm rot="13057106">
            <a:off x="4397946" y="3430361"/>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69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r>
              <a:rPr lang="en-US" dirty="0" err="1" smtClean="0"/>
              <a:t>Kenvin</a:t>
            </a:r>
            <a:r>
              <a:rPr lang="en-US" dirty="0" smtClean="0"/>
              <a:t> Bacon </a:t>
            </a:r>
            <a:r>
              <a:rPr lang="en-US" dirty="0"/>
              <a:t>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smtClean="0"/>
              <a:t>toán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trò</a:t>
            </a:r>
            <a:r>
              <a:rPr lang="en-US" dirty="0" smtClean="0"/>
              <a:t> </a:t>
            </a:r>
            <a:r>
              <a:rPr lang="en-US" dirty="0" err="1" smtClean="0"/>
              <a:t>chơi</a:t>
            </a:r>
            <a:r>
              <a:rPr lang="en-US" dirty="0" smtClean="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56</a:t>
            </a:fld>
            <a:endParaRPr lang="en-US"/>
          </a:p>
        </p:txBody>
      </p:sp>
    </p:spTree>
    <p:extLst>
      <p:ext uri="{BB962C8B-B14F-4D97-AF65-F5344CB8AC3E}">
        <p14:creationId xmlns:p14="http://schemas.microsoft.com/office/powerpoint/2010/main" val="7886639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smtClean="0"/>
              <a:t>Kevin Bacon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8723A76-F5C4-42AB-84F9-939844488F3C}"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57</a:t>
            </a:fld>
            <a:endParaRPr lang="en-US"/>
          </a:p>
        </p:txBody>
      </p:sp>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Kevin </a:t>
            </a:r>
            <a:r>
              <a:rPr lang="en-US" dirty="0" smtClean="0"/>
              <a:t>Bacon Algorithm(</a:t>
            </a:r>
            <a:r>
              <a:rPr lang="en-US" dirty="0" err="1" smtClean="0"/>
              <a:t>tt</a:t>
            </a:r>
            <a:r>
              <a:rPr lang="en-US" dirty="0" smtClean="0"/>
              <a:t>): </a:t>
            </a:r>
            <a:endParaRPr lang="en-US" dirty="0" smtClean="0"/>
          </a:p>
          <a:p>
            <a:pPr lvl="1"/>
            <a:r>
              <a:rPr lang="en-US" dirty="0" err="1" smtClean="0"/>
              <a:t>Trong</a:t>
            </a:r>
            <a:r>
              <a:rPr lang="en-US" dirty="0" smtClean="0"/>
              <a:t> </a:t>
            </a:r>
            <a:r>
              <a:rPr lang="en-US" dirty="0"/>
              <a:t>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smtClean="0"/>
              <a:t>) </a:t>
            </a:r>
            <a:r>
              <a:rPr lang="en-US" dirty="0" err="1" smtClean="0"/>
              <a:t>giữa</a:t>
            </a:r>
            <a:r>
              <a:rPr lang="en-US" dirty="0" smtClean="0"/>
              <a:t> </a:t>
            </a:r>
            <a:r>
              <a:rPr lang="en-US" dirty="0" err="1" smtClean="0"/>
              <a:t>một</a:t>
            </a:r>
            <a:r>
              <a:rPr lang="en-US" dirty="0" smtClean="0"/>
              <a:t> actor </a:t>
            </a:r>
            <a:r>
              <a:rPr lang="en-US" dirty="0" err="1" smtClean="0"/>
              <a:t>với</a:t>
            </a:r>
            <a:r>
              <a:rPr lang="en-US" dirty="0" smtClean="0"/>
              <a:t> Kevin Bacon.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471545" y="3790534"/>
            <a:ext cx="7247451" cy="2930941"/>
          </a:xfrm>
          <a:prstGeom prst="rect">
            <a:avLst/>
          </a:prstGeom>
        </p:spPr>
      </p:pic>
      <p:sp>
        <p:nvSpPr>
          <p:cNvPr id="4" name="Date Placeholder 3"/>
          <p:cNvSpPr>
            <a:spLocks noGrp="1"/>
          </p:cNvSpPr>
          <p:nvPr>
            <p:ph type="dt" sz="half" idx="10"/>
          </p:nvPr>
        </p:nvSpPr>
        <p:spPr/>
        <p:txBody>
          <a:bodyPr/>
          <a:lstStyle/>
          <a:p>
            <a:fld id="{0F365D95-52FC-4882-9377-38A2D2CA3398}"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58</a:t>
            </a:fld>
            <a:endParaRPr lang="en-US"/>
          </a:p>
        </p:txBody>
      </p:sp>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
        <p:nvSpPr>
          <p:cNvPr id="4" name="Date Placeholder 3"/>
          <p:cNvSpPr>
            <a:spLocks noGrp="1"/>
          </p:cNvSpPr>
          <p:nvPr>
            <p:ph type="dt" sz="half" idx="10"/>
          </p:nvPr>
        </p:nvSpPr>
        <p:spPr/>
        <p:txBody>
          <a:bodyPr/>
          <a:lstStyle/>
          <a:p>
            <a:fld id="{1A2865FD-A895-43DA-A93A-38C57B8A703D}"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59</a:t>
            </a:fld>
            <a:endParaRPr lang="en-US"/>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
        <p:nvSpPr>
          <p:cNvPr id="2" name="Date Placeholder 1"/>
          <p:cNvSpPr>
            <a:spLocks noGrp="1"/>
          </p:cNvSpPr>
          <p:nvPr>
            <p:ph type="dt" sz="half" idx="10"/>
          </p:nvPr>
        </p:nvSpPr>
        <p:spPr/>
        <p:txBody>
          <a:bodyPr/>
          <a:lstStyle/>
          <a:p>
            <a:fld id="{D36B7054-B385-427C-909F-E573CE2F22B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1683188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smtClean="0"/>
              <a:t>ước</a:t>
            </a:r>
            <a:r>
              <a:rPr lang="en-US" dirty="0" smtClean="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smtClean="0"/>
              <a:t>ước</a:t>
            </a:r>
            <a:r>
              <a:rPr lang="en-US" dirty="0" smtClean="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
        <p:nvSpPr>
          <p:cNvPr id="4" name="Date Placeholder 3"/>
          <p:cNvSpPr>
            <a:spLocks noGrp="1"/>
          </p:cNvSpPr>
          <p:nvPr>
            <p:ph type="dt" sz="half" idx="10"/>
          </p:nvPr>
        </p:nvSpPr>
        <p:spPr/>
        <p:txBody>
          <a:bodyPr/>
          <a:lstStyle/>
          <a:p>
            <a:fld id="{F10907CB-1B0B-41E9-B250-2227941319C1}"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60</a:t>
            </a:fld>
            <a:endParaRPr lang="en-US"/>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35960" y="3010605"/>
            <a:ext cx="9222443" cy="1106599"/>
          </a:xfrm>
          <a:prstGeom prst="rect">
            <a:avLst/>
          </a:prstGeom>
        </p:spPr>
      </p:pic>
      <p:sp>
        <p:nvSpPr>
          <p:cNvPr id="4" name="Date Placeholder 3"/>
          <p:cNvSpPr>
            <a:spLocks noGrp="1"/>
          </p:cNvSpPr>
          <p:nvPr>
            <p:ph type="dt" sz="half" idx="10"/>
          </p:nvPr>
        </p:nvSpPr>
        <p:spPr/>
        <p:txBody>
          <a:bodyPr/>
          <a:lstStyle/>
          <a:p>
            <a:fld id="{8C891090-22F7-448B-9A9F-3A58EF0258B0}"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61</a:t>
            </a:fld>
            <a:endParaRPr lang="en-US"/>
          </a:p>
        </p:txBody>
      </p:sp>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smtClean="0"/>
              <a:t>thị</a:t>
            </a:r>
            <a:r>
              <a:rPr lang="en-US" dirty="0" smtClean="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
        <p:nvSpPr>
          <p:cNvPr id="4" name="Date Placeholder 3"/>
          <p:cNvSpPr>
            <a:spLocks noGrp="1"/>
          </p:cNvSpPr>
          <p:nvPr>
            <p:ph type="dt" sz="half" idx="10"/>
          </p:nvPr>
        </p:nvSpPr>
        <p:spPr/>
        <p:txBody>
          <a:bodyPr/>
          <a:lstStyle/>
          <a:p>
            <a:fld id="{38314661-FD6A-4929-9013-ECE4127407D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62</a:t>
            </a:fld>
            <a:endParaRPr lang="en-US"/>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Transaction</a:t>
            </a:r>
          </a:p>
          <a:p>
            <a:pPr lvl="1"/>
            <a:r>
              <a:rPr lang="en-US" dirty="0" smtClean="0"/>
              <a:t>HA cluster</a:t>
            </a:r>
          </a:p>
          <a:p>
            <a:pPr lvl="1"/>
            <a:r>
              <a:rPr lang="en-US" dirty="0" smtClean="0"/>
              <a:t>Building the cluster</a:t>
            </a:r>
          </a:p>
          <a:p>
            <a:pPr lvl="1"/>
            <a:r>
              <a:rPr lang="en-US" dirty="0" smtClean="0"/>
              <a:t>Writing in Neo4j</a:t>
            </a:r>
          </a:p>
          <a:p>
            <a:endParaRPr lang="en-US" dirty="0"/>
          </a:p>
        </p:txBody>
      </p:sp>
      <p:sp>
        <p:nvSpPr>
          <p:cNvPr id="4" name="Date Placeholder 3"/>
          <p:cNvSpPr>
            <a:spLocks noGrp="1"/>
          </p:cNvSpPr>
          <p:nvPr>
            <p:ph type="dt" sz="half" idx="10"/>
          </p:nvPr>
        </p:nvSpPr>
        <p:spPr/>
        <p:txBody>
          <a:bodyPr/>
          <a:lstStyle/>
          <a:p>
            <a:fld id="{1C22814B-23EA-486F-92D3-3731D3C97EA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63</a:t>
            </a:fld>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a typeface="Roboto" panose="02000000000000000000" pitchFamily="2" charset="0"/>
                <a:cs typeface="Arial" panose="020B0604020202020204" pitchFamily="34" charset="0"/>
              </a:rPr>
              <a:t>Transaction</a:t>
            </a:r>
            <a:r>
              <a:rPr lang="id-ID" b="1" dirty="0">
                <a:ea typeface="Roboto" panose="02000000000000000000" pitchFamily="2" charset="0"/>
                <a:cs typeface="Arial" panose="020B0604020202020204" pitchFamily="34" charset="0"/>
              </a:rPr>
              <a:t/>
            </a:r>
            <a:br>
              <a:rPr lang="id-ID" b="1" dirty="0">
                <a:ea typeface="Roboto" panose="02000000000000000000" pitchFamily="2" charset="0"/>
                <a:cs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r>
              <a:rPr lang="en-US" sz="2400" dirty="0" err="1" smtClean="0"/>
              <a:t>Tổng</a:t>
            </a:r>
            <a:r>
              <a:rPr lang="en-US" sz="2400" dirty="0" smtClean="0"/>
              <a:t> </a:t>
            </a:r>
            <a:r>
              <a:rPr lang="en-US" sz="2400" dirty="0" err="1" smtClean="0"/>
              <a:t>quan</a:t>
            </a:r>
            <a:r>
              <a:rPr lang="en-US" sz="2400" dirty="0" smtClean="0"/>
              <a:t>: Neo4j </a:t>
            </a:r>
            <a:r>
              <a:rPr lang="en-US" sz="2400" dirty="0" err="1" smtClean="0"/>
              <a:t>là</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smtClean="0"/>
              <a:t>độc</a:t>
            </a:r>
            <a:r>
              <a:rPr lang="en-US" sz="2400" dirty="0" smtClean="0"/>
              <a:t> </a:t>
            </a:r>
            <a:r>
              <a:rPr lang="en-US" sz="2400" dirty="0" err="1" smtClean="0"/>
              <a:t>nhất</a:t>
            </a:r>
            <a:r>
              <a:rPr lang="en-US" sz="2400" dirty="0" smtClean="0"/>
              <a:t>, </a:t>
            </a:r>
            <a:r>
              <a:rPr lang="en-US" sz="2400" dirty="0" err="1" smtClean="0"/>
              <a:t>chắc</a:t>
            </a:r>
            <a:r>
              <a:rPr lang="en-US" sz="2400" dirty="0" smtClean="0"/>
              <a:t> </a:t>
            </a:r>
            <a:r>
              <a:rPr lang="en-US" sz="2400" dirty="0" err="1" smtClean="0"/>
              <a:t>và</a:t>
            </a:r>
            <a:r>
              <a:rPr lang="en-US" sz="2400" dirty="0" smtClean="0"/>
              <a:t> </a:t>
            </a:r>
            <a:r>
              <a:rPr lang="en-US" sz="2400" dirty="0" err="1" smtClean="0"/>
              <a:t>nguyên</a:t>
            </a:r>
            <a:r>
              <a:rPr lang="en-US" sz="2400" dirty="0" smtClean="0"/>
              <a:t> </a:t>
            </a:r>
            <a:r>
              <a:rPr lang="en-US" sz="2400" dirty="0" err="1" smtClean="0"/>
              <a:t>tử</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các</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bạn</a:t>
            </a:r>
            <a:r>
              <a:rPr lang="en-US" sz="2400" dirty="0" smtClean="0"/>
              <a:t> </a:t>
            </a:r>
            <a:r>
              <a:rPr lang="en-US" sz="2400" dirty="0" err="1" smtClean="0"/>
              <a:t>thấy</a:t>
            </a:r>
            <a:r>
              <a:rPr lang="en-US" sz="2400" dirty="0" smtClean="0"/>
              <a:t> </a:t>
            </a:r>
            <a:r>
              <a:rPr lang="en-US" sz="2400" dirty="0" err="1" smtClean="0"/>
              <a:t>trước</a:t>
            </a:r>
            <a:r>
              <a:rPr lang="en-US" sz="2400" dirty="0" smtClean="0"/>
              <a:t> </a:t>
            </a:r>
            <a:r>
              <a:rPr lang="en-US" sz="2400" dirty="0" err="1" smtClean="0"/>
              <a:t>đây</a:t>
            </a:r>
            <a:r>
              <a:rPr lang="en-US" sz="2400" dirty="0" smtClean="0"/>
              <a:t>, </a:t>
            </a:r>
            <a:r>
              <a:rPr lang="en-US" sz="2400" dirty="0" err="1" smtClean="0"/>
              <a:t>giao</a:t>
            </a:r>
            <a:r>
              <a:rPr lang="en-US" sz="2400" dirty="0" smtClean="0"/>
              <a:t> </a:t>
            </a:r>
            <a:r>
              <a:rPr lang="en-US" sz="2400" dirty="0" err="1" smtClean="0"/>
              <a:t>tác</a:t>
            </a:r>
            <a:r>
              <a:rPr lang="en-US" sz="2400" dirty="0" smtClean="0"/>
              <a:t> Neo4j </a:t>
            </a:r>
            <a:r>
              <a:rPr lang="en-US" sz="2400" dirty="0" err="1" smtClean="0"/>
              <a:t>là</a:t>
            </a:r>
            <a:r>
              <a:rPr lang="en-US" sz="2400" dirty="0" smtClean="0"/>
              <a:t> </a:t>
            </a:r>
            <a:r>
              <a:rPr lang="en-US" sz="2400" dirty="0" err="1" smtClean="0"/>
              <a:t>hoat</a:t>
            </a:r>
            <a:r>
              <a:rPr lang="en-US" sz="2400" dirty="0" smtClean="0"/>
              <a:t> </a:t>
            </a:r>
            <a:r>
              <a:rPr lang="en-US" sz="2400" dirty="0" err="1" smtClean="0"/>
              <a:t>động</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hoặc</a:t>
            </a:r>
            <a:r>
              <a:rPr lang="en-US" sz="2400" dirty="0" smtClean="0"/>
              <a:t> </a:t>
            </a:r>
            <a:r>
              <a:rPr lang="en-US" sz="2400" dirty="0" err="1" smtClean="0"/>
              <a:t>là</a:t>
            </a:r>
            <a:r>
              <a:rPr lang="en-US" sz="2400" dirty="0" smtClean="0"/>
              <a:t> </a:t>
            </a:r>
            <a:r>
              <a:rPr lang="en-US" sz="2400" dirty="0" err="1" smtClean="0"/>
              <a:t>không</a:t>
            </a:r>
            <a:r>
              <a:rPr lang="en-US" sz="2400" dirty="0" smtClean="0"/>
              <a:t>. </a:t>
            </a:r>
            <a:r>
              <a:rPr lang="en-US" sz="2400" dirty="0" err="1" smtClean="0"/>
              <a:t>Khi</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thành</a:t>
            </a:r>
            <a:r>
              <a:rPr lang="en-US" sz="2400" dirty="0" smtClean="0"/>
              <a:t> </a:t>
            </a:r>
            <a:r>
              <a:rPr lang="en-US" sz="2400" dirty="0" err="1" smtClean="0"/>
              <a:t>công</a:t>
            </a:r>
            <a:r>
              <a:rPr lang="en-US" sz="2400" dirty="0" smtClean="0"/>
              <a:t> </a:t>
            </a:r>
            <a:r>
              <a:rPr lang="en-US" sz="2400" dirty="0" err="1" smtClean="0"/>
              <a:t>hoặc</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như</a:t>
            </a:r>
            <a:r>
              <a:rPr lang="en-US" sz="2400" dirty="0" smtClean="0"/>
              <a:t> 1 </a:t>
            </a:r>
            <a:r>
              <a:rPr lang="en-US" sz="2400" dirty="0" err="1" smtClean="0"/>
              <a:t>nguyên</a:t>
            </a:r>
            <a:r>
              <a:rPr lang="en-US" sz="2400" dirty="0" smtClean="0"/>
              <a:t> </a:t>
            </a:r>
            <a:r>
              <a:rPr lang="en-US" sz="2400" dirty="0" err="1" smtClean="0"/>
              <a:t>tử</a:t>
            </a:r>
            <a:r>
              <a:rPr lang="en-US" sz="2400" dirty="0" smtClean="0"/>
              <a:t> -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1 </a:t>
            </a:r>
            <a:r>
              <a:rPr lang="en-US" sz="2400" dirty="0" err="1" smtClean="0"/>
              <a:t>nghĩa</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a:t>
            </a:r>
            <a:r>
              <a:rPr lang="en-US" sz="2400" dirty="0" err="1" smtClean="0"/>
              <a:t>tất</a:t>
            </a:r>
            <a:r>
              <a:rPr lang="en-US" sz="2400" dirty="0" smtClean="0"/>
              <a:t> </a:t>
            </a:r>
            <a:r>
              <a:rPr lang="en-US" sz="2400" dirty="0" err="1" smtClean="0"/>
              <a:t>cả</a:t>
            </a:r>
            <a:r>
              <a:rPr lang="en-US" sz="2400" dirty="0" smtClean="0"/>
              <a:t>.</a:t>
            </a:r>
            <a:endParaRPr lang="en-US" sz="2400" dirty="0"/>
          </a:p>
        </p:txBody>
      </p:sp>
      <p:sp>
        <p:nvSpPr>
          <p:cNvPr id="4" name="Date Placeholder 3"/>
          <p:cNvSpPr>
            <a:spLocks noGrp="1"/>
          </p:cNvSpPr>
          <p:nvPr>
            <p:ph type="dt" sz="half" idx="10"/>
          </p:nvPr>
        </p:nvSpPr>
        <p:spPr/>
        <p:txBody>
          <a:bodyPr/>
          <a:lstStyle/>
          <a:p>
            <a:fld id="{1C22814B-23EA-486F-92D3-3731D3C97EA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64</a:t>
            </a:fld>
            <a:endParaRPr lang="en-US"/>
          </a:p>
        </p:txBody>
      </p:sp>
    </p:spTree>
    <p:extLst>
      <p:ext uri="{BB962C8B-B14F-4D97-AF65-F5344CB8AC3E}">
        <p14:creationId xmlns:p14="http://schemas.microsoft.com/office/powerpoint/2010/main" val="4164479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400" dirty="0" err="1" smtClean="0"/>
              <a:t>Bắt</a:t>
            </a:r>
            <a:r>
              <a:rPr lang="en-US" sz="2400" dirty="0" smtClean="0"/>
              <a:t> </a:t>
            </a:r>
            <a:r>
              <a:rPr lang="en-US" sz="2400" dirty="0" err="1" smtClean="0"/>
              <a:t>đầu</a:t>
            </a:r>
            <a:r>
              <a:rPr lang="en-US" sz="2400" dirty="0" smtClean="0"/>
              <a:t> </a:t>
            </a:r>
            <a:r>
              <a:rPr lang="en-US" sz="2400" dirty="0" err="1" smtClean="0"/>
              <a:t>và</a:t>
            </a:r>
            <a:r>
              <a:rPr lang="en-US" sz="2400" dirty="0" smtClean="0"/>
              <a:t> </a:t>
            </a:r>
            <a:r>
              <a:rPr lang="en-US" sz="2400" dirty="0" err="1" smtClean="0"/>
              <a:t>kết</a:t>
            </a:r>
            <a:r>
              <a:rPr lang="en-US" sz="2400" dirty="0" smtClean="0"/>
              <a:t> </a:t>
            </a:r>
            <a:r>
              <a:rPr lang="en-US" sz="2400" dirty="0" err="1" smtClean="0"/>
              <a:t>thúc</a:t>
            </a:r>
            <a:r>
              <a:rPr lang="en-US" sz="2400" dirty="0" smtClean="0"/>
              <a:t> </a:t>
            </a:r>
            <a:r>
              <a:rPr lang="en-US" sz="2400" dirty="0" err="1" smtClean="0"/>
              <a:t>giao</a:t>
            </a:r>
            <a:r>
              <a:rPr lang="en-US" sz="2400" dirty="0" smtClean="0"/>
              <a:t> </a:t>
            </a:r>
            <a:r>
              <a:rPr lang="en-US" sz="2400" dirty="0" err="1" smtClean="0"/>
              <a:t>tác</a:t>
            </a:r>
            <a:endParaRPr lang="en-US" sz="2400" dirty="0" smtClean="0"/>
          </a:p>
          <a:p>
            <a:pPr marL="0" indent="0">
              <a:buNone/>
            </a:pPr>
            <a:endParaRPr lang="en-US" dirty="0"/>
          </a:p>
        </p:txBody>
      </p:sp>
      <p:sp>
        <p:nvSpPr>
          <p:cNvPr id="4" name="Date Placeholder 3"/>
          <p:cNvSpPr>
            <a:spLocks noGrp="1"/>
          </p:cNvSpPr>
          <p:nvPr>
            <p:ph type="dt" sz="half" idx="10"/>
          </p:nvPr>
        </p:nvSpPr>
        <p:spPr/>
        <p:txBody>
          <a:bodyPr/>
          <a:lstStyle/>
          <a:p>
            <a:fld id="{5A69EBA9-1B96-4284-9834-07383ADDC53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65</a:t>
            </a:fld>
            <a:endParaRPr lang="en-US"/>
          </a:p>
        </p:txBody>
      </p:sp>
      <p:pic>
        <p:nvPicPr>
          <p:cNvPr id="7" name="Picture 6"/>
          <p:cNvPicPr/>
          <p:nvPr/>
        </p:nvPicPr>
        <p:blipFill>
          <a:blip r:embed="rId2"/>
          <a:stretch>
            <a:fillRect/>
          </a:stretch>
        </p:blipFill>
        <p:spPr>
          <a:xfrm>
            <a:off x="1049120" y="2584929"/>
            <a:ext cx="8057302" cy="1673920"/>
          </a:xfrm>
          <a:prstGeom prst="rect">
            <a:avLst/>
          </a:prstGeom>
        </p:spPr>
      </p:pic>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sz="2400" dirty="0" err="1" smtClean="0"/>
              <a:t>Tổng</a:t>
            </a:r>
            <a:r>
              <a:rPr lang="en-US" sz="2400" dirty="0" smtClean="0"/>
              <a:t> </a:t>
            </a:r>
            <a:r>
              <a:rPr lang="en-US" sz="2400" dirty="0" err="1" smtClean="0"/>
              <a:t>quan</a:t>
            </a:r>
            <a:r>
              <a:rPr lang="en-US" sz="2400" dirty="0" smtClean="0"/>
              <a:t>: </a:t>
            </a:r>
            <a:r>
              <a:rPr lang="en-US" sz="2400" dirty="0" err="1"/>
              <a:t>Để</a:t>
            </a:r>
            <a:r>
              <a:rPr lang="en-US" sz="2400" dirty="0"/>
              <a:t> </a:t>
            </a:r>
            <a:r>
              <a:rPr lang="en-US" sz="2400" dirty="0" err="1"/>
              <a:t>sử</a:t>
            </a:r>
            <a:r>
              <a:rPr lang="en-US" sz="2400" dirty="0"/>
              <a:t> </a:t>
            </a:r>
            <a:r>
              <a:rPr lang="en-US" sz="2400" dirty="0" err="1"/>
              <a:t>dụng</a:t>
            </a:r>
            <a:r>
              <a:rPr lang="en-US" sz="2400" dirty="0"/>
              <a:t> Neo4j HA, </a:t>
            </a:r>
            <a:r>
              <a:rPr lang="en-US" sz="2400" dirty="0" err="1"/>
              <a:t>chúng</a:t>
            </a:r>
            <a:r>
              <a:rPr lang="en-US" sz="2400" dirty="0"/>
              <a:t> ta </a:t>
            </a:r>
            <a:r>
              <a:rPr lang="en-US" sz="2400" dirty="0" err="1"/>
              <a:t>phải</a:t>
            </a:r>
            <a:r>
              <a:rPr lang="en-US" sz="2400" dirty="0"/>
              <a:t> </a:t>
            </a:r>
            <a:r>
              <a:rPr lang="en-US" sz="2400" dirty="0" err="1"/>
              <a:t>cài</a:t>
            </a:r>
            <a:r>
              <a:rPr lang="en-US" sz="2400" dirty="0"/>
              <a:t> </a:t>
            </a:r>
            <a:r>
              <a:rPr lang="en-US" sz="2400" dirty="0" err="1"/>
              <a:t>đặt</a:t>
            </a:r>
            <a:r>
              <a:rPr lang="en-US" sz="2400" dirty="0"/>
              <a:t> </a:t>
            </a:r>
            <a:r>
              <a:rPr lang="en-US" sz="2400" dirty="0" err="1"/>
              <a:t>một</a:t>
            </a:r>
            <a:r>
              <a:rPr lang="en-US" sz="2400" dirty="0"/>
              <a:t> cluster. Neo4j </a:t>
            </a:r>
            <a:r>
              <a:rPr lang="en-US" sz="2400" dirty="0" err="1"/>
              <a:t>dùng</a:t>
            </a:r>
            <a:r>
              <a:rPr lang="en-US" sz="2400" dirty="0"/>
              <a:t> </a:t>
            </a:r>
            <a:r>
              <a:rPr lang="en-US" sz="2400" dirty="0" err="1"/>
              <a:t>dich</a:t>
            </a:r>
            <a:r>
              <a:rPr lang="en-US" sz="2400" dirty="0"/>
              <a:t> </a:t>
            </a:r>
            <a:r>
              <a:rPr lang="en-US" sz="2400" dirty="0" err="1"/>
              <a:t>vụ</a:t>
            </a:r>
            <a:r>
              <a:rPr lang="en-US" sz="2400" dirty="0"/>
              <a:t> </a:t>
            </a:r>
            <a:r>
              <a:rPr lang="en-US" sz="2400" dirty="0" err="1"/>
              <a:t>điều</a:t>
            </a:r>
            <a:r>
              <a:rPr lang="en-US" sz="2400" dirty="0"/>
              <a:t> </a:t>
            </a:r>
            <a:r>
              <a:rPr lang="en-US" sz="2400" dirty="0" err="1"/>
              <a:t>phối</a:t>
            </a:r>
            <a:r>
              <a:rPr lang="en-US" sz="2400" dirty="0"/>
              <a:t> cluster </a:t>
            </a:r>
            <a:r>
              <a:rPr lang="en-US" sz="2400" dirty="0" err="1"/>
              <a:t>bên</a:t>
            </a:r>
            <a:r>
              <a:rPr lang="en-US" sz="2400" dirty="0"/>
              <a:t> </a:t>
            </a:r>
            <a:r>
              <a:rPr lang="en-US" sz="2400" dirty="0" err="1"/>
              <a:t>ngoài</a:t>
            </a:r>
            <a:r>
              <a:rPr lang="en-US" sz="2400" dirty="0"/>
              <a:t> </a:t>
            </a:r>
            <a:r>
              <a:rPr lang="en-US" sz="2400" dirty="0" err="1"/>
              <a:t>gọi</a:t>
            </a:r>
            <a:r>
              <a:rPr lang="en-US" sz="2400" dirty="0"/>
              <a:t> </a:t>
            </a:r>
            <a:r>
              <a:rPr lang="en-US" sz="2400" dirty="0" err="1"/>
              <a:t>là</a:t>
            </a:r>
            <a:r>
              <a:rPr lang="en-US" sz="2400" dirty="0"/>
              <a:t> Zookeeper. Zookeeper </a:t>
            </a:r>
            <a:r>
              <a:rPr lang="en-US" sz="2400" dirty="0" err="1"/>
              <a:t>là</a:t>
            </a:r>
            <a:r>
              <a:rPr lang="en-US" sz="2400" dirty="0"/>
              <a:t> </a:t>
            </a:r>
            <a:r>
              <a:rPr lang="en-US" sz="2400" dirty="0" err="1"/>
              <a:t>một</a:t>
            </a:r>
            <a:r>
              <a:rPr lang="en-US" sz="2400" dirty="0"/>
              <a:t> </a:t>
            </a:r>
            <a:r>
              <a:rPr lang="en-US" sz="2400" dirty="0" err="1"/>
              <a:t>đề</a:t>
            </a:r>
            <a:r>
              <a:rPr lang="en-US" sz="2400" dirty="0"/>
              <a:t> </a:t>
            </a:r>
            <a:r>
              <a:rPr lang="en-US" sz="2400" dirty="0" err="1"/>
              <a:t>án</a:t>
            </a:r>
            <a:r>
              <a:rPr lang="en-US" sz="2400" dirty="0"/>
              <a:t> </a:t>
            </a:r>
            <a:r>
              <a:rPr lang="en-US" sz="2400" dirty="0" err="1"/>
              <a:t>xuất</a:t>
            </a:r>
            <a:r>
              <a:rPr lang="en-US" sz="2400" dirty="0"/>
              <a:t> </a:t>
            </a:r>
            <a:r>
              <a:rPr lang="en-US" sz="2400" dirty="0" err="1"/>
              <a:t>sắc</a:t>
            </a:r>
            <a:r>
              <a:rPr lang="en-US" sz="2400" dirty="0"/>
              <a:t> </a:t>
            </a:r>
            <a:r>
              <a:rPr lang="en-US" sz="2400" dirty="0" err="1"/>
              <a:t>khác</a:t>
            </a:r>
            <a:r>
              <a:rPr lang="en-US" sz="2400" dirty="0"/>
              <a:t> </a:t>
            </a:r>
            <a:r>
              <a:rPr lang="en-US" sz="2400" dirty="0" err="1"/>
              <a:t>phát</a:t>
            </a:r>
            <a:r>
              <a:rPr lang="en-US" sz="2400" dirty="0"/>
              <a:t> </a:t>
            </a:r>
            <a:r>
              <a:rPr lang="en-US" sz="2400" dirty="0" err="1"/>
              <a:t>sinh</a:t>
            </a:r>
            <a:r>
              <a:rPr lang="en-US" sz="2400" dirty="0"/>
              <a:t> </a:t>
            </a:r>
            <a:r>
              <a:rPr lang="en-US" sz="2400" dirty="0" err="1"/>
              <a:t>từ</a:t>
            </a:r>
            <a:r>
              <a:rPr lang="en-US" sz="2400" dirty="0"/>
              <a:t> </a:t>
            </a:r>
            <a:r>
              <a:rPr lang="en-US" sz="2400" dirty="0" err="1"/>
              <a:t>dự</a:t>
            </a:r>
            <a:r>
              <a:rPr lang="en-US" sz="2400" dirty="0"/>
              <a:t> </a:t>
            </a:r>
            <a:r>
              <a:rPr lang="en-US" sz="2400" dirty="0" err="1"/>
              <a:t>án</a:t>
            </a:r>
            <a:r>
              <a:rPr lang="en-US" sz="2400" dirty="0"/>
              <a:t> Apache </a:t>
            </a:r>
            <a:r>
              <a:rPr lang="en-US" sz="2400" dirty="0" err="1"/>
              <a:t>Hadoop</a:t>
            </a:r>
            <a:r>
              <a:rPr lang="en-US" sz="2400" dirty="0"/>
              <a:t>.  </a:t>
            </a:r>
            <a:r>
              <a:rPr lang="en-US" sz="2400" dirty="0" err="1"/>
              <a:t>Nó</a:t>
            </a:r>
            <a:r>
              <a:rPr lang="en-US" sz="2400" dirty="0"/>
              <a:t> </a:t>
            </a:r>
            <a:r>
              <a:rPr lang="en-US" sz="2400" dirty="0" err="1"/>
              <a:t>là</a:t>
            </a:r>
            <a:r>
              <a:rPr lang="en-US" sz="2400" dirty="0"/>
              <a:t> </a:t>
            </a:r>
            <a:r>
              <a:rPr lang="en-US" sz="2400" dirty="0" err="1"/>
              <a:t>một</a:t>
            </a:r>
            <a:r>
              <a:rPr lang="en-US" sz="2400" dirty="0"/>
              <a:t> </a:t>
            </a:r>
            <a:r>
              <a:rPr lang="en-US" sz="2400" dirty="0" err="1"/>
              <a:t>dịch</a:t>
            </a:r>
            <a:r>
              <a:rPr lang="en-US" sz="2400" dirty="0"/>
              <a:t> </a:t>
            </a:r>
            <a:r>
              <a:rPr lang="en-US" sz="2400" dirty="0" err="1"/>
              <a:t>vụ</a:t>
            </a:r>
            <a:r>
              <a:rPr lang="en-US" sz="2400" dirty="0"/>
              <a:t> </a:t>
            </a:r>
            <a:r>
              <a:rPr lang="en-US" sz="2400" dirty="0" err="1"/>
              <a:t>có</a:t>
            </a:r>
            <a:r>
              <a:rPr lang="en-US" sz="2400" dirty="0"/>
              <a:t> </a:t>
            </a:r>
            <a:r>
              <a:rPr lang="en-US" sz="2400" dirty="0" err="1"/>
              <a:t>mục</a:t>
            </a:r>
            <a:r>
              <a:rPr lang="en-US" sz="2400" dirty="0"/>
              <a:t> </a:t>
            </a:r>
            <a:r>
              <a:rPr lang="en-US" sz="2400" dirty="0" err="1"/>
              <a:t>đích</a:t>
            </a:r>
            <a:r>
              <a:rPr lang="en-US" sz="2400" dirty="0"/>
              <a:t> </a:t>
            </a:r>
            <a:r>
              <a:rPr lang="en-US" sz="2400" dirty="0" err="1"/>
              <a:t>chung</a:t>
            </a:r>
            <a:r>
              <a:rPr lang="en-US" sz="2400" dirty="0"/>
              <a:t> </a:t>
            </a:r>
            <a:r>
              <a:rPr lang="en-US" sz="2400" dirty="0" err="1"/>
              <a:t>để</a:t>
            </a:r>
            <a:r>
              <a:rPr lang="en-US" sz="2400" dirty="0"/>
              <a:t> </a:t>
            </a:r>
            <a:r>
              <a:rPr lang="en-US" sz="2400" dirty="0" err="1"/>
              <a:t>điều</a:t>
            </a:r>
            <a:r>
              <a:rPr lang="en-US" sz="2400" dirty="0"/>
              <a:t> </a:t>
            </a:r>
            <a:r>
              <a:rPr lang="en-US" sz="2400" dirty="0" err="1"/>
              <a:t>phối</a:t>
            </a:r>
            <a:r>
              <a:rPr lang="en-US" sz="2400" dirty="0"/>
              <a:t> </a:t>
            </a:r>
            <a:r>
              <a:rPr lang="en-US" sz="2400" dirty="0" err="1"/>
              <a:t>ứng</a:t>
            </a:r>
            <a:r>
              <a:rPr lang="en-US" sz="2400" dirty="0"/>
              <a:t> dung. Neo4j HA </a:t>
            </a:r>
            <a:r>
              <a:rPr lang="en-US" sz="2400" dirty="0" err="1"/>
              <a:t>sử</a:t>
            </a:r>
            <a:r>
              <a:rPr lang="en-US" sz="2400" dirty="0"/>
              <a:t> </a:t>
            </a:r>
            <a:r>
              <a:rPr lang="en-US" sz="2400" dirty="0" err="1"/>
              <a:t>dụng</a:t>
            </a:r>
            <a:r>
              <a:rPr lang="en-US" sz="2400" dirty="0"/>
              <a:t> </a:t>
            </a:r>
            <a:r>
              <a:rPr lang="en-US" sz="2400" dirty="0" err="1"/>
              <a:t>cái</a:t>
            </a:r>
            <a:r>
              <a:rPr lang="en-US" sz="2400" dirty="0"/>
              <a:t> </a:t>
            </a:r>
            <a:r>
              <a:rPr lang="en-US" sz="2400" dirty="0" err="1"/>
              <a:t>này</a:t>
            </a:r>
            <a:r>
              <a:rPr lang="en-US" sz="2400" dirty="0"/>
              <a:t> </a:t>
            </a:r>
            <a:r>
              <a:rPr lang="en-US" sz="2400" dirty="0" err="1"/>
              <a:t>để</a:t>
            </a:r>
            <a:r>
              <a:rPr lang="en-US" sz="2400" dirty="0"/>
              <a:t> </a:t>
            </a:r>
            <a:r>
              <a:rPr lang="en-US" sz="2400" dirty="0" err="1"/>
              <a:t>quản</a:t>
            </a:r>
            <a:r>
              <a:rPr lang="en-US" sz="2400" dirty="0"/>
              <a:t> </a:t>
            </a:r>
            <a:r>
              <a:rPr lang="en-US" sz="2400" dirty="0" err="1"/>
              <a:t>lý</a:t>
            </a:r>
            <a:r>
              <a:rPr lang="en-US" sz="2400" dirty="0"/>
              <a:t> </a:t>
            </a:r>
            <a:r>
              <a:rPr lang="en-US" sz="2400" dirty="0" err="1"/>
              <a:t>vòng</a:t>
            </a:r>
            <a:r>
              <a:rPr lang="en-US" sz="2400" dirty="0"/>
              <a:t> </a:t>
            </a:r>
            <a:r>
              <a:rPr lang="en-US" sz="2400" dirty="0" err="1"/>
              <a:t>đời</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nó</a:t>
            </a:r>
            <a:r>
              <a:rPr lang="en-US" sz="2400" dirty="0"/>
              <a:t>. </a:t>
            </a:r>
            <a:r>
              <a:rPr lang="en-US" sz="2400" dirty="0" err="1"/>
              <a:t>Mỗi</a:t>
            </a:r>
            <a:r>
              <a:rPr lang="en-US" sz="2400" dirty="0"/>
              <a:t> </a:t>
            </a:r>
            <a:r>
              <a:rPr lang="en-US" sz="2400" dirty="0" err="1"/>
              <a:t>máy</a:t>
            </a:r>
            <a:r>
              <a:rPr lang="en-US" sz="2400" dirty="0"/>
              <a:t> </a:t>
            </a:r>
            <a:r>
              <a:rPr lang="en-US" sz="2400" dirty="0" err="1"/>
              <a:t>chủ</a:t>
            </a:r>
            <a:r>
              <a:rPr lang="en-US" sz="2400" dirty="0"/>
              <a:t> Neo4j </a:t>
            </a:r>
            <a:r>
              <a:rPr lang="en-US" sz="2400" dirty="0" err="1"/>
              <a:t>có</a:t>
            </a:r>
            <a:r>
              <a:rPr lang="en-US" sz="2400" dirty="0"/>
              <a:t> </a:t>
            </a:r>
            <a:r>
              <a:rPr lang="en-US" sz="2400" dirty="0" err="1"/>
              <a:t>diều</a:t>
            </a:r>
            <a:r>
              <a:rPr lang="en-US" sz="2400" dirty="0"/>
              <a:t> </a:t>
            </a:r>
            <a:r>
              <a:rPr lang="en-US" sz="2400" dirty="0" err="1"/>
              <a:t>phối</a:t>
            </a:r>
            <a:r>
              <a:rPr lang="en-US" sz="2400" dirty="0"/>
              <a:t> </a:t>
            </a:r>
            <a:r>
              <a:rPr lang="en-US" sz="2400" dirty="0" err="1"/>
              <a:t>viên</a:t>
            </a:r>
            <a:r>
              <a:rPr lang="en-US" sz="2400" dirty="0"/>
              <a:t> </a:t>
            </a:r>
            <a:r>
              <a:rPr lang="en-US" sz="2400" dirty="0" err="1"/>
              <a:t>liên</a:t>
            </a:r>
            <a:r>
              <a:rPr lang="en-US" sz="2400" dirty="0"/>
              <a:t> </a:t>
            </a:r>
            <a:r>
              <a:rPr lang="en-US" sz="2400" dirty="0" err="1"/>
              <a:t>quan</a:t>
            </a:r>
            <a:r>
              <a:rPr lang="en-US" sz="2400" dirty="0"/>
              <a:t>.</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66</a:t>
            </a:fld>
            <a:endParaRPr lang="en-US"/>
          </a:p>
        </p:txBody>
      </p:sp>
    </p:spTree>
    <p:extLst>
      <p:ext uri="{BB962C8B-B14F-4D97-AF65-F5344CB8AC3E}">
        <p14:creationId xmlns:p14="http://schemas.microsoft.com/office/powerpoint/2010/main" val="633201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a:t>Neo4j </a:t>
            </a:r>
            <a:r>
              <a:rPr lang="en-US" dirty="0" err="1"/>
              <a:t>gom</a:t>
            </a:r>
            <a:r>
              <a:rPr lang="en-US" dirty="0"/>
              <a:t> </a:t>
            </a:r>
            <a:r>
              <a:rPr lang="en-US" dirty="0" err="1"/>
              <a:t>chung</a:t>
            </a:r>
            <a:r>
              <a:rPr lang="en-US" dirty="0"/>
              <a:t> </a:t>
            </a:r>
            <a:r>
              <a:rPr lang="en-US" dirty="0" err="1"/>
              <a:t>với</a:t>
            </a:r>
            <a:r>
              <a:rPr lang="en-US" dirty="0"/>
              <a:t> Zookeeper </a:t>
            </a:r>
            <a:r>
              <a:rPr lang="en-US" dirty="0" err="1"/>
              <a:t>như</a:t>
            </a:r>
            <a:r>
              <a:rPr lang="en-US" dirty="0"/>
              <a:t> </a:t>
            </a:r>
            <a:r>
              <a:rPr lang="en-US" dirty="0" err="1"/>
              <a:t>các</a:t>
            </a:r>
            <a:r>
              <a:rPr lang="en-US" dirty="0"/>
              <a:t> files </a:t>
            </a:r>
            <a:r>
              <a:rPr lang="en-US" dirty="0" err="1"/>
              <a:t>để</a:t>
            </a:r>
            <a:r>
              <a:rPr lang="en-US" dirty="0"/>
              <a:t> </a:t>
            </a:r>
            <a:r>
              <a:rPr lang="en-US" dirty="0" err="1"/>
              <a:t>giúp</a:t>
            </a:r>
            <a:r>
              <a:rPr lang="en-US" dirty="0"/>
              <a:t> </a:t>
            </a:r>
            <a:r>
              <a:rPr lang="en-US" dirty="0" err="1"/>
              <a:t>chúng</a:t>
            </a:r>
            <a:r>
              <a:rPr lang="en-US" dirty="0"/>
              <a:t> ta </a:t>
            </a:r>
            <a:r>
              <a:rPr lang="en-US" dirty="0" err="1"/>
              <a:t>định</a:t>
            </a:r>
            <a:r>
              <a:rPr lang="en-US" dirty="0"/>
              <a:t> </a:t>
            </a:r>
            <a:r>
              <a:rPr lang="en-US" dirty="0" err="1"/>
              <a:t>hình</a:t>
            </a:r>
            <a:r>
              <a:rPr lang="en-US" dirty="0"/>
              <a:t> </a:t>
            </a:r>
            <a:r>
              <a:rPr lang="en-US" dirty="0" err="1"/>
              <a:t>một</a:t>
            </a:r>
            <a:r>
              <a:rPr lang="en-US" dirty="0"/>
              <a:t> cluster. </a:t>
            </a:r>
            <a:r>
              <a:rPr lang="en-US" dirty="0" err="1"/>
              <a:t>Chúng</a:t>
            </a:r>
            <a:r>
              <a:rPr lang="en-US" dirty="0"/>
              <a:t> ta </a:t>
            </a:r>
            <a:r>
              <a:rPr lang="en-US" dirty="0" err="1"/>
              <a:t>sẽ</a:t>
            </a:r>
            <a:r>
              <a:rPr lang="en-US" dirty="0"/>
              <a:t> </a:t>
            </a:r>
            <a:r>
              <a:rPr lang="en-US" dirty="0" err="1"/>
              <a:t>chạy</a:t>
            </a:r>
            <a:r>
              <a:rPr lang="en-US" dirty="0"/>
              <a:t> 3 </a:t>
            </a:r>
            <a:r>
              <a:rPr lang="en-US" dirty="0" err="1"/>
              <a:t>trường</a:t>
            </a:r>
            <a:r>
              <a:rPr lang="en-US" dirty="0"/>
              <a:t> </a:t>
            </a:r>
            <a:r>
              <a:rPr lang="en-US" dirty="0" err="1"/>
              <a:t>hợp</a:t>
            </a:r>
            <a:r>
              <a:rPr lang="en-US" dirty="0"/>
              <a:t> </a:t>
            </a:r>
            <a:r>
              <a:rPr lang="en-US" dirty="0" err="1"/>
              <a:t>của</a:t>
            </a:r>
            <a:r>
              <a:rPr lang="en-US" dirty="0"/>
              <a:t> Neo4j </a:t>
            </a:r>
            <a:r>
              <a:rPr lang="en-US" dirty="0" err="1"/>
              <a:t>phiên</a:t>
            </a:r>
            <a:r>
              <a:rPr lang="en-US" dirty="0"/>
              <a:t> </a:t>
            </a:r>
            <a:r>
              <a:rPr lang="en-US" dirty="0" err="1"/>
              <a:t>bản</a:t>
            </a:r>
            <a:r>
              <a:rPr lang="en-US" dirty="0"/>
              <a:t> 1.7. </a:t>
            </a:r>
            <a:r>
              <a:rPr lang="en-US" dirty="0" err="1" smtClean="0"/>
              <a:t>bạn</a:t>
            </a:r>
            <a:r>
              <a:rPr lang="en-US" dirty="0" smtClean="0"/>
              <a:t> </a:t>
            </a:r>
            <a:r>
              <a:rPr lang="en-US" dirty="0" err="1"/>
              <a:t>có</a:t>
            </a:r>
            <a:r>
              <a:rPr lang="en-US" dirty="0"/>
              <a:t> </a:t>
            </a:r>
            <a:r>
              <a:rPr lang="en-US" dirty="0" err="1"/>
              <a:t>thể</a:t>
            </a:r>
            <a:r>
              <a:rPr lang="en-US" dirty="0"/>
              <a:t> </a:t>
            </a:r>
            <a:r>
              <a:rPr lang="en-US" dirty="0" err="1"/>
              <a:t>tải</a:t>
            </a:r>
            <a:r>
              <a:rPr lang="en-US" dirty="0"/>
              <a:t> </a:t>
            </a:r>
            <a:r>
              <a:rPr lang="en-US" dirty="0" err="1"/>
              <a:t>về</a:t>
            </a:r>
            <a:r>
              <a:rPr lang="en-US" dirty="0"/>
              <a:t> </a:t>
            </a:r>
            <a:r>
              <a:rPr lang="en-US" dirty="0" err="1"/>
              <a:t>từ</a:t>
            </a:r>
            <a:r>
              <a:rPr lang="en-US" dirty="0"/>
              <a:t> website </a:t>
            </a:r>
            <a:r>
              <a:rPr lang="en-US" dirty="0" err="1"/>
              <a:t>hệ</a:t>
            </a:r>
            <a:r>
              <a:rPr lang="en-US" dirty="0"/>
              <a:t> </a:t>
            </a:r>
            <a:r>
              <a:rPr lang="en-US" dirty="0" err="1"/>
              <a:t>thống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giải</a:t>
            </a:r>
            <a:r>
              <a:rPr lang="en-US" dirty="0"/>
              <a:t> </a:t>
            </a:r>
            <a:r>
              <a:rPr lang="en-US" dirty="0" err="1" smtClean="0"/>
              <a:t>nén</a:t>
            </a:r>
            <a:endParaRPr lang="en-US" dirty="0" smtClean="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67</a:t>
            </a:fld>
            <a:endParaRPr lang="en-US"/>
          </a:p>
        </p:txBody>
      </p:sp>
      <p:pic>
        <p:nvPicPr>
          <p:cNvPr id="7" name="Picture 6"/>
          <p:cNvPicPr/>
          <p:nvPr/>
        </p:nvPicPr>
        <p:blipFill>
          <a:blip r:embed="rId2"/>
          <a:stretch>
            <a:fillRect/>
          </a:stretch>
        </p:blipFill>
        <p:spPr>
          <a:xfrm>
            <a:off x="1384582" y="3239294"/>
            <a:ext cx="7546475" cy="1132290"/>
          </a:xfrm>
          <a:prstGeom prst="rect">
            <a:avLst/>
          </a:prstGeom>
        </p:spPr>
      </p:pic>
    </p:spTree>
    <p:extLst>
      <p:ext uri="{BB962C8B-B14F-4D97-AF65-F5344CB8AC3E}">
        <p14:creationId xmlns:p14="http://schemas.microsoft.com/office/powerpoint/2010/main" val="1160576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smtClean="0"/>
              <a:t>5 </a:t>
            </a:r>
            <a:r>
              <a:rPr lang="en-US" dirty="0" err="1" smtClean="0"/>
              <a:t>bước</a:t>
            </a:r>
            <a:r>
              <a:rPr lang="en-US" dirty="0" smtClean="0"/>
              <a:t> </a:t>
            </a:r>
            <a:r>
              <a:rPr lang="en-US" dirty="0" err="1" smtClean="0"/>
              <a:t>để</a:t>
            </a:r>
            <a:r>
              <a:rPr lang="en-US" dirty="0" smtClean="0"/>
              <a:t> </a:t>
            </a:r>
            <a:r>
              <a:rPr lang="en-US" dirty="0" err="1" smtClean="0"/>
              <a:t>tạo</a:t>
            </a:r>
            <a:r>
              <a:rPr lang="en-US" dirty="0" smtClean="0"/>
              <a:t> cluster</a:t>
            </a:r>
          </a:p>
          <a:p>
            <a:pPr marL="914400" lvl="1" indent="-457200">
              <a:buFont typeface="+mj-lt"/>
              <a:buAutoNum type="arabicPeriod"/>
            </a:pPr>
            <a:r>
              <a:rPr lang="en-US" dirty="0" err="1"/>
              <a:t>Đặt</a:t>
            </a:r>
            <a:r>
              <a:rPr lang="en-US" dirty="0"/>
              <a:t> ID </a:t>
            </a:r>
            <a:r>
              <a:rPr lang="en-US" dirty="0" err="1"/>
              <a:t>duy</a:t>
            </a:r>
            <a:r>
              <a:rPr lang="en-US" dirty="0"/>
              <a:t> </a:t>
            </a:r>
            <a:r>
              <a:rPr lang="en-US" dirty="0" err="1"/>
              <a:t>nhất</a:t>
            </a:r>
            <a:r>
              <a:rPr lang="en-US" dirty="0"/>
              <a:t> </a:t>
            </a:r>
            <a:r>
              <a:rPr lang="en-US" dirty="0" err="1"/>
              <a:t>cho</a:t>
            </a:r>
            <a:r>
              <a:rPr lang="en-US" dirty="0"/>
              <a:t> </a:t>
            </a:r>
            <a:r>
              <a:rPr lang="en-US" dirty="0" err="1"/>
              <a:t>mổi</a:t>
            </a:r>
            <a:r>
              <a:rPr lang="en-US" dirty="0"/>
              <a:t>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a:t>
            </a:r>
            <a:r>
              <a:rPr lang="en-US" dirty="0" err="1" smtClean="0"/>
              <a:t>ịnh</a:t>
            </a:r>
            <a:r>
              <a:rPr lang="en-US" dirty="0" smtClean="0"/>
              <a:t> </a:t>
            </a:r>
            <a:r>
              <a:rPr lang="en-US" dirty="0" err="1"/>
              <a:t>hình</a:t>
            </a:r>
            <a:r>
              <a:rPr lang="en-US" dirty="0"/>
              <a:t> </a:t>
            </a:r>
            <a:r>
              <a:rPr lang="en-US" dirty="0" err="1"/>
              <a:t>cho</a:t>
            </a:r>
            <a:r>
              <a:rPr lang="en-US" dirty="0"/>
              <a:t> </a:t>
            </a:r>
            <a:r>
              <a:rPr lang="en-US" dirty="0" err="1"/>
              <a:t>mỗi</a:t>
            </a:r>
            <a:r>
              <a:rPr lang="en-US" dirty="0"/>
              <a:t> </a:t>
            </a:r>
            <a:r>
              <a:rPr lang="en-US" dirty="0" err="1"/>
              <a:t>diều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khác</a:t>
            </a:r>
            <a:r>
              <a:rPr lang="en-US" dirty="0"/>
              <a:t> </a:t>
            </a:r>
            <a:r>
              <a:rPr lang="en-US" dirty="0" err="1"/>
              <a:t>và</a:t>
            </a:r>
            <a:r>
              <a:rPr lang="en-US" dirty="0"/>
              <a:t> host </a:t>
            </a:r>
            <a:r>
              <a:rPr lang="en-US" dirty="0" err="1"/>
              <a:t>máy</a:t>
            </a:r>
            <a:r>
              <a:rPr lang="en-US" dirty="0"/>
              <a:t> </a:t>
            </a:r>
            <a:r>
              <a:rPr lang="en-US" dirty="0" err="1"/>
              <a:t>chủ</a:t>
            </a:r>
            <a:r>
              <a:rPr lang="en-US" dirty="0"/>
              <a:t> </a:t>
            </a:r>
            <a:r>
              <a:rPr lang="en-US" dirty="0" smtClean="0"/>
              <a:t>Neo4j</a:t>
            </a:r>
          </a:p>
          <a:p>
            <a:pPr marL="914400" lvl="1" indent="-457200">
              <a:buFont typeface="+mj-lt"/>
              <a:buAutoNum type="arabicPeriod"/>
            </a:pPr>
            <a:r>
              <a:rPr lang="en-US" dirty="0" err="1"/>
              <a:t>Khởi</a:t>
            </a:r>
            <a:r>
              <a:rPr lang="en-US" dirty="0"/>
              <a:t> </a:t>
            </a:r>
            <a:r>
              <a:rPr lang="en-US" dirty="0" err="1"/>
              <a:t>động</a:t>
            </a:r>
            <a:r>
              <a:rPr lang="en-US" dirty="0"/>
              <a:t> 3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Định</a:t>
            </a:r>
            <a:r>
              <a:rPr lang="en-US" dirty="0"/>
              <a:t> </a:t>
            </a:r>
            <a:r>
              <a:rPr lang="en-US" dirty="0" err="1"/>
              <a:t>hình</a:t>
            </a:r>
            <a:r>
              <a:rPr lang="en-US" dirty="0"/>
              <a:t> </a:t>
            </a:r>
            <a:r>
              <a:rPr lang="en-US" dirty="0" err="1"/>
              <a:t>mỗi</a:t>
            </a:r>
            <a:r>
              <a:rPr lang="en-US" dirty="0"/>
              <a:t> </a:t>
            </a:r>
            <a:r>
              <a:rPr lang="en-US" dirty="0" err="1"/>
              <a:t>máy</a:t>
            </a:r>
            <a:r>
              <a:rPr lang="en-US" dirty="0"/>
              <a:t> </a:t>
            </a:r>
            <a:r>
              <a:rPr lang="en-US" dirty="0" err="1"/>
              <a:t>chủ</a:t>
            </a:r>
            <a:r>
              <a:rPr lang="en-US" dirty="0"/>
              <a:t> Neo4j </a:t>
            </a:r>
            <a:r>
              <a:rPr lang="en-US" dirty="0" err="1"/>
              <a:t>để</a:t>
            </a:r>
            <a:r>
              <a:rPr lang="en-US" dirty="0"/>
              <a:t> </a:t>
            </a:r>
            <a:r>
              <a:rPr lang="en-US" dirty="0" err="1"/>
              <a:t>chạy</a:t>
            </a:r>
            <a:r>
              <a:rPr lang="en-US" dirty="0"/>
              <a:t> </a:t>
            </a:r>
            <a:r>
              <a:rPr lang="en-US" dirty="0" err="1"/>
              <a:t>phương</a:t>
            </a:r>
            <a:r>
              <a:rPr lang="en-US" dirty="0"/>
              <a:t> </a:t>
            </a:r>
            <a:r>
              <a:rPr lang="en-US" dirty="0" err="1"/>
              <a:t>thức</a:t>
            </a:r>
            <a:r>
              <a:rPr lang="en-US" dirty="0"/>
              <a:t> HA, </a:t>
            </a:r>
            <a:r>
              <a:rPr lang="en-US" dirty="0" err="1"/>
              <a:t>cho</a:t>
            </a:r>
            <a:r>
              <a:rPr lang="en-US" dirty="0"/>
              <a:t> </a:t>
            </a:r>
            <a:r>
              <a:rPr lang="en-US" dirty="0" err="1"/>
              <a:t>chúng</a:t>
            </a:r>
            <a:r>
              <a:rPr lang="en-US" dirty="0"/>
              <a:t> ports </a:t>
            </a:r>
            <a:r>
              <a:rPr lang="en-US" dirty="0" err="1"/>
              <a:t>duy</a:t>
            </a:r>
            <a:r>
              <a:rPr lang="en-US" dirty="0"/>
              <a:t> </a:t>
            </a:r>
            <a:r>
              <a:rPr lang="en-US" dirty="0" err="1"/>
              <a:t>nhất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chúng</a:t>
            </a:r>
            <a:r>
              <a:rPr lang="en-US" dirty="0"/>
              <a:t> </a:t>
            </a:r>
            <a:r>
              <a:rPr lang="en-US" dirty="0" err="1"/>
              <a:t>theo</a:t>
            </a:r>
            <a:r>
              <a:rPr lang="en-US" dirty="0"/>
              <a:t> </a:t>
            </a:r>
            <a:r>
              <a:rPr lang="en-US" dirty="0" err="1"/>
              <a:t>nhận</a:t>
            </a:r>
            <a:r>
              <a:rPr lang="en-US" dirty="0"/>
              <a:t> </a:t>
            </a:r>
            <a:r>
              <a:rPr lang="en-US" dirty="0" err="1"/>
              <a:t>biết</a:t>
            </a:r>
            <a:r>
              <a:rPr lang="en-US" dirty="0"/>
              <a:t> </a:t>
            </a:r>
            <a:r>
              <a:rPr lang="en-US" dirty="0" err="1"/>
              <a:t>của</a:t>
            </a:r>
            <a:r>
              <a:rPr lang="en-US" dirty="0"/>
              <a:t> cluster</a:t>
            </a:r>
          </a:p>
          <a:p>
            <a:pPr marL="914400" lvl="1" indent="-457200">
              <a:buFont typeface="+mj-lt"/>
              <a:buAutoNum type="arabicPeriod"/>
            </a:pP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3 </a:t>
            </a:r>
            <a:r>
              <a:rPr lang="en-US" dirty="0" err="1"/>
              <a:t>máy</a:t>
            </a:r>
            <a:r>
              <a:rPr lang="en-US" dirty="0"/>
              <a:t> </a:t>
            </a:r>
            <a:r>
              <a:rPr lang="en-US" dirty="0" err="1"/>
              <a:t>chủ</a:t>
            </a:r>
            <a:r>
              <a:rPr lang="en-US" dirty="0"/>
              <a:t> Neo4j</a:t>
            </a:r>
          </a:p>
          <a:p>
            <a:pPr marL="457200" lvl="1" indent="0">
              <a:buNone/>
            </a:pPr>
            <a:endParaRPr lang="en-US" dirty="0"/>
          </a:p>
          <a:p>
            <a:pPr marL="914400" lvl="1" indent="-457200">
              <a:buFont typeface="+mj-lt"/>
              <a:buAutoNum type="arabicPeriod"/>
            </a:pP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68</a:t>
            </a:fld>
            <a:endParaRPr lang="en-US"/>
          </a:p>
        </p:txBody>
      </p:sp>
    </p:spTree>
    <p:extLst>
      <p:ext uri="{BB962C8B-B14F-4D97-AF65-F5344CB8AC3E}">
        <p14:creationId xmlns:p14="http://schemas.microsoft.com/office/powerpoint/2010/main" val="15057180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69</a:t>
            </a:fld>
            <a:endParaRPr lang="en-US"/>
          </a:p>
        </p:txBody>
      </p:sp>
      <p:pic>
        <p:nvPicPr>
          <p:cNvPr id="7" name="Content Placeholder 6"/>
          <p:cNvPicPr>
            <a:picLocks noGrp="1"/>
          </p:cNvPicPr>
          <p:nvPr>
            <p:ph idx="1"/>
          </p:nvPr>
        </p:nvPicPr>
        <p:blipFill>
          <a:blip r:embed="rId2"/>
          <a:stretch>
            <a:fillRect/>
          </a:stretch>
        </p:blipFill>
        <p:spPr>
          <a:xfrm>
            <a:off x="2617940" y="2029619"/>
            <a:ext cx="6450904" cy="3943350"/>
          </a:xfrm>
          <a:prstGeom prst="rect">
            <a:avLst/>
          </a:prstGeom>
        </p:spPr>
      </p:pic>
    </p:spTree>
    <p:extLst>
      <p:ext uri="{BB962C8B-B14F-4D97-AF65-F5344CB8AC3E}">
        <p14:creationId xmlns:p14="http://schemas.microsoft.com/office/powerpoint/2010/main" val="689515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
        <p:nvSpPr>
          <p:cNvPr id="4" name="Date Placeholder 3"/>
          <p:cNvSpPr>
            <a:spLocks noGrp="1"/>
          </p:cNvSpPr>
          <p:nvPr>
            <p:ph type="dt" sz="half" idx="10"/>
          </p:nvPr>
        </p:nvSpPr>
        <p:spPr/>
        <p:txBody>
          <a:bodyPr/>
          <a:lstStyle/>
          <a:p>
            <a:fld id="{BEAEC5E3-DBFB-491F-8650-0C73AC95862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err="1"/>
              <a:t>Zookepper</a:t>
            </a:r>
            <a:r>
              <a:rPr lang="en-US" dirty="0"/>
              <a:t> </a:t>
            </a:r>
            <a:r>
              <a:rPr lang="en-US" dirty="0" err="1"/>
              <a:t>tìm</a:t>
            </a:r>
            <a:r>
              <a:rPr lang="en-US" dirty="0"/>
              <a:t> </a:t>
            </a:r>
            <a:r>
              <a:rPr lang="en-US" dirty="0" err="1"/>
              <a:t>mỗi</a:t>
            </a:r>
            <a:r>
              <a:rPr lang="en-US" dirty="0"/>
              <a:t> </a:t>
            </a:r>
            <a:r>
              <a:rPr lang="en-US" dirty="0" err="1"/>
              <a:t>máy</a:t>
            </a:r>
            <a:r>
              <a:rPr lang="en-US" dirty="0"/>
              <a:t> </a:t>
            </a:r>
            <a:r>
              <a:rPr lang="en-US" dirty="0" err="1"/>
              <a:t>chủ</a:t>
            </a:r>
            <a:r>
              <a:rPr lang="en-US" dirty="0"/>
              <a:t> </a:t>
            </a:r>
            <a:r>
              <a:rPr lang="en-US" dirty="0" err="1"/>
              <a:t>bằng</a:t>
            </a:r>
            <a:r>
              <a:rPr lang="en-US" dirty="0"/>
              <a:t> con </a:t>
            </a:r>
            <a:r>
              <a:rPr lang="en-US" dirty="0" err="1"/>
              <a:t>đường</a:t>
            </a:r>
            <a:r>
              <a:rPr lang="en-US" dirty="0"/>
              <a:t> ID </a:t>
            </a:r>
            <a:r>
              <a:rPr lang="en-US" dirty="0" err="1"/>
              <a:t>duy</a:t>
            </a:r>
            <a:r>
              <a:rPr lang="en-US" dirty="0"/>
              <a:t> </a:t>
            </a:r>
            <a:r>
              <a:rPr lang="en-US" dirty="0" err="1"/>
              <a:t>nhất</a:t>
            </a:r>
            <a:r>
              <a:rPr lang="en-US" dirty="0"/>
              <a:t> </a:t>
            </a:r>
            <a:r>
              <a:rPr lang="en-US" dirty="0" err="1"/>
              <a:t>cho</a:t>
            </a:r>
            <a:r>
              <a:rPr lang="en-US" dirty="0"/>
              <a:t> cluster. </a:t>
            </a:r>
            <a:r>
              <a:rPr lang="en-US" dirty="0" err="1"/>
              <a:t>Số</a:t>
            </a:r>
            <a:r>
              <a:rPr lang="en-US" dirty="0"/>
              <a:t> </a:t>
            </a:r>
            <a:r>
              <a:rPr lang="en-US" dirty="0" err="1"/>
              <a:t>này</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file </a:t>
            </a:r>
            <a:r>
              <a:rPr lang="en-US" i="1" dirty="0"/>
              <a:t>data/coordinator/</a:t>
            </a:r>
            <a:r>
              <a:rPr lang="en-US" i="1" dirty="0" err="1"/>
              <a:t>myid</a:t>
            </a:r>
            <a:r>
              <a:rPr lang="en-US" dirty="0"/>
              <a:t>. </a:t>
            </a:r>
            <a:r>
              <a:rPr lang="en-US" dirty="0" err="1"/>
              <a:t>Máy</a:t>
            </a:r>
            <a:r>
              <a:rPr lang="en-US" dirty="0"/>
              <a:t> </a:t>
            </a:r>
            <a:r>
              <a:rPr lang="en-US" dirty="0" err="1"/>
              <a:t>chủ</a:t>
            </a:r>
            <a:r>
              <a:rPr lang="en-US" dirty="0"/>
              <a:t> 1 </a:t>
            </a:r>
            <a:r>
              <a:rPr lang="en-US" dirty="0" err="1"/>
              <a:t>chúng</a:t>
            </a:r>
            <a:r>
              <a:rPr lang="en-US" dirty="0"/>
              <a:t> </a:t>
            </a:r>
            <a:r>
              <a:rPr lang="en-US" dirty="0" smtClean="0"/>
              <a:t>ta </a:t>
            </a:r>
            <a:r>
              <a:rPr lang="en-US" dirty="0" err="1"/>
              <a:t>sẽ</a:t>
            </a:r>
            <a:r>
              <a:rPr lang="en-US" dirty="0"/>
              <a:t> </a:t>
            </a:r>
            <a:r>
              <a:rPr lang="en-US" dirty="0" err="1"/>
              <a:t>giữ</a:t>
            </a:r>
            <a:r>
              <a:rPr lang="en-US" dirty="0"/>
              <a:t> </a:t>
            </a:r>
            <a:r>
              <a:rPr lang="en-US" dirty="0" err="1" smtClean="0"/>
              <a:t>mặt</a:t>
            </a:r>
            <a:r>
              <a:rPr lang="en-US" dirty="0" smtClean="0"/>
              <a:t> </a:t>
            </a:r>
            <a:r>
              <a:rPr lang="en-US" dirty="0" err="1"/>
              <a:t>định</a:t>
            </a:r>
            <a:r>
              <a:rPr lang="en-US" dirty="0"/>
              <a:t> </a:t>
            </a:r>
            <a:r>
              <a:rPr lang="en-US" dirty="0" err="1"/>
              <a:t>là</a:t>
            </a:r>
            <a:r>
              <a:rPr lang="en-US" dirty="0"/>
              <a:t> 1, </a:t>
            </a:r>
            <a:r>
              <a:rPr lang="en-US" dirty="0" err="1"/>
              <a:t>máy</a:t>
            </a:r>
            <a:r>
              <a:rPr lang="en-US" dirty="0"/>
              <a:t> </a:t>
            </a:r>
            <a:r>
              <a:rPr lang="en-US" dirty="0" err="1"/>
              <a:t>chủ</a:t>
            </a:r>
            <a:r>
              <a:rPr lang="en-US" dirty="0"/>
              <a:t> 2 </a:t>
            </a:r>
            <a:r>
              <a:rPr lang="en-US" dirty="0" err="1"/>
              <a:t>là</a:t>
            </a:r>
            <a:r>
              <a:rPr lang="en-US" dirty="0"/>
              <a:t> 2 </a:t>
            </a:r>
            <a:r>
              <a:rPr lang="en-US" dirty="0" err="1"/>
              <a:t>và</a:t>
            </a:r>
            <a:r>
              <a:rPr lang="en-US" dirty="0"/>
              <a:t> </a:t>
            </a:r>
            <a:r>
              <a:rPr lang="en-US" dirty="0" err="1"/>
              <a:t>đặt</a:t>
            </a:r>
            <a:r>
              <a:rPr lang="en-US" dirty="0"/>
              <a:t> </a:t>
            </a:r>
            <a:r>
              <a:rPr lang="en-US" dirty="0" err="1"/>
              <a:t>máy</a:t>
            </a:r>
            <a:r>
              <a:rPr lang="en-US" dirty="0"/>
              <a:t> </a:t>
            </a:r>
            <a:r>
              <a:rPr lang="en-US" dirty="0" err="1"/>
              <a:t>chủ</a:t>
            </a:r>
            <a:r>
              <a:rPr lang="en-US" dirty="0"/>
              <a:t> 3 </a:t>
            </a:r>
            <a:r>
              <a:rPr lang="en-US" dirty="0" err="1"/>
              <a:t>là</a:t>
            </a:r>
            <a:r>
              <a:rPr lang="en-US" dirty="0"/>
              <a:t> </a:t>
            </a:r>
            <a:r>
              <a:rPr lang="en-US" dirty="0" smtClean="0"/>
              <a:t>3.              </a:t>
            </a:r>
          </a:p>
          <a:p>
            <a:endParaRPr lang="en-US" dirty="0" smtClean="0"/>
          </a:p>
          <a:p>
            <a:endParaRPr lang="en-US" dirty="0"/>
          </a:p>
          <a:p>
            <a:r>
              <a:rPr lang="en-US" dirty="0" smtClean="0"/>
              <a:t>Quorum election port (2888)</a:t>
            </a:r>
          </a:p>
          <a:p>
            <a:r>
              <a:rPr lang="en-US" dirty="0" smtClean="0"/>
              <a:t>Master election port (3888)</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70</a:t>
            </a:fld>
            <a:endParaRPr lang="en-US"/>
          </a:p>
        </p:txBody>
      </p:sp>
      <p:pic>
        <p:nvPicPr>
          <p:cNvPr id="8" name="Picture 7"/>
          <p:cNvPicPr/>
          <p:nvPr/>
        </p:nvPicPr>
        <p:blipFill>
          <a:blip r:embed="rId2"/>
          <a:stretch>
            <a:fillRect/>
          </a:stretch>
        </p:blipFill>
        <p:spPr>
          <a:xfrm>
            <a:off x="1135041" y="3246142"/>
            <a:ext cx="8847159" cy="943954"/>
          </a:xfrm>
          <a:prstGeom prst="rect">
            <a:avLst/>
          </a:prstGeom>
        </p:spPr>
      </p:pic>
    </p:spTree>
    <p:extLst>
      <p:ext uri="{BB962C8B-B14F-4D97-AF65-F5344CB8AC3E}">
        <p14:creationId xmlns:p14="http://schemas.microsoft.com/office/powerpoint/2010/main" val="31815889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71</a:t>
            </a:fld>
            <a:endParaRPr lang="en-US"/>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endParaRPr lang="en-US" dirty="0"/>
          </a:p>
          <a:p>
            <a:r>
              <a:rPr lang="en-US" dirty="0" err="1" smtClean="0"/>
              <a:t>clientPort</a:t>
            </a:r>
            <a:r>
              <a:rPr lang="en-US" dirty="0" smtClean="0"/>
              <a:t> </a:t>
            </a:r>
            <a:r>
              <a:rPr lang="en-US" dirty="0"/>
              <a:t>: 2181 </a:t>
            </a:r>
            <a:r>
              <a:rPr lang="en-US" dirty="0" err="1"/>
              <a:t>cho</a:t>
            </a:r>
            <a:r>
              <a:rPr lang="en-US" dirty="0"/>
              <a:t> server.1</a:t>
            </a:r>
          </a:p>
          <a:p>
            <a:r>
              <a:rPr lang="en-US" dirty="0" err="1"/>
              <a:t>clientPort</a:t>
            </a:r>
            <a:r>
              <a:rPr lang="en-US" dirty="0"/>
              <a:t>: 2182 </a:t>
            </a:r>
            <a:r>
              <a:rPr lang="en-US" dirty="0" err="1"/>
              <a:t>cho</a:t>
            </a:r>
            <a:r>
              <a:rPr lang="en-US" dirty="0"/>
              <a:t> </a:t>
            </a:r>
            <a:r>
              <a:rPr lang="en-US" dirty="0" smtClean="0"/>
              <a:t>server.2</a:t>
            </a:r>
            <a:endParaRPr lang="en-US" dirty="0"/>
          </a:p>
          <a:p>
            <a:r>
              <a:rPr lang="en-US" dirty="0" err="1"/>
              <a:t>clientPort</a:t>
            </a:r>
            <a:r>
              <a:rPr lang="en-US" dirty="0"/>
              <a:t>: 2183 </a:t>
            </a:r>
            <a:r>
              <a:rPr lang="en-US" dirty="0" err="1"/>
              <a:t>cho</a:t>
            </a:r>
            <a:r>
              <a:rPr lang="en-US" dirty="0"/>
              <a:t> </a:t>
            </a:r>
            <a:r>
              <a:rPr lang="en-US" dirty="0" smtClean="0"/>
              <a:t>server.3</a:t>
            </a:r>
            <a:endParaRPr lang="en-US" dirty="0"/>
          </a:p>
          <a:p>
            <a:endParaRPr lang="en-US" dirty="0"/>
          </a:p>
        </p:txBody>
      </p:sp>
      <p:pic>
        <p:nvPicPr>
          <p:cNvPr id="9" name="Picture 8"/>
          <p:cNvPicPr/>
          <p:nvPr/>
        </p:nvPicPr>
        <p:blipFill>
          <a:blip r:embed="rId2"/>
          <a:stretch>
            <a:fillRect/>
          </a:stretch>
        </p:blipFill>
        <p:spPr>
          <a:xfrm>
            <a:off x="838200" y="2361872"/>
            <a:ext cx="7165932" cy="1258149"/>
          </a:xfrm>
          <a:prstGeom prst="rect">
            <a:avLst/>
          </a:prstGeom>
        </p:spPr>
      </p:pic>
    </p:spTree>
    <p:extLst>
      <p:ext uri="{BB962C8B-B14F-4D97-AF65-F5344CB8AC3E}">
        <p14:creationId xmlns:p14="http://schemas.microsoft.com/office/powerpoint/2010/main" val="549880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lstStyle/>
          <a:p>
            <a:r>
              <a:rPr lang="en-US" dirty="0" err="1"/>
              <a:t>Mở</a:t>
            </a:r>
            <a:r>
              <a:rPr lang="en-US" dirty="0"/>
              <a:t> </a:t>
            </a:r>
            <a:r>
              <a:rPr lang="en-US" dirty="0" err="1"/>
              <a:t>conf</a:t>
            </a:r>
            <a:r>
              <a:rPr lang="en-US" dirty="0"/>
              <a:t>/neo4j-server.properties </a:t>
            </a:r>
            <a:r>
              <a:rPr lang="en-US" dirty="0" err="1"/>
              <a:t>và</a:t>
            </a:r>
            <a:r>
              <a:rPr lang="en-US" dirty="0"/>
              <a:t> </a:t>
            </a:r>
            <a:r>
              <a:rPr lang="en-US" dirty="0" err="1"/>
              <a:t>thêm</a:t>
            </a:r>
            <a:r>
              <a:rPr lang="en-US" dirty="0"/>
              <a:t> </a:t>
            </a:r>
            <a:r>
              <a:rPr lang="en-US" dirty="0" err="1"/>
              <a:t>vào</a:t>
            </a:r>
            <a:r>
              <a:rPr lang="en-US" dirty="0"/>
              <a:t> </a:t>
            </a:r>
            <a:r>
              <a:rPr lang="en-US" dirty="0" err="1"/>
              <a:t>dòng</a:t>
            </a:r>
            <a:r>
              <a:rPr lang="en-US" dirty="0"/>
              <a:t> </a:t>
            </a:r>
            <a:r>
              <a:rPr lang="en-US" dirty="0" err="1"/>
              <a:t>dưới</a:t>
            </a:r>
            <a:r>
              <a:rPr lang="en-US" dirty="0"/>
              <a:t> </a:t>
            </a:r>
            <a:r>
              <a:rPr lang="en-US" dirty="0" err="1"/>
              <a:t>mỗi</a:t>
            </a:r>
            <a:r>
              <a:rPr lang="en-US" dirty="0"/>
              <a:t> </a:t>
            </a:r>
            <a:r>
              <a:rPr lang="en-US" dirty="0" err="1"/>
              <a:t>máy</a:t>
            </a:r>
            <a:r>
              <a:rPr lang="en-US" dirty="0"/>
              <a:t> </a:t>
            </a:r>
            <a:r>
              <a:rPr lang="en-US" dirty="0" err="1"/>
              <a:t>chủ</a:t>
            </a:r>
            <a:r>
              <a:rPr lang="en-US" dirty="0" smtClean="0"/>
              <a:t>:</a:t>
            </a:r>
          </a:p>
          <a:p>
            <a:endParaRPr lang="en-US" dirty="0"/>
          </a:p>
          <a:p>
            <a:r>
              <a:rPr lang="en-US" dirty="0" err="1"/>
              <a:t>Thông</a:t>
            </a:r>
            <a:r>
              <a:rPr lang="en-US" dirty="0"/>
              <a:t> </a:t>
            </a:r>
            <a:r>
              <a:rPr lang="en-US" dirty="0" err="1"/>
              <a:t>thường</a:t>
            </a:r>
            <a:r>
              <a:rPr lang="en-US" dirty="0"/>
              <a:t> port </a:t>
            </a:r>
            <a:r>
              <a:rPr lang="en-US" dirty="0" err="1"/>
              <a:t>mặc</a:t>
            </a:r>
            <a:r>
              <a:rPr lang="en-US" dirty="0"/>
              <a:t> </a:t>
            </a:r>
            <a:r>
              <a:rPr lang="en-US" dirty="0" err="1"/>
              <a:t>định</a:t>
            </a:r>
            <a:r>
              <a:rPr lang="en-US" dirty="0"/>
              <a:t> 7474 </a:t>
            </a:r>
            <a:r>
              <a:rPr lang="en-US" dirty="0" err="1"/>
              <a:t>là</a:t>
            </a:r>
            <a:r>
              <a:rPr lang="en-US" dirty="0"/>
              <a:t> </a:t>
            </a:r>
            <a:r>
              <a:rPr lang="en-US" dirty="0" err="1"/>
              <a:t>ổn</a:t>
            </a:r>
            <a:r>
              <a:rPr lang="en-US" dirty="0"/>
              <a:t>, </a:t>
            </a:r>
            <a:r>
              <a:rPr lang="en-US" dirty="0" err="1"/>
              <a:t>nhưng</a:t>
            </a:r>
            <a:r>
              <a:rPr lang="en-US" dirty="0"/>
              <a:t> </a:t>
            </a:r>
            <a:r>
              <a:rPr lang="en-US" dirty="0" err="1"/>
              <a:t>khi</a:t>
            </a:r>
            <a:r>
              <a:rPr lang="en-US" dirty="0"/>
              <a:t> </a:t>
            </a:r>
            <a:r>
              <a:rPr lang="en-US" dirty="0" err="1"/>
              <a:t>chúng</a:t>
            </a:r>
            <a:r>
              <a:rPr lang="en-US" dirty="0"/>
              <a:t> ta </a:t>
            </a:r>
            <a:r>
              <a:rPr lang="en-US" dirty="0" err="1"/>
              <a:t>chạy</a:t>
            </a:r>
            <a:r>
              <a:rPr lang="en-US" dirty="0"/>
              <a:t> 3 </a:t>
            </a:r>
            <a:r>
              <a:rPr lang="en-US" dirty="0" err="1"/>
              <a:t>trường</a:t>
            </a:r>
            <a:r>
              <a:rPr lang="en-US" dirty="0"/>
              <a:t> </a:t>
            </a:r>
            <a:r>
              <a:rPr lang="en-US" dirty="0" err="1"/>
              <a:t>hợp</a:t>
            </a:r>
            <a:r>
              <a:rPr lang="en-US" dirty="0"/>
              <a:t> Neo4j </a:t>
            </a:r>
            <a:r>
              <a:rPr lang="en-US" dirty="0" err="1"/>
              <a:t>trên</a:t>
            </a:r>
            <a:r>
              <a:rPr lang="en-US" dirty="0"/>
              <a:t> 1 </a:t>
            </a:r>
            <a:r>
              <a:rPr lang="en-US" dirty="0" err="1"/>
              <a:t>hộp</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khiến</a:t>
            </a:r>
            <a:r>
              <a:rPr lang="en-US" dirty="0"/>
              <a:t> </a:t>
            </a:r>
            <a:r>
              <a:rPr lang="en-US" dirty="0" err="1"/>
              <a:t>chúng</a:t>
            </a:r>
            <a:r>
              <a:rPr lang="en-US" dirty="0"/>
              <a:t> </a:t>
            </a:r>
            <a:r>
              <a:rPr lang="en-US" dirty="0" err="1"/>
              <a:t>lấn</a:t>
            </a:r>
            <a:r>
              <a:rPr lang="en-US" dirty="0"/>
              <a:t> http/https. </a:t>
            </a:r>
            <a:r>
              <a:rPr lang="en-US" dirty="0" err="1"/>
              <a:t>Chọn</a:t>
            </a:r>
            <a:r>
              <a:rPr lang="en-US" dirty="0"/>
              <a:t> port 7471/7481 </a:t>
            </a:r>
            <a:r>
              <a:rPr lang="en-US" dirty="0" err="1"/>
              <a:t>cho</a:t>
            </a:r>
            <a:r>
              <a:rPr lang="en-US" dirty="0"/>
              <a:t> server.1, 7472/7482 </a:t>
            </a:r>
            <a:r>
              <a:rPr lang="en-US" dirty="0" err="1"/>
              <a:t>cho</a:t>
            </a:r>
            <a:r>
              <a:rPr lang="en-US" dirty="0"/>
              <a:t> server.2, 7473/7483 </a:t>
            </a:r>
            <a:r>
              <a:rPr lang="en-US" dirty="0" err="1"/>
              <a:t>cho</a:t>
            </a:r>
            <a:r>
              <a:rPr lang="en-US" dirty="0"/>
              <a:t> server.3</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72</a:t>
            </a:fld>
            <a:endParaRPr lang="en-US"/>
          </a:p>
        </p:txBody>
      </p:sp>
      <p:pic>
        <p:nvPicPr>
          <p:cNvPr id="12" name="Picture 11"/>
          <p:cNvPicPr/>
          <p:nvPr/>
        </p:nvPicPr>
        <p:blipFill>
          <a:blip r:embed="rId2"/>
          <a:stretch>
            <a:fillRect/>
          </a:stretch>
        </p:blipFill>
        <p:spPr>
          <a:xfrm>
            <a:off x="1185726" y="2673395"/>
            <a:ext cx="6011907" cy="527005"/>
          </a:xfrm>
          <a:prstGeom prst="rect">
            <a:avLst/>
          </a:prstGeom>
        </p:spPr>
      </p:pic>
      <p:pic>
        <p:nvPicPr>
          <p:cNvPr id="13" name="Picture 12"/>
          <p:cNvPicPr/>
          <p:nvPr/>
        </p:nvPicPr>
        <p:blipFill>
          <a:blip r:embed="rId3"/>
          <a:stretch>
            <a:fillRect/>
          </a:stretch>
        </p:blipFill>
        <p:spPr>
          <a:xfrm>
            <a:off x="1420856" y="5017362"/>
            <a:ext cx="7083063" cy="717232"/>
          </a:xfrm>
          <a:prstGeom prst="rect">
            <a:avLst/>
          </a:prstGeom>
        </p:spPr>
      </p:pic>
    </p:spTree>
    <p:extLst>
      <p:ext uri="{BB962C8B-B14F-4D97-AF65-F5344CB8AC3E}">
        <p14:creationId xmlns:p14="http://schemas.microsoft.com/office/powerpoint/2010/main" val="1402036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normAutofit lnSpcReduction="10000"/>
          </a:bodyPr>
          <a:lstStyle/>
          <a:p>
            <a:r>
              <a:rPr lang="en-US" dirty="0"/>
              <a:t>Port Neo4j server </a:t>
            </a:r>
            <a:r>
              <a:rPr lang="en-US" dirty="0" err="1"/>
              <a:t>sẽ</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smtClean="0"/>
              <a:t>với</a:t>
            </a:r>
            <a:r>
              <a:rPr lang="en-US" dirty="0" smtClean="0"/>
              <a:t> </a:t>
            </a:r>
            <a:r>
              <a:rPr lang="en-US" dirty="0" err="1" smtClean="0"/>
              <a:t>nhau</a:t>
            </a:r>
            <a:endParaRPr lang="en-US" dirty="0" smtClean="0"/>
          </a:p>
          <a:p>
            <a:r>
              <a:rPr lang="en-US" dirty="0" err="1" smtClean="0"/>
              <a:t>Thêm</a:t>
            </a:r>
            <a:r>
              <a:rPr lang="en-US" dirty="0" smtClean="0"/>
              <a:t> </a:t>
            </a:r>
            <a:r>
              <a:rPr lang="en-US" dirty="0" err="1" smtClean="0"/>
              <a:t>vào</a:t>
            </a:r>
            <a:r>
              <a:rPr lang="en-US" dirty="0" smtClean="0"/>
              <a:t> neo4j.properties</a:t>
            </a:r>
          </a:p>
          <a:p>
            <a:r>
              <a:rPr lang="en-US" dirty="0" err="1" smtClean="0"/>
              <a:t>Với</a:t>
            </a:r>
            <a:r>
              <a:rPr lang="en-US" dirty="0" smtClean="0"/>
              <a:t> server 1</a:t>
            </a:r>
          </a:p>
          <a:p>
            <a:endParaRPr lang="en-US" dirty="0"/>
          </a:p>
          <a:p>
            <a:endParaRPr lang="en-US" dirty="0" smtClean="0"/>
          </a:p>
          <a:p>
            <a:r>
              <a:rPr lang="en-US" dirty="0" smtClean="0"/>
              <a:t>Server 2</a:t>
            </a:r>
          </a:p>
          <a:p>
            <a:endParaRPr lang="en-US" dirty="0"/>
          </a:p>
          <a:p>
            <a:endParaRPr lang="en-US" dirty="0" smtClean="0"/>
          </a:p>
          <a:p>
            <a:r>
              <a:rPr lang="en-US" dirty="0" smtClean="0"/>
              <a:t>Server 3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server 2</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73</a:t>
            </a:fld>
            <a:endParaRPr lang="en-US"/>
          </a:p>
        </p:txBody>
      </p:sp>
      <p:pic>
        <p:nvPicPr>
          <p:cNvPr id="7" name="Picture 6"/>
          <p:cNvPicPr/>
          <p:nvPr/>
        </p:nvPicPr>
        <p:blipFill>
          <a:blip r:embed="rId2"/>
          <a:stretch>
            <a:fillRect/>
          </a:stretch>
        </p:blipFill>
        <p:spPr>
          <a:xfrm>
            <a:off x="1098700" y="3207766"/>
            <a:ext cx="7757200" cy="1022959"/>
          </a:xfrm>
          <a:prstGeom prst="rect">
            <a:avLst/>
          </a:prstGeom>
        </p:spPr>
      </p:pic>
      <p:pic>
        <p:nvPicPr>
          <p:cNvPr id="8" name="Picture 7"/>
          <p:cNvPicPr/>
          <p:nvPr/>
        </p:nvPicPr>
        <p:blipFill>
          <a:blip r:embed="rId3"/>
          <a:stretch>
            <a:fillRect/>
          </a:stretch>
        </p:blipFill>
        <p:spPr>
          <a:xfrm>
            <a:off x="1098700" y="4581378"/>
            <a:ext cx="7356367" cy="892497"/>
          </a:xfrm>
          <a:prstGeom prst="rect">
            <a:avLst/>
          </a:prstGeom>
        </p:spPr>
      </p:pic>
    </p:spTree>
    <p:extLst>
      <p:ext uri="{BB962C8B-B14F-4D97-AF65-F5344CB8AC3E}">
        <p14:creationId xmlns:p14="http://schemas.microsoft.com/office/powerpoint/2010/main" val="187537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Cluster status</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bằng</a:t>
            </a:r>
            <a:r>
              <a:rPr lang="en-US" dirty="0"/>
              <a:t> </a:t>
            </a:r>
            <a:r>
              <a:rPr lang="en-US" dirty="0" err="1"/>
              <a:t>cách</a:t>
            </a:r>
            <a:r>
              <a:rPr lang="en-US" dirty="0"/>
              <a:t> </a:t>
            </a:r>
            <a:r>
              <a:rPr lang="en-US" dirty="0" err="1"/>
              <a:t>mở</a:t>
            </a:r>
            <a:r>
              <a:rPr lang="en-US" dirty="0"/>
              <a:t> </a:t>
            </a:r>
            <a:r>
              <a:rPr lang="en-US" dirty="0" err="1"/>
              <a:t>gán</a:t>
            </a:r>
            <a:r>
              <a:rPr lang="en-US" dirty="0"/>
              <a:t> Neo4j </a:t>
            </a:r>
            <a:r>
              <a:rPr lang="en-US" dirty="0" err="1"/>
              <a:t>trường</a:t>
            </a:r>
            <a:r>
              <a:rPr lang="en-US" dirty="0"/>
              <a:t> </a:t>
            </a:r>
            <a:r>
              <a:rPr lang="en-US" dirty="0" err="1"/>
              <a:t>hợp</a:t>
            </a:r>
            <a:r>
              <a:rPr lang="en-US" dirty="0"/>
              <a:t> web admin (server 1 port 7471). </a:t>
            </a:r>
            <a:r>
              <a:rPr lang="en-US" dirty="0" err="1"/>
              <a:t>Chọn</a:t>
            </a:r>
            <a:r>
              <a:rPr lang="en-US" dirty="0"/>
              <a:t> link Server Info ở </a:t>
            </a:r>
            <a:r>
              <a:rPr lang="en-US" dirty="0" err="1"/>
              <a:t>trên</a:t>
            </a:r>
            <a:r>
              <a:rPr lang="en-US" dirty="0"/>
              <a:t> </a:t>
            </a:r>
            <a:r>
              <a:rPr lang="en-US" dirty="0" err="1"/>
              <a:t>và</a:t>
            </a:r>
            <a:r>
              <a:rPr lang="en-US" dirty="0"/>
              <a:t> High Availability </a:t>
            </a:r>
            <a:r>
              <a:rPr lang="en-US" dirty="0" err="1"/>
              <a:t>trên</a:t>
            </a:r>
            <a:r>
              <a:rPr lang="en-US" dirty="0"/>
              <a:t> menu</a:t>
            </a:r>
          </a:p>
          <a:p>
            <a:r>
              <a:rPr lang="en-US" dirty="0" err="1"/>
              <a:t>Thộc</a:t>
            </a:r>
            <a:r>
              <a:rPr lang="en-US" dirty="0"/>
              <a:t> </a:t>
            </a:r>
            <a:r>
              <a:rPr lang="en-US" dirty="0" err="1"/>
              <a:t>tính</a:t>
            </a:r>
            <a:r>
              <a:rPr lang="en-US" dirty="0"/>
              <a:t> </a:t>
            </a:r>
            <a:r>
              <a:rPr lang="en-US" dirty="0" err="1"/>
              <a:t>dưới</a:t>
            </a:r>
            <a:r>
              <a:rPr lang="en-US" dirty="0"/>
              <a:t> High Availability </a:t>
            </a:r>
            <a:r>
              <a:rPr lang="en-US" dirty="0" err="1"/>
              <a:t>liệt</a:t>
            </a:r>
            <a:r>
              <a:rPr lang="en-US" dirty="0"/>
              <a:t> </a:t>
            </a:r>
            <a:r>
              <a:rPr lang="en-US" dirty="0" err="1"/>
              <a:t>kê</a:t>
            </a:r>
            <a:r>
              <a:rPr lang="en-US" dirty="0"/>
              <a:t> </a:t>
            </a:r>
            <a:r>
              <a:rPr lang="en-US" dirty="0" err="1"/>
              <a:t>thông</a:t>
            </a:r>
            <a:r>
              <a:rPr lang="en-US" dirty="0"/>
              <a:t> tin </a:t>
            </a:r>
            <a:r>
              <a:rPr lang="en-US" dirty="0" err="1"/>
              <a:t>về</a:t>
            </a:r>
            <a:r>
              <a:rPr lang="en-US" dirty="0"/>
              <a:t> cluster </a:t>
            </a:r>
            <a:r>
              <a:rPr lang="en-US" dirty="0" err="1"/>
              <a:t>này</a:t>
            </a:r>
            <a:r>
              <a:rPr lang="en-US" dirty="0"/>
              <a:t>. </a:t>
            </a:r>
            <a:r>
              <a:rPr lang="en-US" dirty="0" err="1"/>
              <a:t>Nếu</a:t>
            </a:r>
            <a:r>
              <a:rPr lang="en-US" dirty="0"/>
              <a:t> server </a:t>
            </a:r>
            <a:r>
              <a:rPr lang="en-US" dirty="0" err="1"/>
              <a:t>là</a:t>
            </a:r>
            <a:r>
              <a:rPr lang="en-US" dirty="0"/>
              <a:t> master server </a:t>
            </a:r>
            <a:r>
              <a:rPr lang="en-US" dirty="0" err="1"/>
              <a:t>thì</a:t>
            </a:r>
            <a:r>
              <a:rPr lang="en-US" dirty="0"/>
              <a:t> </a:t>
            </a:r>
            <a:r>
              <a:rPr lang="en-US" dirty="0" err="1"/>
              <a:t>thuộc</a:t>
            </a:r>
            <a:r>
              <a:rPr lang="en-US" dirty="0"/>
              <a:t> </a:t>
            </a:r>
            <a:r>
              <a:rPr lang="en-US" dirty="0" err="1"/>
              <a:t>tính</a:t>
            </a:r>
            <a:r>
              <a:rPr lang="en-US" dirty="0"/>
              <a:t> </a:t>
            </a:r>
            <a:r>
              <a:rPr lang="en-US" dirty="0" err="1"/>
              <a:t>là</a:t>
            </a:r>
            <a:r>
              <a:rPr lang="en-US" dirty="0"/>
              <a:t> true. </a:t>
            </a:r>
            <a:r>
              <a:rPr lang="en-US" dirty="0" err="1"/>
              <a:t>Nếu</a:t>
            </a:r>
            <a:r>
              <a:rPr lang="en-US" dirty="0"/>
              <a:t> </a:t>
            </a:r>
            <a:r>
              <a:rPr lang="en-US" dirty="0" err="1"/>
              <a:t>không</a:t>
            </a:r>
            <a:r>
              <a:rPr lang="en-US" dirty="0"/>
              <a:t>, </a:t>
            </a:r>
            <a:r>
              <a:rPr lang="en-US" dirty="0" err="1"/>
              <a:t>có</a:t>
            </a:r>
            <a:r>
              <a:rPr lang="en-US" dirty="0"/>
              <a:t> </a:t>
            </a:r>
            <a:r>
              <a:rPr lang="en-US" dirty="0" err="1"/>
              <a:t>thể</a:t>
            </a:r>
            <a:r>
              <a:rPr lang="en-US" dirty="0"/>
              <a:t> </a:t>
            </a:r>
            <a:r>
              <a:rPr lang="en-US" dirty="0" err="1"/>
              <a:t>tiìm</a:t>
            </a:r>
            <a:r>
              <a:rPr lang="en-US" dirty="0"/>
              <a:t> server chon master </a:t>
            </a:r>
            <a:r>
              <a:rPr lang="en-US" dirty="0" err="1"/>
              <a:t>dưới</a:t>
            </a:r>
            <a:r>
              <a:rPr lang="en-US" dirty="0"/>
              <a:t> </a:t>
            </a:r>
            <a:r>
              <a:rPr lang="en-US" dirty="0" err="1"/>
              <a:t>InstanceInCluster</a:t>
            </a:r>
            <a:r>
              <a:rPr lang="en-US" dirty="0"/>
              <a:t>.</a:t>
            </a:r>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74</a:t>
            </a:fld>
            <a:endParaRPr lang="en-US"/>
          </a:p>
        </p:txBody>
      </p:sp>
    </p:spTree>
    <p:extLst>
      <p:ext uri="{BB962C8B-B14F-4D97-AF65-F5344CB8AC3E}">
        <p14:creationId xmlns:p14="http://schemas.microsoft.com/office/powerpoint/2010/main" val="35793420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a:t>
            </a:r>
            <a:r>
              <a:rPr lang="en-US" dirty="0"/>
              <a:t>Replication</a:t>
            </a:r>
            <a:r>
              <a:rPr lang="en-US" b="1" dirty="0"/>
              <a:t> </a:t>
            </a:r>
            <a:endParaRPr lang="en-US" dirty="0"/>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a:t>cluster </a:t>
            </a:r>
            <a:r>
              <a:rPr lang="en-US" dirty="0" err="1"/>
              <a:t>đang</a:t>
            </a:r>
            <a:r>
              <a:rPr lang="en-US" dirty="0"/>
              <a:t> </a:t>
            </a:r>
            <a:r>
              <a:rPr lang="en-US" dirty="0" err="1" smtClean="0"/>
              <a:t>chạy</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server </a:t>
            </a:r>
            <a:r>
              <a:rPr lang="en-US" dirty="0" err="1"/>
              <a:t>của</a:t>
            </a:r>
            <a:r>
              <a:rPr lang="en-US" dirty="0"/>
              <a:t> </a:t>
            </a:r>
            <a:r>
              <a:rPr lang="en-US" dirty="0" err="1" smtClean="0"/>
              <a:t>bạn</a:t>
            </a:r>
            <a:r>
              <a:rPr lang="en-US" dirty="0" smtClean="0"/>
              <a:t> </a:t>
            </a:r>
            <a:r>
              <a:rPr lang="en-US" dirty="0" err="1"/>
              <a:t>đang</a:t>
            </a:r>
            <a:r>
              <a:rPr lang="en-US" dirty="0"/>
              <a:t> </a:t>
            </a:r>
            <a:r>
              <a:rPr lang="en-US" dirty="0" err="1"/>
              <a:t>sao</a:t>
            </a:r>
            <a:r>
              <a:rPr lang="en-US" dirty="0"/>
              <a:t> </a:t>
            </a:r>
            <a:r>
              <a:rPr lang="en-US" dirty="0" err="1"/>
              <a:t>chép</a:t>
            </a:r>
            <a:r>
              <a:rPr lang="en-US" dirty="0"/>
              <a:t> </a:t>
            </a:r>
            <a:r>
              <a:rPr lang="en-US" dirty="0" err="1"/>
              <a:t>đúng</a:t>
            </a:r>
            <a:r>
              <a:rPr lang="en-US" dirty="0"/>
              <a:t>. </a:t>
            </a:r>
            <a:r>
              <a:rPr lang="en-US" dirty="0" err="1"/>
              <a:t>Nếu</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đi</a:t>
            </a:r>
            <a:r>
              <a:rPr lang="en-US" dirty="0"/>
              <a:t> </a:t>
            </a:r>
            <a:r>
              <a:rPr lang="en-US" dirty="0" err="1"/>
              <a:t>đúng</a:t>
            </a:r>
            <a:r>
              <a:rPr lang="en-US" dirty="0"/>
              <a:t> </a:t>
            </a:r>
            <a:r>
              <a:rPr lang="en-US" dirty="0" err="1"/>
              <a:t>kế</a:t>
            </a:r>
            <a:r>
              <a:rPr lang="en-US" dirty="0"/>
              <a:t> </a:t>
            </a:r>
            <a:r>
              <a:rPr lang="en-US" dirty="0" err="1"/>
              <a:t>hoạch</a:t>
            </a:r>
            <a:r>
              <a:rPr lang="en-US" dirty="0"/>
              <a:t>, 1 slave </a:t>
            </a:r>
            <a:r>
              <a:rPr lang="en-US" dirty="0" err="1"/>
              <a:t>truyền</a:t>
            </a:r>
            <a:r>
              <a:rPr lang="en-US" dirty="0"/>
              <a:t> </a:t>
            </a:r>
            <a:r>
              <a:rPr lang="en-US" dirty="0" err="1"/>
              <a:t>đến</a:t>
            </a:r>
            <a:r>
              <a:rPr lang="en-US" dirty="0"/>
              <a:t> node master </a:t>
            </a:r>
            <a:r>
              <a:rPr lang="en-US" dirty="0" err="1"/>
              <a:t>và</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đến</a:t>
            </a:r>
            <a:r>
              <a:rPr lang="en-US" dirty="0"/>
              <a:t> </a:t>
            </a:r>
            <a:r>
              <a:rPr lang="en-US" dirty="0" err="1"/>
              <a:t>các</a:t>
            </a:r>
            <a:r>
              <a:rPr lang="en-US" dirty="0"/>
              <a:t> server slave </a:t>
            </a:r>
            <a:r>
              <a:rPr lang="en-US" dirty="0" err="1"/>
              <a:t>khác</a:t>
            </a:r>
            <a:r>
              <a:rPr lang="en-US" dirty="0"/>
              <a:t>. </a:t>
            </a:r>
            <a:r>
              <a:rPr lang="en-US" dirty="0" err="1"/>
              <a:t>Nếu</a:t>
            </a:r>
            <a:r>
              <a:rPr lang="en-US" dirty="0"/>
              <a:t> </a:t>
            </a:r>
            <a:r>
              <a:rPr lang="en-US" dirty="0" err="1"/>
              <a:t>mở</a:t>
            </a:r>
            <a:r>
              <a:rPr lang="en-US" dirty="0"/>
              <a:t> web console </a:t>
            </a:r>
            <a:r>
              <a:rPr lang="en-US" dirty="0" err="1"/>
              <a:t>cho</a:t>
            </a:r>
            <a:r>
              <a:rPr lang="en-US" dirty="0"/>
              <a:t> </a:t>
            </a:r>
            <a:r>
              <a:rPr lang="en-US" dirty="0" err="1"/>
              <a:t>mỗi</a:t>
            </a:r>
            <a:r>
              <a:rPr lang="en-US" dirty="0"/>
              <a:t> server,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gắn</a:t>
            </a:r>
            <a:r>
              <a:rPr lang="en-US" dirty="0"/>
              <a:t> </a:t>
            </a:r>
            <a:r>
              <a:rPr lang="en-US" dirty="0" err="1"/>
              <a:t>liền</a:t>
            </a:r>
            <a:r>
              <a:rPr lang="en-US" dirty="0"/>
              <a:t> Gremlin console ở web admin. </a:t>
            </a:r>
            <a:r>
              <a:rPr lang="en-US" dirty="0" err="1"/>
              <a:t>Đối</a:t>
            </a:r>
            <a:r>
              <a:rPr lang="en-US" dirty="0"/>
              <a:t> </a:t>
            </a:r>
            <a:r>
              <a:rPr lang="en-US" dirty="0" err="1"/>
              <a:t>tương</a:t>
            </a:r>
            <a:r>
              <a:rPr lang="en-US" dirty="0"/>
              <a:t> </a:t>
            </a:r>
            <a:r>
              <a:rPr lang="en-US" dirty="0" err="1"/>
              <a:t>đồ</a:t>
            </a:r>
            <a:r>
              <a:rPr lang="en-US" dirty="0"/>
              <a:t> </a:t>
            </a:r>
            <a:r>
              <a:rPr lang="en-US" dirty="0" err="1"/>
              <a:t>thị</a:t>
            </a:r>
            <a:r>
              <a:rPr lang="en-US" dirty="0"/>
              <a:t> Gremlin </a:t>
            </a:r>
            <a:r>
              <a:rPr lang="en-US" dirty="0" err="1"/>
              <a:t>thay</a:t>
            </a:r>
            <a:r>
              <a:rPr lang="en-US" dirty="0"/>
              <a:t> </a:t>
            </a:r>
            <a:r>
              <a:rPr lang="en-US" dirty="0" err="1"/>
              <a:t>đổi</a:t>
            </a:r>
            <a:r>
              <a:rPr lang="en-US" dirty="0"/>
              <a:t> </a:t>
            </a:r>
            <a:r>
              <a:rPr lang="en-US" dirty="0" err="1"/>
              <a:t>để</a:t>
            </a:r>
            <a:r>
              <a:rPr lang="en-US" dirty="0"/>
              <a:t> </a:t>
            </a:r>
            <a:r>
              <a:rPr lang="en-US" dirty="0" err="1"/>
              <a:t>phủ</a:t>
            </a:r>
            <a:r>
              <a:rPr lang="en-US" dirty="0"/>
              <a:t> </a:t>
            </a:r>
            <a:r>
              <a:rPr lang="en-US" dirty="0" err="1"/>
              <a:t>HighlyAvailableGraphDatabase</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75</a:t>
            </a:fld>
            <a:endParaRPr lang="en-US"/>
          </a:p>
        </p:txBody>
      </p:sp>
      <p:pic>
        <p:nvPicPr>
          <p:cNvPr id="7" name="Picture 6"/>
          <p:cNvPicPr/>
          <p:nvPr/>
        </p:nvPicPr>
        <p:blipFill>
          <a:blip r:embed="rId2"/>
          <a:stretch>
            <a:fillRect/>
          </a:stretch>
        </p:blipFill>
        <p:spPr>
          <a:xfrm>
            <a:off x="1080304" y="4480859"/>
            <a:ext cx="9441559" cy="604707"/>
          </a:xfrm>
          <a:prstGeom prst="rect">
            <a:avLst/>
          </a:prstGeom>
        </p:spPr>
      </p:pic>
    </p:spTree>
    <p:extLst>
      <p:ext uri="{BB962C8B-B14F-4D97-AF65-F5344CB8AC3E}">
        <p14:creationId xmlns:p14="http://schemas.microsoft.com/office/powerpoint/2010/main" val="3046636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Replication</a:t>
            </a:r>
            <a:r>
              <a:rPr lang="en-US" b="1" dirty="0"/>
              <a:t> </a:t>
            </a:r>
            <a:endParaRPr lang="en-US" dirty="0"/>
          </a:p>
        </p:txBody>
      </p:sp>
      <p:sp>
        <p:nvSpPr>
          <p:cNvPr id="3" name="Content Placeholder 2"/>
          <p:cNvSpPr>
            <a:spLocks noGrp="1"/>
          </p:cNvSpPr>
          <p:nvPr>
            <p:ph idx="1"/>
          </p:nvPr>
        </p:nvSpPr>
        <p:spPr/>
        <p:txBody>
          <a:bodyPr/>
          <a:lstStyle/>
          <a:p>
            <a:r>
              <a:rPr lang="en-US" dirty="0" err="1"/>
              <a:t>Kiểm</a:t>
            </a:r>
            <a:r>
              <a:rPr lang="en-US" dirty="0"/>
              <a:t> </a:t>
            </a:r>
            <a:r>
              <a:rPr lang="en-US" dirty="0" err="1"/>
              <a:t>tra</a:t>
            </a:r>
            <a:r>
              <a:rPr lang="en-US" dirty="0"/>
              <a:t> </a:t>
            </a:r>
            <a:r>
              <a:rPr lang="en-US" dirty="0" smtClean="0"/>
              <a:t>server</a:t>
            </a:r>
          </a:p>
          <a:p>
            <a:endParaRPr lang="en-US" dirty="0"/>
          </a:p>
          <a:p>
            <a:endParaRPr lang="en-US" dirty="0" smtClean="0"/>
          </a:p>
          <a:p>
            <a:r>
              <a:rPr lang="en-US" dirty="0" err="1"/>
              <a:t>Chọn</a:t>
            </a:r>
            <a:r>
              <a:rPr lang="en-US" dirty="0"/>
              <a:t> server master console </a:t>
            </a:r>
            <a:r>
              <a:rPr lang="en-US" dirty="0" err="1"/>
              <a:t>và</a:t>
            </a:r>
            <a:r>
              <a:rPr lang="en-US" dirty="0"/>
              <a:t> </a:t>
            </a:r>
            <a:r>
              <a:rPr lang="en-US" dirty="0" err="1"/>
              <a:t>đầu</a:t>
            </a:r>
            <a:r>
              <a:rPr lang="en-US" dirty="0"/>
              <a:t> </a:t>
            </a:r>
            <a:r>
              <a:rPr lang="en-US" dirty="0" err="1"/>
              <a:t>ra</a:t>
            </a:r>
            <a:r>
              <a:rPr lang="en-US" dirty="0"/>
              <a:t> </a:t>
            </a:r>
            <a:r>
              <a:rPr lang="en-US" dirty="0" err="1"/>
              <a:t>giá</a:t>
            </a:r>
            <a:r>
              <a:rPr lang="en-US" dirty="0"/>
              <a:t> </a:t>
            </a:r>
            <a:r>
              <a:rPr lang="en-US" dirty="0" err="1" smtClean="0"/>
              <a:t>trị</a:t>
            </a:r>
            <a:r>
              <a:rPr lang="en-US" dirty="0" smtClean="0"/>
              <a:t> vertex paradox</a:t>
            </a:r>
          </a:p>
          <a:p>
            <a:endParaRPr lang="en-US" dirty="0" smtClean="0"/>
          </a:p>
          <a:p>
            <a:endParaRPr lang="en-US" dirty="0"/>
          </a:p>
          <a:p>
            <a:r>
              <a:rPr lang="en-US" dirty="0" err="1"/>
              <a:t>Nếu</a:t>
            </a:r>
            <a:r>
              <a:rPr lang="en-US" dirty="0"/>
              <a:t> </a:t>
            </a:r>
            <a:r>
              <a:rPr lang="en-US" dirty="0" err="1"/>
              <a:t>chọn</a:t>
            </a:r>
            <a:r>
              <a:rPr lang="en-US" dirty="0"/>
              <a:t> server slave </a:t>
            </a:r>
            <a:r>
              <a:rPr lang="en-US" dirty="0" err="1"/>
              <a:t>và</a:t>
            </a:r>
            <a:r>
              <a:rPr lang="en-US" dirty="0"/>
              <a:t> </a:t>
            </a:r>
            <a:r>
              <a:rPr lang="en-US" dirty="0" err="1"/>
              <a:t>thêm</a:t>
            </a:r>
            <a:r>
              <a:rPr lang="en-US" dirty="0"/>
              <a:t> </a:t>
            </a:r>
            <a:r>
              <a:rPr lang="en-US" dirty="0" smtClean="0"/>
              <a:t>Russell</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76</a:t>
            </a:fld>
            <a:endParaRPr lang="en-US"/>
          </a:p>
        </p:txBody>
      </p:sp>
      <p:pic>
        <p:nvPicPr>
          <p:cNvPr id="7" name="Picture 6"/>
          <p:cNvPicPr/>
          <p:nvPr/>
        </p:nvPicPr>
        <p:blipFill>
          <a:blip r:embed="rId2"/>
          <a:stretch>
            <a:fillRect/>
          </a:stretch>
        </p:blipFill>
        <p:spPr>
          <a:xfrm>
            <a:off x="1076325" y="2383925"/>
            <a:ext cx="7228431" cy="735056"/>
          </a:xfrm>
          <a:prstGeom prst="rect">
            <a:avLst/>
          </a:prstGeom>
        </p:spPr>
      </p:pic>
      <p:pic>
        <p:nvPicPr>
          <p:cNvPr id="8" name="Picture 7"/>
          <p:cNvPicPr/>
          <p:nvPr/>
        </p:nvPicPr>
        <p:blipFill>
          <a:blip r:embed="rId3"/>
          <a:stretch>
            <a:fillRect/>
          </a:stretch>
        </p:blipFill>
        <p:spPr>
          <a:xfrm>
            <a:off x="1243013" y="3976459"/>
            <a:ext cx="6272603" cy="557963"/>
          </a:xfrm>
          <a:prstGeom prst="rect">
            <a:avLst/>
          </a:prstGeom>
        </p:spPr>
      </p:pic>
      <p:pic>
        <p:nvPicPr>
          <p:cNvPr id="9" name="Picture 8"/>
          <p:cNvPicPr/>
          <p:nvPr/>
        </p:nvPicPr>
        <p:blipFill>
          <a:blip r:embed="rId4"/>
          <a:stretch>
            <a:fillRect/>
          </a:stretch>
        </p:blipFill>
        <p:spPr>
          <a:xfrm>
            <a:off x="1243012" y="5498187"/>
            <a:ext cx="7562785" cy="813713"/>
          </a:xfrm>
          <a:prstGeom prst="rect">
            <a:avLst/>
          </a:prstGeom>
        </p:spPr>
      </p:pic>
    </p:spTree>
    <p:extLst>
      <p:ext uri="{BB962C8B-B14F-4D97-AF65-F5344CB8AC3E}">
        <p14:creationId xmlns:p14="http://schemas.microsoft.com/office/powerpoint/2010/main" val="12866464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election </a:t>
            </a:r>
          </a:p>
        </p:txBody>
      </p:sp>
      <p:sp>
        <p:nvSpPr>
          <p:cNvPr id="3" name="Content Placeholder 2"/>
          <p:cNvSpPr>
            <a:spLocks noGrp="1"/>
          </p:cNvSpPr>
          <p:nvPr>
            <p:ph idx="1"/>
          </p:nvPr>
        </p:nvSpPr>
        <p:spPr/>
        <p:txBody>
          <a:bodyPr/>
          <a:lstStyle/>
          <a:p>
            <a:r>
              <a:rPr lang="en-US" dirty="0" err="1"/>
              <a:t>Nếu</a:t>
            </a:r>
            <a:r>
              <a:rPr lang="en-US" dirty="0"/>
              <a:t> </a:t>
            </a:r>
            <a:r>
              <a:rPr lang="en-US" dirty="0" err="1"/>
              <a:t>tắt</a:t>
            </a:r>
            <a:r>
              <a:rPr lang="en-US" dirty="0"/>
              <a:t> server master </a:t>
            </a:r>
            <a:r>
              <a:rPr lang="en-US" dirty="0" err="1"/>
              <a:t>và</a:t>
            </a:r>
            <a:r>
              <a:rPr lang="en-US" dirty="0"/>
              <a:t> </a:t>
            </a:r>
            <a:r>
              <a:rPr lang="en-US" dirty="0" err="1"/>
              <a:t>nạp</a:t>
            </a:r>
            <a:r>
              <a:rPr lang="en-US" dirty="0"/>
              <a:t> </a:t>
            </a:r>
            <a:r>
              <a:rPr lang="en-US" dirty="0" err="1"/>
              <a:t>lại</a:t>
            </a:r>
            <a:r>
              <a:rPr lang="en-US" dirty="0"/>
              <a:t> server </a:t>
            </a:r>
            <a:r>
              <a:rPr lang="en-US" dirty="0" err="1"/>
              <a:t>cũ</a:t>
            </a:r>
            <a:r>
              <a:rPr lang="en-US" dirty="0"/>
              <a:t>, </a:t>
            </a:r>
            <a:r>
              <a:rPr lang="en-US" dirty="0" err="1"/>
              <a:t>thì</a:t>
            </a:r>
            <a:r>
              <a:rPr lang="en-US" dirty="0"/>
              <a:t> </a:t>
            </a:r>
            <a:r>
              <a:rPr lang="en-US" dirty="0" err="1"/>
              <a:t>sẽ</a:t>
            </a:r>
            <a:r>
              <a:rPr lang="en-US" dirty="0"/>
              <a:t> </a:t>
            </a:r>
            <a:r>
              <a:rPr lang="en-US" dirty="0" err="1"/>
              <a:t>thấy</a:t>
            </a:r>
            <a:r>
              <a:rPr lang="en-US" dirty="0"/>
              <a:t> server </a:t>
            </a:r>
            <a:r>
              <a:rPr lang="en-US" dirty="0" err="1"/>
              <a:t>khác</a:t>
            </a:r>
            <a:r>
              <a:rPr lang="en-US" dirty="0"/>
              <a:t> </a:t>
            </a:r>
            <a:r>
              <a:rPr lang="en-US" dirty="0" err="1"/>
              <a:t>dã</a:t>
            </a:r>
            <a:r>
              <a:rPr lang="en-US" dirty="0"/>
              <a:t> </a:t>
            </a:r>
            <a:r>
              <a:rPr lang="en-US" dirty="0" err="1"/>
              <a:t>được</a:t>
            </a:r>
            <a:r>
              <a:rPr lang="en-US" dirty="0"/>
              <a:t> </a:t>
            </a:r>
            <a:r>
              <a:rPr lang="en-US" dirty="0" err="1"/>
              <a:t>chọn</a:t>
            </a:r>
            <a:r>
              <a:rPr lang="en-US" dirty="0"/>
              <a:t> </a:t>
            </a:r>
            <a:r>
              <a:rPr lang="en-US" dirty="0" err="1"/>
              <a:t>làm</a:t>
            </a:r>
            <a:r>
              <a:rPr lang="en-US" dirty="0"/>
              <a:t> master </a:t>
            </a:r>
            <a:r>
              <a:rPr lang="en-US" dirty="0" err="1"/>
              <a:t>mới</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thêm</a:t>
            </a:r>
            <a:r>
              <a:rPr lang="en-US" dirty="0"/>
              <a:t> </a:t>
            </a:r>
            <a:r>
              <a:rPr lang="en-US" dirty="0" err="1"/>
              <a:t>nó</a:t>
            </a:r>
            <a:r>
              <a:rPr lang="en-US" dirty="0"/>
              <a:t> </a:t>
            </a:r>
            <a:r>
              <a:rPr lang="en-US" dirty="0" err="1"/>
              <a:t>về</a:t>
            </a:r>
            <a:r>
              <a:rPr lang="en-US" dirty="0"/>
              <a:t> </a:t>
            </a:r>
            <a:r>
              <a:rPr lang="en-US" dirty="0" err="1"/>
              <a:t>lại</a:t>
            </a:r>
            <a:r>
              <a:rPr lang="en-US" dirty="0"/>
              <a:t> cluster, </a:t>
            </a:r>
            <a:r>
              <a:rPr lang="en-US" dirty="0" err="1"/>
              <a:t>nhưng</a:t>
            </a:r>
            <a:r>
              <a:rPr lang="en-US" dirty="0"/>
              <a:t> </a:t>
            </a:r>
            <a:r>
              <a:rPr lang="en-US" dirty="0" err="1"/>
              <a:t>bây</a:t>
            </a:r>
            <a:r>
              <a:rPr lang="en-US" dirty="0"/>
              <a:t> </a:t>
            </a:r>
            <a:r>
              <a:rPr lang="en-US" dirty="0" err="1"/>
              <a:t>giờ</a:t>
            </a:r>
            <a:r>
              <a:rPr lang="en-US" dirty="0"/>
              <a:t> master </a:t>
            </a:r>
            <a:r>
              <a:rPr lang="en-US" dirty="0" err="1"/>
              <a:t>cũ</a:t>
            </a:r>
            <a:r>
              <a:rPr lang="en-US" dirty="0"/>
              <a:t> </a:t>
            </a:r>
            <a:r>
              <a:rPr lang="en-US" dirty="0" err="1"/>
              <a:t>vẫn</a:t>
            </a:r>
            <a:r>
              <a:rPr lang="en-US" dirty="0"/>
              <a:t> </a:t>
            </a:r>
            <a:r>
              <a:rPr lang="en-US" dirty="0" err="1"/>
              <a:t>sẽ</a:t>
            </a:r>
            <a:r>
              <a:rPr lang="en-US" dirty="0"/>
              <a:t> </a:t>
            </a:r>
            <a:r>
              <a:rPr lang="en-US" dirty="0" err="1"/>
              <a:t>là</a:t>
            </a:r>
            <a:r>
              <a:rPr lang="en-US" dirty="0"/>
              <a:t> </a:t>
            </a:r>
            <a:r>
              <a:rPr lang="en-US" dirty="0" err="1"/>
              <a:t>một</a:t>
            </a:r>
            <a:r>
              <a:rPr lang="en-US" dirty="0"/>
              <a:t> slave</a:t>
            </a:r>
          </a:p>
          <a:p>
            <a:r>
              <a:rPr lang="en-US" dirty="0" err="1"/>
              <a:t>Tính</a:t>
            </a:r>
            <a:r>
              <a:rPr lang="en-US" dirty="0"/>
              <a:t> </a:t>
            </a:r>
            <a:r>
              <a:rPr lang="en-US" dirty="0" err="1"/>
              <a:t>có</a:t>
            </a:r>
            <a:r>
              <a:rPr lang="en-US" dirty="0"/>
              <a:t> </a:t>
            </a:r>
            <a:r>
              <a:rPr lang="en-US" dirty="0" err="1"/>
              <a:t>sẵn</a:t>
            </a:r>
            <a:r>
              <a:rPr lang="en-US" dirty="0"/>
              <a:t> </a:t>
            </a:r>
            <a:r>
              <a:rPr lang="en-US" dirty="0" err="1"/>
              <a:t>cao</a:t>
            </a:r>
            <a:r>
              <a:rPr lang="en-US" dirty="0"/>
              <a:t> </a:t>
            </a:r>
            <a:r>
              <a:rPr lang="en-US" dirty="0" err="1"/>
              <a:t>cho</a:t>
            </a:r>
            <a:r>
              <a:rPr lang="en-US" dirty="0"/>
              <a:t> </a:t>
            </a:r>
            <a:r>
              <a:rPr lang="en-US" dirty="0" err="1"/>
              <a:t>phép</a:t>
            </a:r>
            <a:r>
              <a:rPr lang="en-US" dirty="0"/>
              <a:t> </a:t>
            </a:r>
            <a:r>
              <a:rPr lang="en-US" dirty="0" err="1"/>
              <a:t>đọc</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phân</a:t>
            </a:r>
            <a:r>
              <a:rPr lang="en-US" dirty="0"/>
              <a:t> chia </a:t>
            </a:r>
            <a:r>
              <a:rPr lang="en-US" dirty="0" err="1"/>
              <a:t>sao</a:t>
            </a:r>
            <a:r>
              <a:rPr lang="en-US" dirty="0"/>
              <a:t> </a:t>
            </a:r>
            <a:r>
              <a:rPr lang="en-US" dirty="0" err="1"/>
              <a:t>chép</a:t>
            </a:r>
            <a:r>
              <a:rPr lang="en-US" dirty="0"/>
              <a:t> </a:t>
            </a:r>
            <a:r>
              <a:rPr lang="en-US" dirty="0" err="1"/>
              <a:t>đồ</a:t>
            </a:r>
            <a:r>
              <a:rPr lang="en-US" dirty="0"/>
              <a:t> </a:t>
            </a:r>
            <a:r>
              <a:rPr lang="en-US" dirty="0" err="1"/>
              <a:t>thị</a:t>
            </a:r>
            <a:r>
              <a:rPr lang="en-US" dirty="0"/>
              <a:t> qua </a:t>
            </a:r>
            <a:r>
              <a:rPr lang="en-US" dirty="0" err="1"/>
              <a:t>các</a:t>
            </a:r>
            <a:r>
              <a:rPr lang="en-US" dirty="0"/>
              <a:t> server </a:t>
            </a:r>
            <a:r>
              <a:rPr lang="en-US" dirty="0" err="1"/>
              <a:t>phức</a:t>
            </a:r>
            <a:r>
              <a:rPr lang="en-US" dirty="0"/>
              <a:t> </a:t>
            </a:r>
            <a:r>
              <a:rPr lang="en-US" dirty="0" err="1"/>
              <a:t>tạp</a:t>
            </a:r>
            <a:r>
              <a:rPr lang="en-US" dirty="0"/>
              <a:t> </a:t>
            </a:r>
            <a:r>
              <a:rPr lang="en-US" dirty="0" err="1"/>
              <a:t>và</a:t>
            </a:r>
            <a:r>
              <a:rPr lang="en-US" dirty="0"/>
              <a:t> chia </a:t>
            </a:r>
            <a:r>
              <a:rPr lang="en-US" dirty="0" err="1"/>
              <a:t>sẻ</a:t>
            </a:r>
            <a:r>
              <a:rPr lang="en-US" dirty="0"/>
              <a:t> </a:t>
            </a:r>
            <a:r>
              <a:rPr lang="en-US" dirty="0" err="1"/>
              <a:t>gánh</a:t>
            </a:r>
            <a:r>
              <a:rPr lang="en-US" dirty="0"/>
              <a:t> </a:t>
            </a:r>
            <a:r>
              <a:rPr lang="en-US" dirty="0" err="1"/>
              <a:t>nặng</a:t>
            </a:r>
            <a:r>
              <a:rPr lang="en-US" dirty="0"/>
              <a:t>. </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77</a:t>
            </a:fld>
            <a:endParaRPr lang="en-US"/>
          </a:p>
        </p:txBody>
      </p:sp>
    </p:spTree>
    <p:extLst>
      <p:ext uri="{BB962C8B-B14F-4D97-AF65-F5344CB8AC3E}">
        <p14:creationId xmlns:p14="http://schemas.microsoft.com/office/powerpoint/2010/main" val="32081765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a:t>Neo4j </a:t>
            </a:r>
            <a:r>
              <a:rPr lang="en-US" dirty="0" err="1"/>
              <a:t>đưa</a:t>
            </a:r>
            <a:r>
              <a:rPr lang="en-US" dirty="0"/>
              <a:t> </a:t>
            </a:r>
            <a:r>
              <a:rPr lang="en-US" dirty="0" err="1"/>
              <a:t>ra</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đơn</a:t>
            </a:r>
            <a:r>
              <a:rPr lang="en-US" dirty="0"/>
              <a:t> </a:t>
            </a:r>
            <a:r>
              <a:rPr lang="en-US" dirty="0" err="1"/>
              <a:t>giản</a:t>
            </a:r>
            <a:r>
              <a:rPr lang="en-US" dirty="0"/>
              <a:t> </a:t>
            </a:r>
            <a:r>
              <a:rPr lang="en-US" dirty="0" err="1"/>
              <a:t>là</a:t>
            </a:r>
            <a:r>
              <a:rPr lang="en-US" dirty="0"/>
              <a:t> neo4j-backup</a:t>
            </a:r>
          </a:p>
          <a:p>
            <a:r>
              <a:rPr lang="en-US" dirty="0" err="1"/>
              <a:t>Phương</a:t>
            </a:r>
            <a:r>
              <a:rPr lang="en-US" dirty="0"/>
              <a:t> </a:t>
            </a:r>
            <a:r>
              <a:rPr lang="en-US" dirty="0" err="1"/>
              <a:t>pháp</a:t>
            </a:r>
            <a:r>
              <a:rPr lang="en-US" dirty="0"/>
              <a:t> </a:t>
            </a:r>
            <a:r>
              <a:rPr lang="en-US" dirty="0" err="1"/>
              <a:t>mạnh</a:t>
            </a:r>
            <a:r>
              <a:rPr lang="en-US" dirty="0"/>
              <a:t> </a:t>
            </a:r>
            <a:r>
              <a:rPr lang="en-US" dirty="0" err="1"/>
              <a:t>mẽ</a:t>
            </a:r>
            <a:r>
              <a:rPr lang="en-US" dirty="0"/>
              <a:t> </a:t>
            </a:r>
            <a:r>
              <a:rPr lang="en-US" dirty="0" err="1"/>
              <a:t>nhất</a:t>
            </a:r>
            <a:r>
              <a:rPr lang="en-US" dirty="0"/>
              <a:t> </a:t>
            </a:r>
            <a:r>
              <a:rPr lang="en-US" dirty="0" err="1"/>
              <a:t>khi</a:t>
            </a:r>
            <a:r>
              <a:rPr lang="en-US" dirty="0"/>
              <a:t> </a:t>
            </a:r>
            <a:r>
              <a:rPr lang="en-US" dirty="0" err="1"/>
              <a:t>chạy</a:t>
            </a:r>
            <a:r>
              <a:rPr lang="en-US" dirty="0"/>
              <a:t> server HA </a:t>
            </a:r>
            <a:r>
              <a:rPr lang="en-US" dirty="0" err="1"/>
              <a:t>có</a:t>
            </a:r>
            <a:r>
              <a:rPr lang="en-US" dirty="0"/>
              <a:t> </a:t>
            </a:r>
            <a:r>
              <a:rPr lang="en-US" dirty="0" err="1"/>
              <a:t>câu</a:t>
            </a:r>
            <a:r>
              <a:rPr lang="en-US" dirty="0"/>
              <a:t> </a:t>
            </a:r>
            <a:r>
              <a:rPr lang="en-US" dirty="0" err="1"/>
              <a:t>lệnh</a:t>
            </a:r>
            <a:r>
              <a:rPr lang="en-US" dirty="0"/>
              <a:t> </a:t>
            </a:r>
            <a:r>
              <a:rPr lang="en-US" dirty="0" err="1"/>
              <a:t>hỗ</a:t>
            </a:r>
            <a:r>
              <a:rPr lang="en-US" dirty="0"/>
              <a:t> </a:t>
            </a:r>
            <a:r>
              <a:rPr lang="en-US" dirty="0" err="1"/>
              <a:t>trợ</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sao</a:t>
            </a:r>
            <a:r>
              <a:rPr lang="en-US" dirty="0"/>
              <a:t> </a:t>
            </a:r>
            <a:r>
              <a:rPr lang="en-US" dirty="0" err="1"/>
              <a:t>chép</a:t>
            </a:r>
            <a:r>
              <a:rPr lang="en-US" dirty="0"/>
              <a:t> </a:t>
            </a:r>
            <a:r>
              <a:rPr lang="en-US" dirty="0" err="1"/>
              <a:t>cơ</a:t>
            </a:r>
            <a:r>
              <a:rPr lang="en-US" dirty="0"/>
              <a:t> </a:t>
            </a:r>
            <a:r>
              <a:rPr lang="en-US" dirty="0" err="1"/>
              <a:t>sơ</a:t>
            </a:r>
            <a:r>
              <a:rPr lang="en-US" dirty="0"/>
              <a:t> </a:t>
            </a:r>
            <a:r>
              <a:rPr lang="en-US" dirty="0" err="1"/>
              <a:t>dữ</a:t>
            </a:r>
            <a:r>
              <a:rPr lang="en-US" dirty="0"/>
              <a:t> </a:t>
            </a:r>
            <a:r>
              <a:rPr lang="en-US" dirty="0" err="1"/>
              <a:t>liệu</a:t>
            </a:r>
            <a:r>
              <a:rPr lang="en-US" dirty="0"/>
              <a:t> </a:t>
            </a:r>
            <a:r>
              <a:rPr lang="en-US" dirty="0" err="1"/>
              <a:t>từ</a:t>
            </a:r>
            <a:r>
              <a:rPr lang="en-US" dirty="0"/>
              <a:t> cluster </a:t>
            </a:r>
            <a:r>
              <a:rPr lang="en-US" dirty="0" err="1"/>
              <a:t>đến</a:t>
            </a:r>
            <a:r>
              <a:rPr lang="en-US" dirty="0"/>
              <a:t> file </a:t>
            </a:r>
            <a:r>
              <a:rPr lang="en-US" dirty="0" err="1"/>
              <a:t>đóng</a:t>
            </a:r>
            <a:r>
              <a:rPr lang="en-US" dirty="0"/>
              <a:t> </a:t>
            </a:r>
            <a:r>
              <a:rPr lang="en-US" dirty="0" err="1"/>
              <a:t>dấu</a:t>
            </a:r>
            <a:r>
              <a:rPr lang="en-US" dirty="0"/>
              <a:t> ở ổ mount. </a:t>
            </a:r>
            <a:r>
              <a:rPr lang="en-US" dirty="0" err="1"/>
              <a:t>Mỗi</a:t>
            </a:r>
            <a:r>
              <a:rPr lang="en-US" dirty="0"/>
              <a:t> server </a:t>
            </a:r>
            <a:r>
              <a:rPr lang="en-US" dirty="0" err="1"/>
              <a:t>trong</a:t>
            </a:r>
            <a:r>
              <a:rPr lang="en-US" dirty="0"/>
              <a:t> cluster </a:t>
            </a:r>
            <a:r>
              <a:rPr lang="en-US" dirty="0" err="1"/>
              <a:t>sẽ</a:t>
            </a:r>
            <a:r>
              <a:rPr lang="en-US" dirty="0"/>
              <a:t> </a:t>
            </a:r>
            <a:r>
              <a:rPr lang="en-US" dirty="0" err="1"/>
              <a:t>đảm</a:t>
            </a:r>
            <a:r>
              <a:rPr lang="en-US" dirty="0"/>
              <a:t> </a:t>
            </a:r>
            <a:r>
              <a:rPr lang="en-US" dirty="0" err="1"/>
              <a:t>bảo</a:t>
            </a:r>
            <a:r>
              <a:rPr lang="en-US" dirty="0"/>
              <a:t> </a:t>
            </a:r>
            <a:r>
              <a:rPr lang="en-US" dirty="0" err="1"/>
              <a:t>bạn</a:t>
            </a:r>
            <a:r>
              <a:rPr lang="en-US" dirty="0"/>
              <a:t> </a:t>
            </a:r>
            <a:r>
              <a:rPr lang="en-US" dirty="0" err="1"/>
              <a:t>lấy</a:t>
            </a:r>
            <a:r>
              <a:rPr lang="en-US" dirty="0"/>
              <a:t> </a:t>
            </a:r>
            <a:r>
              <a:rPr lang="en-US" dirty="0" err="1"/>
              <a:t>đuộc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gần</a:t>
            </a:r>
            <a:r>
              <a:rPr lang="en-US" dirty="0"/>
              <a:t> </a:t>
            </a:r>
            <a:r>
              <a:rPr lang="en-US" dirty="0" err="1"/>
              <a:t>nhất</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78</a:t>
            </a:fld>
            <a:endParaRPr lang="en-US"/>
          </a:p>
        </p:txBody>
      </p:sp>
    </p:spTree>
    <p:extLst>
      <p:ext uri="{BB962C8B-B14F-4D97-AF65-F5344CB8AC3E}">
        <p14:creationId xmlns:p14="http://schemas.microsoft.com/office/powerpoint/2010/main" val="1184466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err="1"/>
              <a:t>Phải</a:t>
            </a:r>
            <a:r>
              <a:rPr lang="en-US" dirty="0"/>
              <a:t> </a:t>
            </a: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a:t>
            </a:r>
            <a:r>
              <a:rPr lang="en-US" dirty="0" err="1"/>
              <a:t>hỗ</a:t>
            </a:r>
            <a:r>
              <a:rPr lang="en-US" dirty="0"/>
              <a:t> </a:t>
            </a:r>
            <a:r>
              <a:rPr lang="en-US" dirty="0" err="1"/>
              <a:t>trợ</a:t>
            </a:r>
            <a:r>
              <a:rPr lang="en-US" dirty="0"/>
              <a:t>. </a:t>
            </a:r>
            <a:r>
              <a:rPr lang="en-US" dirty="0" err="1"/>
              <a:t>Đây</a:t>
            </a:r>
            <a:r>
              <a:rPr lang="en-US" dirty="0"/>
              <a:t> </a:t>
            </a:r>
            <a:r>
              <a:rPr lang="en-US" dirty="0" err="1"/>
              <a:t>là</a:t>
            </a:r>
            <a:r>
              <a:rPr lang="en-US" dirty="0"/>
              <a:t> </a:t>
            </a:r>
            <a:r>
              <a:rPr lang="en-US" dirty="0" err="1"/>
              <a:t>hỗ</a:t>
            </a:r>
            <a:r>
              <a:rPr lang="en-US" dirty="0"/>
              <a:t> </a:t>
            </a:r>
            <a:r>
              <a:rPr lang="en-US" dirty="0" err="1"/>
              <a:t>trợ</a:t>
            </a:r>
            <a:r>
              <a:rPr lang="en-US" dirty="0"/>
              <a:t> cluster HA </a:t>
            </a:r>
            <a:r>
              <a:rPr lang="en-US" dirty="0" err="1"/>
              <a:t>cho</a:t>
            </a:r>
            <a:r>
              <a:rPr lang="en-US" dirty="0"/>
              <a:t> 1 </a:t>
            </a:r>
            <a:r>
              <a:rPr lang="en-US" dirty="0" err="1"/>
              <a:t>danh</a:t>
            </a:r>
            <a:r>
              <a:rPr lang="en-US" dirty="0"/>
              <a:t> </a:t>
            </a:r>
            <a:r>
              <a:rPr lang="en-US" dirty="0" err="1" smtClean="0"/>
              <a:t>bạ</a:t>
            </a:r>
            <a:endParaRPr lang="en-US" dirty="0" smtClean="0"/>
          </a:p>
          <a:p>
            <a:endParaRPr lang="en-US" dirty="0"/>
          </a:p>
          <a:p>
            <a:endParaRPr lang="en-US" dirty="0" smtClean="0"/>
          </a:p>
          <a:p>
            <a:r>
              <a:rPr lang="en-US" dirty="0" err="1"/>
              <a:t>Nếu</a:t>
            </a:r>
            <a:r>
              <a:rPr lang="en-US" dirty="0"/>
              <a:t> </a:t>
            </a:r>
            <a:r>
              <a:rPr lang="en-US" dirty="0" err="1"/>
              <a:t>không</a:t>
            </a:r>
            <a:r>
              <a:rPr lang="en-US" dirty="0"/>
              <a:t> </a:t>
            </a:r>
            <a:r>
              <a:rPr lang="en-US" dirty="0" err="1"/>
              <a:t>chạy</a:t>
            </a:r>
            <a:r>
              <a:rPr lang="en-US" dirty="0"/>
              <a:t> </a:t>
            </a:r>
            <a:r>
              <a:rPr lang="en-US" dirty="0" err="1"/>
              <a:t>trên</a:t>
            </a:r>
            <a:r>
              <a:rPr lang="en-US" dirty="0"/>
              <a:t> </a:t>
            </a:r>
            <a:r>
              <a:rPr lang="en-US" dirty="0" err="1" smtClean="0"/>
              <a:t>phưsơng</a:t>
            </a:r>
            <a:r>
              <a:rPr lang="en-US" dirty="0" smtClean="0"/>
              <a:t> </a:t>
            </a:r>
            <a:r>
              <a:rPr lang="en-US" dirty="0" err="1"/>
              <a:t>thức</a:t>
            </a:r>
            <a:r>
              <a:rPr lang="en-US" dirty="0"/>
              <a:t> HA, </a:t>
            </a:r>
            <a:r>
              <a:rPr lang="en-US" dirty="0" err="1"/>
              <a:t>chỉ</a:t>
            </a:r>
            <a:r>
              <a:rPr lang="en-US" dirty="0"/>
              <a:t> </a:t>
            </a:r>
            <a:r>
              <a:rPr lang="en-US" dirty="0" err="1"/>
              <a:t>đổi</a:t>
            </a:r>
            <a:r>
              <a:rPr lang="en-US" dirty="0"/>
              <a:t> </a:t>
            </a:r>
            <a:r>
              <a:rPr lang="en-US" dirty="0" err="1"/>
              <a:t>phương</a:t>
            </a:r>
            <a:r>
              <a:rPr lang="en-US" dirty="0"/>
              <a:t> </a:t>
            </a:r>
            <a:r>
              <a:rPr lang="en-US" dirty="0" err="1"/>
              <a:t>thức</a:t>
            </a:r>
            <a:r>
              <a:rPr lang="en-US" dirty="0"/>
              <a:t> </a:t>
            </a:r>
            <a:r>
              <a:rPr lang="en-US" dirty="0" err="1"/>
              <a:t>trong</a:t>
            </a:r>
            <a:r>
              <a:rPr lang="en-US" dirty="0"/>
              <a:t> URI </a:t>
            </a:r>
            <a:r>
              <a:rPr lang="en-US" dirty="0" err="1"/>
              <a:t>thành</a:t>
            </a:r>
            <a:r>
              <a:rPr lang="en-US" dirty="0"/>
              <a:t> single</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79</a:t>
            </a:fld>
            <a:endParaRPr lang="en-US"/>
          </a:p>
        </p:txBody>
      </p:sp>
      <p:pic>
        <p:nvPicPr>
          <p:cNvPr id="7" name="Picture 6"/>
          <p:cNvPicPr/>
          <p:nvPr/>
        </p:nvPicPr>
        <p:blipFill>
          <a:blip r:embed="rId2"/>
          <a:stretch>
            <a:fillRect/>
          </a:stretch>
        </p:blipFill>
        <p:spPr>
          <a:xfrm>
            <a:off x="1145935" y="2501943"/>
            <a:ext cx="9438558" cy="692194"/>
          </a:xfrm>
          <a:prstGeom prst="rect">
            <a:avLst/>
          </a:prstGeom>
        </p:spPr>
      </p:pic>
      <p:pic>
        <p:nvPicPr>
          <p:cNvPr id="8" name="Picture 7"/>
          <p:cNvPicPr/>
          <p:nvPr/>
        </p:nvPicPr>
        <p:blipFill>
          <a:blip r:embed="rId3"/>
          <a:stretch>
            <a:fillRect/>
          </a:stretch>
        </p:blipFill>
        <p:spPr>
          <a:xfrm>
            <a:off x="1219199" y="4483023"/>
            <a:ext cx="9365293" cy="502335"/>
          </a:xfrm>
          <a:prstGeom prst="rect">
            <a:avLst/>
          </a:prstGeom>
        </p:spPr>
      </p:pic>
    </p:spTree>
    <p:extLst>
      <p:ext uri="{BB962C8B-B14F-4D97-AF65-F5344CB8AC3E}">
        <p14:creationId xmlns:p14="http://schemas.microsoft.com/office/powerpoint/2010/main" val="47146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585B6B-41F4-4EF9-87B1-AB4C4A37D5C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t>Cảm</a:t>
            </a:r>
            <a:r>
              <a:rPr lang="en-US" sz="4800" b="1" dirty="0" smtClean="0"/>
              <a:t> </a:t>
            </a:r>
            <a:r>
              <a:rPr lang="en-US" sz="4800" b="1" dirty="0" err="1" smtClean="0"/>
              <a:t>ơn</a:t>
            </a:r>
            <a:r>
              <a:rPr lang="en-US" sz="4800" b="1" dirty="0" smtClean="0"/>
              <a:t> </a:t>
            </a:r>
            <a:r>
              <a:rPr lang="en-US" sz="4800" b="1" dirty="0" err="1" smtClean="0"/>
              <a:t>cô</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đã</a:t>
            </a:r>
            <a:r>
              <a:rPr lang="en-US" sz="4800" b="1" dirty="0" smtClean="0"/>
              <a:t> </a:t>
            </a:r>
            <a:r>
              <a:rPr lang="en-US" sz="4800" b="1" dirty="0" err="1" smtClean="0"/>
              <a:t>lắng</a:t>
            </a:r>
            <a:r>
              <a:rPr lang="en-US" sz="4800" b="1" dirty="0" smtClean="0"/>
              <a:t> </a:t>
            </a:r>
            <a:r>
              <a:rPr lang="en-US" sz="4800" b="1" dirty="0" err="1" smtClean="0"/>
              <a:t>nghe</a:t>
            </a:r>
            <a:r>
              <a:rPr lang="en-US" sz="4800" b="1" dirty="0" smtClean="0"/>
              <a: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Date Placeholder 2"/>
          <p:cNvSpPr>
            <a:spLocks noGrp="1"/>
          </p:cNvSpPr>
          <p:nvPr>
            <p:ph type="dt" sz="half" idx="10"/>
          </p:nvPr>
        </p:nvSpPr>
        <p:spPr/>
        <p:txBody>
          <a:bodyPr/>
          <a:lstStyle/>
          <a:p>
            <a:fld id="{50B8A1B0-89F3-42BC-B9F0-FEC213ADBF7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80</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lvl="1"/>
            <a:r>
              <a:rPr lang="en-US" sz="3000" dirty="0" err="1" smtClean="0"/>
              <a:t>Phân</a:t>
            </a:r>
            <a:r>
              <a:rPr lang="en-US" sz="3000" dirty="0" smtClean="0"/>
              <a:t> </a:t>
            </a:r>
            <a:r>
              <a:rPr lang="en-US" sz="3000" dirty="0" err="1" smtClean="0"/>
              <a:t>tích</a:t>
            </a:r>
            <a:r>
              <a:rPr lang="en-US" sz="3000" dirty="0" smtClean="0"/>
              <a:t> </a:t>
            </a:r>
            <a:r>
              <a:rPr lang="en-US" sz="3000" dirty="0" err="1" smtClean="0"/>
              <a:t>phần</a:t>
            </a:r>
            <a:r>
              <a:rPr lang="en-US" sz="3000" dirty="0" smtClean="0"/>
              <a:t> </a:t>
            </a:r>
            <a:r>
              <a:rPr lang="en-US" sz="3000" dirty="0" err="1" smtClean="0"/>
              <a:t>mềm</a:t>
            </a:r>
            <a:endParaRPr lang="en-US" sz="3000" dirty="0" smtClean="0"/>
          </a:p>
          <a:p>
            <a:pPr lvl="1"/>
            <a:r>
              <a:rPr lang="en-US" sz="3000" dirty="0" err="1" smtClean="0"/>
              <a:t>Định</a:t>
            </a:r>
            <a:r>
              <a:rPr lang="en-US" sz="3000" dirty="0" smtClean="0"/>
              <a:t> </a:t>
            </a:r>
            <a:r>
              <a:rPr lang="en-US" sz="3000" dirty="0" err="1" smtClean="0"/>
              <a:t>tuyến</a:t>
            </a:r>
            <a:r>
              <a:rPr lang="en-US" sz="3000" dirty="0" smtClean="0"/>
              <a:t>, </a:t>
            </a:r>
            <a:r>
              <a:rPr lang="en-US" sz="3000" dirty="0" err="1" smtClean="0"/>
              <a:t>quản</a:t>
            </a:r>
            <a:r>
              <a:rPr lang="en-US" sz="3000" dirty="0" smtClean="0"/>
              <a:t> </a:t>
            </a:r>
            <a:r>
              <a:rPr lang="en-US" sz="3000" dirty="0" err="1" smtClean="0"/>
              <a:t>lý</a:t>
            </a:r>
            <a:r>
              <a:rPr lang="en-US" sz="3000" dirty="0" smtClean="0"/>
              <a:t> </a:t>
            </a:r>
            <a:r>
              <a:rPr lang="en-US" sz="3000" dirty="0" err="1" smtClean="0"/>
              <a:t>mạng</a:t>
            </a:r>
            <a:endParaRPr lang="en-US" sz="3000" dirty="0" smtClean="0"/>
          </a:p>
          <a:p>
            <a:pPr lvl="1"/>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
        <p:nvSpPr>
          <p:cNvPr id="4" name="Date Placeholder 3"/>
          <p:cNvSpPr>
            <a:spLocks noGrp="1"/>
          </p:cNvSpPr>
          <p:nvPr>
            <p:ph type="dt" sz="half" idx="10"/>
          </p:nvPr>
        </p:nvSpPr>
        <p:spPr/>
        <p:txBody>
          <a:bodyPr/>
          <a:lstStyle/>
          <a:p>
            <a:fld id="{DDF2E241-B7F7-4D70-8567-ADA930EB1EF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15279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1491</TotalTime>
  <Words>4754</Words>
  <Application>Microsoft Office PowerPoint</Application>
  <PresentationFormat>Màn hình rộng</PresentationFormat>
  <Paragraphs>685</Paragraphs>
  <Slides>80</Slides>
  <Notes>4</Notes>
  <HiddenSlides>0</HiddenSlides>
  <MMClips>0</MMClips>
  <ScaleCrop>false</ScaleCrop>
  <HeadingPairs>
    <vt:vector size="6" baseType="variant">
      <vt:variant>
        <vt:lpstr>Phông được Dùng</vt:lpstr>
      </vt:variant>
      <vt:variant>
        <vt:i4>20</vt:i4>
      </vt:variant>
      <vt:variant>
        <vt:lpstr>Chủ đề</vt:lpstr>
      </vt:variant>
      <vt:variant>
        <vt:i4>1</vt:i4>
      </vt:variant>
      <vt:variant>
        <vt:lpstr>Tiêu đề Bản chiếu</vt:lpstr>
      </vt:variant>
      <vt:variant>
        <vt:i4>80</vt:i4>
      </vt:variant>
    </vt:vector>
  </HeadingPairs>
  <TitlesOfParts>
    <vt:vector size="101" baseType="lpstr">
      <vt:lpstr>Arial</vt:lpstr>
      <vt:lpstr>Arial (Body)</vt:lpstr>
      <vt:lpstr>Calibri</vt:lpstr>
      <vt:lpstr>Calibri Light</vt:lpstr>
      <vt:lpstr>FontAwesome</vt:lpstr>
      <vt:lpstr>Lato Black</vt:lpstr>
      <vt:lpstr>Lato Bold</vt:lpstr>
      <vt:lpstr>Lato Light</vt:lpstr>
      <vt:lpstr>Lato Regular</vt:lpstr>
      <vt:lpstr>MS PGothic</vt:lpstr>
      <vt:lpstr>MS PGothic</vt:lpstr>
      <vt:lpstr>Open Sans</vt:lpstr>
      <vt:lpstr>Open Sans Light</vt:lpstr>
      <vt:lpstr>Raleway</vt:lpstr>
      <vt:lpstr>Roboto</vt:lpstr>
      <vt:lpstr>Roboto Black</vt:lpstr>
      <vt:lpstr>Roboto Light</vt:lpstr>
      <vt:lpstr>Segoe UI</vt:lpstr>
      <vt:lpstr>Times New Roman</vt:lpstr>
      <vt:lpstr>Wingdings</vt:lpstr>
      <vt:lpstr>Office Theme</vt:lpstr>
      <vt:lpstr>Bản trình bày PowerPoint</vt:lpstr>
      <vt:lpstr>Bản trình bày PowerPoint</vt:lpstr>
      <vt:lpstr>GRAPH STORE</vt:lpstr>
      <vt:lpstr>GRAPH STORE</vt:lpstr>
      <vt:lpstr>GRAPH STORE</vt:lpstr>
      <vt:lpstr>Liên kết dữ liệu ngoài với chuẩn RDF</vt:lpstr>
      <vt:lpstr>Liên kết dữ liệu ngoài với chuẩn RDF</vt:lpstr>
      <vt:lpstr>Tình huống sử dụng</vt:lpstr>
      <vt:lpstr>Phân tích liên kết</vt:lpstr>
      <vt:lpstr>Sử dụng luật và suy dẫn trong RDF</vt:lpstr>
      <vt:lpstr>Sử dụng luật và suy dẫn trong RDF</vt:lpstr>
      <vt:lpstr>Semantic Web Stack</vt:lpstr>
      <vt:lpstr>Xử lý các bộ dữ liệu mở</vt:lpstr>
      <vt:lpstr>Xử lý các bộ dữ liệu mở</vt:lpstr>
      <vt:lpstr>Bản trình bày PowerPoint</vt:lpstr>
      <vt:lpstr>Bản trình bày PowerPoint</vt:lpstr>
      <vt:lpstr>Bản trình bày PowerPoint</vt:lpstr>
      <vt:lpstr>Bản trình bày PowerPoint</vt:lpstr>
      <vt:lpstr>Bản trình bày PowerPoint</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REST, CHỈ MỤC VÀ THUẬT TOÁN NEO4J</vt:lpstr>
      <vt:lpstr>REST(tt)</vt:lpstr>
      <vt:lpstr>REST(tt)</vt:lpstr>
      <vt:lpstr>REST(tt)</vt:lpstr>
      <vt:lpstr>REST(tt)</vt:lpstr>
      <vt:lpstr>REST(tt)</vt:lpstr>
      <vt:lpstr>REST(tt)</vt:lpstr>
      <vt:lpstr>REST(tt)</vt:lpstr>
      <vt:lpstr>REST(tt)</vt:lpstr>
      <vt:lpstr>INDEX</vt:lpstr>
      <vt:lpstr>Indexes( Chỉ Mục)</vt:lpstr>
      <vt:lpstr>Indexes( tt)</vt:lpstr>
      <vt:lpstr>Indexes( tt)</vt:lpstr>
      <vt:lpstr>Indexes( tt)</vt:lpstr>
      <vt:lpstr>Indexes( tt)</vt:lpstr>
      <vt:lpstr>Indexes( tt)</vt:lpstr>
      <vt:lpstr>Algorithsm (Thuật toán)</vt:lpstr>
      <vt:lpstr>Algorithsm</vt:lpstr>
      <vt:lpstr>Algorithsm</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Transaction </vt:lpstr>
      <vt:lpstr>Transaction</vt:lpstr>
      <vt:lpstr>HA Cluster</vt:lpstr>
      <vt:lpstr>HA Cluster</vt:lpstr>
      <vt:lpstr>HA Cluster</vt:lpstr>
      <vt:lpstr>HA Cluster</vt:lpstr>
      <vt:lpstr>HA Cluster</vt:lpstr>
      <vt:lpstr>Building the Cluster</vt:lpstr>
      <vt:lpstr>Writing in Neo4j</vt:lpstr>
      <vt:lpstr>Writing in Neo4j</vt:lpstr>
      <vt:lpstr>Verifying Cluster status</vt:lpstr>
      <vt:lpstr>Verifying Replication </vt:lpstr>
      <vt:lpstr>Verifying Replication </vt:lpstr>
      <vt:lpstr>Master election </vt:lpstr>
      <vt:lpstr>Backup </vt:lpstr>
      <vt:lpstr>Backup </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hoàng nam</cp:lastModifiedBy>
  <cp:revision>184</cp:revision>
  <dcterms:created xsi:type="dcterms:W3CDTF">2015-09-01T14:51:33Z</dcterms:created>
  <dcterms:modified xsi:type="dcterms:W3CDTF">2015-11-26T00:14:48Z</dcterms:modified>
</cp:coreProperties>
</file>