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98" r:id="rId40"/>
    <p:sldId id="397" r:id="rId41"/>
    <p:sldId id="400" r:id="rId42"/>
    <p:sldId id="401" r:id="rId43"/>
    <p:sldId id="325" r:id="rId44"/>
    <p:sldId id="402" r:id="rId45"/>
    <p:sldId id="326" r:id="rId46"/>
    <p:sldId id="327" r:id="rId47"/>
    <p:sldId id="403" r:id="rId48"/>
    <p:sldId id="328" r:id="rId49"/>
    <p:sldId id="330" r:id="rId50"/>
    <p:sldId id="331" r:id="rId51"/>
    <p:sldId id="333" r:id="rId52"/>
    <p:sldId id="334" r:id="rId53"/>
    <p:sldId id="335" r:id="rId54"/>
    <p:sldId id="405" r:id="rId55"/>
    <p:sldId id="404" r:id="rId56"/>
    <p:sldId id="406" r:id="rId57"/>
    <p:sldId id="337" r:id="rId58"/>
    <p:sldId id="339" r:id="rId59"/>
    <p:sldId id="336" r:id="rId60"/>
    <p:sldId id="343" r:id="rId61"/>
    <p:sldId id="345" r:id="rId62"/>
    <p:sldId id="342" r:id="rId63"/>
    <p:sldId id="315" r:id="rId64"/>
    <p:sldId id="381" r:id="rId65"/>
    <p:sldId id="316" r:id="rId66"/>
    <p:sldId id="382" r:id="rId67"/>
    <p:sldId id="387" r:id="rId68"/>
    <p:sldId id="383" r:id="rId69"/>
    <p:sldId id="384" r:id="rId70"/>
    <p:sldId id="385" r:id="rId71"/>
    <p:sldId id="386" r:id="rId72"/>
    <p:sldId id="388" r:id="rId73"/>
    <p:sldId id="389" r:id="rId74"/>
    <p:sldId id="390" r:id="rId75"/>
    <p:sldId id="391" r:id="rId76"/>
    <p:sldId id="392" r:id="rId77"/>
    <p:sldId id="393" r:id="rId78"/>
    <p:sldId id="394" r:id="rId79"/>
    <p:sldId id="395" r:id="rId80"/>
    <p:sldId id="30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11/26/2015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11/26/2015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9229622" cy="757777"/>
          </a:xfrm>
        </p:spPr>
        <p:txBody>
          <a:bodyPr>
            <a:normAutofit fontScale="90000"/>
          </a:bodyPr>
          <a:lstStyle/>
          <a:p>
            <a:pPr algn="l"/>
            <a:r>
              <a:rPr lang="en-US" dirty="0" smtClean="0"/>
              <a:t>LƯU </a:t>
            </a:r>
            <a:r>
              <a:rPr lang="en-US" dirty="0" smtClean="0"/>
              <a:t>TRỮ </a:t>
            </a:r>
            <a:r>
              <a:rPr lang="en-US" dirty="0" smtClean="0"/>
              <a:t>DỮ LIỆU Ở DẠNG ĐỒ THỊ (GRAPH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11/26/2015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 API</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REST API </a:t>
            </a:r>
            <a:r>
              <a:rPr lang="en-US" sz="3200" dirty="0" err="1" smtClean="0"/>
              <a:t>là</a:t>
            </a:r>
            <a:r>
              <a:rPr lang="en-US" sz="3200" dirty="0" smtClean="0"/>
              <a:t> </a:t>
            </a:r>
            <a:r>
              <a:rPr lang="en-US" sz="3200" dirty="0" err="1" smtClean="0"/>
              <a:t>gì</a:t>
            </a:r>
            <a:r>
              <a:rPr lang="en-US" sz="3200" dirty="0" smtClean="0"/>
              <a:t>?</a:t>
            </a:r>
            <a:endParaRPr lang="en-US" sz="3200" dirty="0"/>
          </a:p>
        </p:txBody>
      </p:sp>
      <p:sp>
        <p:nvSpPr>
          <p:cNvPr id="10" name="Hình Chữ nhật Góc tròn 9"/>
          <p:cNvSpPr/>
          <p:nvPr/>
        </p:nvSpPr>
        <p:spPr>
          <a:xfrm>
            <a:off x="3315410" y="3384886"/>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Representational State </a:t>
            </a:r>
            <a:r>
              <a:rPr lang="en-US" dirty="0" smtClean="0"/>
              <a:t>Transfer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cho</a:t>
            </a:r>
            <a:r>
              <a:rPr lang="en-US" dirty="0" smtClean="0"/>
              <a:t> </a:t>
            </a:r>
            <a:r>
              <a:rPr lang="en-US" dirty="0" err="1" smtClean="0"/>
              <a:t>phép</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bằng</a:t>
            </a:r>
            <a:r>
              <a:rPr lang="en-US" dirty="0" smtClean="0"/>
              <a:t> </a:t>
            </a:r>
            <a:r>
              <a:rPr lang="en-US" dirty="0"/>
              <a:t>HTTP request</a:t>
            </a:r>
          </a:p>
        </p:txBody>
      </p:sp>
    </p:spTree>
    <p:extLst>
      <p:ext uri="{BB962C8B-B14F-4D97-AF65-F5344CB8AC3E}">
        <p14:creationId xmlns:p14="http://schemas.microsoft.com/office/powerpoint/2010/main" val="1552273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lnSpcReduction="10000"/>
          </a:bodyPr>
          <a:lstStyle/>
          <a:p>
            <a:pPr>
              <a:buFontTx/>
              <a:buChar char="-"/>
            </a:pPr>
            <a:endParaRPr lang="en-US" dirty="0" smtClean="0"/>
          </a:p>
          <a:p>
            <a:pPr>
              <a:buFontTx/>
              <a:buChar char="-"/>
            </a:pPr>
            <a:r>
              <a:rPr lang="en-US" dirty="0" smtClean="0"/>
              <a:t>Graph store </a:t>
            </a:r>
            <a:r>
              <a:rPr lang="en-US" dirty="0" err="1" smtClean="0"/>
              <a:t>là</a:t>
            </a:r>
            <a:r>
              <a:rPr lang="en-US" dirty="0"/>
              <a:t> </a:t>
            </a:r>
            <a:r>
              <a:rPr lang="en-US" dirty="0" err="1" smtClean="0"/>
              <a:t>một</a:t>
            </a:r>
            <a:r>
              <a:rPr lang="en-US" dirty="0" smtClean="0"/>
              <a:t> </a:t>
            </a:r>
            <a:r>
              <a:rPr lang="en-US" dirty="0" err="1" smtClean="0"/>
              <a:t>loại</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ở </a:t>
            </a:r>
            <a:r>
              <a:rPr lang="en-US" dirty="0" err="1" smtClean="0"/>
              <a:t>dạng</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này</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như</a:t>
            </a:r>
            <a:r>
              <a:rPr lang="en-US" dirty="0" smtClean="0"/>
              <a:t>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11/26/2015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40</a:t>
            </a:fld>
            <a:endParaRPr lang="en-US"/>
          </a:p>
        </p:txBody>
      </p:sp>
      <p:sp>
        <p:nvSpPr>
          <p:cNvPr id="8" name="Hình bảy cạnh 7"/>
          <p:cNvSpPr/>
          <p:nvPr/>
        </p:nvSpPr>
        <p:spPr>
          <a:xfrm>
            <a:off x="1648496" y="1825625"/>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dùng</a:t>
            </a:r>
            <a:r>
              <a:rPr lang="en-US" dirty="0" smtClean="0"/>
              <a:t> REST </a:t>
            </a:r>
            <a:r>
              <a:rPr lang="en-US" dirty="0" err="1" smtClean="0"/>
              <a:t>với</a:t>
            </a:r>
            <a:r>
              <a:rPr lang="en-US" dirty="0" smtClean="0"/>
              <a:t> NEO4J?</a:t>
            </a:r>
            <a:endParaRPr lang="en-US" dirty="0"/>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034" y="1870075"/>
            <a:ext cx="5160861" cy="4375263"/>
          </a:xfrm>
          <a:prstGeom prst="rect">
            <a:avLst/>
          </a:prstGeom>
        </p:spPr>
      </p:pic>
    </p:spTree>
    <p:extLst>
      <p:ext uri="{BB962C8B-B14F-4D97-AF65-F5344CB8AC3E}">
        <p14:creationId xmlns:p14="http://schemas.microsoft.com/office/powerpoint/2010/main" val="37461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t>
            </a:r>
            <a:r>
              <a:rPr lang="en-US" dirty="0" err="1"/>
              <a:t>tt</a:t>
            </a:r>
            <a:r>
              <a:rPr lang="en-US" dirty="0"/>
              <a:t>)</a:t>
            </a:r>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41</a:t>
            </a:fld>
            <a:endParaRPr lang="en-US"/>
          </a:p>
        </p:txBody>
      </p:sp>
      <p:sp>
        <p:nvSpPr>
          <p:cNvPr id="10" name="Hình Bầu dục 9"/>
          <p:cNvSpPr/>
          <p:nvPr/>
        </p:nvSpPr>
        <p:spPr>
          <a:xfrm>
            <a:off x="5101105" y="3191429"/>
            <a:ext cx="1429555" cy="142955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t>Mục</a:t>
            </a:r>
            <a:r>
              <a:rPr lang="en-US" dirty="0" smtClean="0"/>
              <a:t> </a:t>
            </a:r>
            <a:r>
              <a:rPr lang="en-US" dirty="0" err="1" smtClean="0"/>
              <a:t>Đích</a:t>
            </a:r>
            <a:endParaRPr lang="en-US" dirty="0"/>
          </a:p>
        </p:txBody>
      </p:sp>
      <p:sp>
        <p:nvSpPr>
          <p:cNvPr id="12" name="Lưu Đồ: Thay đổi Tiến Trình 11"/>
          <p:cNvSpPr/>
          <p:nvPr/>
        </p:nvSpPr>
        <p:spPr>
          <a:xfrm>
            <a:off x="7835719"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Dùng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ngôn</a:t>
            </a:r>
            <a:r>
              <a:rPr lang="en-US" dirty="0" smtClean="0"/>
              <a:t> </a:t>
            </a:r>
            <a:r>
              <a:rPr lang="en-US" dirty="0" err="1" smtClean="0"/>
              <a:t>ngữ</a:t>
            </a:r>
            <a:endParaRPr lang="en-US" dirty="0"/>
          </a:p>
        </p:txBody>
      </p:sp>
      <p:sp>
        <p:nvSpPr>
          <p:cNvPr id="13" name="Lưu Đồ: Thay đổi Tiến Trình 12"/>
          <p:cNvSpPr/>
          <p:nvPr/>
        </p:nvSpPr>
        <p:spPr>
          <a:xfrm>
            <a:off x="7934459" y="4498353"/>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a:t>
            </a:r>
            <a:endParaRPr lang="en-US" dirty="0"/>
          </a:p>
        </p:txBody>
      </p:sp>
      <p:sp>
        <p:nvSpPr>
          <p:cNvPr id="14" name="Lưu Đồ: Thay đổi Tiến Trình 13"/>
          <p:cNvSpPr/>
          <p:nvPr/>
        </p:nvSpPr>
        <p:spPr>
          <a:xfrm>
            <a:off x="1507901" y="4620984"/>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Tạo</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a:t> </a:t>
            </a:r>
            <a:r>
              <a:rPr lang="en-US" dirty="0" smtClean="0"/>
              <a:t>node, relationship</a:t>
            </a:r>
            <a:endParaRPr lang="en-US" dirty="0"/>
          </a:p>
        </p:txBody>
      </p:sp>
      <p:sp>
        <p:nvSpPr>
          <p:cNvPr id="15" name="Lưu Đồ: Thay đổi Tiến Trình 14"/>
          <p:cNvSpPr/>
          <p:nvPr/>
        </p:nvSpPr>
        <p:spPr>
          <a:xfrm>
            <a:off x="1507901" y="1712997"/>
            <a:ext cx="2279561" cy="132652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Sử</a:t>
            </a:r>
            <a:r>
              <a:rPr lang="en-US" dirty="0" smtClean="0"/>
              <a:t> </a:t>
            </a:r>
            <a:r>
              <a:rPr lang="en-US" dirty="0" err="1" smtClean="0"/>
              <a:t>dụng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node</a:t>
            </a:r>
            <a:endParaRPr lang="en-US" dirty="0"/>
          </a:p>
        </p:txBody>
      </p:sp>
      <p:sp>
        <p:nvSpPr>
          <p:cNvPr id="21" name="Mũi tên Phải 20"/>
          <p:cNvSpPr/>
          <p:nvPr/>
        </p:nvSpPr>
        <p:spPr>
          <a:xfrm rot="19257862">
            <a:off x="6448551" y="2685079"/>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Phải 21"/>
          <p:cNvSpPr/>
          <p:nvPr/>
        </p:nvSpPr>
        <p:spPr>
          <a:xfrm rot="1397191">
            <a:off x="6584521" y="4153494"/>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i tên Phải 22"/>
          <p:cNvSpPr/>
          <p:nvPr/>
        </p:nvSpPr>
        <p:spPr>
          <a:xfrm rot="8870582">
            <a:off x="3841324" y="4477107"/>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i tên Phải 23"/>
          <p:cNvSpPr/>
          <p:nvPr/>
        </p:nvSpPr>
        <p:spPr>
          <a:xfrm rot="12830355">
            <a:off x="3792909" y="2875252"/>
            <a:ext cx="1365161" cy="553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731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42</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369" y="1646238"/>
            <a:ext cx="5160861" cy="4375263"/>
          </a:xfrm>
          <a:prstGeom prst="rect">
            <a:avLst/>
          </a:prstGeom>
        </p:spPr>
      </p:pic>
      <p:sp>
        <p:nvSpPr>
          <p:cNvPr id="8" name="Hình bảy cạnh 7"/>
          <p:cNvSpPr/>
          <p:nvPr/>
        </p:nvSpPr>
        <p:spPr>
          <a:xfrm>
            <a:off x="1942912" y="1690688"/>
            <a:ext cx="4340179" cy="3618963"/>
          </a:xfrm>
          <a:prstGeom prst="heptag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000" dirty="0" smtClean="0"/>
              <a:t>HOW?</a:t>
            </a:r>
            <a:endParaRPr lang="en-US" sz="6000" dirty="0"/>
          </a:p>
        </p:txBody>
      </p:sp>
    </p:spTree>
    <p:extLst>
      <p:ext uri="{BB962C8B-B14F-4D97-AF65-F5344CB8AC3E}">
        <p14:creationId xmlns:p14="http://schemas.microsoft.com/office/powerpoint/2010/main" val="2279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tra</a:t>
            </a:r>
            <a:r>
              <a:rPr lang="en-US" dirty="0" smtClean="0"/>
              <a:t> REST SERVER:</a:t>
            </a:r>
          </a:p>
          <a:p>
            <a:endParaRPr lang="en-US" dirty="0" smtClean="0"/>
          </a:p>
          <a:p>
            <a:pPr lvl="1"/>
            <a:endParaRPr lang="en-US" dirty="0" smtClean="0"/>
          </a:p>
          <a:p>
            <a:endParaRPr lang="en-US" dirty="0"/>
          </a:p>
        </p:txBody>
      </p:sp>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43</a:t>
            </a:fld>
            <a:endParaRPr lang="en-US"/>
          </a:p>
        </p:txBody>
      </p:sp>
      <p:pic>
        <p:nvPicPr>
          <p:cNvPr id="8" name="Ảnh 7"/>
          <p:cNvPicPr>
            <a:picLocks noChangeAspect="1"/>
          </p:cNvPicPr>
          <p:nvPr/>
        </p:nvPicPr>
        <p:blipFill>
          <a:blip r:embed="rId2"/>
          <a:stretch>
            <a:fillRect/>
          </a:stretch>
        </p:blipFill>
        <p:spPr>
          <a:xfrm>
            <a:off x="1061834" y="2606642"/>
            <a:ext cx="10464155" cy="3446428"/>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smtClean="0"/>
          </a:p>
          <a:p>
            <a:endParaRPr lang="en-US" dirty="0"/>
          </a:p>
          <a:p>
            <a:r>
              <a:rPr lang="en-US" dirty="0" err="1" smtClean="0"/>
              <a:t>Tạo</a:t>
            </a:r>
            <a:r>
              <a:rPr lang="en-US" dirty="0" smtClean="0"/>
              <a:t> </a:t>
            </a:r>
            <a:r>
              <a:rPr lang="en-US" dirty="0" err="1" smtClean="0"/>
              <a:t>thêm</a:t>
            </a:r>
            <a:r>
              <a:rPr lang="en-US" dirty="0" smtClean="0"/>
              <a:t> </a:t>
            </a:r>
            <a:r>
              <a:rPr lang="en-US" dirty="0" err="1" smtClean="0"/>
              <a:t>một</a:t>
            </a:r>
            <a:r>
              <a:rPr lang="en-US" dirty="0" smtClean="0"/>
              <a:t> node </a:t>
            </a:r>
            <a:r>
              <a:rPr lang="en-US" dirty="0" err="1" smtClean="0"/>
              <a:t>khác</a:t>
            </a:r>
            <a:r>
              <a:rPr lang="en-US" dirty="0" smtClean="0"/>
              <a:t> </a:t>
            </a:r>
            <a:r>
              <a:rPr lang="en-US" dirty="0" err="1" smtClean="0"/>
              <a:t>với</a:t>
            </a:r>
            <a:r>
              <a:rPr lang="en-US" dirty="0" smtClean="0"/>
              <a:t> ‘{“name”: “Jeeves Takes Charge”, “style”:</a:t>
            </a:r>
          </a:p>
          <a:p>
            <a:pPr marL="0" indent="0">
              <a:buNone/>
            </a:pPr>
            <a:r>
              <a:rPr lang="en-US" dirty="0" smtClean="0"/>
              <a:t>“short story”}’</a:t>
            </a:r>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2690140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47</a:t>
            </a:fld>
            <a:endParaRPr lang="en-US"/>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29" y="1521170"/>
            <a:ext cx="5160861" cy="4375263"/>
          </a:xfrm>
          <a:prstGeom prst="rect">
            <a:avLst/>
          </a:prstGeom>
        </p:spPr>
      </p:pic>
      <p:sp>
        <p:nvSpPr>
          <p:cNvPr id="9" name="Hình Chữ nhật Góc tròn 8"/>
          <p:cNvSpPr/>
          <p:nvPr/>
        </p:nvSpPr>
        <p:spPr>
          <a:xfrm>
            <a:off x="3524518" y="3708802"/>
            <a:ext cx="4114800" cy="29714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Là</a:t>
            </a:r>
            <a:r>
              <a:rPr lang="en-US" dirty="0" smtClean="0"/>
              <a:t> </a:t>
            </a:r>
            <a:r>
              <a:rPr lang="en-US" dirty="0" err="1" smtClean="0"/>
              <a:t>cách</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theo</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đánh</a:t>
            </a:r>
            <a:r>
              <a:rPr lang="en-US" dirty="0" smtClean="0"/>
              <a:t> </a:t>
            </a:r>
            <a:r>
              <a:rPr lang="en-US" dirty="0" err="1" smtClean="0"/>
              <a:t>chỉ</a:t>
            </a:r>
            <a:r>
              <a:rPr lang="en-US" dirty="0" smtClean="0"/>
              <a:t> </a:t>
            </a:r>
            <a:r>
              <a:rPr lang="en-US" dirty="0" err="1" smtClean="0"/>
              <a:t>mục</a:t>
            </a:r>
            <a:endParaRPr lang="en-US" dirty="0"/>
          </a:p>
        </p:txBody>
      </p:sp>
      <p:sp>
        <p:nvSpPr>
          <p:cNvPr id="8" name="Nổ 2 7"/>
          <p:cNvSpPr/>
          <p:nvPr/>
        </p:nvSpPr>
        <p:spPr>
          <a:xfrm>
            <a:off x="1276082" y="521561"/>
            <a:ext cx="6363236" cy="3690544"/>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INDEX </a:t>
            </a:r>
            <a:r>
              <a:rPr lang="en-US" sz="3200" dirty="0" err="1" smtClean="0"/>
              <a:t>là</a:t>
            </a:r>
            <a:r>
              <a:rPr lang="en-US" sz="3200" dirty="0" smtClean="0"/>
              <a:t> </a:t>
            </a:r>
            <a:r>
              <a:rPr lang="en-US" sz="3200" dirty="0" err="1" smtClean="0"/>
              <a:t>gì</a:t>
            </a:r>
            <a:r>
              <a:rPr lang="en-US" sz="3200" dirty="0" smtClean="0"/>
              <a:t>?</a:t>
            </a:r>
            <a:endParaRPr lang="en-US" sz="3200" dirty="0"/>
          </a:p>
        </p:txBody>
      </p:sp>
    </p:spTree>
    <p:extLst>
      <p:ext uri="{BB962C8B-B14F-4D97-AF65-F5344CB8AC3E}">
        <p14:creationId xmlns:p14="http://schemas.microsoft.com/office/powerpoint/2010/main" val="1711598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grpId="0"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a:t>
            </a:r>
            <a:r>
              <a:rPr lang="en-US" dirty="0" err="1" smtClean="0"/>
              <a:t>vì</a:t>
            </a:r>
            <a:r>
              <a:rPr lang="en-US" dirty="0" smtClean="0"/>
              <a:t>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smtClean="0"/>
              <a:t>chính</a:t>
            </a:r>
            <a:r>
              <a:rPr lang="en-US" dirty="0" smtClean="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11/26/2015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B1(</a:t>
            </a:r>
            <a:r>
              <a:rPr lang="en-US" dirty="0" err="1" smtClean="0"/>
              <a:t>tt</a:t>
            </a:r>
            <a:r>
              <a:rPr lang="en-US" dirty="0" smtClean="0"/>
              <a:t>):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một</a:t>
            </a:r>
            <a:r>
              <a:rPr lang="en-US" dirty="0" smtClean="0"/>
              <a:t> node </a:t>
            </a:r>
            <a:r>
              <a:rPr lang="en-US" dirty="0" err="1" smtClean="0"/>
              <a:t>vào</a:t>
            </a:r>
            <a:r>
              <a:rPr lang="en-US" dirty="0" smtClean="0"/>
              <a:t> </a:t>
            </a:r>
            <a:r>
              <a:rPr lang="en-US" dirty="0" err="1" smtClean="0"/>
              <a:t>chỉ</a:t>
            </a:r>
            <a:r>
              <a:rPr lang="en-US" dirty="0" smtClean="0"/>
              <a:t> </a:t>
            </a:r>
            <a:r>
              <a:rPr lang="en-US" dirty="0" err="1" smtClean="0"/>
              <a:t>mục</a:t>
            </a:r>
            <a:r>
              <a:rPr lang="en-US" dirty="0" smtClean="0"/>
              <a:t> full-text.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err="1" smtClean="0"/>
              <a:t>Bây</a:t>
            </a:r>
            <a:r>
              <a:rPr lang="en-US" dirty="0" smtClean="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smtClean="0"/>
              <a:t>với</a:t>
            </a:r>
            <a:r>
              <a:rPr lang="en-US" dirty="0" smtClean="0"/>
              <a:t> </a:t>
            </a:r>
            <a:r>
              <a:rPr lang="en-US" dirty="0" err="1" smtClean="0"/>
              <a:t>cú</a:t>
            </a:r>
            <a:r>
              <a:rPr lang="en-US" dirty="0" smtClean="0"/>
              <a:t> </a:t>
            </a:r>
            <a:r>
              <a:rPr lang="en-US" dirty="0" err="1" smtClean="0"/>
              <a:t>phán</a:t>
            </a:r>
            <a:r>
              <a:rPr lang="en-US" dirty="0" smtClean="0"/>
              <a:t> </a:t>
            </a:r>
            <a:r>
              <a:rPr lang="en-US" dirty="0"/>
              <a:t>L</a:t>
            </a:r>
            <a:r>
              <a:rPr lang="en-US" dirty="0" smtClean="0"/>
              <a:t>ucene </a:t>
            </a:r>
            <a:r>
              <a:rPr lang="en-US" dirty="0" err="1" smtClean="0"/>
              <a:t>đơn</a:t>
            </a:r>
            <a:r>
              <a:rPr lang="en-US" dirty="0" smtClean="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54</a:t>
            </a:fld>
            <a:endParaRPr lang="en-US"/>
          </a:p>
        </p:txBody>
      </p:sp>
      <p:sp>
        <p:nvSpPr>
          <p:cNvPr id="8" name="Hình bảy cạnh 7"/>
          <p:cNvSpPr/>
          <p:nvPr/>
        </p:nvSpPr>
        <p:spPr>
          <a:xfrm>
            <a:off x="2377225" y="2343955"/>
            <a:ext cx="2408349" cy="202198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Tại</a:t>
            </a:r>
            <a:r>
              <a:rPr lang="en-US" sz="2800" dirty="0" smtClean="0"/>
              <a:t> </a:t>
            </a:r>
            <a:r>
              <a:rPr lang="en-US" sz="2800" dirty="0" err="1" smtClean="0"/>
              <a:t>sao</a:t>
            </a:r>
            <a:r>
              <a:rPr lang="en-US" sz="2800" dirty="0" smtClean="0"/>
              <a:t> </a:t>
            </a:r>
            <a:r>
              <a:rPr lang="en-US" sz="2800" dirty="0" err="1" smtClean="0"/>
              <a:t>phải</a:t>
            </a:r>
            <a:r>
              <a:rPr lang="en-US" sz="2800" dirty="0" smtClean="0"/>
              <a:t> </a:t>
            </a:r>
            <a:r>
              <a:rPr lang="en-US" sz="2800" dirty="0" err="1" smtClean="0"/>
              <a:t>cần</a:t>
            </a:r>
            <a:r>
              <a:rPr lang="en-US" sz="2800" dirty="0" smtClean="0"/>
              <a:t> </a:t>
            </a:r>
            <a:r>
              <a:rPr lang="en-US" sz="2800" dirty="0" err="1" smtClean="0"/>
              <a:t>thuật</a:t>
            </a:r>
            <a:r>
              <a:rPr lang="en-US" sz="2800" dirty="0" smtClean="0"/>
              <a:t> </a:t>
            </a:r>
            <a:r>
              <a:rPr lang="en-US" sz="2800" dirty="0" err="1" smtClean="0"/>
              <a:t>toán</a:t>
            </a:r>
            <a:r>
              <a:rPr lang="en-US" sz="2800" dirty="0" smtClean="0"/>
              <a:t>?</a:t>
            </a:r>
            <a:endParaRPr lang="en-US" sz="2800" dirty="0"/>
          </a:p>
        </p:txBody>
      </p:sp>
      <p:pic>
        <p:nvPicPr>
          <p:cNvPr id="9" name="Chỗ dành sẵn cho Nội dung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3635" y="1690688"/>
            <a:ext cx="5132640" cy="4351338"/>
          </a:xfrm>
          <a:prstGeom prst="rect">
            <a:avLst/>
          </a:prstGeom>
        </p:spPr>
      </p:pic>
      <p:sp>
        <p:nvSpPr>
          <p:cNvPr id="10" name="Hình Bầu dục 9"/>
          <p:cNvSpPr/>
          <p:nvPr/>
        </p:nvSpPr>
        <p:spPr>
          <a:xfrm>
            <a:off x="2990275" y="4459623"/>
            <a:ext cx="3424912" cy="1896727"/>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Thuật</a:t>
            </a:r>
            <a:r>
              <a:rPr lang="en-US" dirty="0" smtClean="0"/>
              <a:t> </a:t>
            </a:r>
            <a:r>
              <a:rPr lang="en-US" dirty="0" err="1" smtClean="0"/>
              <a:t>toán</a:t>
            </a:r>
            <a:r>
              <a:rPr lang="en-US" dirty="0" smtClean="0"/>
              <a:t> </a:t>
            </a:r>
            <a:r>
              <a:rPr lang="en-US" dirty="0" err="1" smtClean="0"/>
              <a:t>là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tìm</a:t>
            </a:r>
            <a:r>
              <a:rPr lang="en-US" dirty="0" smtClean="0"/>
              <a:t> </a:t>
            </a:r>
            <a:r>
              <a:rPr lang="en-US" dirty="0" err="1" smtClean="0"/>
              <a:t>kiếm</a:t>
            </a:r>
            <a:r>
              <a:rPr lang="en-US" dirty="0" smtClean="0"/>
              <a:t> node, </a:t>
            </a:r>
            <a:r>
              <a:rPr lang="en-US" dirty="0" err="1" smtClean="0"/>
              <a:t>tìm</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giữa</a:t>
            </a:r>
            <a:r>
              <a:rPr lang="en-US" dirty="0" smtClean="0"/>
              <a:t> </a:t>
            </a:r>
            <a:r>
              <a:rPr lang="en-US" dirty="0" err="1" smtClean="0"/>
              <a:t>các</a:t>
            </a:r>
            <a:r>
              <a:rPr lang="en-US" dirty="0" smtClean="0"/>
              <a:t> node</a:t>
            </a:r>
            <a:endParaRPr lang="en-US" dirty="0"/>
          </a:p>
        </p:txBody>
      </p:sp>
    </p:spTree>
    <p:extLst>
      <p:ext uri="{BB962C8B-B14F-4D97-AF65-F5344CB8AC3E}">
        <p14:creationId xmlns:p14="http://schemas.microsoft.com/office/powerpoint/2010/main" val="25133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pPr lvl="1"/>
            <a:endParaRPr lang="en-US" dirty="0"/>
          </a:p>
        </p:txBody>
      </p:sp>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
        <p:nvSpPr>
          <p:cNvPr id="8" name="Hình Bầu dục 7"/>
          <p:cNvSpPr/>
          <p:nvPr/>
        </p:nvSpPr>
        <p:spPr>
          <a:xfrm>
            <a:off x="4864016" y="3385102"/>
            <a:ext cx="2421228" cy="148107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err="1" smtClean="0"/>
              <a:t>Thuật</a:t>
            </a:r>
            <a:r>
              <a:rPr lang="en-US" sz="2400" dirty="0" smtClean="0"/>
              <a:t> </a:t>
            </a:r>
            <a:r>
              <a:rPr lang="en-US" sz="2400" dirty="0" err="1" smtClean="0"/>
              <a:t>toán</a:t>
            </a:r>
            <a:r>
              <a:rPr lang="en-US" sz="2400" dirty="0" smtClean="0"/>
              <a:t> </a:t>
            </a:r>
            <a:r>
              <a:rPr lang="en-US" sz="2400" dirty="0" err="1" smtClean="0"/>
              <a:t>phổ</a:t>
            </a:r>
            <a:r>
              <a:rPr lang="en-US" sz="2400" dirty="0" smtClean="0"/>
              <a:t> </a:t>
            </a:r>
            <a:r>
              <a:rPr lang="en-US" sz="2400" dirty="0" err="1" smtClean="0"/>
              <a:t>biến</a:t>
            </a:r>
            <a:endParaRPr lang="en-US" sz="2400" dirty="0"/>
          </a:p>
        </p:txBody>
      </p:sp>
      <p:sp>
        <p:nvSpPr>
          <p:cNvPr id="9" name="Hình Chữ nhật Góc tròn 8"/>
          <p:cNvSpPr/>
          <p:nvPr/>
        </p:nvSpPr>
        <p:spPr>
          <a:xfrm>
            <a:off x="7681711" y="265304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Kevin Bacon </a:t>
            </a:r>
            <a:r>
              <a:rPr lang="en-US" dirty="0" err="1" smtClean="0"/>
              <a:t>Algorithsm</a:t>
            </a:r>
            <a:endParaRPr lang="en-US" dirty="0"/>
          </a:p>
        </p:txBody>
      </p:sp>
      <p:sp>
        <p:nvSpPr>
          <p:cNvPr id="10" name="Hình Chữ nhật Góc tròn 9"/>
          <p:cNvSpPr/>
          <p:nvPr/>
        </p:nvSpPr>
        <p:spPr>
          <a:xfrm>
            <a:off x="7681711"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walk</a:t>
            </a:r>
            <a:endParaRPr lang="en-US" dirty="0"/>
          </a:p>
        </p:txBody>
      </p:sp>
      <p:sp>
        <p:nvSpPr>
          <p:cNvPr id="11" name="Hình Chữ nhật Góc tròn 10"/>
          <p:cNvSpPr/>
          <p:nvPr/>
        </p:nvSpPr>
        <p:spPr>
          <a:xfrm>
            <a:off x="1526684" y="4608188"/>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Centrality Park</a:t>
            </a:r>
            <a:endParaRPr lang="en-US" dirty="0"/>
          </a:p>
        </p:txBody>
      </p:sp>
      <p:sp>
        <p:nvSpPr>
          <p:cNvPr id="12" name="Hình Chữ nhật Góc tròn 11"/>
          <p:cNvSpPr/>
          <p:nvPr/>
        </p:nvSpPr>
        <p:spPr>
          <a:xfrm>
            <a:off x="1590060" y="2756285"/>
            <a:ext cx="2807594" cy="73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a:t>
            </a:r>
            <a:r>
              <a:rPr lang="en-US" dirty="0" err="1" smtClean="0"/>
              <a:t>Algorithsm</a:t>
            </a:r>
            <a:endParaRPr lang="en-US" dirty="0"/>
          </a:p>
        </p:txBody>
      </p:sp>
      <p:sp>
        <p:nvSpPr>
          <p:cNvPr id="13" name="Mũi tên Phải 12"/>
          <p:cNvSpPr/>
          <p:nvPr/>
        </p:nvSpPr>
        <p:spPr>
          <a:xfrm rot="19279667">
            <a:off x="7122017" y="3387144"/>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i tên Phải 14"/>
          <p:cNvSpPr/>
          <p:nvPr/>
        </p:nvSpPr>
        <p:spPr>
          <a:xfrm rot="2478552">
            <a:off x="7128566" y="446884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i tên Phải 15"/>
          <p:cNvSpPr/>
          <p:nvPr/>
        </p:nvSpPr>
        <p:spPr>
          <a:xfrm rot="8579339">
            <a:off x="4399285" y="4442587"/>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Phải 16"/>
          <p:cNvSpPr/>
          <p:nvPr/>
        </p:nvSpPr>
        <p:spPr>
          <a:xfrm rot="13057106">
            <a:off x="4397946" y="3430361"/>
            <a:ext cx="559694" cy="399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69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endParaRPr lang="en-US" dirty="0"/>
          </a:p>
        </p:txBody>
      </p:sp>
      <p:sp>
        <p:nvSpPr>
          <p:cNvPr id="3" name="Content Placeholder 2"/>
          <p:cNvSpPr>
            <a:spLocks noGrp="1"/>
          </p:cNvSpPr>
          <p:nvPr>
            <p:ph idx="1"/>
          </p:nvPr>
        </p:nvSpPr>
        <p:spPr/>
        <p:txBody>
          <a:bodyPr/>
          <a:lstStyle/>
          <a:p>
            <a:r>
              <a:rPr lang="en-US" dirty="0" err="1" smtClean="0"/>
              <a:t>Kenvin</a:t>
            </a:r>
            <a:r>
              <a:rPr lang="en-US" dirty="0" smtClean="0"/>
              <a:t> Bacon </a:t>
            </a:r>
            <a:r>
              <a:rPr lang="en-US" dirty="0"/>
              <a:t>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smtClean="0"/>
              <a:t>toán</a:t>
            </a:r>
            <a:r>
              <a:rPr lang="en-US" dirty="0" smtClean="0"/>
              <a:t> </a:t>
            </a:r>
            <a:r>
              <a:rPr lang="en-US" dirty="0" err="1" smtClean="0"/>
              <a:t>dựa</a:t>
            </a:r>
            <a:r>
              <a:rPr lang="en-US" dirty="0" smtClean="0"/>
              <a:t> </a:t>
            </a:r>
            <a:r>
              <a:rPr lang="en-US" dirty="0" err="1" smtClean="0"/>
              <a:t>vào</a:t>
            </a:r>
            <a:r>
              <a:rPr lang="en-US" dirty="0" smtClean="0"/>
              <a:t> </a:t>
            </a:r>
            <a:r>
              <a:rPr lang="en-US" dirty="0" err="1" smtClean="0"/>
              <a:t>trò</a:t>
            </a:r>
            <a:r>
              <a:rPr lang="en-US" dirty="0" smtClean="0"/>
              <a:t> </a:t>
            </a:r>
            <a:r>
              <a:rPr lang="en-US" dirty="0" err="1" smtClean="0"/>
              <a:t>chơi</a:t>
            </a:r>
            <a:r>
              <a:rPr lang="en-US" dirty="0" smtClean="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7886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smtClean="0"/>
              <a:t>Kevin Bacon 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Kevin </a:t>
            </a:r>
            <a:r>
              <a:rPr lang="en-US" dirty="0" smtClean="0"/>
              <a:t>Bacon Algorithm(</a:t>
            </a:r>
            <a:r>
              <a:rPr lang="en-US" dirty="0" err="1" smtClean="0"/>
              <a:t>tt</a:t>
            </a:r>
            <a:r>
              <a:rPr lang="en-US" dirty="0" smtClean="0"/>
              <a:t>): </a:t>
            </a:r>
          </a:p>
          <a:p>
            <a:pPr lvl="1"/>
            <a:r>
              <a:rPr lang="en-US" dirty="0" err="1" smtClean="0"/>
              <a:t>Trong</a:t>
            </a:r>
            <a:r>
              <a:rPr lang="en-US" dirty="0" smtClean="0"/>
              <a:t> </a:t>
            </a:r>
            <a:r>
              <a:rPr lang="en-US" dirty="0"/>
              <a:t>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smtClean="0"/>
              <a:t>) </a:t>
            </a:r>
            <a:r>
              <a:rPr lang="en-US" dirty="0" err="1" smtClean="0"/>
              <a:t>giữa</a:t>
            </a:r>
            <a:r>
              <a:rPr lang="en-US" dirty="0" smtClean="0"/>
              <a:t> </a:t>
            </a:r>
            <a:r>
              <a:rPr lang="en-US" dirty="0" err="1" smtClean="0"/>
              <a:t>một</a:t>
            </a:r>
            <a:r>
              <a:rPr lang="en-US" dirty="0" smtClean="0"/>
              <a:t> actor </a:t>
            </a:r>
            <a:r>
              <a:rPr lang="en-US" dirty="0" err="1" smtClean="0"/>
              <a:t>với</a:t>
            </a:r>
            <a:r>
              <a:rPr lang="en-US" dirty="0" smtClean="0"/>
              <a:t> Kevin Bacon.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471545" y="3790534"/>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smtClean="0"/>
              <a:t>ước</a:t>
            </a:r>
            <a:r>
              <a:rPr lang="en-US" dirty="0" smtClean="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smtClean="0"/>
              <a:t>ước</a:t>
            </a:r>
            <a:r>
              <a:rPr lang="en-US" dirty="0" smtClean="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35960" y="301060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smtClean="0"/>
              <a:t>thị</a:t>
            </a:r>
            <a:r>
              <a:rPr lang="en-US" dirty="0" smtClean="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spTree>
    <p:extLst>
      <p:ext uri="{BB962C8B-B14F-4D97-AF65-F5344CB8AC3E}">
        <p14:creationId xmlns:p14="http://schemas.microsoft.com/office/powerpoint/2010/main" val="633201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spTree>
    <p:extLst>
      <p:ext uri="{BB962C8B-B14F-4D97-AF65-F5344CB8AC3E}">
        <p14:creationId xmlns:p14="http://schemas.microsoft.com/office/powerpoint/2010/main" val="15057180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spTree>
    <p:extLst>
      <p:ext uri="{BB962C8B-B14F-4D97-AF65-F5344CB8AC3E}">
        <p14:creationId xmlns:p14="http://schemas.microsoft.com/office/powerpoint/2010/main" val="32081765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1184466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11/26/2015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11/26/2015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1495</TotalTime>
  <Words>4775</Words>
  <Application>Microsoft Office PowerPoint</Application>
  <PresentationFormat>Widescreen</PresentationFormat>
  <Paragraphs>685</Paragraphs>
  <Slides>80</Slides>
  <Notes>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80</vt:i4>
      </vt:variant>
    </vt:vector>
  </HeadingPairs>
  <TitlesOfParts>
    <vt:vector size="101" baseType="lpstr">
      <vt:lpstr>Arial</vt:lpstr>
      <vt:lpstr>Arial (Body)</vt:lpstr>
      <vt:lpstr>Calibri</vt:lpstr>
      <vt:lpstr>Calibri Light</vt:lpstr>
      <vt:lpstr>FontAwesome</vt:lpstr>
      <vt:lpstr>Lato Black</vt:lpstr>
      <vt:lpstr>Lato Bold</vt:lpstr>
      <vt:lpstr>Lato Light</vt:lpstr>
      <vt:lpstr>Lato Regular</vt:lpstr>
      <vt:lpstr>ＭＳ Ｐゴシック</vt:lpstr>
      <vt:lpstr>ＭＳ Ｐゴシック</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LƯU TRỮ DỮ LIỆU Ở DẠNG ĐỒ THỊ (GRAPH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REST(tt)</vt:lpstr>
      <vt:lpstr>REST(tt)</vt:lpstr>
      <vt:lpstr>REST(tt)</vt:lpstr>
      <vt:lpstr>REST(tt)</vt:lpstr>
      <vt:lpstr>REST(tt)</vt:lpstr>
      <vt:lpstr>REST(tt)</vt:lpstr>
      <vt:lpstr>REST(tt)</vt:lpstr>
      <vt:lpstr>REST(tt)</vt:lpstr>
      <vt:lpstr>INDEX</vt:lpstr>
      <vt:lpstr>Indexes( Chỉ Mục)</vt:lpstr>
      <vt:lpstr>Indexes( tt)</vt:lpstr>
      <vt:lpstr>Indexes( tt)</vt:lpstr>
      <vt:lpstr>Indexes( tt)</vt:lpstr>
      <vt:lpstr>Indexes( tt)</vt:lpstr>
      <vt:lpstr>Indexes( tt)</vt:lpstr>
      <vt:lpstr>Algorithsm (Thuật toán)</vt:lpstr>
      <vt:lpstr>Algorithsm</vt:lpstr>
      <vt:lpstr>Algorithsm</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Trương Thanh Sỉ</cp:lastModifiedBy>
  <cp:revision>185</cp:revision>
  <dcterms:created xsi:type="dcterms:W3CDTF">2015-09-01T14:51:33Z</dcterms:created>
  <dcterms:modified xsi:type="dcterms:W3CDTF">2015-11-26T01:48:42Z</dcterms:modified>
</cp:coreProperties>
</file>