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24" r:id="rId40"/>
    <p:sldId id="325" r:id="rId41"/>
    <p:sldId id="326" r:id="rId42"/>
    <p:sldId id="327" r:id="rId43"/>
    <p:sldId id="328" r:id="rId44"/>
    <p:sldId id="329" r:id="rId45"/>
    <p:sldId id="330" r:id="rId46"/>
    <p:sldId id="331" r:id="rId47"/>
    <p:sldId id="333" r:id="rId48"/>
    <p:sldId id="334" r:id="rId49"/>
    <p:sldId id="335" r:id="rId50"/>
    <p:sldId id="332" r:id="rId51"/>
    <p:sldId id="337" r:id="rId52"/>
    <p:sldId id="338" r:id="rId53"/>
    <p:sldId id="339" r:id="rId54"/>
    <p:sldId id="336" r:id="rId55"/>
    <p:sldId id="340" r:id="rId56"/>
    <p:sldId id="341" r:id="rId57"/>
    <p:sldId id="343" r:id="rId58"/>
    <p:sldId id="345" r:id="rId59"/>
    <p:sldId id="342" r:id="rId60"/>
    <p:sldId id="344" r:id="rId61"/>
    <p:sldId id="346" r:id="rId62"/>
    <p:sldId id="347" r:id="rId63"/>
    <p:sldId id="348" r:id="rId64"/>
    <p:sldId id="315" r:id="rId65"/>
    <p:sldId id="316" r:id="rId66"/>
    <p:sldId id="30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4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11/18/2015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a:t>
            </a:r>
            <a:r>
              <a:rPr lang="en-US" dirty="0" smtClean="0"/>
              <a:t>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endParaRPr lang="en-US" dirty="0" smtClean="0"/>
          </a:p>
          <a:p>
            <a:pPr>
              <a:buFontTx/>
              <a:buChar char="-"/>
            </a:pPr>
            <a:r>
              <a:rPr lang="en-US" dirty="0" err="1" smtClean="0"/>
              <a:t>Mỗi</a:t>
            </a:r>
            <a:r>
              <a:rPr lang="en-US" dirty="0" smtClean="0"/>
              <a:t> </a:t>
            </a:r>
            <a:r>
              <a:rPr lang="en-US" dirty="0" smtClean="0"/>
              <a:t>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11/18/2015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40</a:t>
            </a:fld>
            <a:endParaRPr lang="en-US"/>
          </a:p>
        </p:txBody>
      </p:sp>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41</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42</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43</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
        <p:nvSpPr>
          <p:cNvPr id="5" name="Date Placeholder 4"/>
          <p:cNvSpPr>
            <a:spLocks noGrp="1"/>
          </p:cNvSpPr>
          <p:nvPr>
            <p:ph type="dt" sz="half" idx="10"/>
          </p:nvPr>
        </p:nvSpPr>
        <p:spPr/>
        <p:txBody>
          <a:bodyPr/>
          <a:lstStyle/>
          <a:p>
            <a:fld id="{74937439-A3B7-4A8E-8C45-7C2B5C65BABA}"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47</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a:t>
            </a:r>
            <a:r>
              <a:rPr lang="en-US" dirty="0" smtClean="0"/>
              <a:t>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EDC2B01-CD42-460B-970B-8D29CEC43DA1}"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54</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
        <p:nvSpPr>
          <p:cNvPr id="5" name="Date Placeholder 4"/>
          <p:cNvSpPr>
            <a:spLocks noGrp="1"/>
          </p:cNvSpPr>
          <p:nvPr>
            <p:ph type="dt" sz="half" idx="10"/>
          </p:nvPr>
        </p:nvSpPr>
        <p:spPr/>
        <p:txBody>
          <a:bodyPr/>
          <a:lstStyle/>
          <a:p>
            <a:fld id="{4D897665-8472-4EF8-A2B3-FA6CC0C6B373}"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
        <p:nvSpPr>
          <p:cNvPr id="5" name="Date Placeholder 4"/>
          <p:cNvSpPr>
            <a:spLocks noGrp="1"/>
          </p:cNvSpPr>
          <p:nvPr>
            <p:ph type="dt" sz="half" idx="10"/>
          </p:nvPr>
        </p:nvSpPr>
        <p:spPr/>
        <p:txBody>
          <a:bodyPr/>
          <a:lstStyle/>
          <a:p>
            <a:fld id="{8F9C7F70-51E0-4DDD-A880-2D51BF46F60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
        <p:nvSpPr>
          <p:cNvPr id="4" name="Date Placeholder 3"/>
          <p:cNvSpPr>
            <a:spLocks noGrp="1"/>
          </p:cNvSpPr>
          <p:nvPr>
            <p:ph type="dt" sz="half" idx="10"/>
          </p:nvPr>
        </p:nvSpPr>
        <p:spPr/>
        <p:txBody>
          <a:bodyPr/>
          <a:lstStyle/>
          <a:p>
            <a:fld id="{FEAC75EE-BAAD-4135-BA0D-9DAD73AD502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
        <p:nvSpPr>
          <p:cNvPr id="4" name="Date Placeholder 3"/>
          <p:cNvSpPr>
            <a:spLocks noGrp="1"/>
          </p:cNvSpPr>
          <p:nvPr>
            <p:ph type="dt" sz="half" idx="10"/>
          </p:nvPr>
        </p:nvSpPr>
        <p:spPr/>
        <p:txBody>
          <a:bodyPr/>
          <a:lstStyle/>
          <a:p>
            <a:fld id="{A7697769-41FD-4E75-9EA2-9295CE08D79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
        <p:nvSpPr>
          <p:cNvPr id="4" name="Date Placeholder 3"/>
          <p:cNvSpPr>
            <a:spLocks noGrp="1"/>
          </p:cNvSpPr>
          <p:nvPr>
            <p:ph type="dt" sz="half" idx="10"/>
          </p:nvPr>
        </p:nvSpPr>
        <p:spPr/>
        <p:txBody>
          <a:bodyPr/>
          <a:lstStyle/>
          <a:p>
            <a:fld id="{08A1D879-8C13-48EF-A968-E400C5FD4C6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
        <p:nvSpPr>
          <p:cNvPr id="4" name="Date Placeholder 3"/>
          <p:cNvSpPr>
            <a:spLocks noGrp="1"/>
          </p:cNvSpPr>
          <p:nvPr>
            <p:ph type="dt" sz="half" idx="10"/>
          </p:nvPr>
        </p:nvSpPr>
        <p:spPr/>
        <p:txBody>
          <a:bodyPr/>
          <a:lstStyle/>
          <a:p>
            <a:fld id="{68AD97A2-E1C6-4EBD-BEB9-046571714B0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
        <p:nvSpPr>
          <p:cNvPr id="4" name="Date Placeholder 3"/>
          <p:cNvSpPr>
            <a:spLocks noGrp="1"/>
          </p:cNvSpPr>
          <p:nvPr>
            <p:ph type="dt" sz="half" idx="10"/>
          </p:nvPr>
        </p:nvSpPr>
        <p:spPr/>
        <p:txBody>
          <a:bodyPr/>
          <a:lstStyle/>
          <a:p>
            <a:fld id="{1C22814B-23EA-486F-92D3-3731D3C97EA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
        <p:nvSpPr>
          <p:cNvPr id="4" name="Date Placeholder 3"/>
          <p:cNvSpPr>
            <a:spLocks noGrp="1"/>
          </p:cNvSpPr>
          <p:nvPr>
            <p:ph type="dt" sz="half" idx="10"/>
          </p:nvPr>
        </p:nvSpPr>
        <p:spPr/>
        <p:txBody>
          <a:bodyPr/>
          <a:lstStyle/>
          <a:p>
            <a:fld id="{5A69EBA9-1B96-4284-9834-07383ADDC53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endParaRPr lang="en-US" sz="3000" dirty="0" smtClean="0"/>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942</TotalTime>
  <Words>4132</Words>
  <Application>Microsoft Office PowerPoint</Application>
  <PresentationFormat>Widescreen</PresentationFormat>
  <Paragraphs>570</Paragraphs>
  <Slides>66</Slides>
  <Notes>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66</vt:i4>
      </vt:variant>
    </vt:vector>
  </HeadingPairs>
  <TitlesOfParts>
    <vt:vector size="87" baseType="lpstr">
      <vt:lpstr>Arial</vt:lpstr>
      <vt:lpstr>Arial (Body)</vt:lpstr>
      <vt:lpstr>Calibri</vt:lpstr>
      <vt:lpstr>Calibri Light</vt:lpstr>
      <vt:lpstr>FontAwesome</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136</cp:revision>
  <dcterms:created xsi:type="dcterms:W3CDTF">2015-09-01T14:51:33Z</dcterms:created>
  <dcterms:modified xsi:type="dcterms:W3CDTF">2015-11-18T03:40:39Z</dcterms:modified>
</cp:coreProperties>
</file>