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2"/>
  </p:notesMasterIdLst>
  <p:sldIdLst>
    <p:sldId id="261" r:id="rId2"/>
    <p:sldId id="310" r:id="rId3"/>
    <p:sldId id="313" r:id="rId4"/>
    <p:sldId id="369" r:id="rId5"/>
    <p:sldId id="370" r:id="rId6"/>
    <p:sldId id="371" r:id="rId7"/>
    <p:sldId id="372" r:id="rId8"/>
    <p:sldId id="373" r:id="rId9"/>
    <p:sldId id="374" r:id="rId10"/>
    <p:sldId id="375" r:id="rId11"/>
    <p:sldId id="377" r:id="rId12"/>
    <p:sldId id="378" r:id="rId13"/>
    <p:sldId id="376" r:id="rId14"/>
    <p:sldId id="379" r:id="rId15"/>
    <p:sldId id="312" r:id="rId16"/>
    <p:sldId id="360" r:id="rId17"/>
    <p:sldId id="361" r:id="rId18"/>
    <p:sldId id="319" r:id="rId19"/>
    <p:sldId id="349" r:id="rId20"/>
    <p:sldId id="320" r:id="rId21"/>
    <p:sldId id="350" r:id="rId22"/>
    <p:sldId id="351" r:id="rId23"/>
    <p:sldId id="352" r:id="rId24"/>
    <p:sldId id="353" r:id="rId25"/>
    <p:sldId id="354" r:id="rId26"/>
    <p:sldId id="355" r:id="rId27"/>
    <p:sldId id="356" r:id="rId28"/>
    <p:sldId id="357" r:id="rId29"/>
    <p:sldId id="358" r:id="rId30"/>
    <p:sldId id="359" r:id="rId31"/>
    <p:sldId id="362" r:id="rId32"/>
    <p:sldId id="363" r:id="rId33"/>
    <p:sldId id="364" r:id="rId34"/>
    <p:sldId id="365" r:id="rId35"/>
    <p:sldId id="366" r:id="rId36"/>
    <p:sldId id="367" r:id="rId37"/>
    <p:sldId id="368" r:id="rId38"/>
    <p:sldId id="314" r:id="rId39"/>
    <p:sldId id="398" r:id="rId40"/>
    <p:sldId id="397" r:id="rId41"/>
    <p:sldId id="400" r:id="rId42"/>
    <p:sldId id="401" r:id="rId43"/>
    <p:sldId id="325" r:id="rId44"/>
    <p:sldId id="402" r:id="rId45"/>
    <p:sldId id="326" r:id="rId46"/>
    <p:sldId id="327" r:id="rId47"/>
    <p:sldId id="403" r:id="rId48"/>
    <p:sldId id="328" r:id="rId49"/>
    <p:sldId id="330" r:id="rId50"/>
    <p:sldId id="331" r:id="rId51"/>
    <p:sldId id="333" r:id="rId52"/>
    <p:sldId id="334" r:id="rId53"/>
    <p:sldId id="335" r:id="rId54"/>
    <p:sldId id="405" r:id="rId55"/>
    <p:sldId id="404" r:id="rId56"/>
    <p:sldId id="406" r:id="rId57"/>
    <p:sldId id="337" r:id="rId58"/>
    <p:sldId id="339" r:id="rId59"/>
    <p:sldId id="336" r:id="rId60"/>
    <p:sldId id="343" r:id="rId61"/>
    <p:sldId id="345" r:id="rId62"/>
    <p:sldId id="342" r:id="rId63"/>
    <p:sldId id="315" r:id="rId64"/>
    <p:sldId id="381" r:id="rId65"/>
    <p:sldId id="316" r:id="rId66"/>
    <p:sldId id="382" r:id="rId67"/>
    <p:sldId id="387" r:id="rId68"/>
    <p:sldId id="383" r:id="rId69"/>
    <p:sldId id="384" r:id="rId70"/>
    <p:sldId id="385" r:id="rId71"/>
    <p:sldId id="386" r:id="rId72"/>
    <p:sldId id="388" r:id="rId73"/>
    <p:sldId id="389" r:id="rId74"/>
    <p:sldId id="390" r:id="rId75"/>
    <p:sldId id="391" r:id="rId76"/>
    <p:sldId id="392" r:id="rId77"/>
    <p:sldId id="393" r:id="rId78"/>
    <p:sldId id="394" r:id="rId79"/>
    <p:sldId id="395" r:id="rId80"/>
    <p:sldId id="309" r:id="rId8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80"/>
    <a:srgbClr val="FF0066"/>
    <a:srgbClr val="FF3399"/>
    <a:srgbClr val="003366"/>
    <a:srgbClr val="0066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0" d="100"/>
          <a:sy n="80" d="100"/>
        </p:scale>
        <p:origin x="180" y="6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notesMaster" Target="notesMasters/notesMaster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B1654F7-F36B-4683-8C63-0FDE8F62BE6C}" type="datetimeFigureOut">
              <a:rPr lang="en-US" smtClean="0"/>
              <a:t>11/25/2015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8709949-6EB4-4BD9-98BC-F67CF0FC0C1F}" type="slidenum">
              <a:rPr lang="en-US" smtClean="0"/>
              <a:t>‹#›</a:t>
            </a:fld>
            <a:endParaRPr lang="en-US"/>
          </a:p>
        </p:txBody>
      </p:sp>
    </p:spTree>
    <p:extLst>
      <p:ext uri="{BB962C8B-B14F-4D97-AF65-F5344CB8AC3E}">
        <p14:creationId xmlns:p14="http://schemas.microsoft.com/office/powerpoint/2010/main" val="26488170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8709949-6EB4-4BD9-98BC-F67CF0FC0C1F}" type="slidenum">
              <a:rPr lang="en-US" smtClean="0"/>
              <a:t>1</a:t>
            </a:fld>
            <a:endParaRPr lang="en-US"/>
          </a:p>
        </p:txBody>
      </p:sp>
    </p:spTree>
    <p:extLst>
      <p:ext uri="{BB962C8B-B14F-4D97-AF65-F5344CB8AC3E}">
        <p14:creationId xmlns:p14="http://schemas.microsoft.com/office/powerpoint/2010/main" val="39720110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a:p>
        </p:txBody>
      </p:sp>
      <p:sp>
        <p:nvSpPr>
          <p:cNvPr id="4" name="Slide Number Placeholder 3"/>
          <p:cNvSpPr>
            <a:spLocks noGrp="1"/>
          </p:cNvSpPr>
          <p:nvPr>
            <p:ph type="sldNum" sz="quarter" idx="10"/>
          </p:nvPr>
        </p:nvSpPr>
        <p:spPr/>
        <p:txBody>
          <a:bodyPr/>
          <a:lstStyle/>
          <a:p>
            <a:fld id="{4DDAD74B-4254-4A15-B920-236F271C9A39}" type="slidenum">
              <a:rPr lang="id-ID" smtClean="0">
                <a:solidFill>
                  <a:prstClr val="black"/>
                </a:solidFill>
              </a:rPr>
              <a:pPr/>
              <a:t>2</a:t>
            </a:fld>
            <a:endParaRPr lang="id-ID">
              <a:solidFill>
                <a:prstClr val="black"/>
              </a:solidFill>
            </a:endParaRPr>
          </a:p>
        </p:txBody>
      </p:sp>
    </p:spTree>
    <p:extLst>
      <p:ext uri="{BB962C8B-B14F-4D97-AF65-F5344CB8AC3E}">
        <p14:creationId xmlns:p14="http://schemas.microsoft.com/office/powerpoint/2010/main" val="4303653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69EF49-5B54-4C78-AD5B-7FF2C2B876DD}" type="slidenum">
              <a:rPr lang="ms-MY" smtClean="0">
                <a:solidFill>
                  <a:prstClr val="black"/>
                </a:solidFill>
              </a:rPr>
              <a:pPr/>
              <a:t>15</a:t>
            </a:fld>
            <a:endParaRPr lang="ms-MY">
              <a:solidFill>
                <a:prstClr val="black"/>
              </a:solidFill>
            </a:endParaRPr>
          </a:p>
        </p:txBody>
      </p:sp>
    </p:spTree>
    <p:extLst>
      <p:ext uri="{BB962C8B-B14F-4D97-AF65-F5344CB8AC3E}">
        <p14:creationId xmlns:p14="http://schemas.microsoft.com/office/powerpoint/2010/main" val="25616862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a:p>
        </p:txBody>
      </p:sp>
      <p:sp>
        <p:nvSpPr>
          <p:cNvPr id="4" name="Slide Number Placeholder 3"/>
          <p:cNvSpPr>
            <a:spLocks noGrp="1"/>
          </p:cNvSpPr>
          <p:nvPr>
            <p:ph type="sldNum" sz="quarter" idx="10"/>
          </p:nvPr>
        </p:nvSpPr>
        <p:spPr/>
        <p:txBody>
          <a:bodyPr/>
          <a:lstStyle/>
          <a:p>
            <a:fld id="{4DDAD74B-4254-4A15-B920-236F271C9A39}" type="slidenum">
              <a:rPr lang="id-ID" smtClean="0">
                <a:solidFill>
                  <a:prstClr val="black"/>
                </a:solidFill>
              </a:rPr>
              <a:pPr/>
              <a:t>32</a:t>
            </a:fld>
            <a:endParaRPr lang="id-ID">
              <a:solidFill>
                <a:prstClr val="black"/>
              </a:solidFill>
            </a:endParaRPr>
          </a:p>
        </p:txBody>
      </p:sp>
    </p:spTree>
    <p:extLst>
      <p:ext uri="{BB962C8B-B14F-4D97-AF65-F5344CB8AC3E}">
        <p14:creationId xmlns:p14="http://schemas.microsoft.com/office/powerpoint/2010/main" val="36449316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CD8E6C2-1ABF-4DB6-911F-7B1F5CDB23A2}" type="datetime1">
              <a:rPr lang="en-US" smtClean="0"/>
              <a:t>11/25/2015</a:t>
            </a:fld>
            <a:endParaRPr lang="en-US"/>
          </a:p>
        </p:txBody>
      </p:sp>
      <p:sp>
        <p:nvSpPr>
          <p:cNvPr id="5" name="Footer Placeholder 4"/>
          <p:cNvSpPr>
            <a:spLocks noGrp="1"/>
          </p:cNvSpPr>
          <p:nvPr>
            <p:ph type="ftr" sz="quarter" idx="11"/>
          </p:nvPr>
        </p:nvSpPr>
        <p:spPr/>
        <p:txBody>
          <a:bodyPr/>
          <a:lstStyle/>
          <a:p>
            <a:r>
              <a:rPr lang="en-US" smtClean="0"/>
              <a:t>Nhóm 4</a:t>
            </a:r>
            <a:endParaRPr lang="en-US"/>
          </a:p>
        </p:txBody>
      </p:sp>
      <p:sp>
        <p:nvSpPr>
          <p:cNvPr id="6" name="Slide Number Placeholder 5"/>
          <p:cNvSpPr>
            <a:spLocks noGrp="1"/>
          </p:cNvSpPr>
          <p:nvPr>
            <p:ph type="sldNum" sz="quarter" idx="12"/>
          </p:nvPr>
        </p:nvSpPr>
        <p:spPr/>
        <p:txBody>
          <a:bodyPr/>
          <a:lstStyle/>
          <a:p>
            <a:fld id="{1F51628B-B711-4D44-8D35-0F575EAEB34E}" type="slidenum">
              <a:rPr lang="en-US" smtClean="0"/>
              <a:t>‹#›</a:t>
            </a:fld>
            <a:endParaRPr lang="en-US"/>
          </a:p>
        </p:txBody>
      </p:sp>
    </p:spTree>
    <p:extLst>
      <p:ext uri="{BB962C8B-B14F-4D97-AF65-F5344CB8AC3E}">
        <p14:creationId xmlns:p14="http://schemas.microsoft.com/office/powerpoint/2010/main" val="30855062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EE23108-FB8C-4480-A46C-C7926E14BDF8}" type="datetime1">
              <a:rPr lang="en-US" smtClean="0"/>
              <a:t>11/25/2015</a:t>
            </a:fld>
            <a:endParaRPr lang="en-US"/>
          </a:p>
        </p:txBody>
      </p:sp>
      <p:sp>
        <p:nvSpPr>
          <p:cNvPr id="5" name="Footer Placeholder 4"/>
          <p:cNvSpPr>
            <a:spLocks noGrp="1"/>
          </p:cNvSpPr>
          <p:nvPr>
            <p:ph type="ftr" sz="quarter" idx="11"/>
          </p:nvPr>
        </p:nvSpPr>
        <p:spPr/>
        <p:txBody>
          <a:bodyPr/>
          <a:lstStyle/>
          <a:p>
            <a:r>
              <a:rPr lang="en-US" smtClean="0"/>
              <a:t>Nhóm 4</a:t>
            </a:r>
            <a:endParaRPr lang="en-US"/>
          </a:p>
        </p:txBody>
      </p:sp>
      <p:sp>
        <p:nvSpPr>
          <p:cNvPr id="6" name="Slide Number Placeholder 5"/>
          <p:cNvSpPr>
            <a:spLocks noGrp="1"/>
          </p:cNvSpPr>
          <p:nvPr>
            <p:ph type="sldNum" sz="quarter" idx="12"/>
          </p:nvPr>
        </p:nvSpPr>
        <p:spPr/>
        <p:txBody>
          <a:bodyPr/>
          <a:lstStyle/>
          <a:p>
            <a:fld id="{1F51628B-B711-4D44-8D35-0F575EAEB34E}" type="slidenum">
              <a:rPr lang="en-US" smtClean="0"/>
              <a:t>‹#›</a:t>
            </a:fld>
            <a:endParaRPr lang="en-US"/>
          </a:p>
        </p:txBody>
      </p:sp>
    </p:spTree>
    <p:extLst>
      <p:ext uri="{BB962C8B-B14F-4D97-AF65-F5344CB8AC3E}">
        <p14:creationId xmlns:p14="http://schemas.microsoft.com/office/powerpoint/2010/main" val="10175046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3BAE6F0-28BE-4558-AF58-18A1C10CFD8A}" type="datetime1">
              <a:rPr lang="en-US" smtClean="0"/>
              <a:t>11/25/2015</a:t>
            </a:fld>
            <a:endParaRPr lang="en-US"/>
          </a:p>
        </p:txBody>
      </p:sp>
      <p:sp>
        <p:nvSpPr>
          <p:cNvPr id="5" name="Footer Placeholder 4"/>
          <p:cNvSpPr>
            <a:spLocks noGrp="1"/>
          </p:cNvSpPr>
          <p:nvPr>
            <p:ph type="ftr" sz="quarter" idx="11"/>
          </p:nvPr>
        </p:nvSpPr>
        <p:spPr/>
        <p:txBody>
          <a:bodyPr/>
          <a:lstStyle/>
          <a:p>
            <a:r>
              <a:rPr lang="en-US" smtClean="0"/>
              <a:t>Nhóm 4</a:t>
            </a:r>
            <a:endParaRPr lang="en-US"/>
          </a:p>
        </p:txBody>
      </p:sp>
      <p:sp>
        <p:nvSpPr>
          <p:cNvPr id="6" name="Slide Number Placeholder 5"/>
          <p:cNvSpPr>
            <a:spLocks noGrp="1"/>
          </p:cNvSpPr>
          <p:nvPr>
            <p:ph type="sldNum" sz="quarter" idx="12"/>
          </p:nvPr>
        </p:nvSpPr>
        <p:spPr/>
        <p:txBody>
          <a:bodyPr/>
          <a:lstStyle/>
          <a:p>
            <a:fld id="{1F51628B-B711-4D44-8D35-0F575EAEB34E}" type="slidenum">
              <a:rPr lang="en-US" smtClean="0"/>
              <a:t>‹#›</a:t>
            </a:fld>
            <a:endParaRPr lang="en-US"/>
          </a:p>
        </p:txBody>
      </p:sp>
    </p:spTree>
    <p:extLst>
      <p:ext uri="{BB962C8B-B14F-4D97-AF65-F5344CB8AC3E}">
        <p14:creationId xmlns:p14="http://schemas.microsoft.com/office/powerpoint/2010/main" val="21013587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TITLE">
    <p:spTree>
      <p:nvGrpSpPr>
        <p:cNvPr id="1" name=""/>
        <p:cNvGrpSpPr/>
        <p:nvPr/>
      </p:nvGrpSpPr>
      <p:grpSpPr>
        <a:xfrm>
          <a:off x="0" y="0"/>
          <a:ext cx="0" cy="0"/>
          <a:chOff x="0" y="0"/>
          <a:chExt cx="0" cy="0"/>
        </a:xfrm>
      </p:grpSpPr>
    </p:spTree>
    <p:extLst>
      <p:ext uri="{BB962C8B-B14F-4D97-AF65-F5344CB8AC3E}">
        <p14:creationId xmlns:p14="http://schemas.microsoft.com/office/powerpoint/2010/main" val="1180761476"/>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0C7F5F1-2C12-41B1-A220-75C0E9D9D3A7}" type="datetime1">
              <a:rPr lang="en-US" smtClean="0"/>
              <a:t>11/25/2015</a:t>
            </a:fld>
            <a:endParaRPr lang="en-US"/>
          </a:p>
        </p:txBody>
      </p:sp>
      <p:sp>
        <p:nvSpPr>
          <p:cNvPr id="5" name="Footer Placeholder 4"/>
          <p:cNvSpPr>
            <a:spLocks noGrp="1"/>
          </p:cNvSpPr>
          <p:nvPr>
            <p:ph type="ftr" sz="quarter" idx="11"/>
          </p:nvPr>
        </p:nvSpPr>
        <p:spPr/>
        <p:txBody>
          <a:bodyPr/>
          <a:lstStyle/>
          <a:p>
            <a:r>
              <a:rPr lang="en-US" smtClean="0"/>
              <a:t>Nhóm 4</a:t>
            </a:r>
            <a:endParaRPr lang="en-US"/>
          </a:p>
        </p:txBody>
      </p:sp>
      <p:sp>
        <p:nvSpPr>
          <p:cNvPr id="6" name="Slide Number Placeholder 5"/>
          <p:cNvSpPr>
            <a:spLocks noGrp="1"/>
          </p:cNvSpPr>
          <p:nvPr>
            <p:ph type="sldNum" sz="quarter" idx="12"/>
          </p:nvPr>
        </p:nvSpPr>
        <p:spPr/>
        <p:txBody>
          <a:bodyPr/>
          <a:lstStyle/>
          <a:p>
            <a:fld id="{1F51628B-B711-4D44-8D35-0F575EAEB34E}" type="slidenum">
              <a:rPr lang="en-US" smtClean="0"/>
              <a:t>‹#›</a:t>
            </a:fld>
            <a:endParaRPr lang="en-US"/>
          </a:p>
        </p:txBody>
      </p:sp>
    </p:spTree>
    <p:extLst>
      <p:ext uri="{BB962C8B-B14F-4D97-AF65-F5344CB8AC3E}">
        <p14:creationId xmlns:p14="http://schemas.microsoft.com/office/powerpoint/2010/main" val="33818322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3B79AB6-AF91-476A-8231-94DE11226E55}" type="datetime1">
              <a:rPr lang="en-US" smtClean="0"/>
              <a:t>11/25/2015</a:t>
            </a:fld>
            <a:endParaRPr lang="en-US"/>
          </a:p>
        </p:txBody>
      </p:sp>
      <p:sp>
        <p:nvSpPr>
          <p:cNvPr id="5" name="Footer Placeholder 4"/>
          <p:cNvSpPr>
            <a:spLocks noGrp="1"/>
          </p:cNvSpPr>
          <p:nvPr>
            <p:ph type="ftr" sz="quarter" idx="11"/>
          </p:nvPr>
        </p:nvSpPr>
        <p:spPr/>
        <p:txBody>
          <a:bodyPr/>
          <a:lstStyle/>
          <a:p>
            <a:r>
              <a:rPr lang="en-US" smtClean="0"/>
              <a:t>Nhóm 4</a:t>
            </a:r>
            <a:endParaRPr lang="en-US"/>
          </a:p>
        </p:txBody>
      </p:sp>
      <p:sp>
        <p:nvSpPr>
          <p:cNvPr id="6" name="Slide Number Placeholder 5"/>
          <p:cNvSpPr>
            <a:spLocks noGrp="1"/>
          </p:cNvSpPr>
          <p:nvPr>
            <p:ph type="sldNum" sz="quarter" idx="12"/>
          </p:nvPr>
        </p:nvSpPr>
        <p:spPr/>
        <p:txBody>
          <a:bodyPr/>
          <a:lstStyle/>
          <a:p>
            <a:fld id="{1F51628B-B711-4D44-8D35-0F575EAEB34E}" type="slidenum">
              <a:rPr lang="en-US" smtClean="0"/>
              <a:t>‹#›</a:t>
            </a:fld>
            <a:endParaRPr lang="en-US"/>
          </a:p>
        </p:txBody>
      </p:sp>
    </p:spTree>
    <p:extLst>
      <p:ext uri="{BB962C8B-B14F-4D97-AF65-F5344CB8AC3E}">
        <p14:creationId xmlns:p14="http://schemas.microsoft.com/office/powerpoint/2010/main" val="17125533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A4A58DB-5A80-46B5-97C2-3A3835F95EAD}" type="datetime1">
              <a:rPr lang="en-US" smtClean="0"/>
              <a:t>11/25/2015</a:t>
            </a:fld>
            <a:endParaRPr lang="en-US"/>
          </a:p>
        </p:txBody>
      </p:sp>
      <p:sp>
        <p:nvSpPr>
          <p:cNvPr id="6" name="Footer Placeholder 5"/>
          <p:cNvSpPr>
            <a:spLocks noGrp="1"/>
          </p:cNvSpPr>
          <p:nvPr>
            <p:ph type="ftr" sz="quarter" idx="11"/>
          </p:nvPr>
        </p:nvSpPr>
        <p:spPr/>
        <p:txBody>
          <a:bodyPr/>
          <a:lstStyle/>
          <a:p>
            <a:r>
              <a:rPr lang="en-US" smtClean="0"/>
              <a:t>Nhóm 4</a:t>
            </a:r>
            <a:endParaRPr lang="en-US"/>
          </a:p>
        </p:txBody>
      </p:sp>
      <p:sp>
        <p:nvSpPr>
          <p:cNvPr id="7" name="Slide Number Placeholder 6"/>
          <p:cNvSpPr>
            <a:spLocks noGrp="1"/>
          </p:cNvSpPr>
          <p:nvPr>
            <p:ph type="sldNum" sz="quarter" idx="12"/>
          </p:nvPr>
        </p:nvSpPr>
        <p:spPr/>
        <p:txBody>
          <a:bodyPr/>
          <a:lstStyle/>
          <a:p>
            <a:fld id="{1F51628B-B711-4D44-8D35-0F575EAEB34E}" type="slidenum">
              <a:rPr lang="en-US" smtClean="0"/>
              <a:t>‹#›</a:t>
            </a:fld>
            <a:endParaRPr lang="en-US"/>
          </a:p>
        </p:txBody>
      </p:sp>
    </p:spTree>
    <p:extLst>
      <p:ext uri="{BB962C8B-B14F-4D97-AF65-F5344CB8AC3E}">
        <p14:creationId xmlns:p14="http://schemas.microsoft.com/office/powerpoint/2010/main" val="23499216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CC4A655-C7CD-4C31-AEAC-2B75F075070C}" type="datetime1">
              <a:rPr lang="en-US" smtClean="0"/>
              <a:t>11/25/2015</a:t>
            </a:fld>
            <a:endParaRPr lang="en-US"/>
          </a:p>
        </p:txBody>
      </p:sp>
      <p:sp>
        <p:nvSpPr>
          <p:cNvPr id="8" name="Footer Placeholder 7"/>
          <p:cNvSpPr>
            <a:spLocks noGrp="1"/>
          </p:cNvSpPr>
          <p:nvPr>
            <p:ph type="ftr" sz="quarter" idx="11"/>
          </p:nvPr>
        </p:nvSpPr>
        <p:spPr/>
        <p:txBody>
          <a:bodyPr/>
          <a:lstStyle/>
          <a:p>
            <a:r>
              <a:rPr lang="en-US" smtClean="0"/>
              <a:t>Nhóm 4</a:t>
            </a:r>
            <a:endParaRPr lang="en-US"/>
          </a:p>
        </p:txBody>
      </p:sp>
      <p:sp>
        <p:nvSpPr>
          <p:cNvPr id="9" name="Slide Number Placeholder 8"/>
          <p:cNvSpPr>
            <a:spLocks noGrp="1"/>
          </p:cNvSpPr>
          <p:nvPr>
            <p:ph type="sldNum" sz="quarter" idx="12"/>
          </p:nvPr>
        </p:nvSpPr>
        <p:spPr/>
        <p:txBody>
          <a:bodyPr/>
          <a:lstStyle/>
          <a:p>
            <a:fld id="{1F51628B-B711-4D44-8D35-0F575EAEB34E}" type="slidenum">
              <a:rPr lang="en-US" smtClean="0"/>
              <a:t>‹#›</a:t>
            </a:fld>
            <a:endParaRPr lang="en-US"/>
          </a:p>
        </p:txBody>
      </p:sp>
    </p:spTree>
    <p:extLst>
      <p:ext uri="{BB962C8B-B14F-4D97-AF65-F5344CB8AC3E}">
        <p14:creationId xmlns:p14="http://schemas.microsoft.com/office/powerpoint/2010/main" val="204711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6F2D013-1A11-4E42-ADE9-FE4F498A2DEB}" type="datetime1">
              <a:rPr lang="en-US" smtClean="0"/>
              <a:t>11/25/2015</a:t>
            </a:fld>
            <a:endParaRPr lang="en-US"/>
          </a:p>
        </p:txBody>
      </p:sp>
      <p:sp>
        <p:nvSpPr>
          <p:cNvPr id="4" name="Footer Placeholder 3"/>
          <p:cNvSpPr>
            <a:spLocks noGrp="1"/>
          </p:cNvSpPr>
          <p:nvPr>
            <p:ph type="ftr" sz="quarter" idx="11"/>
          </p:nvPr>
        </p:nvSpPr>
        <p:spPr/>
        <p:txBody>
          <a:bodyPr/>
          <a:lstStyle/>
          <a:p>
            <a:r>
              <a:rPr lang="en-US" smtClean="0"/>
              <a:t>Nhóm 4</a:t>
            </a:r>
            <a:endParaRPr lang="en-US"/>
          </a:p>
        </p:txBody>
      </p:sp>
      <p:sp>
        <p:nvSpPr>
          <p:cNvPr id="5" name="Slide Number Placeholder 4"/>
          <p:cNvSpPr>
            <a:spLocks noGrp="1"/>
          </p:cNvSpPr>
          <p:nvPr>
            <p:ph type="sldNum" sz="quarter" idx="12"/>
          </p:nvPr>
        </p:nvSpPr>
        <p:spPr/>
        <p:txBody>
          <a:bodyPr/>
          <a:lstStyle/>
          <a:p>
            <a:fld id="{1F51628B-B711-4D44-8D35-0F575EAEB34E}" type="slidenum">
              <a:rPr lang="en-US" smtClean="0"/>
              <a:t>‹#›</a:t>
            </a:fld>
            <a:endParaRPr lang="en-US"/>
          </a:p>
        </p:txBody>
      </p:sp>
    </p:spTree>
    <p:extLst>
      <p:ext uri="{BB962C8B-B14F-4D97-AF65-F5344CB8AC3E}">
        <p14:creationId xmlns:p14="http://schemas.microsoft.com/office/powerpoint/2010/main" val="38096971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5FC122-33B0-4B98-BBEA-C0C63F7425CA}" type="datetime1">
              <a:rPr lang="en-US" smtClean="0"/>
              <a:t>11/25/2015</a:t>
            </a:fld>
            <a:endParaRPr lang="en-US"/>
          </a:p>
        </p:txBody>
      </p:sp>
      <p:sp>
        <p:nvSpPr>
          <p:cNvPr id="3" name="Footer Placeholder 2"/>
          <p:cNvSpPr>
            <a:spLocks noGrp="1"/>
          </p:cNvSpPr>
          <p:nvPr>
            <p:ph type="ftr" sz="quarter" idx="11"/>
          </p:nvPr>
        </p:nvSpPr>
        <p:spPr/>
        <p:txBody>
          <a:bodyPr/>
          <a:lstStyle/>
          <a:p>
            <a:r>
              <a:rPr lang="en-US" smtClean="0"/>
              <a:t>Nhóm 4</a:t>
            </a:r>
            <a:endParaRPr lang="en-US"/>
          </a:p>
        </p:txBody>
      </p:sp>
      <p:sp>
        <p:nvSpPr>
          <p:cNvPr id="4" name="Slide Number Placeholder 3"/>
          <p:cNvSpPr>
            <a:spLocks noGrp="1"/>
          </p:cNvSpPr>
          <p:nvPr>
            <p:ph type="sldNum" sz="quarter" idx="12"/>
          </p:nvPr>
        </p:nvSpPr>
        <p:spPr/>
        <p:txBody>
          <a:bodyPr/>
          <a:lstStyle/>
          <a:p>
            <a:fld id="{1F51628B-B711-4D44-8D35-0F575EAEB34E}" type="slidenum">
              <a:rPr lang="en-US" smtClean="0"/>
              <a:t>‹#›</a:t>
            </a:fld>
            <a:endParaRPr lang="en-US"/>
          </a:p>
        </p:txBody>
      </p:sp>
    </p:spTree>
    <p:extLst>
      <p:ext uri="{BB962C8B-B14F-4D97-AF65-F5344CB8AC3E}">
        <p14:creationId xmlns:p14="http://schemas.microsoft.com/office/powerpoint/2010/main" val="1186658952"/>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B9D9C8B-A5EE-4F4A-B50B-72FED5933575}" type="datetime1">
              <a:rPr lang="en-US" smtClean="0"/>
              <a:t>11/25/2015</a:t>
            </a:fld>
            <a:endParaRPr lang="en-US"/>
          </a:p>
        </p:txBody>
      </p:sp>
      <p:sp>
        <p:nvSpPr>
          <p:cNvPr id="6" name="Footer Placeholder 5"/>
          <p:cNvSpPr>
            <a:spLocks noGrp="1"/>
          </p:cNvSpPr>
          <p:nvPr>
            <p:ph type="ftr" sz="quarter" idx="11"/>
          </p:nvPr>
        </p:nvSpPr>
        <p:spPr/>
        <p:txBody>
          <a:bodyPr/>
          <a:lstStyle/>
          <a:p>
            <a:r>
              <a:rPr lang="en-US" smtClean="0"/>
              <a:t>Nhóm 4</a:t>
            </a:r>
            <a:endParaRPr lang="en-US"/>
          </a:p>
        </p:txBody>
      </p:sp>
      <p:sp>
        <p:nvSpPr>
          <p:cNvPr id="7" name="Slide Number Placeholder 6"/>
          <p:cNvSpPr>
            <a:spLocks noGrp="1"/>
          </p:cNvSpPr>
          <p:nvPr>
            <p:ph type="sldNum" sz="quarter" idx="12"/>
          </p:nvPr>
        </p:nvSpPr>
        <p:spPr/>
        <p:txBody>
          <a:bodyPr/>
          <a:lstStyle/>
          <a:p>
            <a:fld id="{1F51628B-B711-4D44-8D35-0F575EAEB34E}" type="slidenum">
              <a:rPr lang="en-US" smtClean="0"/>
              <a:t>‹#›</a:t>
            </a:fld>
            <a:endParaRPr lang="en-US"/>
          </a:p>
        </p:txBody>
      </p:sp>
    </p:spTree>
    <p:extLst>
      <p:ext uri="{BB962C8B-B14F-4D97-AF65-F5344CB8AC3E}">
        <p14:creationId xmlns:p14="http://schemas.microsoft.com/office/powerpoint/2010/main" val="18501039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7787D98-D054-4E94-AF45-10193D1B1232}" type="datetime1">
              <a:rPr lang="en-US" smtClean="0"/>
              <a:t>11/25/2015</a:t>
            </a:fld>
            <a:endParaRPr lang="en-US"/>
          </a:p>
        </p:txBody>
      </p:sp>
      <p:sp>
        <p:nvSpPr>
          <p:cNvPr id="6" name="Footer Placeholder 5"/>
          <p:cNvSpPr>
            <a:spLocks noGrp="1"/>
          </p:cNvSpPr>
          <p:nvPr>
            <p:ph type="ftr" sz="quarter" idx="11"/>
          </p:nvPr>
        </p:nvSpPr>
        <p:spPr/>
        <p:txBody>
          <a:bodyPr/>
          <a:lstStyle/>
          <a:p>
            <a:r>
              <a:rPr lang="en-US" smtClean="0"/>
              <a:t>Nhóm 4</a:t>
            </a:r>
            <a:endParaRPr lang="en-US"/>
          </a:p>
        </p:txBody>
      </p:sp>
      <p:sp>
        <p:nvSpPr>
          <p:cNvPr id="7" name="Slide Number Placeholder 6"/>
          <p:cNvSpPr>
            <a:spLocks noGrp="1"/>
          </p:cNvSpPr>
          <p:nvPr>
            <p:ph type="sldNum" sz="quarter" idx="12"/>
          </p:nvPr>
        </p:nvSpPr>
        <p:spPr/>
        <p:txBody>
          <a:bodyPr/>
          <a:lstStyle/>
          <a:p>
            <a:fld id="{1F51628B-B711-4D44-8D35-0F575EAEB34E}" type="slidenum">
              <a:rPr lang="en-US" smtClean="0"/>
              <a:t>‹#›</a:t>
            </a:fld>
            <a:endParaRPr lang="en-US"/>
          </a:p>
        </p:txBody>
      </p:sp>
    </p:spTree>
    <p:extLst>
      <p:ext uri="{BB962C8B-B14F-4D97-AF65-F5344CB8AC3E}">
        <p14:creationId xmlns:p14="http://schemas.microsoft.com/office/powerpoint/2010/main" val="5631424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F9B7C93-28A9-4EF0-A3D3-27A6E9D4ED96}" type="datetime1">
              <a:rPr lang="en-US" smtClean="0"/>
              <a:t>11/25/2015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Nhóm 4</a:t>
            </a: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F51628B-B711-4D44-8D35-0F575EAEB34E}" type="slidenum">
              <a:rPr lang="en-US" smtClean="0"/>
              <a:t>‹#›</a:t>
            </a:fld>
            <a:endParaRPr lang="en-US"/>
          </a:p>
        </p:txBody>
      </p:sp>
    </p:spTree>
    <p:extLst>
      <p:ext uri="{BB962C8B-B14F-4D97-AF65-F5344CB8AC3E}">
        <p14:creationId xmlns:p14="http://schemas.microsoft.com/office/powerpoint/2010/main" val="38359639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12.xml"/><Relationship Id="rId6" Type="http://schemas.openxmlformats.org/officeDocument/2006/relationships/image" Target="../media/image10.gif"/><Relationship Id="rId5" Type="http://schemas.openxmlformats.org/officeDocument/2006/relationships/image" Target="../media/image9.jpeg"/><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localhost:7474/browser/" TargetMode="External"/><Relationship Id="rId2" Type="http://schemas.openxmlformats.org/officeDocument/2006/relationships/hyperlink" Target="http://neo4j.com/" TargetMode="Externa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hyperlink" Target="http://localhost:7474/db/data/relationship/0"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 Id="rId4" Type="http://schemas.openxmlformats.org/officeDocument/2006/relationships/image" Target="../media/image29.png"/></Relationships>
</file>

<file path=ppt/slides/_rels/slide3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29.png"/><Relationship Id="rId1" Type="http://schemas.openxmlformats.org/officeDocument/2006/relationships/slideLayout" Target="../slideLayouts/slideLayout7.xml"/><Relationship Id="rId4" Type="http://schemas.openxmlformats.org/officeDocument/2006/relationships/image" Target="../media/image31.png"/></Relationships>
</file>

<file path=ppt/slides/_rels/slide3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29.png"/><Relationship Id="rId1" Type="http://schemas.openxmlformats.org/officeDocument/2006/relationships/slideLayout" Target="../slideLayouts/slideLayout7.xml"/><Relationship Id="rId4" Type="http://schemas.openxmlformats.org/officeDocument/2006/relationships/image" Target="../media/image33.png"/></Relationships>
</file>

<file path=ppt/slides/_rels/slide3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2.xml"/><Relationship Id="rId4" Type="http://schemas.openxmlformats.org/officeDocument/2006/relationships/image" Target="../media/image63.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66.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2363067" y="572805"/>
            <a:ext cx="7557024" cy="829299"/>
            <a:chOff x="1772300" y="429604"/>
            <a:chExt cx="5667768" cy="621974"/>
          </a:xfrm>
        </p:grpSpPr>
        <p:sp>
          <p:nvSpPr>
            <p:cNvPr id="8" name="Rectangle 22"/>
            <p:cNvSpPr>
              <a:spLocks noChangeArrowheads="1"/>
            </p:cNvSpPr>
            <p:nvPr/>
          </p:nvSpPr>
          <p:spPr bwMode="auto">
            <a:xfrm>
              <a:off x="2115362" y="429604"/>
              <a:ext cx="498179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algn="ctr" fontAlgn="base">
                <a:spcBef>
                  <a:spcPct val="0"/>
                </a:spcBef>
                <a:spcAft>
                  <a:spcPct val="0"/>
                </a:spcAft>
              </a:pPr>
              <a:r>
                <a:rPr lang="en-US" sz="3200" smtClean="0">
                  <a:solidFill>
                    <a:prstClr val="black"/>
                  </a:solidFill>
                  <a:latin typeface="Lato Light" pitchFamily="34" charset="0"/>
                  <a:cs typeface="Arial" pitchFamily="34" charset="0"/>
                </a:rPr>
                <a:t>ĐỀ TÀI 3: GRAPH STORE – NEO4J</a:t>
              </a:r>
              <a:endParaRPr lang="en-US" sz="1400" dirty="0">
                <a:solidFill>
                  <a:prstClr val="black"/>
                </a:solidFill>
                <a:latin typeface="Arial" pitchFamily="34" charset="0"/>
                <a:cs typeface="Arial" pitchFamily="34" charset="0"/>
              </a:endParaRPr>
            </a:p>
          </p:txBody>
        </p:sp>
        <p:sp>
          <p:nvSpPr>
            <p:cNvPr id="9" name="TextBox 8"/>
            <p:cNvSpPr txBox="1"/>
            <p:nvPr/>
          </p:nvSpPr>
          <p:spPr>
            <a:xfrm>
              <a:off x="1772300" y="751496"/>
              <a:ext cx="5667768" cy="300082"/>
            </a:xfrm>
            <a:prstGeom prst="rect">
              <a:avLst/>
            </a:prstGeom>
            <a:noFill/>
          </p:spPr>
          <p:txBody>
            <a:bodyPr wrap="square" rtlCol="0">
              <a:spAutoFit/>
            </a:bodyPr>
            <a:lstStyle/>
            <a:p>
              <a:pPr algn="ctr"/>
              <a:r>
                <a:rPr lang="en-US" sz="2000" dirty="0" err="1" smtClean="0">
                  <a:solidFill>
                    <a:prstClr val="black"/>
                  </a:solidFill>
                  <a:latin typeface="Lato Light" pitchFamily="34" charset="0"/>
                </a:rPr>
                <a:t>Giáo</a:t>
              </a:r>
              <a:r>
                <a:rPr lang="en-US" sz="2000" dirty="0" smtClean="0">
                  <a:solidFill>
                    <a:prstClr val="black"/>
                  </a:solidFill>
                  <a:latin typeface="Lato Light" pitchFamily="34" charset="0"/>
                </a:rPr>
                <a:t> </a:t>
              </a:r>
              <a:r>
                <a:rPr lang="en-US" sz="2000" dirty="0" err="1" smtClean="0">
                  <a:solidFill>
                    <a:prstClr val="black"/>
                  </a:solidFill>
                  <a:latin typeface="Lato Light" pitchFamily="34" charset="0"/>
                </a:rPr>
                <a:t>viên</a:t>
              </a:r>
              <a:r>
                <a:rPr lang="en-US" sz="2000" dirty="0" smtClean="0">
                  <a:solidFill>
                    <a:prstClr val="black"/>
                  </a:solidFill>
                  <a:latin typeface="Lato Light" pitchFamily="34" charset="0"/>
                </a:rPr>
                <a:t>: </a:t>
              </a:r>
              <a:r>
                <a:rPr lang="en-US" sz="2000" dirty="0" err="1" smtClean="0">
                  <a:solidFill>
                    <a:prstClr val="black"/>
                  </a:solidFill>
                  <a:latin typeface="Lato Light" pitchFamily="34" charset="0"/>
                </a:rPr>
                <a:t>Nguyễn</a:t>
              </a:r>
              <a:r>
                <a:rPr lang="en-US" sz="2000" dirty="0" smtClean="0">
                  <a:solidFill>
                    <a:prstClr val="black"/>
                  </a:solidFill>
                  <a:latin typeface="Lato Light" pitchFamily="34" charset="0"/>
                </a:rPr>
                <a:t> </a:t>
              </a:r>
              <a:r>
                <a:rPr lang="en-US" sz="2000" dirty="0" err="1" smtClean="0">
                  <a:solidFill>
                    <a:prstClr val="black"/>
                  </a:solidFill>
                  <a:latin typeface="Lato Light" pitchFamily="34" charset="0"/>
                </a:rPr>
                <a:t>Trần</a:t>
              </a:r>
              <a:r>
                <a:rPr lang="en-US" sz="2000" dirty="0" smtClean="0">
                  <a:solidFill>
                    <a:prstClr val="black"/>
                  </a:solidFill>
                  <a:latin typeface="Lato Light" pitchFamily="34" charset="0"/>
                </a:rPr>
                <a:t> Minh </a:t>
              </a:r>
              <a:r>
                <a:rPr lang="en-US" sz="2000" dirty="0" err="1" smtClean="0">
                  <a:solidFill>
                    <a:prstClr val="black"/>
                  </a:solidFill>
                  <a:latin typeface="Lato Light" pitchFamily="34" charset="0"/>
                </a:rPr>
                <a:t>Thư</a:t>
              </a:r>
              <a:endParaRPr lang="en-US" sz="2000" dirty="0" smtClean="0">
                <a:solidFill>
                  <a:prstClr val="black"/>
                </a:solidFill>
                <a:latin typeface="Lato Light" pitchFamily="34" charset="0"/>
              </a:endParaRPr>
            </a:p>
          </p:txBody>
        </p:sp>
      </p:gr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3301" y="1299448"/>
            <a:ext cx="4914363" cy="4914363"/>
          </a:xfrm>
          <a:prstGeom prst="rect">
            <a:avLst/>
          </a:prstGeom>
        </p:spPr>
      </p:pic>
      <p:sp>
        <p:nvSpPr>
          <p:cNvPr id="13" name="TextBox 12"/>
          <p:cNvSpPr txBox="1"/>
          <p:nvPr/>
        </p:nvSpPr>
        <p:spPr>
          <a:xfrm>
            <a:off x="6356896" y="3756629"/>
            <a:ext cx="5035640" cy="384721"/>
          </a:xfrm>
          <a:prstGeom prst="rect">
            <a:avLst/>
          </a:prstGeom>
          <a:noFill/>
        </p:spPr>
        <p:txBody>
          <a:bodyPr wrap="square" lIns="0" tIns="0" rIns="0" bIns="0" rtlCol="0">
            <a:spAutoFit/>
          </a:bodyPr>
          <a:lstStyle/>
          <a:p>
            <a:r>
              <a:rPr lang="en-GB" sz="2500" dirty="0">
                <a:latin typeface="Times New Roman" panose="02020603050405020304" pitchFamily="18" charset="0"/>
                <a:cs typeface="Times New Roman" panose="02020603050405020304" pitchFamily="18" charset="0"/>
              </a:rPr>
              <a:t>1</a:t>
            </a:r>
            <a:r>
              <a:rPr lang="en-GB" sz="2500" dirty="0" smtClean="0">
                <a:latin typeface="Times New Roman" panose="02020603050405020304" pitchFamily="18" charset="0"/>
                <a:cs typeface="Times New Roman" panose="02020603050405020304" pitchFamily="18" charset="0"/>
              </a:rPr>
              <a:t>. Trương Thanh Sỉ </a:t>
            </a:r>
            <a:endParaRPr lang="en-GB" sz="2500" dirty="0">
              <a:latin typeface="Times New Roman" panose="02020603050405020304" pitchFamily="18" charset="0"/>
              <a:cs typeface="Times New Roman" panose="02020603050405020304" pitchFamily="18" charset="0"/>
            </a:endParaRPr>
          </a:p>
        </p:txBody>
      </p:sp>
      <p:sp>
        <p:nvSpPr>
          <p:cNvPr id="36" name="TextBox 35"/>
          <p:cNvSpPr txBox="1"/>
          <p:nvPr/>
        </p:nvSpPr>
        <p:spPr>
          <a:xfrm>
            <a:off x="6356896" y="4531412"/>
            <a:ext cx="4226657" cy="384721"/>
          </a:xfrm>
          <a:prstGeom prst="rect">
            <a:avLst/>
          </a:prstGeom>
          <a:noFill/>
        </p:spPr>
        <p:txBody>
          <a:bodyPr wrap="square" lIns="0" tIns="0" rIns="0" bIns="0" rtlCol="0">
            <a:spAutoFit/>
          </a:bodyPr>
          <a:lstStyle/>
          <a:p>
            <a:r>
              <a:rPr lang="en-GB" sz="2500" dirty="0" smtClean="0">
                <a:latin typeface="Times New Roman" panose="02020603050405020304" pitchFamily="18" charset="0"/>
                <a:cs typeface="Times New Roman" panose="02020603050405020304" pitchFamily="18" charset="0"/>
              </a:rPr>
              <a:t>3. </a:t>
            </a:r>
            <a:r>
              <a:rPr lang="en-GB" sz="2500" dirty="0" err="1" smtClean="0">
                <a:latin typeface="Times New Roman" panose="02020603050405020304" pitchFamily="18" charset="0"/>
                <a:cs typeface="Times New Roman" panose="02020603050405020304" pitchFamily="18" charset="0"/>
              </a:rPr>
              <a:t>Nguyễn</a:t>
            </a:r>
            <a:r>
              <a:rPr lang="en-GB" sz="2500" dirty="0" smtClean="0">
                <a:latin typeface="Times New Roman" panose="02020603050405020304" pitchFamily="18" charset="0"/>
                <a:cs typeface="Times New Roman" panose="02020603050405020304" pitchFamily="18" charset="0"/>
              </a:rPr>
              <a:t> </a:t>
            </a:r>
            <a:r>
              <a:rPr lang="en-GB" sz="2500" dirty="0" err="1" smtClean="0">
                <a:latin typeface="Times New Roman" panose="02020603050405020304" pitchFamily="18" charset="0"/>
                <a:cs typeface="Times New Roman" panose="02020603050405020304" pitchFamily="18" charset="0"/>
              </a:rPr>
              <a:t>Đức</a:t>
            </a:r>
            <a:r>
              <a:rPr lang="en-GB" sz="2500" dirty="0" smtClean="0">
                <a:latin typeface="Times New Roman" panose="02020603050405020304" pitchFamily="18" charset="0"/>
                <a:cs typeface="Times New Roman" panose="02020603050405020304" pitchFamily="18" charset="0"/>
              </a:rPr>
              <a:t> </a:t>
            </a:r>
            <a:r>
              <a:rPr lang="en-GB" sz="2500" dirty="0" err="1" smtClean="0">
                <a:latin typeface="Times New Roman" panose="02020603050405020304" pitchFamily="18" charset="0"/>
                <a:cs typeface="Times New Roman" panose="02020603050405020304" pitchFamily="18" charset="0"/>
              </a:rPr>
              <a:t>Hoàng</a:t>
            </a:r>
            <a:r>
              <a:rPr lang="en-GB" sz="2500" dirty="0" smtClean="0">
                <a:latin typeface="Times New Roman" panose="02020603050405020304" pitchFamily="18" charset="0"/>
                <a:cs typeface="Times New Roman" panose="02020603050405020304" pitchFamily="18" charset="0"/>
              </a:rPr>
              <a:t> Long</a:t>
            </a:r>
            <a:endParaRPr lang="en-GB" sz="2500" dirty="0">
              <a:latin typeface="Times New Roman" panose="02020603050405020304" pitchFamily="18" charset="0"/>
              <a:cs typeface="Times New Roman" panose="02020603050405020304" pitchFamily="18" charset="0"/>
            </a:endParaRPr>
          </a:p>
        </p:txBody>
      </p:sp>
      <p:sp>
        <p:nvSpPr>
          <p:cNvPr id="38" name="TextBox 37"/>
          <p:cNvSpPr txBox="1"/>
          <p:nvPr/>
        </p:nvSpPr>
        <p:spPr>
          <a:xfrm>
            <a:off x="6356896" y="4146512"/>
            <a:ext cx="3691778" cy="384721"/>
          </a:xfrm>
          <a:prstGeom prst="rect">
            <a:avLst/>
          </a:prstGeom>
          <a:noFill/>
        </p:spPr>
        <p:txBody>
          <a:bodyPr wrap="square" lIns="0" tIns="0" rIns="0" bIns="0" rtlCol="0">
            <a:spAutoFit/>
          </a:bodyPr>
          <a:lstStyle/>
          <a:p>
            <a:r>
              <a:rPr lang="en-GB" sz="2500" dirty="0" smtClean="0">
                <a:latin typeface="Times New Roman" panose="02020603050405020304" pitchFamily="18" charset="0"/>
                <a:cs typeface="Times New Roman" panose="02020603050405020304" pitchFamily="18" charset="0"/>
              </a:rPr>
              <a:t>2. </a:t>
            </a:r>
            <a:r>
              <a:rPr lang="en-GB" sz="2500" dirty="0" err="1" smtClean="0">
                <a:latin typeface="Times New Roman" panose="02020603050405020304" pitchFamily="18" charset="0"/>
                <a:cs typeface="Times New Roman" panose="02020603050405020304" pitchFamily="18" charset="0"/>
              </a:rPr>
              <a:t>Nguyễn</a:t>
            </a:r>
            <a:r>
              <a:rPr lang="en-GB" sz="2500" dirty="0" smtClean="0">
                <a:latin typeface="Times New Roman" panose="02020603050405020304" pitchFamily="18" charset="0"/>
                <a:cs typeface="Times New Roman" panose="02020603050405020304" pitchFamily="18" charset="0"/>
              </a:rPr>
              <a:t> </a:t>
            </a:r>
            <a:r>
              <a:rPr lang="en-GB" sz="2500" dirty="0" err="1" smtClean="0">
                <a:latin typeface="Times New Roman" panose="02020603050405020304" pitchFamily="18" charset="0"/>
                <a:cs typeface="Times New Roman" panose="02020603050405020304" pitchFamily="18" charset="0"/>
              </a:rPr>
              <a:t>Phượng</a:t>
            </a:r>
            <a:r>
              <a:rPr lang="en-GB" sz="2500" dirty="0" smtClean="0">
                <a:latin typeface="Times New Roman" panose="02020603050405020304" pitchFamily="18" charset="0"/>
                <a:cs typeface="Times New Roman" panose="02020603050405020304" pitchFamily="18" charset="0"/>
              </a:rPr>
              <a:t> </a:t>
            </a:r>
            <a:r>
              <a:rPr lang="en-GB" sz="2500" dirty="0" err="1" smtClean="0">
                <a:latin typeface="Times New Roman" panose="02020603050405020304" pitchFamily="18" charset="0"/>
                <a:cs typeface="Times New Roman" panose="02020603050405020304" pitchFamily="18" charset="0"/>
              </a:rPr>
              <a:t>Lĩnh</a:t>
            </a:r>
            <a:endParaRPr lang="en-GB" sz="2500" dirty="0">
              <a:latin typeface="Times New Roman" panose="02020603050405020304" pitchFamily="18" charset="0"/>
              <a:cs typeface="Times New Roman" panose="02020603050405020304" pitchFamily="18" charset="0"/>
            </a:endParaRPr>
          </a:p>
        </p:txBody>
      </p:sp>
      <p:sp>
        <p:nvSpPr>
          <p:cNvPr id="40" name="TextBox 39"/>
          <p:cNvSpPr txBox="1"/>
          <p:nvPr/>
        </p:nvSpPr>
        <p:spPr>
          <a:xfrm>
            <a:off x="6356896" y="4916312"/>
            <a:ext cx="3691778" cy="384721"/>
          </a:xfrm>
          <a:prstGeom prst="rect">
            <a:avLst/>
          </a:prstGeom>
          <a:noFill/>
        </p:spPr>
        <p:txBody>
          <a:bodyPr wrap="square" lIns="0" tIns="0" rIns="0" bIns="0" rtlCol="0">
            <a:spAutoFit/>
          </a:bodyPr>
          <a:lstStyle/>
          <a:p>
            <a:r>
              <a:rPr lang="en-GB" sz="2500" dirty="0">
                <a:latin typeface="Times New Roman" panose="02020603050405020304" pitchFamily="18" charset="0"/>
                <a:cs typeface="Times New Roman" panose="02020603050405020304" pitchFamily="18" charset="0"/>
              </a:rPr>
              <a:t>4</a:t>
            </a:r>
            <a:r>
              <a:rPr lang="en-GB" sz="2500" dirty="0" smtClean="0">
                <a:latin typeface="Times New Roman" panose="02020603050405020304" pitchFamily="18" charset="0"/>
                <a:cs typeface="Times New Roman" panose="02020603050405020304" pitchFamily="18" charset="0"/>
              </a:rPr>
              <a:t>. </a:t>
            </a:r>
            <a:r>
              <a:rPr lang="en-GB" sz="2500" dirty="0" err="1" smtClean="0">
                <a:latin typeface="Times New Roman" panose="02020603050405020304" pitchFamily="18" charset="0"/>
                <a:cs typeface="Times New Roman" panose="02020603050405020304" pitchFamily="18" charset="0"/>
              </a:rPr>
              <a:t>Hoàng</a:t>
            </a:r>
            <a:r>
              <a:rPr lang="en-GB" sz="2500" dirty="0" smtClean="0">
                <a:latin typeface="Times New Roman" panose="02020603050405020304" pitchFamily="18" charset="0"/>
                <a:cs typeface="Times New Roman" panose="02020603050405020304" pitchFamily="18" charset="0"/>
              </a:rPr>
              <a:t> </a:t>
            </a:r>
            <a:r>
              <a:rPr lang="en-GB" sz="2500" dirty="0" err="1" smtClean="0">
                <a:latin typeface="Times New Roman" panose="02020603050405020304" pitchFamily="18" charset="0"/>
                <a:cs typeface="Times New Roman" panose="02020603050405020304" pitchFamily="18" charset="0"/>
              </a:rPr>
              <a:t>Trung</a:t>
            </a:r>
            <a:r>
              <a:rPr lang="en-GB" sz="2500" dirty="0" smtClean="0">
                <a:latin typeface="Times New Roman" panose="02020603050405020304" pitchFamily="18" charset="0"/>
                <a:cs typeface="Times New Roman" panose="02020603050405020304" pitchFamily="18" charset="0"/>
              </a:rPr>
              <a:t> Nam</a:t>
            </a:r>
            <a:endParaRPr lang="en-GB" sz="2500" dirty="0">
              <a:latin typeface="Times New Roman" panose="02020603050405020304" pitchFamily="18" charset="0"/>
              <a:cs typeface="Times New Roman" panose="02020603050405020304" pitchFamily="18" charset="0"/>
            </a:endParaRPr>
          </a:p>
        </p:txBody>
      </p:sp>
      <p:sp>
        <p:nvSpPr>
          <p:cNvPr id="42" name="TextBox 41"/>
          <p:cNvSpPr txBox="1"/>
          <p:nvPr/>
        </p:nvSpPr>
        <p:spPr>
          <a:xfrm>
            <a:off x="6356896" y="5300674"/>
            <a:ext cx="3691778" cy="384721"/>
          </a:xfrm>
          <a:prstGeom prst="rect">
            <a:avLst/>
          </a:prstGeom>
          <a:noFill/>
        </p:spPr>
        <p:txBody>
          <a:bodyPr wrap="square" lIns="0" tIns="0" rIns="0" bIns="0" rtlCol="0">
            <a:spAutoFit/>
          </a:bodyPr>
          <a:lstStyle/>
          <a:p>
            <a:r>
              <a:rPr lang="en-GB" sz="2500" dirty="0">
                <a:latin typeface="Times New Roman" panose="02020603050405020304" pitchFamily="18" charset="0"/>
                <a:cs typeface="Times New Roman" panose="02020603050405020304" pitchFamily="18" charset="0"/>
              </a:rPr>
              <a:t>5</a:t>
            </a:r>
            <a:r>
              <a:rPr lang="en-GB" sz="2500" dirty="0" smtClean="0">
                <a:latin typeface="Times New Roman" panose="02020603050405020304" pitchFamily="18" charset="0"/>
                <a:cs typeface="Times New Roman" panose="02020603050405020304" pitchFamily="18" charset="0"/>
              </a:rPr>
              <a:t>. </a:t>
            </a:r>
            <a:r>
              <a:rPr lang="en-GB" sz="2500" dirty="0" err="1" smtClean="0">
                <a:latin typeface="Times New Roman" panose="02020603050405020304" pitchFamily="18" charset="0"/>
                <a:cs typeface="Times New Roman" panose="02020603050405020304" pitchFamily="18" charset="0"/>
              </a:rPr>
              <a:t>Lê</a:t>
            </a:r>
            <a:r>
              <a:rPr lang="en-GB" sz="2500" dirty="0" smtClean="0">
                <a:latin typeface="Times New Roman" panose="02020603050405020304" pitchFamily="18" charset="0"/>
                <a:cs typeface="Times New Roman" panose="02020603050405020304" pitchFamily="18" charset="0"/>
              </a:rPr>
              <a:t> </a:t>
            </a:r>
            <a:r>
              <a:rPr lang="en-GB" sz="2500" dirty="0" err="1" smtClean="0">
                <a:latin typeface="Times New Roman" panose="02020603050405020304" pitchFamily="18" charset="0"/>
                <a:cs typeface="Times New Roman" panose="02020603050405020304" pitchFamily="18" charset="0"/>
              </a:rPr>
              <a:t>Nguyễn</a:t>
            </a:r>
            <a:r>
              <a:rPr lang="en-GB" sz="2500" dirty="0" smtClean="0">
                <a:latin typeface="Times New Roman" panose="02020603050405020304" pitchFamily="18" charset="0"/>
                <a:cs typeface="Times New Roman" panose="02020603050405020304" pitchFamily="18" charset="0"/>
              </a:rPr>
              <a:t> </a:t>
            </a:r>
            <a:r>
              <a:rPr lang="en-GB" sz="2500" dirty="0" err="1" smtClean="0">
                <a:latin typeface="Times New Roman" panose="02020603050405020304" pitchFamily="18" charset="0"/>
                <a:cs typeface="Times New Roman" panose="02020603050405020304" pitchFamily="18" charset="0"/>
              </a:rPr>
              <a:t>Nhạc</a:t>
            </a:r>
            <a:endParaRPr lang="en-GB" sz="2500" dirty="0">
              <a:latin typeface="Times New Roman" panose="02020603050405020304" pitchFamily="18" charset="0"/>
              <a:cs typeface="Times New Roman" panose="02020603050405020304" pitchFamily="18" charset="0"/>
            </a:endParaRPr>
          </a:p>
        </p:txBody>
      </p:sp>
      <p:sp>
        <p:nvSpPr>
          <p:cNvPr id="16" name="TextBox 15"/>
          <p:cNvSpPr txBox="1"/>
          <p:nvPr/>
        </p:nvSpPr>
        <p:spPr>
          <a:xfrm>
            <a:off x="6356896" y="2966668"/>
            <a:ext cx="5035640" cy="769441"/>
          </a:xfrm>
          <a:prstGeom prst="rect">
            <a:avLst/>
          </a:prstGeom>
          <a:noFill/>
        </p:spPr>
        <p:txBody>
          <a:bodyPr wrap="square" lIns="0" tIns="0" rIns="0" bIns="0" rtlCol="0">
            <a:spAutoFit/>
          </a:bodyPr>
          <a:lstStyle/>
          <a:p>
            <a:r>
              <a:rPr lang="en-GB" sz="2500" dirty="0" err="1" smtClean="0">
                <a:latin typeface="Times New Roman" panose="02020603050405020304" pitchFamily="18" charset="0"/>
                <a:cs typeface="Times New Roman" panose="02020603050405020304" pitchFamily="18" charset="0"/>
              </a:rPr>
              <a:t>Nhóm</a:t>
            </a:r>
            <a:r>
              <a:rPr lang="en-GB" sz="2500" dirty="0" smtClean="0">
                <a:latin typeface="Times New Roman" panose="02020603050405020304" pitchFamily="18" charset="0"/>
                <a:cs typeface="Times New Roman" panose="02020603050405020304" pitchFamily="18" charset="0"/>
              </a:rPr>
              <a:t> 4</a:t>
            </a:r>
            <a:br>
              <a:rPr lang="en-GB" sz="2500" dirty="0" smtClean="0">
                <a:latin typeface="Times New Roman" panose="02020603050405020304" pitchFamily="18" charset="0"/>
                <a:cs typeface="Times New Roman" panose="02020603050405020304" pitchFamily="18" charset="0"/>
              </a:rPr>
            </a:br>
            <a:r>
              <a:rPr lang="en-GB" sz="2500" dirty="0" err="1" smtClean="0">
                <a:latin typeface="Times New Roman" panose="02020603050405020304" pitchFamily="18" charset="0"/>
                <a:cs typeface="Times New Roman" panose="02020603050405020304" pitchFamily="18" charset="0"/>
              </a:rPr>
              <a:t>Thành</a:t>
            </a:r>
            <a:r>
              <a:rPr lang="en-GB" sz="2500" dirty="0" smtClean="0">
                <a:latin typeface="Times New Roman" panose="02020603050405020304" pitchFamily="18" charset="0"/>
                <a:cs typeface="Times New Roman" panose="02020603050405020304" pitchFamily="18" charset="0"/>
              </a:rPr>
              <a:t> </a:t>
            </a:r>
            <a:r>
              <a:rPr lang="en-GB" sz="2500" dirty="0" err="1" smtClean="0">
                <a:latin typeface="Times New Roman" panose="02020603050405020304" pitchFamily="18" charset="0"/>
                <a:cs typeface="Times New Roman" panose="02020603050405020304" pitchFamily="18" charset="0"/>
              </a:rPr>
              <a:t>viên</a:t>
            </a:r>
            <a:r>
              <a:rPr lang="en-GB" sz="2500" dirty="0" smtClean="0">
                <a:latin typeface="Times New Roman" panose="02020603050405020304" pitchFamily="18" charset="0"/>
                <a:cs typeface="Times New Roman" panose="02020603050405020304" pitchFamily="18" charset="0"/>
              </a:rPr>
              <a:t>:</a:t>
            </a:r>
            <a:endParaRPr lang="en-GB" sz="2500" dirty="0">
              <a:latin typeface="Times New Roman" panose="02020603050405020304" pitchFamily="18" charset="0"/>
              <a:cs typeface="Times New Roman" panose="02020603050405020304" pitchFamily="18" charset="0"/>
            </a:endParaRPr>
          </a:p>
        </p:txBody>
      </p:sp>
      <p:sp>
        <p:nvSpPr>
          <p:cNvPr id="2" name="Date Placeholder 1"/>
          <p:cNvSpPr>
            <a:spLocks noGrp="1"/>
          </p:cNvSpPr>
          <p:nvPr>
            <p:ph type="dt" sz="half" idx="10"/>
          </p:nvPr>
        </p:nvSpPr>
        <p:spPr/>
        <p:txBody>
          <a:bodyPr/>
          <a:lstStyle/>
          <a:p>
            <a:fld id="{5101338C-1551-484D-8040-A49D6241226D}" type="datetime1">
              <a:rPr lang="en-US" smtClean="0"/>
              <a:t>11/25/2015</a:t>
            </a:fld>
            <a:endParaRPr lang="en-US"/>
          </a:p>
        </p:txBody>
      </p:sp>
      <p:sp>
        <p:nvSpPr>
          <p:cNvPr id="3" name="Footer Placeholder 2"/>
          <p:cNvSpPr>
            <a:spLocks noGrp="1"/>
          </p:cNvSpPr>
          <p:nvPr>
            <p:ph type="ftr" sz="quarter" idx="11"/>
          </p:nvPr>
        </p:nvSpPr>
        <p:spPr/>
        <p:txBody>
          <a:bodyPr/>
          <a:lstStyle/>
          <a:p>
            <a:r>
              <a:rPr lang="en-US" smtClean="0"/>
              <a:t>Nhóm 4</a:t>
            </a:r>
            <a:endParaRPr lang="en-US"/>
          </a:p>
        </p:txBody>
      </p:sp>
      <p:sp>
        <p:nvSpPr>
          <p:cNvPr id="4" name="Slide Number Placeholder 3"/>
          <p:cNvSpPr>
            <a:spLocks noGrp="1"/>
          </p:cNvSpPr>
          <p:nvPr>
            <p:ph type="sldNum" sz="quarter" idx="12"/>
          </p:nvPr>
        </p:nvSpPr>
        <p:spPr/>
        <p:txBody>
          <a:bodyPr/>
          <a:lstStyle/>
          <a:p>
            <a:fld id="{1F51628B-B711-4D44-8D35-0F575EAEB34E}" type="slidenum">
              <a:rPr lang="en-US" smtClean="0"/>
              <a:t>1</a:t>
            </a:fld>
            <a:endParaRPr lang="en-US"/>
          </a:p>
        </p:txBody>
      </p:sp>
    </p:spTree>
    <p:extLst>
      <p:ext uri="{BB962C8B-B14F-4D97-AF65-F5344CB8AC3E}">
        <p14:creationId xmlns:p14="http://schemas.microsoft.com/office/powerpoint/2010/main" val="8669546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Sử</a:t>
            </a:r>
            <a:r>
              <a:rPr lang="en-US" dirty="0" smtClean="0"/>
              <a:t> </a:t>
            </a:r>
            <a:r>
              <a:rPr lang="en-US" dirty="0" err="1" smtClean="0"/>
              <a:t>dụng</a:t>
            </a:r>
            <a:r>
              <a:rPr lang="en-US" dirty="0" smtClean="0"/>
              <a:t> </a:t>
            </a:r>
            <a:r>
              <a:rPr lang="en-US" dirty="0" err="1" smtClean="0"/>
              <a:t>luật</a:t>
            </a:r>
            <a:r>
              <a:rPr lang="en-US" dirty="0" smtClean="0"/>
              <a:t> </a:t>
            </a:r>
            <a:r>
              <a:rPr lang="en-US" dirty="0" err="1" smtClean="0"/>
              <a:t>và</a:t>
            </a:r>
            <a:r>
              <a:rPr lang="en-US" dirty="0" smtClean="0"/>
              <a:t> </a:t>
            </a:r>
            <a:r>
              <a:rPr lang="en-US" dirty="0" err="1" smtClean="0"/>
              <a:t>suy</a:t>
            </a:r>
            <a:r>
              <a:rPr lang="en-US" dirty="0" smtClean="0"/>
              <a:t> </a:t>
            </a:r>
            <a:r>
              <a:rPr lang="en-US" dirty="0" err="1" smtClean="0"/>
              <a:t>dẫn</a:t>
            </a:r>
            <a:r>
              <a:rPr lang="en-US" dirty="0" smtClean="0"/>
              <a:t> </a:t>
            </a:r>
            <a:r>
              <a:rPr lang="en-US" dirty="0" err="1" smtClean="0"/>
              <a:t>trong</a:t>
            </a:r>
            <a:r>
              <a:rPr lang="en-US" dirty="0" smtClean="0"/>
              <a:t> RDF</a:t>
            </a:r>
            <a:endParaRPr lang="en-US" dirty="0"/>
          </a:p>
        </p:txBody>
      </p:sp>
      <p:sp>
        <p:nvSpPr>
          <p:cNvPr id="3" name="Content Placeholder 2"/>
          <p:cNvSpPr>
            <a:spLocks noGrp="1"/>
          </p:cNvSpPr>
          <p:nvPr>
            <p:ph idx="1"/>
          </p:nvPr>
        </p:nvSpPr>
        <p:spPr/>
        <p:txBody>
          <a:bodyPr/>
          <a:lstStyle/>
          <a:p>
            <a:r>
              <a:rPr lang="en-US" dirty="0" err="1" smtClean="0"/>
              <a:t>Mỗi</a:t>
            </a:r>
            <a:r>
              <a:rPr lang="en-US" dirty="0" smtClean="0"/>
              <a:t> graph store </a:t>
            </a:r>
            <a:r>
              <a:rPr lang="en-US" dirty="0" err="1" smtClean="0"/>
              <a:t>đều</a:t>
            </a:r>
            <a:r>
              <a:rPr lang="en-US" dirty="0" smtClean="0"/>
              <a:t> </a:t>
            </a:r>
            <a:r>
              <a:rPr lang="en-US" dirty="0" err="1" smtClean="0"/>
              <a:t>sử</a:t>
            </a:r>
            <a:r>
              <a:rPr lang="en-US" dirty="0" smtClean="0"/>
              <a:t> </a:t>
            </a:r>
            <a:r>
              <a:rPr lang="en-US" dirty="0" err="1" smtClean="0"/>
              <a:t>dụng</a:t>
            </a:r>
            <a:r>
              <a:rPr lang="en-US" dirty="0" smtClean="0"/>
              <a:t> 1 </a:t>
            </a:r>
            <a:r>
              <a:rPr lang="en-US" dirty="0" err="1" smtClean="0"/>
              <a:t>số</a:t>
            </a:r>
            <a:r>
              <a:rPr lang="en-US" dirty="0" smtClean="0"/>
              <a:t> </a:t>
            </a:r>
            <a:r>
              <a:rPr lang="en-US" dirty="0" err="1" smtClean="0"/>
              <a:t>thuật</a:t>
            </a:r>
            <a:r>
              <a:rPr lang="en-US" dirty="0" smtClean="0"/>
              <a:t> </a:t>
            </a:r>
            <a:r>
              <a:rPr lang="en-US" dirty="0" err="1" smtClean="0"/>
              <a:t>ngữ</a:t>
            </a:r>
            <a:r>
              <a:rPr lang="en-US" dirty="0" smtClean="0"/>
              <a:t>.  </a:t>
            </a:r>
          </a:p>
          <a:p>
            <a:r>
              <a:rPr lang="en-US" dirty="0" smtClean="0"/>
              <a:t>RDF </a:t>
            </a:r>
            <a:r>
              <a:rPr lang="en-US" dirty="0" err="1" smtClean="0"/>
              <a:t>sử</a:t>
            </a:r>
            <a:r>
              <a:rPr lang="en-US" dirty="0" smtClean="0"/>
              <a:t> </a:t>
            </a:r>
            <a:r>
              <a:rPr lang="en-US" dirty="0" err="1" smtClean="0"/>
              <a:t>dụng</a:t>
            </a:r>
            <a:r>
              <a:rPr lang="en-US" dirty="0" smtClean="0"/>
              <a:t> </a:t>
            </a:r>
            <a:r>
              <a:rPr lang="en-US" dirty="0" err="1" smtClean="0"/>
              <a:t>đồ</a:t>
            </a:r>
            <a:r>
              <a:rPr lang="en-US" dirty="0" smtClean="0"/>
              <a:t> </a:t>
            </a:r>
            <a:r>
              <a:rPr lang="en-US" dirty="0" err="1" smtClean="0"/>
              <a:t>thị</a:t>
            </a:r>
            <a:r>
              <a:rPr lang="en-US" dirty="0" smtClean="0"/>
              <a:t> </a:t>
            </a:r>
            <a:r>
              <a:rPr lang="en-US" dirty="0" err="1" smtClean="0"/>
              <a:t>có</a:t>
            </a:r>
            <a:r>
              <a:rPr lang="en-US" dirty="0" smtClean="0"/>
              <a:t> </a:t>
            </a:r>
            <a:r>
              <a:rPr lang="en-US" dirty="0" err="1" smtClean="0"/>
              <a:t>hướng</a:t>
            </a:r>
            <a:r>
              <a:rPr lang="en-US" dirty="0" smtClean="0"/>
              <a:t> </a:t>
            </a:r>
            <a:r>
              <a:rPr lang="en-US" dirty="0" err="1" smtClean="0"/>
              <a:t>để</a:t>
            </a:r>
            <a:r>
              <a:rPr lang="en-US" dirty="0" smtClean="0"/>
              <a:t> </a:t>
            </a:r>
            <a:r>
              <a:rPr lang="en-US" dirty="0" err="1" smtClean="0"/>
              <a:t>mô</a:t>
            </a:r>
            <a:r>
              <a:rPr lang="en-US" dirty="0" smtClean="0"/>
              <a:t> </a:t>
            </a:r>
            <a:r>
              <a:rPr lang="en-US" dirty="0" err="1" smtClean="0"/>
              <a:t>hình</a:t>
            </a:r>
            <a:r>
              <a:rPr lang="en-US" dirty="0"/>
              <a:t/>
            </a:r>
            <a:br>
              <a:rPr lang="en-US" dirty="0"/>
            </a:br>
            <a:r>
              <a:rPr lang="en-US" dirty="0" err="1" smtClean="0"/>
              <a:t>mối</a:t>
            </a:r>
            <a:r>
              <a:rPr lang="en-US" dirty="0" smtClean="0"/>
              <a:t> </a:t>
            </a:r>
            <a:r>
              <a:rPr lang="en-US" dirty="0" err="1" smtClean="0"/>
              <a:t>quan</a:t>
            </a:r>
            <a:r>
              <a:rPr lang="en-US" dirty="0" smtClean="0"/>
              <a:t> </a:t>
            </a:r>
            <a:r>
              <a:rPr lang="en-US" dirty="0" err="1" smtClean="0"/>
              <a:t>hệ</a:t>
            </a:r>
            <a:r>
              <a:rPr lang="en-US" dirty="0" smtClean="0"/>
              <a:t> </a:t>
            </a:r>
            <a:r>
              <a:rPr lang="en-US" dirty="0" err="1" smtClean="0"/>
              <a:t>giữa</a:t>
            </a:r>
            <a:r>
              <a:rPr lang="en-US" dirty="0" smtClean="0"/>
              <a:t> </a:t>
            </a:r>
            <a:r>
              <a:rPr lang="en-US" dirty="0" err="1" smtClean="0"/>
              <a:t>nút</a:t>
            </a:r>
            <a:r>
              <a:rPr lang="en-US" dirty="0" smtClean="0"/>
              <a:t> </a:t>
            </a:r>
            <a:r>
              <a:rPr lang="en-US" dirty="0" err="1" smtClean="0"/>
              <a:t>nguồn</a:t>
            </a:r>
            <a:r>
              <a:rPr lang="en-US" dirty="0" smtClean="0"/>
              <a:t> </a:t>
            </a:r>
            <a:r>
              <a:rPr lang="en-US" dirty="0" err="1" smtClean="0"/>
              <a:t>và</a:t>
            </a:r>
            <a:r>
              <a:rPr lang="en-US" dirty="0" smtClean="0"/>
              <a:t> </a:t>
            </a:r>
            <a:r>
              <a:rPr lang="en-US" dirty="0" err="1" smtClean="0"/>
              <a:t>nút</a:t>
            </a:r>
            <a:r>
              <a:rPr lang="en-US" dirty="0" smtClean="0"/>
              <a:t> </a:t>
            </a:r>
            <a:r>
              <a:rPr lang="en-US" dirty="0" err="1" smtClean="0"/>
              <a:t>đích</a:t>
            </a:r>
            <a:endParaRPr lang="en-US" dirty="0"/>
          </a:p>
          <a:p>
            <a:endParaRPr lang="en-US" dirty="0" smtClean="0"/>
          </a:p>
          <a:p>
            <a:r>
              <a:rPr lang="en-US" dirty="0" err="1" smtClean="0"/>
              <a:t>Các</a:t>
            </a:r>
            <a:r>
              <a:rPr lang="en-US" dirty="0" smtClean="0"/>
              <a:t> </a:t>
            </a:r>
            <a:r>
              <a:rPr lang="en-US" dirty="0" err="1" smtClean="0"/>
              <a:t>thuật</a:t>
            </a:r>
            <a:r>
              <a:rPr lang="en-US" dirty="0" smtClean="0"/>
              <a:t> </a:t>
            </a:r>
            <a:r>
              <a:rPr lang="en-US" dirty="0" err="1" smtClean="0"/>
              <a:t>ngữ</a:t>
            </a:r>
            <a:r>
              <a:rPr lang="en-US" dirty="0" smtClean="0"/>
              <a:t> </a:t>
            </a:r>
            <a:r>
              <a:rPr lang="en-US" dirty="0" err="1" smtClean="0"/>
              <a:t>này</a:t>
            </a:r>
            <a:r>
              <a:rPr lang="en-US" dirty="0" smtClean="0"/>
              <a:t> </a:t>
            </a:r>
            <a:r>
              <a:rPr lang="en-US" dirty="0" err="1" smtClean="0"/>
              <a:t>là</a:t>
            </a:r>
            <a:r>
              <a:rPr lang="en-US" dirty="0" smtClean="0"/>
              <a:t> </a:t>
            </a:r>
            <a:r>
              <a:rPr lang="en-US" dirty="0" err="1" smtClean="0"/>
              <a:t>các</a:t>
            </a:r>
            <a:r>
              <a:rPr lang="en-US" dirty="0" smtClean="0"/>
              <a:t> </a:t>
            </a:r>
            <a:r>
              <a:rPr lang="en-US" dirty="0" err="1" smtClean="0"/>
              <a:t>định</a:t>
            </a:r>
            <a:r>
              <a:rPr lang="en-US" dirty="0" smtClean="0"/>
              <a:t> </a:t>
            </a:r>
            <a:r>
              <a:rPr lang="en-US" dirty="0" err="1" smtClean="0"/>
              <a:t>danh</a:t>
            </a:r>
            <a:r>
              <a:rPr lang="en-US" dirty="0" smtClean="0"/>
              <a:t> </a:t>
            </a:r>
            <a:r>
              <a:rPr lang="en-US" dirty="0" err="1" smtClean="0"/>
              <a:t>cho</a:t>
            </a:r>
            <a:r>
              <a:rPr lang="en-US" dirty="0" smtClean="0"/>
              <a:t> </a:t>
            </a:r>
            <a:r>
              <a:rPr lang="en-US" dirty="0" err="1" smtClean="0"/>
              <a:t>các</a:t>
            </a:r>
            <a:r>
              <a:rPr lang="en-US" dirty="0" smtClean="0"/>
              <a:t> </a:t>
            </a:r>
            <a:r>
              <a:rPr lang="en-US" dirty="0" err="1" smtClean="0"/>
              <a:t>nút</a:t>
            </a:r>
            <a:r>
              <a:rPr lang="en-US" dirty="0" smtClean="0"/>
              <a:t>, </a:t>
            </a:r>
            <a:r>
              <a:rPr lang="en-US" dirty="0" err="1" smtClean="0"/>
              <a:t>các</a:t>
            </a:r>
            <a:r>
              <a:rPr lang="en-US" dirty="0" smtClean="0"/>
              <a:t> </a:t>
            </a:r>
            <a:r>
              <a:rPr lang="en-US" dirty="0" err="1" smtClean="0"/>
              <a:t>cạnh</a:t>
            </a:r>
            <a:r>
              <a:rPr lang="en-US" dirty="0" smtClean="0"/>
              <a:t>.</a:t>
            </a:r>
          </a:p>
          <a:p>
            <a:r>
              <a:rPr lang="en-US" dirty="0" err="1" smtClean="0"/>
              <a:t>Với</a:t>
            </a:r>
            <a:r>
              <a:rPr lang="en-US" dirty="0" smtClean="0"/>
              <a:t> </a:t>
            </a:r>
            <a:r>
              <a:rPr lang="en-US" dirty="0" err="1" smtClean="0"/>
              <a:t>bối</a:t>
            </a:r>
            <a:r>
              <a:rPr lang="en-US" dirty="0" smtClean="0"/>
              <a:t> </a:t>
            </a:r>
            <a:r>
              <a:rPr lang="en-US" dirty="0" err="1" smtClean="0"/>
              <a:t>cảnh</a:t>
            </a:r>
            <a:r>
              <a:rPr lang="en-US" dirty="0" smtClean="0"/>
              <a:t>, </a:t>
            </a:r>
            <a:r>
              <a:rPr lang="en-US" dirty="0" err="1" smtClean="0"/>
              <a:t>tình</a:t>
            </a:r>
            <a:r>
              <a:rPr lang="en-US" dirty="0" smtClean="0"/>
              <a:t> </a:t>
            </a:r>
            <a:r>
              <a:rPr lang="en-US" dirty="0" err="1" smtClean="0"/>
              <a:t>huống</a:t>
            </a:r>
            <a:r>
              <a:rPr lang="en-US" dirty="0" smtClean="0"/>
              <a:t>, </a:t>
            </a:r>
            <a:r>
              <a:rPr lang="en-US" dirty="0" err="1" smtClean="0"/>
              <a:t>địa</a:t>
            </a:r>
            <a:r>
              <a:rPr lang="en-US" dirty="0" smtClean="0"/>
              <a:t> </a:t>
            </a:r>
            <a:r>
              <a:rPr lang="en-US" dirty="0" err="1" smtClean="0"/>
              <a:t>điểm</a:t>
            </a:r>
            <a:r>
              <a:rPr lang="en-US" dirty="0" smtClean="0"/>
              <a:t>,… </a:t>
            </a:r>
            <a:r>
              <a:rPr lang="en-US" dirty="0" err="1" smtClean="0"/>
              <a:t>sử</a:t>
            </a:r>
            <a:r>
              <a:rPr lang="en-US" dirty="0" smtClean="0"/>
              <a:t> </a:t>
            </a:r>
            <a:r>
              <a:rPr lang="en-US" dirty="0" err="1" smtClean="0"/>
              <a:t>dụng</a:t>
            </a:r>
            <a:r>
              <a:rPr lang="en-US" dirty="0" smtClean="0"/>
              <a:t> </a:t>
            </a:r>
            <a:r>
              <a:rPr lang="en-US" dirty="0" err="1" smtClean="0"/>
              <a:t>khác</a:t>
            </a:r>
            <a:r>
              <a:rPr lang="en-US" dirty="0" smtClean="0"/>
              <a:t> </a:t>
            </a:r>
            <a:r>
              <a:rPr lang="en-US" dirty="0" err="1" smtClean="0"/>
              <a:t>nhau</a:t>
            </a:r>
            <a:r>
              <a:rPr lang="en-US" dirty="0" smtClean="0"/>
              <a:t> </a:t>
            </a:r>
            <a:r>
              <a:rPr lang="en-US" dirty="0" err="1" smtClean="0"/>
              <a:t>thì</a:t>
            </a:r>
            <a:r>
              <a:rPr lang="en-US" dirty="0" smtClean="0"/>
              <a:t> </a:t>
            </a:r>
            <a:r>
              <a:rPr lang="en-US" dirty="0" err="1" smtClean="0"/>
              <a:t>thuật</a:t>
            </a:r>
            <a:r>
              <a:rPr lang="en-US" dirty="0" smtClean="0"/>
              <a:t> </a:t>
            </a:r>
            <a:r>
              <a:rPr lang="en-US" dirty="0" err="1" smtClean="0"/>
              <a:t>ngữ</a:t>
            </a:r>
            <a:r>
              <a:rPr lang="en-US" dirty="0" smtClean="0"/>
              <a:t> </a:t>
            </a:r>
            <a:r>
              <a:rPr lang="en-US" dirty="0" err="1" smtClean="0"/>
              <a:t>sử</a:t>
            </a:r>
            <a:r>
              <a:rPr lang="en-US" dirty="0" smtClean="0"/>
              <a:t> </a:t>
            </a:r>
            <a:r>
              <a:rPr lang="en-US" dirty="0" err="1" smtClean="0"/>
              <a:t>dụng</a:t>
            </a:r>
            <a:r>
              <a:rPr lang="en-US" dirty="0" smtClean="0"/>
              <a:t> </a:t>
            </a:r>
            <a:r>
              <a:rPr lang="en-US" dirty="0" err="1" smtClean="0"/>
              <a:t>cũng</a:t>
            </a:r>
            <a:r>
              <a:rPr lang="en-US" dirty="0" smtClean="0"/>
              <a:t> </a:t>
            </a:r>
            <a:r>
              <a:rPr lang="en-US" dirty="0" err="1" smtClean="0"/>
              <a:t>sẽ</a:t>
            </a:r>
            <a:r>
              <a:rPr lang="en-US" dirty="0" smtClean="0"/>
              <a:t> </a:t>
            </a:r>
            <a:r>
              <a:rPr lang="en-US" dirty="0" err="1" smtClean="0"/>
              <a:t>khác</a:t>
            </a:r>
            <a:r>
              <a:rPr lang="en-US" dirty="0" smtClean="0"/>
              <a:t> </a:t>
            </a:r>
            <a:r>
              <a:rPr lang="en-US" dirty="0" err="1" smtClean="0"/>
              <a:t>nhau</a:t>
            </a:r>
            <a:r>
              <a:rPr lang="en-US" dirty="0" smtClean="0"/>
              <a:t>.</a:t>
            </a:r>
          </a:p>
        </p:txBody>
      </p:sp>
      <p:sp>
        <p:nvSpPr>
          <p:cNvPr id="5" name="Oval 4"/>
          <p:cNvSpPr/>
          <p:nvPr/>
        </p:nvSpPr>
        <p:spPr>
          <a:xfrm>
            <a:off x="8362960" y="2375813"/>
            <a:ext cx="1413164" cy="712519"/>
          </a:xfrm>
          <a:prstGeom prst="ellipse">
            <a:avLst/>
          </a:prstGeom>
          <a:solidFill>
            <a:schemeClr val="accent1">
              <a:lumMod val="20000"/>
              <a:lumOff val="8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solidFill>
                  <a:schemeClr val="tx1"/>
                </a:solidFill>
              </a:rPr>
              <a:t>A</a:t>
            </a:r>
            <a:endParaRPr lang="en-US" sz="3000" dirty="0">
              <a:solidFill>
                <a:schemeClr val="tx1"/>
              </a:solidFill>
            </a:endParaRPr>
          </a:p>
        </p:txBody>
      </p:sp>
      <p:sp>
        <p:nvSpPr>
          <p:cNvPr id="7" name="Oval 6"/>
          <p:cNvSpPr/>
          <p:nvPr/>
        </p:nvSpPr>
        <p:spPr>
          <a:xfrm>
            <a:off x="10504832" y="230188"/>
            <a:ext cx="1413164" cy="712519"/>
          </a:xfrm>
          <a:prstGeom prst="ellipse">
            <a:avLst/>
          </a:prstGeom>
          <a:solidFill>
            <a:schemeClr val="accent1">
              <a:lumMod val="20000"/>
              <a:lumOff val="8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a:t>
            </a:r>
            <a:endParaRPr lang="en-US" dirty="0">
              <a:solidFill>
                <a:schemeClr val="tx1"/>
              </a:solidFill>
            </a:endParaRPr>
          </a:p>
        </p:txBody>
      </p:sp>
      <p:cxnSp>
        <p:nvCxnSpPr>
          <p:cNvPr id="12" name="Straight Arrow Connector 11"/>
          <p:cNvCxnSpPr>
            <a:endCxn id="7" idx="2"/>
          </p:cNvCxnSpPr>
          <p:nvPr/>
        </p:nvCxnSpPr>
        <p:spPr>
          <a:xfrm flipV="1">
            <a:off x="9195982" y="586448"/>
            <a:ext cx="1308850" cy="182607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2" name="TextBox 21"/>
          <p:cNvSpPr txBox="1"/>
          <p:nvPr/>
        </p:nvSpPr>
        <p:spPr>
          <a:xfrm>
            <a:off x="8805281" y="1267544"/>
            <a:ext cx="1613912" cy="477054"/>
          </a:xfrm>
          <a:prstGeom prst="rect">
            <a:avLst/>
          </a:prstGeom>
          <a:noFill/>
        </p:spPr>
        <p:txBody>
          <a:bodyPr wrap="square" rtlCol="0">
            <a:spAutoFit/>
          </a:bodyPr>
          <a:lstStyle/>
          <a:p>
            <a:r>
              <a:rPr lang="en-US" sz="2500" dirty="0" err="1" smtClean="0"/>
              <a:t>Là</a:t>
            </a:r>
            <a:r>
              <a:rPr lang="en-US" sz="2500" dirty="0" smtClean="0"/>
              <a:t> </a:t>
            </a:r>
            <a:r>
              <a:rPr lang="en-US" sz="2500" dirty="0" err="1" smtClean="0"/>
              <a:t>anh</a:t>
            </a:r>
            <a:r>
              <a:rPr lang="en-US" sz="2500" dirty="0" smtClean="0"/>
              <a:t> </a:t>
            </a:r>
            <a:r>
              <a:rPr lang="en-US" sz="2500" dirty="0" err="1" smtClean="0"/>
              <a:t>của</a:t>
            </a:r>
            <a:endParaRPr lang="en-US" sz="2500" dirty="0"/>
          </a:p>
        </p:txBody>
      </p:sp>
      <p:sp>
        <p:nvSpPr>
          <p:cNvPr id="23" name="TextBox 22"/>
          <p:cNvSpPr txBox="1"/>
          <p:nvPr/>
        </p:nvSpPr>
        <p:spPr>
          <a:xfrm>
            <a:off x="9784788" y="1844708"/>
            <a:ext cx="2111475" cy="477054"/>
          </a:xfrm>
          <a:prstGeom prst="rect">
            <a:avLst/>
          </a:prstGeom>
          <a:noFill/>
        </p:spPr>
        <p:txBody>
          <a:bodyPr wrap="none" rtlCol="0">
            <a:spAutoFit/>
          </a:bodyPr>
          <a:lstStyle/>
          <a:p>
            <a:r>
              <a:rPr lang="en-US" sz="2500" dirty="0" err="1" smtClean="0"/>
              <a:t>Là</a:t>
            </a:r>
            <a:r>
              <a:rPr lang="en-US" sz="2500" dirty="0" smtClean="0"/>
              <a:t> </a:t>
            </a:r>
            <a:r>
              <a:rPr lang="en-US" sz="2500" dirty="0" err="1" smtClean="0"/>
              <a:t>chủ</a:t>
            </a:r>
            <a:r>
              <a:rPr lang="en-US" sz="2500" dirty="0" smtClean="0"/>
              <a:t> </a:t>
            </a:r>
            <a:r>
              <a:rPr lang="en-US" sz="2500" dirty="0" err="1" smtClean="0"/>
              <a:t>nhà</a:t>
            </a:r>
            <a:r>
              <a:rPr lang="en-US" sz="2500" dirty="0" smtClean="0"/>
              <a:t> </a:t>
            </a:r>
            <a:r>
              <a:rPr lang="en-US" sz="2500" dirty="0" err="1" smtClean="0"/>
              <a:t>của</a:t>
            </a:r>
            <a:endParaRPr lang="en-US" sz="2500" dirty="0"/>
          </a:p>
        </p:txBody>
      </p:sp>
      <p:cxnSp>
        <p:nvCxnSpPr>
          <p:cNvPr id="39" name="Straight Arrow Connector 38"/>
          <p:cNvCxnSpPr>
            <a:stCxn id="7" idx="4"/>
            <a:endCxn id="5" idx="6"/>
          </p:cNvCxnSpPr>
          <p:nvPr/>
        </p:nvCxnSpPr>
        <p:spPr>
          <a:xfrm flipH="1">
            <a:off x="9776124" y="942707"/>
            <a:ext cx="1435290" cy="178936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4" name="Date Placeholder 3"/>
          <p:cNvSpPr>
            <a:spLocks noGrp="1"/>
          </p:cNvSpPr>
          <p:nvPr>
            <p:ph type="dt" sz="half" idx="10"/>
          </p:nvPr>
        </p:nvSpPr>
        <p:spPr/>
        <p:txBody>
          <a:bodyPr/>
          <a:lstStyle/>
          <a:p>
            <a:fld id="{515641B5-8BAC-4742-A1AF-6129DBD3FCF8}" type="datetime1">
              <a:rPr lang="en-US" smtClean="0"/>
              <a:t>11/25/2015</a:t>
            </a:fld>
            <a:endParaRPr lang="en-US"/>
          </a:p>
        </p:txBody>
      </p:sp>
      <p:sp>
        <p:nvSpPr>
          <p:cNvPr id="6" name="Footer Placeholder 5"/>
          <p:cNvSpPr>
            <a:spLocks noGrp="1"/>
          </p:cNvSpPr>
          <p:nvPr>
            <p:ph type="ftr" sz="quarter" idx="11"/>
          </p:nvPr>
        </p:nvSpPr>
        <p:spPr/>
        <p:txBody>
          <a:bodyPr/>
          <a:lstStyle/>
          <a:p>
            <a:r>
              <a:rPr lang="en-US" smtClean="0"/>
              <a:t>Nhóm 4</a:t>
            </a:r>
            <a:endParaRPr lang="en-US"/>
          </a:p>
        </p:txBody>
      </p:sp>
      <p:sp>
        <p:nvSpPr>
          <p:cNvPr id="8" name="Slide Number Placeholder 7"/>
          <p:cNvSpPr>
            <a:spLocks noGrp="1"/>
          </p:cNvSpPr>
          <p:nvPr>
            <p:ph type="sldNum" sz="quarter" idx="12"/>
          </p:nvPr>
        </p:nvSpPr>
        <p:spPr/>
        <p:txBody>
          <a:bodyPr/>
          <a:lstStyle/>
          <a:p>
            <a:fld id="{1F51628B-B711-4D44-8D35-0F575EAEB34E}" type="slidenum">
              <a:rPr lang="en-US" smtClean="0"/>
              <a:t>10</a:t>
            </a:fld>
            <a:endParaRPr lang="en-US"/>
          </a:p>
        </p:txBody>
      </p:sp>
    </p:spTree>
    <p:extLst>
      <p:ext uri="{BB962C8B-B14F-4D97-AF65-F5344CB8AC3E}">
        <p14:creationId xmlns:p14="http://schemas.microsoft.com/office/powerpoint/2010/main" val="218867292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Sử</a:t>
            </a:r>
            <a:r>
              <a:rPr lang="en-US" dirty="0"/>
              <a:t> </a:t>
            </a:r>
            <a:r>
              <a:rPr lang="en-US" dirty="0" err="1"/>
              <a:t>dụng</a:t>
            </a:r>
            <a:r>
              <a:rPr lang="en-US" dirty="0"/>
              <a:t> </a:t>
            </a:r>
            <a:r>
              <a:rPr lang="en-US" dirty="0" err="1"/>
              <a:t>luật</a:t>
            </a:r>
            <a:r>
              <a:rPr lang="en-US" dirty="0"/>
              <a:t> </a:t>
            </a:r>
            <a:r>
              <a:rPr lang="en-US" dirty="0" err="1"/>
              <a:t>và</a:t>
            </a:r>
            <a:r>
              <a:rPr lang="en-US" dirty="0"/>
              <a:t> </a:t>
            </a:r>
            <a:r>
              <a:rPr lang="en-US" dirty="0" err="1"/>
              <a:t>suy</a:t>
            </a:r>
            <a:r>
              <a:rPr lang="en-US" dirty="0"/>
              <a:t> </a:t>
            </a:r>
            <a:r>
              <a:rPr lang="en-US" dirty="0" err="1"/>
              <a:t>dẫn</a:t>
            </a:r>
            <a:r>
              <a:rPr lang="en-US" dirty="0"/>
              <a:t> </a:t>
            </a:r>
            <a:r>
              <a:rPr lang="en-US" dirty="0" err="1"/>
              <a:t>trong</a:t>
            </a:r>
            <a:r>
              <a:rPr lang="en-US" dirty="0"/>
              <a:t> RDF</a:t>
            </a:r>
          </a:p>
        </p:txBody>
      </p:sp>
      <p:sp>
        <p:nvSpPr>
          <p:cNvPr id="3" name="Content Placeholder 2"/>
          <p:cNvSpPr>
            <a:spLocks noGrp="1"/>
          </p:cNvSpPr>
          <p:nvPr>
            <p:ph idx="1"/>
          </p:nvPr>
        </p:nvSpPr>
        <p:spPr/>
        <p:txBody>
          <a:bodyPr>
            <a:normAutofit/>
          </a:bodyPr>
          <a:lstStyle/>
          <a:p>
            <a:r>
              <a:rPr lang="en-US" sz="3000" dirty="0" err="1"/>
              <a:t>Các</a:t>
            </a:r>
            <a:r>
              <a:rPr lang="en-US" sz="3000" dirty="0"/>
              <a:t> </a:t>
            </a:r>
            <a:r>
              <a:rPr lang="en-US" sz="3000" dirty="0" err="1"/>
              <a:t>thuật</a:t>
            </a:r>
            <a:r>
              <a:rPr lang="en-US" sz="3000" dirty="0"/>
              <a:t> </a:t>
            </a:r>
            <a:r>
              <a:rPr lang="en-US" sz="3000" dirty="0" err="1"/>
              <a:t>ngữ</a:t>
            </a:r>
            <a:r>
              <a:rPr lang="en-US" sz="3000" dirty="0"/>
              <a:t> </a:t>
            </a:r>
            <a:r>
              <a:rPr lang="en-US" sz="3000" dirty="0" err="1"/>
              <a:t>này</a:t>
            </a:r>
            <a:r>
              <a:rPr lang="en-US" sz="3000" dirty="0"/>
              <a:t> </a:t>
            </a:r>
            <a:r>
              <a:rPr lang="en-US" sz="3000" dirty="0" err="1"/>
              <a:t>dùng</a:t>
            </a:r>
            <a:r>
              <a:rPr lang="en-US" sz="3000" dirty="0"/>
              <a:t> </a:t>
            </a:r>
            <a:r>
              <a:rPr lang="en-US" sz="3000" dirty="0" err="1"/>
              <a:t>để</a:t>
            </a:r>
            <a:r>
              <a:rPr lang="en-US" sz="3000" dirty="0"/>
              <a:t> </a:t>
            </a:r>
            <a:r>
              <a:rPr lang="en-US" sz="3000" dirty="0" err="1"/>
              <a:t>xác</a:t>
            </a:r>
            <a:r>
              <a:rPr lang="en-US" sz="3000" dirty="0"/>
              <a:t> </a:t>
            </a:r>
            <a:r>
              <a:rPr lang="en-US" sz="3000" dirty="0" err="1"/>
              <a:t>định</a:t>
            </a:r>
            <a:r>
              <a:rPr lang="en-US" sz="3000" dirty="0"/>
              <a:t> </a:t>
            </a:r>
            <a:r>
              <a:rPr lang="en-US" sz="3000" dirty="0" err="1"/>
              <a:t>các</a:t>
            </a:r>
            <a:r>
              <a:rPr lang="en-US" sz="3000" dirty="0"/>
              <a:t> </a:t>
            </a:r>
            <a:r>
              <a:rPr lang="en-US" sz="3000" dirty="0" err="1"/>
              <a:t>luật</a:t>
            </a:r>
            <a:r>
              <a:rPr lang="en-US" sz="3000" dirty="0"/>
              <a:t> </a:t>
            </a:r>
            <a:r>
              <a:rPr lang="en-US" sz="3000" dirty="0" err="1"/>
              <a:t>trừu</a:t>
            </a:r>
            <a:r>
              <a:rPr lang="en-US" sz="3000" dirty="0"/>
              <a:t> </a:t>
            </a:r>
            <a:r>
              <a:rPr lang="en-US" sz="3000" dirty="0" err="1"/>
              <a:t>tượng</a:t>
            </a:r>
            <a:r>
              <a:rPr lang="en-US" sz="3000" dirty="0"/>
              <a:t>, </a:t>
            </a:r>
            <a:r>
              <a:rPr lang="en-US" sz="3000" dirty="0" err="1"/>
              <a:t>cũng</a:t>
            </a:r>
            <a:r>
              <a:rPr lang="en-US" sz="3000" dirty="0"/>
              <a:t> </a:t>
            </a:r>
            <a:r>
              <a:rPr lang="en-US" sz="3000" dirty="0" err="1"/>
              <a:t>như</a:t>
            </a:r>
            <a:r>
              <a:rPr lang="en-US" sz="3000" dirty="0"/>
              <a:t> </a:t>
            </a:r>
            <a:r>
              <a:rPr lang="en-US" sz="3000" dirty="0" err="1"/>
              <a:t>mối</a:t>
            </a:r>
            <a:r>
              <a:rPr lang="en-US" sz="3000" dirty="0"/>
              <a:t> </a:t>
            </a:r>
            <a:r>
              <a:rPr lang="en-US" sz="3000" dirty="0" err="1"/>
              <a:t>quan</a:t>
            </a:r>
            <a:r>
              <a:rPr lang="en-US" sz="3000" dirty="0"/>
              <a:t> </a:t>
            </a:r>
            <a:r>
              <a:rPr lang="en-US" sz="3000" dirty="0" err="1"/>
              <a:t>hệ</a:t>
            </a:r>
            <a:r>
              <a:rPr lang="en-US" sz="3000" dirty="0"/>
              <a:t> </a:t>
            </a:r>
            <a:r>
              <a:rPr lang="en-US" sz="3000" dirty="0" err="1"/>
              <a:t>giữa</a:t>
            </a:r>
            <a:r>
              <a:rPr lang="en-US" sz="3000" dirty="0"/>
              <a:t> </a:t>
            </a:r>
            <a:r>
              <a:rPr lang="en-US" sz="3000" dirty="0" err="1"/>
              <a:t>các</a:t>
            </a:r>
            <a:r>
              <a:rPr lang="en-US" sz="3000" dirty="0"/>
              <a:t> </a:t>
            </a:r>
            <a:r>
              <a:rPr lang="en-US" sz="3000" dirty="0" err="1"/>
              <a:t>đối</a:t>
            </a:r>
            <a:r>
              <a:rPr lang="en-US" sz="3000" dirty="0"/>
              <a:t> </a:t>
            </a:r>
            <a:r>
              <a:rPr lang="en-US" sz="3000" dirty="0" err="1"/>
              <a:t>tượng</a:t>
            </a:r>
            <a:r>
              <a:rPr lang="en-US" sz="3000" dirty="0"/>
              <a:t>.</a:t>
            </a:r>
          </a:p>
          <a:p>
            <a:r>
              <a:rPr lang="en-US" sz="3000" dirty="0" err="1" smtClean="0"/>
              <a:t>Và</a:t>
            </a:r>
            <a:r>
              <a:rPr lang="en-US" sz="3000" dirty="0" smtClean="0"/>
              <a:t> RDF </a:t>
            </a:r>
            <a:r>
              <a:rPr lang="en-US" sz="3000" dirty="0" err="1" smtClean="0"/>
              <a:t>dùng</a:t>
            </a:r>
            <a:r>
              <a:rPr lang="en-US" sz="3000" dirty="0" smtClean="0"/>
              <a:t> </a:t>
            </a:r>
            <a:r>
              <a:rPr lang="en-US" sz="3000" dirty="0" err="1" smtClean="0"/>
              <a:t>để</a:t>
            </a:r>
            <a:r>
              <a:rPr lang="en-US" sz="3000" dirty="0" smtClean="0"/>
              <a:t> </a:t>
            </a:r>
            <a:r>
              <a:rPr lang="en-US" sz="3000" dirty="0" err="1" smtClean="0"/>
              <a:t>lưu</a:t>
            </a:r>
            <a:r>
              <a:rPr lang="en-US" sz="3000" dirty="0" smtClean="0"/>
              <a:t> </a:t>
            </a:r>
            <a:r>
              <a:rPr lang="en-US" sz="3000" dirty="0" err="1" smtClean="0"/>
              <a:t>các</a:t>
            </a:r>
            <a:r>
              <a:rPr lang="en-US" sz="3000" dirty="0" smtClean="0"/>
              <a:t> </a:t>
            </a:r>
            <a:r>
              <a:rPr lang="en-US" sz="3000" dirty="0" err="1" smtClean="0"/>
              <a:t>hình</a:t>
            </a:r>
            <a:r>
              <a:rPr lang="en-US" sz="3000" dirty="0" smtClean="0"/>
              <a:t> </a:t>
            </a:r>
            <a:r>
              <a:rPr lang="en-US" sz="3000" dirty="0" err="1" smtClean="0"/>
              <a:t>thức</a:t>
            </a:r>
            <a:r>
              <a:rPr lang="en-US" sz="3000" dirty="0" smtClean="0"/>
              <a:t> logic, </a:t>
            </a:r>
            <a:r>
              <a:rPr lang="en-US" sz="3000" dirty="0" err="1" smtClean="0"/>
              <a:t>luật</a:t>
            </a:r>
            <a:r>
              <a:rPr lang="en-US" sz="3000" dirty="0" smtClean="0"/>
              <a:t>, </a:t>
            </a:r>
            <a:r>
              <a:rPr lang="en-US" sz="3000" dirty="0" err="1" smtClean="0"/>
              <a:t>suy</a:t>
            </a:r>
            <a:r>
              <a:rPr lang="en-US" sz="3000" dirty="0" smtClean="0"/>
              <a:t> </a:t>
            </a:r>
            <a:r>
              <a:rPr lang="en-US" sz="3000" dirty="0" err="1" smtClean="0"/>
              <a:t>dẫn</a:t>
            </a:r>
            <a:r>
              <a:rPr lang="en-US" sz="3000" dirty="0" smtClean="0"/>
              <a:t>. </a:t>
            </a:r>
            <a:r>
              <a:rPr lang="en-US" sz="3000" dirty="0" err="1" smtClean="0"/>
              <a:t>Nhờ</a:t>
            </a:r>
            <a:r>
              <a:rPr lang="en-US" sz="3000" dirty="0" smtClean="0"/>
              <a:t> </a:t>
            </a:r>
            <a:r>
              <a:rPr lang="en-US" sz="3000" dirty="0" err="1" smtClean="0"/>
              <a:t>đó</a:t>
            </a:r>
            <a:r>
              <a:rPr lang="en-US" sz="3000" dirty="0" smtClean="0"/>
              <a:t> </a:t>
            </a:r>
            <a:r>
              <a:rPr lang="en-US" sz="3000" dirty="0" err="1" smtClean="0"/>
              <a:t>mà</a:t>
            </a:r>
            <a:r>
              <a:rPr lang="en-US" sz="3000" dirty="0" smtClean="0"/>
              <a:t> ta </a:t>
            </a:r>
            <a:r>
              <a:rPr lang="en-US" sz="3000" dirty="0" err="1" smtClean="0"/>
              <a:t>có</a:t>
            </a:r>
            <a:r>
              <a:rPr lang="en-US" sz="3000" dirty="0" smtClean="0"/>
              <a:t> </a:t>
            </a:r>
            <a:r>
              <a:rPr lang="en-US" sz="3000" dirty="0" err="1" smtClean="0"/>
              <a:t>thể</a:t>
            </a:r>
            <a:r>
              <a:rPr lang="en-US" sz="3000" dirty="0" smtClean="0"/>
              <a:t> </a:t>
            </a:r>
            <a:r>
              <a:rPr lang="en-US" sz="3000" dirty="0" err="1" smtClean="0"/>
              <a:t>suy</a:t>
            </a:r>
            <a:r>
              <a:rPr lang="en-US" sz="3000" dirty="0" smtClean="0"/>
              <a:t> </a:t>
            </a:r>
            <a:r>
              <a:rPr lang="en-US" sz="3000" dirty="0" err="1" smtClean="0"/>
              <a:t>luận</a:t>
            </a:r>
            <a:r>
              <a:rPr lang="en-US" sz="3000" dirty="0" smtClean="0"/>
              <a:t> </a:t>
            </a:r>
            <a:r>
              <a:rPr lang="en-US" sz="3000" dirty="0" err="1" smtClean="0"/>
              <a:t>ra</a:t>
            </a:r>
            <a:r>
              <a:rPr lang="en-US" sz="3000" dirty="0" smtClean="0"/>
              <a:t> </a:t>
            </a:r>
            <a:r>
              <a:rPr lang="en-US" sz="3000" dirty="0" err="1" smtClean="0"/>
              <a:t>nhiều</a:t>
            </a:r>
            <a:r>
              <a:rPr lang="en-US" sz="3000" dirty="0" smtClean="0"/>
              <a:t> </a:t>
            </a:r>
            <a:r>
              <a:rPr lang="en-US" sz="3000" dirty="0" err="1" smtClean="0"/>
              <a:t>điều</a:t>
            </a:r>
            <a:r>
              <a:rPr lang="en-US" sz="3000" dirty="0" smtClean="0"/>
              <a:t> </a:t>
            </a:r>
            <a:r>
              <a:rPr lang="en-US" sz="3000" dirty="0" err="1" smtClean="0"/>
              <a:t>khác</a:t>
            </a:r>
            <a:r>
              <a:rPr lang="en-US" sz="3000" dirty="0" smtClean="0"/>
              <a:t> </a:t>
            </a:r>
            <a:r>
              <a:rPr lang="en-US" sz="3000" dirty="0" err="1" smtClean="0"/>
              <a:t>trong</a:t>
            </a:r>
            <a:r>
              <a:rPr lang="en-US" sz="3000" dirty="0" smtClean="0"/>
              <a:t> </a:t>
            </a:r>
            <a:r>
              <a:rPr lang="en-US" sz="3000" dirty="0" err="1" smtClean="0"/>
              <a:t>hệ</a:t>
            </a:r>
            <a:r>
              <a:rPr lang="en-US" sz="3000" dirty="0" smtClean="0"/>
              <a:t> </a:t>
            </a:r>
            <a:r>
              <a:rPr lang="en-US" sz="3000" dirty="0" err="1" smtClean="0"/>
              <a:t>thống</a:t>
            </a:r>
            <a:r>
              <a:rPr lang="en-US" sz="3000" dirty="0" smtClean="0"/>
              <a:t>.</a:t>
            </a:r>
          </a:p>
          <a:p>
            <a:r>
              <a:rPr lang="en-US" sz="3000" dirty="0" smtClean="0"/>
              <a:t>RDF </a:t>
            </a:r>
            <a:r>
              <a:rPr lang="en-US" sz="3000" dirty="0" err="1" smtClean="0"/>
              <a:t>cũng</a:t>
            </a:r>
            <a:r>
              <a:rPr lang="en-US" sz="3000" dirty="0" smtClean="0"/>
              <a:t> </a:t>
            </a:r>
            <a:r>
              <a:rPr lang="en-US" sz="3000" dirty="0" err="1" smtClean="0"/>
              <a:t>là</a:t>
            </a:r>
            <a:r>
              <a:rPr lang="en-US" sz="3000" dirty="0" smtClean="0"/>
              <a:t> 1 </a:t>
            </a:r>
            <a:r>
              <a:rPr lang="en-US" sz="3000" dirty="0" err="1" smtClean="0"/>
              <a:t>phần</a:t>
            </a:r>
            <a:r>
              <a:rPr lang="en-US" sz="3000" dirty="0" smtClean="0"/>
              <a:t> </a:t>
            </a:r>
            <a:r>
              <a:rPr lang="en-US" sz="3000" dirty="0" err="1" smtClean="0"/>
              <a:t>của</a:t>
            </a:r>
            <a:r>
              <a:rPr lang="en-US" sz="3000" dirty="0" smtClean="0"/>
              <a:t> framework Semantic Web Stack. </a:t>
            </a:r>
            <a:endParaRPr lang="en-US" sz="3000" dirty="0"/>
          </a:p>
        </p:txBody>
      </p:sp>
      <p:sp>
        <p:nvSpPr>
          <p:cNvPr id="4" name="Date Placeholder 3"/>
          <p:cNvSpPr>
            <a:spLocks noGrp="1"/>
          </p:cNvSpPr>
          <p:nvPr>
            <p:ph type="dt" sz="half" idx="10"/>
          </p:nvPr>
        </p:nvSpPr>
        <p:spPr/>
        <p:txBody>
          <a:bodyPr/>
          <a:lstStyle/>
          <a:p>
            <a:fld id="{282C7E1F-B2EC-4C64-9E53-A5EC2F5EA6A9}" type="datetime1">
              <a:rPr lang="en-US" smtClean="0"/>
              <a:t>11/25/2015</a:t>
            </a:fld>
            <a:endParaRPr lang="en-US"/>
          </a:p>
        </p:txBody>
      </p:sp>
      <p:sp>
        <p:nvSpPr>
          <p:cNvPr id="5" name="Footer Placeholder 4"/>
          <p:cNvSpPr>
            <a:spLocks noGrp="1"/>
          </p:cNvSpPr>
          <p:nvPr>
            <p:ph type="ftr" sz="quarter" idx="11"/>
          </p:nvPr>
        </p:nvSpPr>
        <p:spPr/>
        <p:txBody>
          <a:bodyPr/>
          <a:lstStyle/>
          <a:p>
            <a:r>
              <a:rPr lang="en-US" smtClean="0"/>
              <a:t>Nhóm 4</a:t>
            </a:r>
            <a:endParaRPr lang="en-US"/>
          </a:p>
        </p:txBody>
      </p:sp>
      <p:sp>
        <p:nvSpPr>
          <p:cNvPr id="6" name="Slide Number Placeholder 5"/>
          <p:cNvSpPr>
            <a:spLocks noGrp="1"/>
          </p:cNvSpPr>
          <p:nvPr>
            <p:ph type="sldNum" sz="quarter" idx="12"/>
          </p:nvPr>
        </p:nvSpPr>
        <p:spPr/>
        <p:txBody>
          <a:bodyPr/>
          <a:lstStyle/>
          <a:p>
            <a:fld id="{1F51628B-B711-4D44-8D35-0F575EAEB34E}" type="slidenum">
              <a:rPr lang="en-US" smtClean="0"/>
              <a:t>11</a:t>
            </a:fld>
            <a:endParaRPr lang="en-US"/>
          </a:p>
        </p:txBody>
      </p:sp>
    </p:spTree>
    <p:extLst>
      <p:ext uri="{BB962C8B-B14F-4D97-AF65-F5344CB8AC3E}">
        <p14:creationId xmlns:p14="http://schemas.microsoft.com/office/powerpoint/2010/main" val="53563043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Semantic Web Stack</a:t>
            </a:r>
          </a:p>
        </p:txBody>
      </p:sp>
      <p:sp>
        <p:nvSpPr>
          <p:cNvPr id="3" name="Content Placeholder 2"/>
          <p:cNvSpPr>
            <a:spLocks noGrp="1"/>
          </p:cNvSpPr>
          <p:nvPr>
            <p:ph idx="1"/>
          </p:nvPr>
        </p:nvSpPr>
        <p:spPr/>
        <p:txBody>
          <a:bodyPr/>
          <a:lstStyle/>
          <a:p>
            <a:pPr>
              <a:buFontTx/>
              <a:buChar char="-"/>
            </a:pPr>
            <a:r>
              <a:rPr lang="en-US" dirty="0" smtClean="0"/>
              <a:t>Semantic Web Stack </a:t>
            </a:r>
            <a:r>
              <a:rPr lang="en-US" dirty="0" err="1" smtClean="0"/>
              <a:t>bao</a:t>
            </a:r>
            <a:r>
              <a:rPr lang="en-US" dirty="0" smtClean="0"/>
              <a:t> </a:t>
            </a:r>
            <a:r>
              <a:rPr lang="en-US" dirty="0" err="1" smtClean="0"/>
              <a:t>gồm</a:t>
            </a:r>
            <a:r>
              <a:rPr lang="en-US" dirty="0" smtClean="0"/>
              <a:t> </a:t>
            </a:r>
            <a:r>
              <a:rPr lang="en-US" dirty="0" err="1" smtClean="0"/>
              <a:t>các</a:t>
            </a:r>
            <a:r>
              <a:rPr lang="en-US" dirty="0" smtClean="0"/>
              <a:t/>
            </a:r>
            <a:br>
              <a:rPr lang="en-US" dirty="0" smtClean="0"/>
            </a:br>
            <a:r>
              <a:rPr lang="en-US" dirty="0" err="1" smtClean="0"/>
              <a:t>chuẩn</a:t>
            </a:r>
            <a:r>
              <a:rPr lang="en-US" dirty="0" smtClean="0"/>
              <a:t> </a:t>
            </a:r>
            <a:r>
              <a:rPr lang="en-US" dirty="0" err="1" smtClean="0"/>
              <a:t>như</a:t>
            </a:r>
            <a:r>
              <a:rPr lang="en-US" dirty="0" smtClean="0"/>
              <a:t> </a:t>
            </a:r>
            <a:r>
              <a:rPr lang="en-US" dirty="0" err="1" smtClean="0"/>
              <a:t>hình</a:t>
            </a:r>
            <a:r>
              <a:rPr lang="en-US" dirty="0" smtClean="0"/>
              <a:t> </a:t>
            </a:r>
            <a:r>
              <a:rPr lang="en-US" dirty="0" err="1" smtClean="0"/>
              <a:t>bên</a:t>
            </a:r>
            <a:r>
              <a:rPr lang="en-US" dirty="0" smtClean="0"/>
              <a:t>.</a:t>
            </a:r>
          </a:p>
          <a:p>
            <a:pPr>
              <a:buFontTx/>
              <a:buChar char="-"/>
            </a:pPr>
            <a:r>
              <a:rPr lang="en-US" dirty="0" err="1" smtClean="0"/>
              <a:t>Có</a:t>
            </a:r>
            <a:r>
              <a:rPr lang="en-US" dirty="0" smtClean="0"/>
              <a:t> 1 </a:t>
            </a:r>
            <a:r>
              <a:rPr lang="en-US" dirty="0" err="1" smtClean="0"/>
              <a:t>số</a:t>
            </a:r>
            <a:r>
              <a:rPr lang="en-US" dirty="0" smtClean="0"/>
              <a:t> </a:t>
            </a:r>
            <a:r>
              <a:rPr lang="en-US" dirty="0" err="1" smtClean="0"/>
              <a:t>chuẩn</a:t>
            </a:r>
            <a:r>
              <a:rPr lang="en-US" dirty="0" smtClean="0"/>
              <a:t> </a:t>
            </a:r>
            <a:r>
              <a:rPr lang="en-US" dirty="0" err="1" smtClean="0"/>
              <a:t>đã</a:t>
            </a:r>
            <a:r>
              <a:rPr lang="en-US" dirty="0" smtClean="0"/>
              <a:t> </a:t>
            </a:r>
            <a:r>
              <a:rPr lang="en-US" dirty="0" err="1" smtClean="0"/>
              <a:t>được</a:t>
            </a:r>
            <a:r>
              <a:rPr lang="en-US" dirty="0" smtClean="0"/>
              <a:t> </a:t>
            </a:r>
            <a:r>
              <a:rPr lang="en-US" dirty="0" err="1" smtClean="0"/>
              <a:t>mã</a:t>
            </a:r>
            <a:r>
              <a:rPr lang="en-US" dirty="0" smtClean="0"/>
              <a:t> </a:t>
            </a:r>
            <a:r>
              <a:rPr lang="en-US" dirty="0" err="1" smtClean="0"/>
              <a:t>hoá</a:t>
            </a:r>
            <a:r>
              <a:rPr lang="en-US" dirty="0" smtClean="0"/>
              <a:t>, </a:t>
            </a:r>
            <a:br>
              <a:rPr lang="en-US" dirty="0" smtClean="0"/>
            </a:br>
            <a:r>
              <a:rPr lang="en-US" dirty="0" err="1" smtClean="0"/>
              <a:t>được</a:t>
            </a:r>
            <a:r>
              <a:rPr lang="en-US" dirty="0" smtClean="0"/>
              <a:t> </a:t>
            </a:r>
            <a:r>
              <a:rPr lang="en-US" dirty="0" err="1" smtClean="0"/>
              <a:t>sử</a:t>
            </a:r>
            <a:r>
              <a:rPr lang="en-US" dirty="0" smtClean="0"/>
              <a:t> </a:t>
            </a:r>
            <a:r>
              <a:rPr lang="en-US" dirty="0" err="1" smtClean="0"/>
              <a:t>dụng</a:t>
            </a:r>
            <a:r>
              <a:rPr lang="en-US" dirty="0" smtClean="0"/>
              <a:t> an </a:t>
            </a:r>
            <a:r>
              <a:rPr lang="en-US" dirty="0" err="1" smtClean="0"/>
              <a:t>toàn</a:t>
            </a:r>
            <a:r>
              <a:rPr lang="en-US" dirty="0" smtClean="0"/>
              <a:t> </a:t>
            </a:r>
            <a:r>
              <a:rPr lang="en-US" dirty="0" err="1" smtClean="0"/>
              <a:t>trong</a:t>
            </a:r>
            <a:r>
              <a:rPr lang="en-US" dirty="0" smtClean="0"/>
              <a:t> </a:t>
            </a:r>
            <a:r>
              <a:rPr lang="en-US" dirty="0" err="1" smtClean="0"/>
              <a:t>quá</a:t>
            </a:r>
            <a:r>
              <a:rPr lang="en-US" dirty="0" smtClean="0"/>
              <a:t/>
            </a:r>
            <a:br>
              <a:rPr lang="en-US" dirty="0" smtClean="0"/>
            </a:br>
            <a:r>
              <a:rPr lang="en-US" dirty="0" err="1" smtClean="0"/>
              <a:t>trình</a:t>
            </a:r>
            <a:r>
              <a:rPr lang="en-US" dirty="0" smtClean="0"/>
              <a:t> </a:t>
            </a:r>
            <a:r>
              <a:rPr lang="en-US" dirty="0" err="1" smtClean="0"/>
              <a:t>trao</a:t>
            </a:r>
            <a:r>
              <a:rPr lang="en-US" dirty="0" smtClean="0"/>
              <a:t> </a:t>
            </a:r>
            <a:r>
              <a:rPr lang="en-US" dirty="0" err="1" smtClean="0"/>
              <a:t>đổi</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trên</a:t>
            </a:r>
            <a:r>
              <a:rPr lang="en-US" dirty="0" smtClean="0"/>
              <a:t> internet.</a:t>
            </a:r>
          </a:p>
          <a:p>
            <a:pPr>
              <a:buFontTx/>
              <a:buChar char="-"/>
            </a:pPr>
            <a:r>
              <a:rPr lang="en-US" dirty="0" err="1" smtClean="0"/>
              <a:t>Còn</a:t>
            </a:r>
            <a:r>
              <a:rPr lang="en-US" dirty="0" smtClean="0"/>
              <a:t> 1 </a:t>
            </a:r>
            <a:r>
              <a:rPr lang="en-US" dirty="0" err="1" smtClean="0"/>
              <a:t>số</a:t>
            </a:r>
            <a:r>
              <a:rPr lang="en-US" dirty="0" smtClean="0"/>
              <a:t> </a:t>
            </a:r>
            <a:r>
              <a:rPr lang="en-US" dirty="0" err="1" smtClean="0"/>
              <a:t>chuẩn</a:t>
            </a:r>
            <a:r>
              <a:rPr lang="en-US" dirty="0" smtClean="0"/>
              <a:t> </a:t>
            </a:r>
            <a:r>
              <a:rPr lang="en-US" dirty="0" err="1" smtClean="0"/>
              <a:t>chưa</a:t>
            </a:r>
            <a:r>
              <a:rPr lang="en-US" dirty="0" smtClean="0"/>
              <a:t> </a:t>
            </a:r>
            <a:r>
              <a:rPr lang="en-US" dirty="0" err="1" smtClean="0"/>
              <a:t>được</a:t>
            </a:r>
            <a:r>
              <a:rPr lang="en-US" dirty="0" smtClean="0"/>
              <a:t> </a:t>
            </a:r>
            <a:r>
              <a:rPr lang="en-US" dirty="0" err="1" smtClean="0"/>
              <a:t>mã</a:t>
            </a:r>
            <a:r>
              <a:rPr lang="en-US" dirty="0" smtClean="0"/>
              <a:t> </a:t>
            </a:r>
            <a:r>
              <a:rPr lang="en-US" dirty="0" err="1" smtClean="0"/>
              <a:t>hoá</a:t>
            </a:r>
            <a:r>
              <a:rPr lang="en-US" dirty="0" smtClean="0"/>
              <a:t> </a:t>
            </a:r>
            <a:br>
              <a:rPr lang="en-US" dirty="0" smtClean="0"/>
            </a:br>
            <a:r>
              <a:rPr lang="en-US" dirty="0" err="1" smtClean="0"/>
              <a:t>như</a:t>
            </a:r>
            <a:r>
              <a:rPr lang="en-US" dirty="0" smtClean="0"/>
              <a:t> </a:t>
            </a:r>
            <a:r>
              <a:rPr lang="en-US" dirty="0" err="1" smtClean="0"/>
              <a:t>chuẩn</a:t>
            </a:r>
            <a:r>
              <a:rPr lang="en-US" dirty="0"/>
              <a:t> </a:t>
            </a:r>
            <a:r>
              <a:rPr lang="en-US" dirty="0" smtClean="0"/>
              <a:t>Unifying logic, Proof, </a:t>
            </a:r>
            <a:br>
              <a:rPr lang="en-US" dirty="0" smtClean="0"/>
            </a:br>
            <a:r>
              <a:rPr lang="en-US" dirty="0" smtClean="0"/>
              <a:t>Trust. </a:t>
            </a:r>
            <a:r>
              <a:rPr lang="en-US" dirty="0" err="1" smtClean="0"/>
              <a:t>Và</a:t>
            </a:r>
            <a:r>
              <a:rPr lang="en-US" dirty="0" smtClean="0"/>
              <a:t> </a:t>
            </a:r>
            <a:r>
              <a:rPr lang="en-US" dirty="0" err="1" smtClean="0"/>
              <a:t>đây</a:t>
            </a:r>
            <a:r>
              <a:rPr lang="en-US" dirty="0" smtClean="0"/>
              <a:t> </a:t>
            </a:r>
            <a:r>
              <a:rPr lang="en-US" dirty="0" err="1" smtClean="0"/>
              <a:t>cũng</a:t>
            </a:r>
            <a:r>
              <a:rPr lang="en-US" dirty="0" smtClean="0"/>
              <a:t> </a:t>
            </a:r>
            <a:r>
              <a:rPr lang="en-US" dirty="0" err="1" smtClean="0"/>
              <a:t>là</a:t>
            </a:r>
            <a:r>
              <a:rPr lang="en-US" dirty="0" smtClean="0"/>
              <a:t> </a:t>
            </a:r>
            <a:r>
              <a:rPr lang="en-US" dirty="0" err="1" smtClean="0"/>
              <a:t>nơi</a:t>
            </a:r>
            <a:r>
              <a:rPr lang="en-US" dirty="0" smtClean="0"/>
              <a:t> </a:t>
            </a:r>
            <a:r>
              <a:rPr lang="en-US" dirty="0" err="1" smtClean="0"/>
              <a:t>tập</a:t>
            </a:r>
            <a:r>
              <a:rPr lang="en-US" dirty="0" smtClean="0"/>
              <a:t> </a:t>
            </a:r>
            <a:r>
              <a:rPr lang="en-US" dirty="0" err="1" smtClean="0"/>
              <a:t>trung</a:t>
            </a:r>
            <a:r>
              <a:rPr lang="en-US" dirty="0" smtClean="0"/>
              <a:t/>
            </a:r>
            <a:br>
              <a:rPr lang="en-US" dirty="0" smtClean="0"/>
            </a:br>
            <a:r>
              <a:rPr lang="en-US" dirty="0" err="1" smtClean="0"/>
              <a:t>nhiều</a:t>
            </a:r>
            <a:r>
              <a:rPr lang="en-US" dirty="0" smtClean="0"/>
              <a:t> </a:t>
            </a:r>
            <a:r>
              <a:rPr lang="en-US" dirty="0" err="1" smtClean="0"/>
              <a:t>nghiên</a:t>
            </a:r>
            <a:r>
              <a:rPr lang="en-US" dirty="0" smtClean="0"/>
              <a:t> </a:t>
            </a:r>
            <a:r>
              <a:rPr lang="en-US" dirty="0" err="1" smtClean="0"/>
              <a:t>cứu</a:t>
            </a:r>
            <a:r>
              <a:rPr lang="en-US" dirty="0" smtClean="0"/>
              <a:t>.</a:t>
            </a:r>
          </a:p>
          <a:p>
            <a:pPr>
              <a:buFontTx/>
              <a:buChar char="-"/>
            </a:pPr>
            <a:endParaRPr lang="en-US" dirty="0" smtClean="0"/>
          </a:p>
          <a:p>
            <a:pPr marL="457200" lvl="1" indent="0">
              <a:buNone/>
            </a:pPr>
            <a:endParaRPr lang="en-US" dirty="0" smtClean="0"/>
          </a:p>
        </p:txBody>
      </p:sp>
      <p:pic>
        <p:nvPicPr>
          <p:cNvPr id="6" name="Picture 5"/>
          <p:cNvPicPr/>
          <p:nvPr/>
        </p:nvPicPr>
        <p:blipFill>
          <a:blip r:embed="rId2">
            <a:extLst>
              <a:ext uri="{28A0092B-C50C-407E-A947-70E740481C1C}">
                <a14:useLocalDpi xmlns:a14="http://schemas.microsoft.com/office/drawing/2010/main" val="0"/>
              </a:ext>
            </a:extLst>
          </a:blip>
          <a:srcRect/>
          <a:stretch>
            <a:fillRect/>
          </a:stretch>
        </p:blipFill>
        <p:spPr bwMode="auto">
          <a:xfrm>
            <a:off x="6264712" y="688769"/>
            <a:ext cx="5820410" cy="5589905"/>
          </a:xfrm>
          <a:prstGeom prst="rect">
            <a:avLst/>
          </a:prstGeom>
          <a:noFill/>
          <a:ln>
            <a:noFill/>
          </a:ln>
        </p:spPr>
      </p:pic>
      <p:sp>
        <p:nvSpPr>
          <p:cNvPr id="4" name="Date Placeholder 3"/>
          <p:cNvSpPr>
            <a:spLocks noGrp="1"/>
          </p:cNvSpPr>
          <p:nvPr>
            <p:ph type="dt" sz="half" idx="10"/>
          </p:nvPr>
        </p:nvSpPr>
        <p:spPr/>
        <p:txBody>
          <a:bodyPr/>
          <a:lstStyle/>
          <a:p>
            <a:fld id="{6D3C2357-87FD-4091-A244-208D5421C224}" type="datetime1">
              <a:rPr lang="en-US" smtClean="0"/>
              <a:t>11/25/2015</a:t>
            </a:fld>
            <a:endParaRPr lang="en-US"/>
          </a:p>
        </p:txBody>
      </p:sp>
      <p:sp>
        <p:nvSpPr>
          <p:cNvPr id="5" name="Footer Placeholder 4"/>
          <p:cNvSpPr>
            <a:spLocks noGrp="1"/>
          </p:cNvSpPr>
          <p:nvPr>
            <p:ph type="ftr" sz="quarter" idx="11"/>
          </p:nvPr>
        </p:nvSpPr>
        <p:spPr/>
        <p:txBody>
          <a:bodyPr/>
          <a:lstStyle/>
          <a:p>
            <a:r>
              <a:rPr lang="en-US" smtClean="0"/>
              <a:t>Nhóm 4</a:t>
            </a:r>
            <a:endParaRPr lang="en-US"/>
          </a:p>
        </p:txBody>
      </p:sp>
      <p:sp>
        <p:nvSpPr>
          <p:cNvPr id="7" name="Slide Number Placeholder 6"/>
          <p:cNvSpPr>
            <a:spLocks noGrp="1"/>
          </p:cNvSpPr>
          <p:nvPr>
            <p:ph type="sldNum" sz="quarter" idx="12"/>
          </p:nvPr>
        </p:nvSpPr>
        <p:spPr/>
        <p:txBody>
          <a:bodyPr/>
          <a:lstStyle/>
          <a:p>
            <a:fld id="{1F51628B-B711-4D44-8D35-0F575EAEB34E}" type="slidenum">
              <a:rPr lang="en-US" smtClean="0"/>
              <a:t>12</a:t>
            </a:fld>
            <a:endParaRPr lang="en-US"/>
          </a:p>
        </p:txBody>
      </p:sp>
    </p:spTree>
    <p:extLst>
      <p:ext uri="{BB962C8B-B14F-4D97-AF65-F5344CB8AC3E}">
        <p14:creationId xmlns:p14="http://schemas.microsoft.com/office/powerpoint/2010/main" val="80801223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Xử</a:t>
            </a:r>
            <a:r>
              <a:rPr lang="en-US" dirty="0" smtClean="0"/>
              <a:t> </a:t>
            </a:r>
            <a:r>
              <a:rPr lang="en-US" dirty="0" err="1" smtClean="0"/>
              <a:t>lý</a:t>
            </a:r>
            <a:r>
              <a:rPr lang="en-US" dirty="0" smtClean="0"/>
              <a:t> </a:t>
            </a:r>
            <a:r>
              <a:rPr lang="en-US" dirty="0" err="1" smtClean="0"/>
              <a:t>các</a:t>
            </a:r>
            <a:r>
              <a:rPr lang="en-US" dirty="0" smtClean="0"/>
              <a:t> </a:t>
            </a:r>
            <a:r>
              <a:rPr lang="en-US" dirty="0" err="1" smtClean="0"/>
              <a:t>bộ</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mở</a:t>
            </a:r>
            <a:r>
              <a:rPr lang="en-US" dirty="0" smtClean="0"/>
              <a:t> (Using graph to process public dataset)</a:t>
            </a:r>
            <a:endParaRPr lang="en-US" dirty="0"/>
          </a:p>
        </p:txBody>
      </p:sp>
      <p:sp>
        <p:nvSpPr>
          <p:cNvPr id="3" name="Content Placeholder 2"/>
          <p:cNvSpPr>
            <a:spLocks noGrp="1"/>
          </p:cNvSpPr>
          <p:nvPr>
            <p:ph idx="1"/>
          </p:nvPr>
        </p:nvSpPr>
        <p:spPr/>
        <p:txBody>
          <a:bodyPr/>
          <a:lstStyle/>
          <a:p>
            <a:r>
              <a:rPr lang="en-US" dirty="0" err="1" smtClean="0"/>
              <a:t>Các</a:t>
            </a:r>
            <a:r>
              <a:rPr lang="en-US" dirty="0" smtClean="0"/>
              <a:t> </a:t>
            </a:r>
            <a:r>
              <a:rPr lang="en-US" dirty="0" err="1" smtClean="0"/>
              <a:t>trang</a:t>
            </a:r>
            <a:r>
              <a:rPr lang="en-US" dirty="0" smtClean="0"/>
              <a:t> web </a:t>
            </a:r>
            <a:r>
              <a:rPr lang="en-US" dirty="0" err="1" smtClean="0"/>
              <a:t>hiện</a:t>
            </a:r>
            <a:r>
              <a:rPr lang="en-US" dirty="0" smtClean="0"/>
              <a:t> nay </a:t>
            </a:r>
            <a:r>
              <a:rPr lang="en-US" dirty="0" err="1" smtClean="0"/>
              <a:t>thường</a:t>
            </a:r>
            <a:r>
              <a:rPr lang="en-US" dirty="0" smtClean="0"/>
              <a:t> </a:t>
            </a:r>
            <a:r>
              <a:rPr lang="en-US" dirty="0" err="1" smtClean="0"/>
              <a:t>chứa</a:t>
            </a:r>
            <a:r>
              <a:rPr lang="en-US" dirty="0" smtClean="0"/>
              <a:t> 1 </a:t>
            </a:r>
            <a:r>
              <a:rPr lang="en-US" dirty="0" err="1" smtClean="0"/>
              <a:t>số</a:t>
            </a:r>
            <a:r>
              <a:rPr lang="en-US" dirty="0" smtClean="0"/>
              <a:t> </a:t>
            </a:r>
            <a:r>
              <a:rPr lang="en-US" dirty="0" err="1" smtClean="0"/>
              <a:t>liên</a:t>
            </a:r>
            <a:r>
              <a:rPr lang="en-US" dirty="0" smtClean="0"/>
              <a:t> </a:t>
            </a:r>
            <a:r>
              <a:rPr lang="en-US" dirty="0" err="1" smtClean="0"/>
              <a:t>kết</a:t>
            </a:r>
            <a:r>
              <a:rPr lang="en-US" dirty="0" smtClean="0"/>
              <a:t> </a:t>
            </a:r>
            <a:r>
              <a:rPr lang="en-US" dirty="0" err="1" smtClean="0"/>
              <a:t>dẫn</a:t>
            </a:r>
            <a:r>
              <a:rPr lang="en-US" dirty="0" smtClean="0"/>
              <a:t> </a:t>
            </a:r>
            <a:r>
              <a:rPr lang="en-US" dirty="0" err="1" smtClean="0"/>
              <a:t>đến</a:t>
            </a:r>
            <a:r>
              <a:rPr lang="en-US" dirty="0" smtClean="0"/>
              <a:t> </a:t>
            </a:r>
            <a:r>
              <a:rPr lang="en-US" dirty="0" err="1" smtClean="0"/>
              <a:t>các</a:t>
            </a:r>
            <a:r>
              <a:rPr lang="en-US" dirty="0" smtClean="0"/>
              <a:t> </a:t>
            </a:r>
            <a:r>
              <a:rPr lang="en-US" dirty="0" err="1" smtClean="0"/>
              <a:t>trang</a:t>
            </a:r>
            <a:r>
              <a:rPr lang="en-US" dirty="0" smtClean="0"/>
              <a:t> web </a:t>
            </a:r>
            <a:r>
              <a:rPr lang="en-US" dirty="0" err="1" smtClean="0"/>
              <a:t>khác</a:t>
            </a:r>
            <a:r>
              <a:rPr lang="en-US" dirty="0" smtClean="0"/>
              <a:t> </a:t>
            </a:r>
            <a:r>
              <a:rPr lang="en-US" dirty="0" err="1" smtClean="0"/>
              <a:t>khi</a:t>
            </a:r>
            <a:r>
              <a:rPr lang="en-US" dirty="0" smtClean="0"/>
              <a:t> </a:t>
            </a:r>
            <a:r>
              <a:rPr lang="en-US" dirty="0" err="1" smtClean="0"/>
              <a:t>cần</a:t>
            </a:r>
            <a:r>
              <a:rPr lang="en-US" dirty="0" smtClean="0"/>
              <a:t> </a:t>
            </a:r>
            <a:r>
              <a:rPr lang="en-US" dirty="0" err="1" smtClean="0"/>
              <a:t>thiết</a:t>
            </a:r>
            <a:r>
              <a:rPr lang="en-US" dirty="0" smtClean="0"/>
              <a:t>, </a:t>
            </a:r>
            <a:r>
              <a:rPr lang="en-US" dirty="0" err="1" smtClean="0"/>
              <a:t>đôi</a:t>
            </a:r>
            <a:r>
              <a:rPr lang="en-US" dirty="0" smtClean="0"/>
              <a:t> </a:t>
            </a:r>
            <a:r>
              <a:rPr lang="en-US" dirty="0" err="1" smtClean="0"/>
              <a:t>lúc</a:t>
            </a:r>
            <a:r>
              <a:rPr lang="en-US" dirty="0" smtClean="0"/>
              <a:t> </a:t>
            </a:r>
            <a:r>
              <a:rPr lang="en-US" dirty="0" err="1" smtClean="0"/>
              <a:t>còn</a:t>
            </a:r>
            <a:r>
              <a:rPr lang="en-US" dirty="0" smtClean="0"/>
              <a:t> </a:t>
            </a:r>
            <a:r>
              <a:rPr lang="en-US" dirty="0" err="1" smtClean="0"/>
              <a:t>liên</a:t>
            </a:r>
            <a:r>
              <a:rPr lang="en-US" dirty="0" smtClean="0"/>
              <a:t> </a:t>
            </a:r>
            <a:r>
              <a:rPr lang="en-US" dirty="0" err="1" smtClean="0"/>
              <a:t>kết</a:t>
            </a:r>
            <a:r>
              <a:rPr lang="en-US" dirty="0" smtClean="0"/>
              <a:t> </a:t>
            </a:r>
            <a:r>
              <a:rPr lang="en-US" dirty="0" err="1" smtClean="0"/>
              <a:t>với</a:t>
            </a:r>
            <a:r>
              <a:rPr lang="en-US" dirty="0" smtClean="0"/>
              <a:t> </a:t>
            </a:r>
            <a:r>
              <a:rPr lang="en-US" dirty="0" err="1" smtClean="0"/>
              <a:t>những</a:t>
            </a:r>
            <a:r>
              <a:rPr lang="en-US" dirty="0" smtClean="0"/>
              <a:t> </a:t>
            </a:r>
            <a:r>
              <a:rPr lang="en-US" dirty="0" err="1" smtClean="0"/>
              <a:t>trang</a:t>
            </a:r>
            <a:r>
              <a:rPr lang="en-US" dirty="0" smtClean="0"/>
              <a:t> </a:t>
            </a:r>
            <a:r>
              <a:rPr lang="en-US" dirty="0" err="1" smtClean="0"/>
              <a:t>khác</a:t>
            </a:r>
            <a:r>
              <a:rPr lang="en-US" dirty="0" smtClean="0"/>
              <a:t> </a:t>
            </a:r>
            <a:r>
              <a:rPr lang="en-US" dirty="0" err="1" smtClean="0"/>
              <a:t>ngoài</a:t>
            </a:r>
            <a:r>
              <a:rPr lang="en-US" dirty="0" smtClean="0"/>
              <a:t> </a:t>
            </a:r>
            <a:r>
              <a:rPr lang="en-US" dirty="0" err="1" smtClean="0"/>
              <a:t>hệ</a:t>
            </a:r>
            <a:r>
              <a:rPr lang="en-US" dirty="0" smtClean="0"/>
              <a:t> </a:t>
            </a:r>
            <a:r>
              <a:rPr lang="en-US" dirty="0" err="1" smtClean="0"/>
              <a:t>thống</a:t>
            </a:r>
            <a:r>
              <a:rPr lang="en-US" dirty="0" smtClean="0"/>
              <a:t>.</a:t>
            </a:r>
          </a:p>
          <a:p>
            <a:r>
              <a:rPr lang="en-US" dirty="0" err="1" smtClean="0"/>
              <a:t>Thỉnh</a:t>
            </a:r>
            <a:r>
              <a:rPr lang="en-US" dirty="0" smtClean="0"/>
              <a:t> </a:t>
            </a:r>
            <a:r>
              <a:rPr lang="en-US" dirty="0" err="1" smtClean="0"/>
              <a:t>thoảng</a:t>
            </a:r>
            <a:r>
              <a:rPr lang="en-US" dirty="0" smtClean="0"/>
              <a:t> ta </a:t>
            </a:r>
            <a:r>
              <a:rPr lang="en-US" dirty="0" err="1" smtClean="0"/>
              <a:t>cũng</a:t>
            </a:r>
            <a:r>
              <a:rPr lang="en-US" dirty="0" smtClean="0"/>
              <a:t> </a:t>
            </a:r>
            <a:r>
              <a:rPr lang="en-US" dirty="0" err="1" smtClean="0"/>
              <a:t>cần</a:t>
            </a:r>
            <a:r>
              <a:rPr lang="en-US" dirty="0" smtClean="0"/>
              <a:t> </a:t>
            </a:r>
            <a:r>
              <a:rPr lang="en-US" dirty="0" err="1" smtClean="0"/>
              <a:t>sử</a:t>
            </a:r>
            <a:r>
              <a:rPr lang="en-US" dirty="0" smtClean="0"/>
              <a:t> </a:t>
            </a:r>
            <a:r>
              <a:rPr lang="en-US" dirty="0" err="1" smtClean="0"/>
              <a:t>dụng</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của</a:t>
            </a:r>
            <a:r>
              <a:rPr lang="en-US" dirty="0" smtClean="0"/>
              <a:t> </a:t>
            </a:r>
            <a:r>
              <a:rPr lang="en-US" dirty="0" err="1" smtClean="0"/>
              <a:t>các</a:t>
            </a:r>
            <a:r>
              <a:rPr lang="en-US" dirty="0" smtClean="0"/>
              <a:t> </a:t>
            </a:r>
            <a:r>
              <a:rPr lang="en-US" dirty="0" err="1" smtClean="0"/>
              <a:t>trang</a:t>
            </a:r>
            <a:r>
              <a:rPr lang="en-US" dirty="0" smtClean="0"/>
              <a:t> web </a:t>
            </a:r>
            <a:r>
              <a:rPr lang="en-US" dirty="0" err="1" smtClean="0"/>
              <a:t>khác</a:t>
            </a:r>
            <a:r>
              <a:rPr lang="en-US" dirty="0" smtClean="0"/>
              <a:t> </a:t>
            </a:r>
            <a:r>
              <a:rPr lang="en-US" dirty="0" err="1" smtClean="0"/>
              <a:t>ngoài</a:t>
            </a:r>
            <a:r>
              <a:rPr lang="en-US" dirty="0" smtClean="0"/>
              <a:t> </a:t>
            </a:r>
            <a:r>
              <a:rPr lang="en-US" dirty="0" err="1" smtClean="0"/>
              <a:t>hệ</a:t>
            </a:r>
            <a:r>
              <a:rPr lang="en-US" dirty="0" smtClean="0"/>
              <a:t> </a:t>
            </a:r>
            <a:r>
              <a:rPr lang="en-US" dirty="0" err="1" smtClean="0"/>
              <a:t>thống</a:t>
            </a:r>
            <a:r>
              <a:rPr lang="en-US" dirty="0" smtClean="0"/>
              <a:t>.</a:t>
            </a:r>
          </a:p>
          <a:p>
            <a:r>
              <a:rPr lang="en-US" dirty="0" err="1" smtClean="0"/>
              <a:t>Và</a:t>
            </a:r>
            <a:r>
              <a:rPr lang="en-US" dirty="0" smtClean="0"/>
              <a:t> </a:t>
            </a:r>
            <a:r>
              <a:rPr lang="en-US" dirty="0" err="1" smtClean="0"/>
              <a:t>để</a:t>
            </a:r>
            <a:r>
              <a:rPr lang="en-US" dirty="0" smtClean="0"/>
              <a:t> </a:t>
            </a:r>
            <a:r>
              <a:rPr lang="en-US" dirty="0" err="1" smtClean="0"/>
              <a:t>làm</a:t>
            </a:r>
            <a:r>
              <a:rPr lang="en-US" dirty="0" smtClean="0"/>
              <a:t> </a:t>
            </a:r>
            <a:r>
              <a:rPr lang="en-US" dirty="0" err="1" smtClean="0"/>
              <a:t>việc</a:t>
            </a:r>
            <a:r>
              <a:rPr lang="en-US" dirty="0" smtClean="0"/>
              <a:t> </a:t>
            </a:r>
            <a:r>
              <a:rPr lang="en-US" dirty="0" err="1" smtClean="0"/>
              <a:t>này</a:t>
            </a:r>
            <a:r>
              <a:rPr lang="en-US" dirty="0" smtClean="0"/>
              <a:t>, ta </a:t>
            </a:r>
            <a:r>
              <a:rPr lang="en-US" dirty="0" err="1" smtClean="0"/>
              <a:t>sử</a:t>
            </a:r>
            <a:r>
              <a:rPr lang="en-US" dirty="0" smtClean="0"/>
              <a:t> </a:t>
            </a:r>
            <a:r>
              <a:rPr lang="en-US" dirty="0" err="1" smtClean="0"/>
              <a:t>dụng</a:t>
            </a:r>
            <a:r>
              <a:rPr lang="en-US" dirty="0" smtClean="0"/>
              <a:t> </a:t>
            </a:r>
            <a:r>
              <a:rPr lang="en-US" dirty="0" err="1" smtClean="0"/>
              <a:t>kỹ</a:t>
            </a:r>
            <a:r>
              <a:rPr lang="en-US" dirty="0" smtClean="0"/>
              <a:t> </a:t>
            </a:r>
            <a:r>
              <a:rPr lang="en-US" dirty="0" err="1" smtClean="0"/>
              <a:t>thuật</a:t>
            </a:r>
            <a:r>
              <a:rPr lang="en-US" dirty="0" smtClean="0"/>
              <a:t> </a:t>
            </a:r>
            <a:r>
              <a:rPr lang="en-US" dirty="0" err="1" smtClean="0"/>
              <a:t>Liên</a:t>
            </a:r>
            <a:r>
              <a:rPr lang="en-US" dirty="0" smtClean="0"/>
              <a:t> </a:t>
            </a:r>
            <a:r>
              <a:rPr lang="en-US" dirty="0" err="1" smtClean="0"/>
              <a:t>kết</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mở</a:t>
            </a:r>
            <a:r>
              <a:rPr lang="en-US" dirty="0" smtClean="0"/>
              <a:t> (Linked </a:t>
            </a:r>
            <a:r>
              <a:rPr lang="en-US" dirty="0" smtClean="0"/>
              <a:t>Open Data – </a:t>
            </a:r>
            <a:r>
              <a:rPr lang="en-US" dirty="0" smtClean="0"/>
              <a:t>LOD). </a:t>
            </a:r>
            <a:r>
              <a:rPr lang="en-US" dirty="0" err="1" smtClean="0"/>
              <a:t>Kỹ</a:t>
            </a:r>
            <a:r>
              <a:rPr lang="en-US" dirty="0" smtClean="0"/>
              <a:t> </a:t>
            </a:r>
            <a:r>
              <a:rPr lang="en-US" dirty="0" err="1" smtClean="0"/>
              <a:t>thuật</a:t>
            </a:r>
            <a:r>
              <a:rPr lang="en-US" dirty="0" smtClean="0"/>
              <a:t> </a:t>
            </a:r>
            <a:r>
              <a:rPr lang="en-US" dirty="0" err="1" smtClean="0"/>
              <a:t>này</a:t>
            </a:r>
            <a:r>
              <a:rPr lang="en-US" dirty="0" smtClean="0"/>
              <a:t> </a:t>
            </a:r>
            <a:r>
              <a:rPr lang="en-US" dirty="0" err="1" smtClean="0"/>
              <a:t>tập</a:t>
            </a:r>
            <a:r>
              <a:rPr lang="en-US" dirty="0" smtClean="0"/>
              <a:t> </a:t>
            </a:r>
            <a:r>
              <a:rPr lang="en-US" dirty="0" err="1" smtClean="0"/>
              <a:t>hợp</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mở</a:t>
            </a:r>
            <a:r>
              <a:rPr lang="en-US" dirty="0" smtClean="0"/>
              <a:t>) </a:t>
            </a:r>
            <a:r>
              <a:rPr lang="en-US" dirty="0" err="1" smtClean="0"/>
              <a:t>liên</a:t>
            </a:r>
            <a:r>
              <a:rPr lang="en-US" dirty="0" smtClean="0"/>
              <a:t> </a:t>
            </a:r>
            <a:r>
              <a:rPr lang="en-US" dirty="0" err="1" smtClean="0"/>
              <a:t>quan</a:t>
            </a:r>
            <a:r>
              <a:rPr lang="en-US" dirty="0" smtClean="0"/>
              <a:t> </a:t>
            </a:r>
            <a:r>
              <a:rPr lang="en-US" dirty="0" err="1" smtClean="0"/>
              <a:t>với</a:t>
            </a:r>
            <a:r>
              <a:rPr lang="en-US" dirty="0" smtClean="0"/>
              <a:t> </a:t>
            </a:r>
            <a:r>
              <a:rPr lang="en-US" dirty="0" err="1" smtClean="0"/>
              <a:t>nhau</a:t>
            </a:r>
            <a:r>
              <a:rPr lang="en-US" dirty="0" smtClean="0"/>
              <a:t> </a:t>
            </a:r>
            <a:r>
              <a:rPr lang="en-US" dirty="0" err="1" smtClean="0"/>
              <a:t>từ</a:t>
            </a:r>
            <a:r>
              <a:rPr lang="en-US" dirty="0" smtClean="0"/>
              <a:t> </a:t>
            </a:r>
            <a:r>
              <a:rPr lang="en-US" dirty="0" err="1" smtClean="0"/>
              <a:t>nhiều</a:t>
            </a:r>
            <a:r>
              <a:rPr lang="en-US" dirty="0"/>
              <a:t> </a:t>
            </a:r>
            <a:r>
              <a:rPr lang="en-US" dirty="0" err="1" smtClean="0"/>
              <a:t>hệ</a:t>
            </a:r>
            <a:r>
              <a:rPr lang="en-US" dirty="0" smtClean="0"/>
              <a:t> </a:t>
            </a:r>
            <a:r>
              <a:rPr lang="en-US" dirty="0" err="1" smtClean="0"/>
              <a:t>thống</a:t>
            </a:r>
            <a:r>
              <a:rPr lang="en-US" dirty="0" smtClean="0"/>
              <a:t> </a:t>
            </a:r>
            <a:r>
              <a:rPr lang="en-US" dirty="0" err="1" smtClean="0"/>
              <a:t>khác</a:t>
            </a:r>
            <a:r>
              <a:rPr lang="en-US" dirty="0" smtClean="0"/>
              <a:t> </a:t>
            </a:r>
            <a:r>
              <a:rPr lang="en-US" dirty="0" err="1" smtClean="0"/>
              <a:t>nhau</a:t>
            </a:r>
            <a:r>
              <a:rPr lang="en-US" dirty="0" smtClean="0"/>
              <a:t>	</a:t>
            </a:r>
            <a:r>
              <a:rPr lang="en-US" dirty="0" err="1" smtClean="0"/>
              <a:t>rồi</a:t>
            </a:r>
            <a:r>
              <a:rPr lang="en-US" dirty="0" smtClean="0"/>
              <a:t> </a:t>
            </a:r>
            <a:r>
              <a:rPr lang="en-US" dirty="0" err="1" smtClean="0"/>
              <a:t>sinh</a:t>
            </a:r>
            <a:r>
              <a:rPr lang="en-US" dirty="0" smtClean="0"/>
              <a:t> </a:t>
            </a:r>
            <a:r>
              <a:rPr lang="en-US" dirty="0" err="1" smtClean="0"/>
              <a:t>liên</a:t>
            </a:r>
            <a:r>
              <a:rPr lang="en-US" dirty="0" smtClean="0"/>
              <a:t> </a:t>
            </a:r>
            <a:r>
              <a:rPr lang="en-US" dirty="0" err="1" smtClean="0"/>
              <a:t>kết</a:t>
            </a:r>
            <a:r>
              <a:rPr lang="en-US" dirty="0" smtClean="0"/>
              <a:t>, </a:t>
            </a:r>
            <a:r>
              <a:rPr lang="en-US" dirty="0" err="1" smtClean="0"/>
              <a:t>sáp</a:t>
            </a:r>
            <a:r>
              <a:rPr lang="en-US" dirty="0" smtClean="0"/>
              <a:t> </a:t>
            </a:r>
            <a:r>
              <a:rPr lang="en-US" dirty="0" err="1" smtClean="0"/>
              <a:t>nhập</a:t>
            </a:r>
            <a:r>
              <a:rPr lang="en-US" dirty="0" smtClean="0"/>
              <a:t> </a:t>
            </a:r>
            <a:r>
              <a:rPr lang="en-US" dirty="0" err="1" smtClean="0"/>
              <a:t>lại</a:t>
            </a:r>
            <a:r>
              <a:rPr lang="en-US" dirty="0" smtClean="0"/>
              <a:t> </a:t>
            </a:r>
            <a:r>
              <a:rPr lang="en-US" dirty="0" err="1" smtClean="0"/>
              <a:t>và</a:t>
            </a:r>
            <a:r>
              <a:rPr lang="en-US" dirty="0" smtClean="0"/>
              <a:t> </a:t>
            </a:r>
            <a:r>
              <a:rPr lang="en-US" dirty="0" err="1" smtClean="0"/>
              <a:t>tạo</a:t>
            </a:r>
            <a:r>
              <a:rPr lang="en-US" dirty="0" smtClean="0"/>
              <a:t> </a:t>
            </a:r>
            <a:r>
              <a:rPr lang="en-US" dirty="0" err="1" smtClean="0"/>
              <a:t>ra</a:t>
            </a:r>
            <a:r>
              <a:rPr lang="en-US" dirty="0" smtClean="0"/>
              <a:t> 1 </a:t>
            </a:r>
            <a:r>
              <a:rPr lang="en-US" dirty="0" err="1" smtClean="0"/>
              <a:t>bộ</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mới</a:t>
            </a:r>
            <a:r>
              <a:rPr lang="en-US" dirty="0" smtClean="0"/>
              <a:t> </a:t>
            </a:r>
            <a:r>
              <a:rPr lang="en-US" dirty="0" err="1" smtClean="0"/>
              <a:t>phù</a:t>
            </a:r>
            <a:r>
              <a:rPr lang="en-US" dirty="0" smtClean="0"/>
              <a:t> </a:t>
            </a:r>
            <a:r>
              <a:rPr lang="en-US" dirty="0" err="1" smtClean="0"/>
              <a:t>hợp</a:t>
            </a:r>
            <a:r>
              <a:rPr lang="en-US" dirty="0" smtClean="0"/>
              <a:t> </a:t>
            </a:r>
            <a:r>
              <a:rPr lang="en-US" dirty="0" err="1" smtClean="0"/>
              <a:t>với</a:t>
            </a:r>
            <a:r>
              <a:rPr lang="en-US" dirty="0" smtClean="0"/>
              <a:t> </a:t>
            </a:r>
            <a:r>
              <a:rPr lang="en-US" dirty="0" err="1" smtClean="0"/>
              <a:t>yêu</a:t>
            </a:r>
            <a:r>
              <a:rPr lang="en-US" dirty="0" smtClean="0"/>
              <a:t> </a:t>
            </a:r>
            <a:r>
              <a:rPr lang="en-US" dirty="0" err="1" smtClean="0"/>
              <a:t>cầu</a:t>
            </a:r>
            <a:r>
              <a:rPr lang="en-US" dirty="0" smtClean="0"/>
              <a:t> </a:t>
            </a:r>
            <a:r>
              <a:rPr lang="en-US" dirty="0" err="1" smtClean="0"/>
              <a:t>mới</a:t>
            </a:r>
            <a:r>
              <a:rPr lang="en-US" dirty="0" smtClean="0"/>
              <a:t> </a:t>
            </a:r>
            <a:r>
              <a:rPr lang="en-US" dirty="0" err="1" smtClean="0"/>
              <a:t>của</a:t>
            </a:r>
            <a:r>
              <a:rPr lang="en-US" dirty="0" smtClean="0"/>
              <a:t> ta.</a:t>
            </a:r>
          </a:p>
          <a:p>
            <a:pPr marL="0" indent="0">
              <a:buNone/>
            </a:pPr>
            <a:endParaRPr lang="en-US" dirty="0"/>
          </a:p>
        </p:txBody>
      </p:sp>
      <p:sp>
        <p:nvSpPr>
          <p:cNvPr id="4" name="Date Placeholder 3"/>
          <p:cNvSpPr>
            <a:spLocks noGrp="1"/>
          </p:cNvSpPr>
          <p:nvPr>
            <p:ph type="dt" sz="half" idx="10"/>
          </p:nvPr>
        </p:nvSpPr>
        <p:spPr/>
        <p:txBody>
          <a:bodyPr/>
          <a:lstStyle/>
          <a:p>
            <a:fld id="{E561D507-D684-462B-A9F2-9ECF47683420}" type="datetime1">
              <a:rPr lang="en-US" smtClean="0"/>
              <a:t>11/25/2015</a:t>
            </a:fld>
            <a:endParaRPr lang="en-US"/>
          </a:p>
        </p:txBody>
      </p:sp>
      <p:sp>
        <p:nvSpPr>
          <p:cNvPr id="5" name="Footer Placeholder 4"/>
          <p:cNvSpPr>
            <a:spLocks noGrp="1"/>
          </p:cNvSpPr>
          <p:nvPr>
            <p:ph type="ftr" sz="quarter" idx="11"/>
          </p:nvPr>
        </p:nvSpPr>
        <p:spPr/>
        <p:txBody>
          <a:bodyPr/>
          <a:lstStyle/>
          <a:p>
            <a:r>
              <a:rPr lang="en-US" smtClean="0"/>
              <a:t>Nhóm 4</a:t>
            </a:r>
            <a:endParaRPr lang="en-US"/>
          </a:p>
        </p:txBody>
      </p:sp>
      <p:sp>
        <p:nvSpPr>
          <p:cNvPr id="6" name="Slide Number Placeholder 5"/>
          <p:cNvSpPr>
            <a:spLocks noGrp="1"/>
          </p:cNvSpPr>
          <p:nvPr>
            <p:ph type="sldNum" sz="quarter" idx="12"/>
          </p:nvPr>
        </p:nvSpPr>
        <p:spPr/>
        <p:txBody>
          <a:bodyPr/>
          <a:lstStyle/>
          <a:p>
            <a:fld id="{1F51628B-B711-4D44-8D35-0F575EAEB34E}" type="slidenum">
              <a:rPr lang="en-US" smtClean="0"/>
              <a:t>13</a:t>
            </a:fld>
            <a:endParaRPr lang="en-US"/>
          </a:p>
        </p:txBody>
      </p:sp>
    </p:spTree>
    <p:extLst>
      <p:ext uri="{BB962C8B-B14F-4D97-AF65-F5344CB8AC3E}">
        <p14:creationId xmlns:p14="http://schemas.microsoft.com/office/powerpoint/2010/main" val="274890855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Xử</a:t>
            </a:r>
            <a:r>
              <a:rPr lang="en-US" dirty="0"/>
              <a:t> </a:t>
            </a:r>
            <a:r>
              <a:rPr lang="en-US" dirty="0" err="1"/>
              <a:t>lý</a:t>
            </a:r>
            <a:r>
              <a:rPr lang="en-US" dirty="0"/>
              <a:t> </a:t>
            </a:r>
            <a:r>
              <a:rPr lang="en-US" dirty="0" err="1"/>
              <a:t>các</a:t>
            </a:r>
            <a:r>
              <a:rPr lang="en-US" dirty="0"/>
              <a:t> </a:t>
            </a:r>
            <a:r>
              <a:rPr lang="en-US" dirty="0" err="1"/>
              <a:t>bộ</a:t>
            </a:r>
            <a:r>
              <a:rPr lang="en-US" dirty="0"/>
              <a:t> </a:t>
            </a:r>
            <a:r>
              <a:rPr lang="en-US" dirty="0" err="1"/>
              <a:t>dữ</a:t>
            </a:r>
            <a:r>
              <a:rPr lang="en-US" dirty="0"/>
              <a:t> </a:t>
            </a:r>
            <a:r>
              <a:rPr lang="en-US" dirty="0" err="1"/>
              <a:t>liệu</a:t>
            </a:r>
            <a:r>
              <a:rPr lang="en-US" dirty="0"/>
              <a:t> </a:t>
            </a:r>
            <a:r>
              <a:rPr lang="en-US" dirty="0" err="1"/>
              <a:t>mở</a:t>
            </a:r>
            <a:endParaRPr lang="en-US" dirty="0"/>
          </a:p>
        </p:txBody>
      </p:sp>
      <p:sp>
        <p:nvSpPr>
          <p:cNvPr id="3" name="Content Placeholder 2"/>
          <p:cNvSpPr>
            <a:spLocks noGrp="1"/>
          </p:cNvSpPr>
          <p:nvPr>
            <p:ph idx="1"/>
          </p:nvPr>
        </p:nvSpPr>
        <p:spPr/>
        <p:txBody>
          <a:bodyPr/>
          <a:lstStyle/>
          <a:p>
            <a:r>
              <a:rPr lang="en-US" dirty="0" err="1" smtClean="0"/>
              <a:t>Dữ</a:t>
            </a:r>
            <a:r>
              <a:rPr lang="en-US" dirty="0" smtClean="0"/>
              <a:t> </a:t>
            </a:r>
            <a:r>
              <a:rPr lang="en-US" dirty="0" err="1" smtClean="0"/>
              <a:t>liệu</a:t>
            </a:r>
            <a:r>
              <a:rPr lang="en-US" dirty="0" smtClean="0"/>
              <a:t> </a:t>
            </a:r>
            <a:r>
              <a:rPr lang="en-US" dirty="0" err="1" smtClean="0"/>
              <a:t>của</a:t>
            </a:r>
            <a:r>
              <a:rPr lang="en-US" dirty="0" smtClean="0"/>
              <a:t> LOD </a:t>
            </a:r>
            <a:r>
              <a:rPr lang="en-US" dirty="0" err="1" smtClean="0"/>
              <a:t>được</a:t>
            </a:r>
            <a:r>
              <a:rPr lang="en-US" dirty="0" smtClean="0"/>
              <a:t> </a:t>
            </a:r>
            <a:r>
              <a:rPr lang="en-US" dirty="0" err="1" smtClean="0"/>
              <a:t>sinh</a:t>
            </a:r>
            <a:r>
              <a:rPr lang="en-US" dirty="0" smtClean="0"/>
              <a:t> </a:t>
            </a:r>
            <a:r>
              <a:rPr lang="en-US" dirty="0" err="1" smtClean="0"/>
              <a:t>ra</a:t>
            </a:r>
            <a:r>
              <a:rPr lang="en-US" dirty="0" smtClean="0"/>
              <a:t> </a:t>
            </a:r>
            <a:r>
              <a:rPr lang="en-US" dirty="0" err="1" smtClean="0"/>
              <a:t>bởi</a:t>
            </a:r>
            <a:r>
              <a:rPr lang="en-US" dirty="0" smtClean="0"/>
              <a:t> </a:t>
            </a:r>
            <a:r>
              <a:rPr lang="en-US" dirty="0" err="1" smtClean="0"/>
              <a:t>nhiều</a:t>
            </a:r>
            <a:r>
              <a:rPr lang="en-US" dirty="0" smtClean="0"/>
              <a:t> </a:t>
            </a:r>
            <a:r>
              <a:rPr lang="en-US" dirty="0" err="1" smtClean="0"/>
              <a:t>hệ</a:t>
            </a:r>
            <a:r>
              <a:rPr lang="en-US" dirty="0" smtClean="0"/>
              <a:t> </a:t>
            </a:r>
            <a:r>
              <a:rPr lang="en-US" dirty="0" err="1" smtClean="0"/>
              <a:t>thống</a:t>
            </a:r>
            <a:r>
              <a:rPr lang="en-US" dirty="0" smtClean="0"/>
              <a:t> </a:t>
            </a:r>
            <a:r>
              <a:rPr lang="en-US" dirty="0" err="1" smtClean="0"/>
              <a:t>khác</a:t>
            </a:r>
            <a:r>
              <a:rPr lang="en-US" dirty="0" smtClean="0"/>
              <a:t> </a:t>
            </a:r>
            <a:r>
              <a:rPr lang="en-US" dirty="0" err="1" smtClean="0"/>
              <a:t>nhau</a:t>
            </a:r>
            <a:r>
              <a:rPr lang="en-US" dirty="0" smtClean="0"/>
              <a:t>. </a:t>
            </a:r>
            <a:br>
              <a:rPr lang="en-US" dirty="0" smtClean="0"/>
            </a:br>
            <a:r>
              <a:rPr lang="en-US" dirty="0" smtClean="0"/>
              <a:t>Do </a:t>
            </a:r>
            <a:r>
              <a:rPr lang="en-US" dirty="0" err="1" smtClean="0"/>
              <a:t>đó</a:t>
            </a:r>
            <a:r>
              <a:rPr lang="en-US" dirty="0" smtClean="0"/>
              <a:t>, ta </a:t>
            </a:r>
            <a:r>
              <a:rPr lang="en-US" dirty="0" err="1" smtClean="0"/>
              <a:t>cần</a:t>
            </a:r>
            <a:r>
              <a:rPr lang="en-US" dirty="0" smtClean="0"/>
              <a:t> </a:t>
            </a:r>
            <a:r>
              <a:rPr lang="en-US" dirty="0" err="1" smtClean="0"/>
              <a:t>phải</a:t>
            </a:r>
            <a:r>
              <a:rPr lang="en-US" dirty="0" smtClean="0"/>
              <a:t> </a:t>
            </a:r>
            <a:r>
              <a:rPr lang="en-US" dirty="0" err="1" smtClean="0"/>
              <a:t>tuân</a:t>
            </a:r>
            <a:r>
              <a:rPr lang="en-US" dirty="0" smtClean="0"/>
              <a:t> </a:t>
            </a:r>
            <a:r>
              <a:rPr lang="en-US" dirty="0" err="1" smtClean="0"/>
              <a:t>thủ</a:t>
            </a:r>
            <a:r>
              <a:rPr lang="en-US" dirty="0" smtClean="0"/>
              <a:t> </a:t>
            </a:r>
            <a:r>
              <a:rPr lang="en-US" dirty="0" err="1" smtClean="0"/>
              <a:t>các</a:t>
            </a:r>
            <a:r>
              <a:rPr lang="en-US" dirty="0" smtClean="0"/>
              <a:t> </a:t>
            </a:r>
            <a:r>
              <a:rPr lang="en-US" dirty="0" err="1" smtClean="0"/>
              <a:t>quy</a:t>
            </a:r>
            <a:r>
              <a:rPr lang="en-US" dirty="0" smtClean="0"/>
              <a:t> </a:t>
            </a:r>
            <a:r>
              <a:rPr lang="en-US" dirty="0" err="1" smtClean="0"/>
              <a:t>định</a:t>
            </a:r>
            <a:r>
              <a:rPr lang="en-US" dirty="0" smtClean="0"/>
              <a:t> </a:t>
            </a:r>
            <a:r>
              <a:rPr lang="en-US" dirty="0" err="1" smtClean="0"/>
              <a:t>trong</a:t>
            </a:r>
            <a:r>
              <a:rPr lang="en-US" dirty="0" smtClean="0"/>
              <a:t> </a:t>
            </a:r>
            <a:r>
              <a:rPr lang="en-US" dirty="0" err="1" smtClean="0"/>
              <a:t>việc</a:t>
            </a:r>
            <a:r>
              <a:rPr lang="en-US" dirty="0" smtClean="0"/>
              <a:t> </a:t>
            </a:r>
            <a:r>
              <a:rPr lang="en-US" dirty="0" err="1" smtClean="0"/>
              <a:t>định</a:t>
            </a:r>
            <a:r>
              <a:rPr lang="en-US" dirty="0" smtClean="0"/>
              <a:t> </a:t>
            </a:r>
            <a:r>
              <a:rPr lang="en-US" dirty="0" err="1" smtClean="0"/>
              <a:t>danh</a:t>
            </a:r>
            <a:r>
              <a:rPr lang="en-US" dirty="0" smtClean="0"/>
              <a:t> </a:t>
            </a:r>
            <a:r>
              <a:rPr lang="en-US" dirty="0" err="1" smtClean="0"/>
              <a:t>các</a:t>
            </a:r>
            <a:r>
              <a:rPr lang="en-US" dirty="0" smtClean="0"/>
              <a:t> </a:t>
            </a:r>
            <a:r>
              <a:rPr lang="en-US" dirty="0" err="1" smtClean="0"/>
              <a:t>nút</a:t>
            </a:r>
            <a:r>
              <a:rPr lang="en-US" dirty="0" smtClean="0"/>
              <a:t> </a:t>
            </a:r>
            <a:r>
              <a:rPr lang="en-US" dirty="0" err="1" smtClean="0"/>
              <a:t>trong</a:t>
            </a:r>
            <a:r>
              <a:rPr lang="en-US" dirty="0" smtClean="0"/>
              <a:t> LOD.</a:t>
            </a:r>
          </a:p>
          <a:p>
            <a:r>
              <a:rPr lang="en-US" dirty="0" smtClean="0"/>
              <a:t>LOD </a:t>
            </a:r>
            <a:r>
              <a:rPr lang="en-US" dirty="0" err="1" smtClean="0"/>
              <a:t>được</a:t>
            </a:r>
            <a:r>
              <a:rPr lang="en-US" dirty="0" smtClean="0"/>
              <a:t> </a:t>
            </a:r>
            <a:r>
              <a:rPr lang="en-US" dirty="0" err="1" smtClean="0"/>
              <a:t>sử</a:t>
            </a:r>
            <a:r>
              <a:rPr lang="en-US" dirty="0" smtClean="0"/>
              <a:t> </a:t>
            </a:r>
            <a:r>
              <a:rPr lang="en-US" dirty="0" err="1" smtClean="0"/>
              <a:t>dụng</a:t>
            </a:r>
            <a:r>
              <a:rPr lang="en-US" dirty="0" smtClean="0"/>
              <a:t> </a:t>
            </a:r>
            <a:r>
              <a:rPr lang="en-US" dirty="0" err="1" smtClean="0"/>
              <a:t>trong</a:t>
            </a:r>
            <a:r>
              <a:rPr lang="en-US" dirty="0" smtClean="0"/>
              <a:t> </a:t>
            </a:r>
            <a:r>
              <a:rPr lang="en-US" dirty="0" err="1" smtClean="0"/>
              <a:t>việc</a:t>
            </a:r>
            <a:r>
              <a:rPr lang="en-US" dirty="0" smtClean="0"/>
              <a:t> </a:t>
            </a:r>
            <a:r>
              <a:rPr lang="en-US" dirty="0" err="1" smtClean="0"/>
              <a:t>phân</a:t>
            </a:r>
            <a:r>
              <a:rPr lang="en-US" dirty="0" smtClean="0"/>
              <a:t> </a:t>
            </a:r>
            <a:r>
              <a:rPr lang="en-US" dirty="0" err="1" smtClean="0"/>
              <a:t>tích</a:t>
            </a:r>
            <a:r>
              <a:rPr lang="en-US" dirty="0" smtClean="0"/>
              <a:t> </a:t>
            </a:r>
            <a:r>
              <a:rPr lang="en-US" dirty="0" err="1" smtClean="0"/>
              <a:t>các</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trong</a:t>
            </a:r>
            <a:r>
              <a:rPr lang="en-US" dirty="0" smtClean="0"/>
              <a:t> </a:t>
            </a:r>
            <a:r>
              <a:rPr lang="en-US" dirty="0" err="1" smtClean="0"/>
              <a:t>quá</a:t>
            </a:r>
            <a:r>
              <a:rPr lang="en-US" dirty="0" smtClean="0"/>
              <a:t> </a:t>
            </a:r>
            <a:r>
              <a:rPr lang="en-US" dirty="0" err="1" smtClean="0"/>
              <a:t>khứ</a:t>
            </a:r>
            <a:r>
              <a:rPr lang="en-US" dirty="0" smtClean="0"/>
              <a:t>, </a:t>
            </a:r>
            <a:r>
              <a:rPr lang="en-US" dirty="0" err="1" smtClean="0"/>
              <a:t>hiện</a:t>
            </a:r>
            <a:r>
              <a:rPr lang="en-US" dirty="0" smtClean="0"/>
              <a:t> </a:t>
            </a:r>
            <a:r>
              <a:rPr lang="en-US" dirty="0" err="1" smtClean="0"/>
              <a:t>tại</a:t>
            </a:r>
            <a:r>
              <a:rPr lang="en-US" dirty="0" smtClean="0"/>
              <a:t>. </a:t>
            </a:r>
            <a:r>
              <a:rPr lang="en-US" dirty="0" err="1" smtClean="0"/>
              <a:t>Từ</a:t>
            </a:r>
            <a:r>
              <a:rPr lang="en-US" dirty="0" smtClean="0"/>
              <a:t> </a:t>
            </a:r>
            <a:r>
              <a:rPr lang="en-US" dirty="0" err="1" smtClean="0"/>
              <a:t>đó</a:t>
            </a:r>
            <a:r>
              <a:rPr lang="en-US" dirty="0" smtClean="0"/>
              <a:t>, </a:t>
            </a:r>
            <a:r>
              <a:rPr lang="en-US" dirty="0" err="1" smtClean="0"/>
              <a:t>dự</a:t>
            </a:r>
            <a:r>
              <a:rPr lang="en-US" dirty="0" smtClean="0"/>
              <a:t> </a:t>
            </a:r>
            <a:r>
              <a:rPr lang="en-US" dirty="0" err="1" smtClean="0"/>
              <a:t>đoán</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có</a:t>
            </a:r>
            <a:r>
              <a:rPr lang="en-US" dirty="0" smtClean="0"/>
              <a:t> </a:t>
            </a:r>
            <a:r>
              <a:rPr lang="en-US" dirty="0" err="1" smtClean="0"/>
              <a:t>thể</a:t>
            </a:r>
            <a:r>
              <a:rPr lang="en-US" dirty="0" smtClean="0"/>
              <a:t> </a:t>
            </a:r>
            <a:r>
              <a:rPr lang="en-US" dirty="0" err="1" smtClean="0"/>
              <a:t>phát</a:t>
            </a:r>
            <a:r>
              <a:rPr lang="en-US" dirty="0" smtClean="0"/>
              <a:t> </a:t>
            </a:r>
            <a:r>
              <a:rPr lang="en-US" dirty="0" err="1" smtClean="0"/>
              <a:t>sinh</a:t>
            </a:r>
            <a:r>
              <a:rPr lang="en-US" dirty="0" smtClean="0"/>
              <a:t> </a:t>
            </a:r>
            <a:r>
              <a:rPr lang="en-US" dirty="0" err="1" smtClean="0"/>
              <a:t>trong</a:t>
            </a:r>
            <a:r>
              <a:rPr lang="en-US" dirty="0" smtClean="0"/>
              <a:t> </a:t>
            </a:r>
            <a:r>
              <a:rPr lang="en-US" dirty="0" err="1" smtClean="0"/>
              <a:t>tương</a:t>
            </a:r>
            <a:r>
              <a:rPr lang="en-US" dirty="0" smtClean="0"/>
              <a:t> </a:t>
            </a:r>
            <a:r>
              <a:rPr lang="en-US" dirty="0" err="1" smtClean="0"/>
              <a:t>lai</a:t>
            </a:r>
            <a:r>
              <a:rPr lang="en-US" dirty="0" smtClean="0"/>
              <a:t>.</a:t>
            </a:r>
          </a:p>
          <a:p>
            <a:r>
              <a:rPr lang="en-US" dirty="0" err="1" smtClean="0"/>
              <a:t>Sử</a:t>
            </a:r>
            <a:r>
              <a:rPr lang="en-US" dirty="0" smtClean="0"/>
              <a:t> </a:t>
            </a:r>
            <a:r>
              <a:rPr lang="en-US" dirty="0" err="1" smtClean="0"/>
              <a:t>dụng</a:t>
            </a:r>
            <a:r>
              <a:rPr lang="en-US" dirty="0" smtClean="0"/>
              <a:t> </a:t>
            </a:r>
            <a:r>
              <a:rPr lang="en-US" dirty="0" err="1" smtClean="0"/>
              <a:t>tốt</a:t>
            </a:r>
            <a:r>
              <a:rPr lang="en-US" dirty="0" smtClean="0"/>
              <a:t> LOD </a:t>
            </a:r>
            <a:r>
              <a:rPr lang="en-US" dirty="0" err="1" smtClean="0"/>
              <a:t>thì</a:t>
            </a:r>
            <a:r>
              <a:rPr lang="en-US" dirty="0" smtClean="0"/>
              <a:t> </a:t>
            </a:r>
            <a:r>
              <a:rPr lang="en-US" dirty="0" err="1" smtClean="0"/>
              <a:t>doanh</a:t>
            </a:r>
            <a:r>
              <a:rPr lang="en-US" dirty="0" smtClean="0"/>
              <a:t> </a:t>
            </a:r>
            <a:r>
              <a:rPr lang="en-US" dirty="0" err="1" smtClean="0"/>
              <a:t>nghiệp</a:t>
            </a:r>
            <a:r>
              <a:rPr lang="en-US" dirty="0" smtClean="0"/>
              <a:t> </a:t>
            </a:r>
            <a:r>
              <a:rPr lang="en-US" dirty="0" err="1" smtClean="0"/>
              <a:t>có</a:t>
            </a:r>
            <a:r>
              <a:rPr lang="en-US" dirty="0" smtClean="0"/>
              <a:t> </a:t>
            </a:r>
            <a:r>
              <a:rPr lang="en-US" dirty="0" err="1" smtClean="0"/>
              <a:t>thể</a:t>
            </a:r>
            <a:r>
              <a:rPr lang="en-US" dirty="0" smtClean="0"/>
              <a:t> </a:t>
            </a:r>
            <a:r>
              <a:rPr lang="en-US" dirty="0" err="1" smtClean="0"/>
              <a:t>nhanh</a:t>
            </a:r>
            <a:r>
              <a:rPr lang="en-US" dirty="0" smtClean="0"/>
              <a:t> </a:t>
            </a:r>
            <a:r>
              <a:rPr lang="en-US" dirty="0" err="1" smtClean="0"/>
              <a:t>chóng</a:t>
            </a:r>
            <a:r>
              <a:rPr lang="en-US" dirty="0" smtClean="0"/>
              <a:t> </a:t>
            </a:r>
            <a:r>
              <a:rPr lang="en-US" dirty="0" err="1" smtClean="0"/>
              <a:t>đưa</a:t>
            </a:r>
            <a:r>
              <a:rPr lang="en-US" dirty="0" smtClean="0"/>
              <a:t> </a:t>
            </a:r>
            <a:r>
              <a:rPr lang="en-US" dirty="0" err="1" smtClean="0"/>
              <a:t>ra</a:t>
            </a:r>
            <a:r>
              <a:rPr lang="en-US" dirty="0" smtClean="0"/>
              <a:t> </a:t>
            </a:r>
            <a:r>
              <a:rPr lang="en-US" dirty="0" err="1" smtClean="0"/>
              <a:t>các</a:t>
            </a:r>
            <a:r>
              <a:rPr lang="en-US" dirty="0" smtClean="0"/>
              <a:t> </a:t>
            </a:r>
            <a:r>
              <a:rPr lang="en-US" dirty="0" err="1" smtClean="0"/>
              <a:t>chiến</a:t>
            </a:r>
            <a:r>
              <a:rPr lang="en-US" dirty="0" smtClean="0"/>
              <a:t> </a:t>
            </a:r>
            <a:r>
              <a:rPr lang="en-US" dirty="0" err="1" smtClean="0"/>
              <a:t>lược</a:t>
            </a:r>
            <a:r>
              <a:rPr lang="en-US" dirty="0" smtClean="0"/>
              <a:t> </a:t>
            </a:r>
            <a:r>
              <a:rPr lang="en-US" dirty="0" err="1" smtClean="0"/>
              <a:t>phát</a:t>
            </a:r>
            <a:r>
              <a:rPr lang="en-US" dirty="0" smtClean="0"/>
              <a:t> </a:t>
            </a:r>
            <a:r>
              <a:rPr lang="en-US" dirty="0" err="1" smtClean="0"/>
              <a:t>triển</a:t>
            </a:r>
            <a:r>
              <a:rPr lang="en-US" dirty="0" smtClean="0"/>
              <a:t> </a:t>
            </a:r>
            <a:r>
              <a:rPr lang="en-US" dirty="0" err="1" smtClean="0"/>
              <a:t>công</a:t>
            </a:r>
            <a:r>
              <a:rPr lang="en-US" dirty="0" smtClean="0"/>
              <a:t> </a:t>
            </a:r>
            <a:r>
              <a:rPr lang="en-US" dirty="0" err="1" smtClean="0"/>
              <a:t>ty</a:t>
            </a:r>
            <a:r>
              <a:rPr lang="en-US" dirty="0" smtClean="0"/>
              <a:t>, </a:t>
            </a:r>
            <a:r>
              <a:rPr lang="en-US" dirty="0" err="1" smtClean="0"/>
              <a:t>đưa</a:t>
            </a:r>
            <a:r>
              <a:rPr lang="en-US" dirty="0" smtClean="0"/>
              <a:t> </a:t>
            </a:r>
            <a:r>
              <a:rPr lang="en-US" dirty="0" err="1" smtClean="0"/>
              <a:t>ra</a:t>
            </a:r>
            <a:r>
              <a:rPr lang="en-US" dirty="0" smtClean="0"/>
              <a:t> </a:t>
            </a:r>
            <a:r>
              <a:rPr lang="en-US" dirty="0" err="1" smtClean="0"/>
              <a:t>các</a:t>
            </a:r>
            <a:r>
              <a:rPr lang="en-US" dirty="0" smtClean="0"/>
              <a:t> </a:t>
            </a:r>
            <a:r>
              <a:rPr lang="en-US" dirty="0" err="1" smtClean="0"/>
              <a:t>chính</a:t>
            </a:r>
            <a:r>
              <a:rPr lang="en-US" dirty="0" smtClean="0"/>
              <a:t> </a:t>
            </a:r>
            <a:r>
              <a:rPr lang="en-US" dirty="0" err="1" smtClean="0"/>
              <a:t>sách</a:t>
            </a:r>
            <a:r>
              <a:rPr lang="en-US" dirty="0" smtClean="0"/>
              <a:t> </a:t>
            </a:r>
            <a:r>
              <a:rPr lang="en-US" dirty="0" err="1" smtClean="0"/>
              <a:t>mới</a:t>
            </a:r>
            <a:r>
              <a:rPr lang="en-US" dirty="0" smtClean="0"/>
              <a:t> </a:t>
            </a:r>
            <a:r>
              <a:rPr lang="en-US" dirty="0" err="1" smtClean="0"/>
              <a:t>phù</a:t>
            </a:r>
            <a:r>
              <a:rPr lang="en-US" dirty="0" smtClean="0"/>
              <a:t> </a:t>
            </a:r>
            <a:r>
              <a:rPr lang="en-US" dirty="0" err="1" smtClean="0"/>
              <a:t>hợp</a:t>
            </a:r>
            <a:r>
              <a:rPr lang="en-US" dirty="0" smtClean="0"/>
              <a:t> </a:t>
            </a:r>
            <a:r>
              <a:rPr lang="en-US" dirty="0" err="1" smtClean="0"/>
              <a:t>với</a:t>
            </a:r>
            <a:r>
              <a:rPr lang="en-US" dirty="0" smtClean="0"/>
              <a:t> </a:t>
            </a:r>
            <a:r>
              <a:rPr lang="en-US" dirty="0" err="1" smtClean="0"/>
              <a:t>tình</a:t>
            </a:r>
            <a:r>
              <a:rPr lang="en-US" dirty="0" smtClean="0"/>
              <a:t> </a:t>
            </a:r>
            <a:r>
              <a:rPr lang="en-US" dirty="0" err="1" smtClean="0"/>
              <a:t>hình</a:t>
            </a:r>
            <a:r>
              <a:rPr lang="en-US" dirty="0" smtClean="0"/>
              <a:t> </a:t>
            </a:r>
            <a:r>
              <a:rPr lang="en-US" dirty="0" err="1" smtClean="0"/>
              <a:t>hiện</a:t>
            </a:r>
            <a:r>
              <a:rPr lang="en-US" dirty="0" smtClean="0"/>
              <a:t> </a:t>
            </a:r>
            <a:r>
              <a:rPr lang="en-US" dirty="0" err="1" smtClean="0"/>
              <a:t>tại</a:t>
            </a:r>
            <a:r>
              <a:rPr lang="en-US" dirty="0" smtClean="0"/>
              <a:t> </a:t>
            </a:r>
            <a:r>
              <a:rPr lang="en-US" dirty="0" err="1" smtClean="0"/>
              <a:t>của</a:t>
            </a:r>
            <a:r>
              <a:rPr lang="en-US" dirty="0" smtClean="0"/>
              <a:t> </a:t>
            </a:r>
            <a:r>
              <a:rPr lang="en-US" dirty="0" err="1" smtClean="0"/>
              <a:t>công</a:t>
            </a:r>
            <a:r>
              <a:rPr lang="en-US" dirty="0" smtClean="0"/>
              <a:t> </a:t>
            </a:r>
            <a:r>
              <a:rPr lang="en-US" dirty="0" err="1" smtClean="0"/>
              <a:t>ty</a:t>
            </a:r>
            <a:r>
              <a:rPr lang="en-US" dirty="0" smtClean="0"/>
              <a:t> </a:t>
            </a:r>
            <a:r>
              <a:rPr lang="en-US" dirty="0" err="1" smtClean="0"/>
              <a:t>hơn</a:t>
            </a:r>
            <a:r>
              <a:rPr lang="en-US" dirty="0" smtClean="0"/>
              <a:t>.</a:t>
            </a:r>
            <a:endParaRPr lang="en-US" dirty="0"/>
          </a:p>
        </p:txBody>
      </p:sp>
      <p:sp>
        <p:nvSpPr>
          <p:cNvPr id="4" name="Date Placeholder 3"/>
          <p:cNvSpPr>
            <a:spLocks noGrp="1"/>
          </p:cNvSpPr>
          <p:nvPr>
            <p:ph type="dt" sz="half" idx="10"/>
          </p:nvPr>
        </p:nvSpPr>
        <p:spPr/>
        <p:txBody>
          <a:bodyPr/>
          <a:lstStyle/>
          <a:p>
            <a:fld id="{57F270FF-D41B-4D5E-9788-81BA449409D9}" type="datetime1">
              <a:rPr lang="en-US" smtClean="0"/>
              <a:t>11/25/2015</a:t>
            </a:fld>
            <a:endParaRPr lang="en-US"/>
          </a:p>
        </p:txBody>
      </p:sp>
      <p:sp>
        <p:nvSpPr>
          <p:cNvPr id="5" name="Footer Placeholder 4"/>
          <p:cNvSpPr>
            <a:spLocks noGrp="1"/>
          </p:cNvSpPr>
          <p:nvPr>
            <p:ph type="ftr" sz="quarter" idx="11"/>
          </p:nvPr>
        </p:nvSpPr>
        <p:spPr/>
        <p:txBody>
          <a:bodyPr/>
          <a:lstStyle/>
          <a:p>
            <a:r>
              <a:rPr lang="en-US" smtClean="0"/>
              <a:t>Nhóm 4</a:t>
            </a:r>
            <a:endParaRPr lang="en-US"/>
          </a:p>
        </p:txBody>
      </p:sp>
      <p:sp>
        <p:nvSpPr>
          <p:cNvPr id="6" name="Slide Number Placeholder 5"/>
          <p:cNvSpPr>
            <a:spLocks noGrp="1"/>
          </p:cNvSpPr>
          <p:nvPr>
            <p:ph type="sldNum" sz="quarter" idx="12"/>
          </p:nvPr>
        </p:nvSpPr>
        <p:spPr/>
        <p:txBody>
          <a:bodyPr/>
          <a:lstStyle/>
          <a:p>
            <a:fld id="{1F51628B-B711-4D44-8D35-0F575EAEB34E}" type="slidenum">
              <a:rPr lang="en-US" smtClean="0"/>
              <a:t>14</a:t>
            </a:fld>
            <a:endParaRPr lang="en-US"/>
          </a:p>
        </p:txBody>
      </p:sp>
    </p:spTree>
    <p:extLst>
      <p:ext uri="{BB962C8B-B14F-4D97-AF65-F5344CB8AC3E}">
        <p14:creationId xmlns:p14="http://schemas.microsoft.com/office/powerpoint/2010/main" val="238753181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Straight Connector 9"/>
          <p:cNvCxnSpPr/>
          <p:nvPr/>
        </p:nvCxnSpPr>
        <p:spPr>
          <a:xfrm>
            <a:off x="6060992" y="0"/>
            <a:ext cx="0" cy="6858000"/>
          </a:xfrm>
          <a:prstGeom prst="line">
            <a:avLst/>
          </a:prstGeom>
          <a:ln>
            <a:solidFill>
              <a:schemeClr val="tx1">
                <a:lumMod val="50000"/>
                <a:lumOff val="50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a:off x="4110716" y="-9939"/>
            <a:ext cx="0" cy="6858000"/>
          </a:xfrm>
          <a:prstGeom prst="line">
            <a:avLst/>
          </a:prstGeom>
          <a:ln>
            <a:solidFill>
              <a:schemeClr val="tx1">
                <a:lumMod val="50000"/>
                <a:lumOff val="50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a:off x="9953518" y="0"/>
            <a:ext cx="0" cy="6858000"/>
          </a:xfrm>
          <a:prstGeom prst="line">
            <a:avLst/>
          </a:prstGeom>
          <a:ln>
            <a:solidFill>
              <a:schemeClr val="tx1">
                <a:lumMod val="50000"/>
                <a:lumOff val="50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8003972" y="-9939"/>
            <a:ext cx="0" cy="6867939"/>
          </a:xfrm>
          <a:prstGeom prst="line">
            <a:avLst/>
          </a:prstGeom>
          <a:ln>
            <a:solidFill>
              <a:schemeClr val="tx1">
                <a:lumMod val="50000"/>
                <a:lumOff val="50000"/>
              </a:schemeClr>
            </a:solidFill>
            <a:prstDash val="lgDash"/>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4110716" y="3839163"/>
            <a:ext cx="1684923" cy="369236"/>
          </a:xfrm>
          <a:prstGeom prst="rect">
            <a:avLst/>
          </a:prstGeom>
          <a:solidFill>
            <a:srgbClr val="00CC99">
              <a:alpha val="78000"/>
            </a:srgbClr>
          </a:solidFill>
        </p:spPr>
        <p:txBody>
          <a:bodyPr wrap="square" rtlCol="0">
            <a:spAutoFit/>
          </a:bodyPr>
          <a:lstStyle/>
          <a:p>
            <a:r>
              <a:rPr lang="en-US" sz="1799" smtClean="0">
                <a:solidFill>
                  <a:prstClr val="white"/>
                </a:solidFill>
                <a:latin typeface="Roboto" pitchFamily="2" charset="0"/>
                <a:ea typeface="Roboto" pitchFamily="2" charset="0"/>
              </a:rPr>
              <a:t>Khái niệm</a:t>
            </a:r>
            <a:endParaRPr lang="en-US" sz="1799" dirty="0">
              <a:solidFill>
                <a:prstClr val="white"/>
              </a:solidFill>
              <a:latin typeface="Roboto" pitchFamily="2" charset="0"/>
              <a:ea typeface="Roboto" pitchFamily="2" charset="0"/>
            </a:endParaRPr>
          </a:p>
        </p:txBody>
      </p:sp>
      <p:sp>
        <p:nvSpPr>
          <p:cNvPr id="43" name="Rectangle 42"/>
          <p:cNvSpPr/>
          <p:nvPr/>
        </p:nvSpPr>
        <p:spPr>
          <a:xfrm>
            <a:off x="4110717" y="4275453"/>
            <a:ext cx="1685654" cy="646331"/>
          </a:xfrm>
          <a:prstGeom prst="rect">
            <a:avLst/>
          </a:prstGeom>
          <a:solidFill>
            <a:srgbClr val="222A35"/>
          </a:solidFill>
        </p:spPr>
        <p:txBody>
          <a:bodyPr wrap="square">
            <a:spAutoFit/>
          </a:bodyPr>
          <a:lstStyle/>
          <a:p>
            <a:pPr algn="just"/>
            <a:r>
              <a:rPr lang="en-US" sz="1200" smtClean="0">
                <a:solidFill>
                  <a:srgbClr val="00CC99"/>
                </a:solidFill>
                <a:latin typeface="Roboto Light" pitchFamily="2" charset="0"/>
                <a:ea typeface="Roboto Light" pitchFamily="2" charset="0"/>
              </a:rPr>
              <a:t>"Khái niệm và tính năng nổi bật của Neo4J”</a:t>
            </a:r>
            <a:endParaRPr lang="en-US" sz="1200" dirty="0">
              <a:solidFill>
                <a:srgbClr val="00CC99"/>
              </a:solidFill>
              <a:latin typeface="Roboto Light" pitchFamily="2" charset="0"/>
              <a:ea typeface="Roboto Light" pitchFamily="2" charset="0"/>
            </a:endParaRPr>
          </a:p>
        </p:txBody>
      </p:sp>
      <p:sp>
        <p:nvSpPr>
          <p:cNvPr id="49" name="TextBox 48"/>
          <p:cNvSpPr txBox="1"/>
          <p:nvPr/>
        </p:nvSpPr>
        <p:spPr>
          <a:xfrm>
            <a:off x="6060992" y="3189357"/>
            <a:ext cx="1780471" cy="369204"/>
          </a:xfrm>
          <a:prstGeom prst="rect">
            <a:avLst/>
          </a:prstGeom>
          <a:solidFill>
            <a:srgbClr val="00B0F0">
              <a:alpha val="78000"/>
            </a:srgbClr>
          </a:solidFill>
        </p:spPr>
        <p:txBody>
          <a:bodyPr wrap="square" rtlCol="0">
            <a:spAutoFit/>
          </a:bodyPr>
          <a:lstStyle/>
          <a:p>
            <a:r>
              <a:rPr lang="en-US" sz="1799" smtClean="0">
                <a:solidFill>
                  <a:prstClr val="white"/>
                </a:solidFill>
                <a:latin typeface="Roboto" pitchFamily="2" charset="0"/>
                <a:ea typeface="Roboto" pitchFamily="2" charset="0"/>
              </a:rPr>
              <a:t>Whiteboard </a:t>
            </a:r>
            <a:endParaRPr lang="en-US" sz="1799" dirty="0">
              <a:solidFill>
                <a:prstClr val="white"/>
              </a:solidFill>
              <a:latin typeface="Roboto" pitchFamily="2" charset="0"/>
              <a:ea typeface="Roboto" pitchFamily="2" charset="0"/>
            </a:endParaRPr>
          </a:p>
        </p:txBody>
      </p:sp>
      <p:sp>
        <p:nvSpPr>
          <p:cNvPr id="50" name="Rectangle 49"/>
          <p:cNvSpPr/>
          <p:nvPr/>
        </p:nvSpPr>
        <p:spPr>
          <a:xfrm>
            <a:off x="6097660" y="3614087"/>
            <a:ext cx="1781200" cy="461665"/>
          </a:xfrm>
          <a:prstGeom prst="rect">
            <a:avLst/>
          </a:prstGeom>
          <a:solidFill>
            <a:srgbClr val="222A35"/>
          </a:solidFill>
        </p:spPr>
        <p:txBody>
          <a:bodyPr wrap="square">
            <a:spAutoFit/>
          </a:bodyPr>
          <a:lstStyle/>
          <a:p>
            <a:pPr algn="just"/>
            <a:r>
              <a:rPr lang="en-US" sz="1200" smtClean="0">
                <a:solidFill>
                  <a:srgbClr val="35BEF0"/>
                </a:solidFill>
                <a:latin typeface="Roboto Light" pitchFamily="2" charset="0"/>
                <a:ea typeface="Roboto Light" pitchFamily="2" charset="0"/>
              </a:rPr>
              <a:t>Neo4J được biết đến với tên gọi Whiteboard. </a:t>
            </a:r>
            <a:endParaRPr lang="en-US" sz="1200" dirty="0">
              <a:solidFill>
                <a:srgbClr val="35BEF0"/>
              </a:solidFill>
              <a:latin typeface="Roboto Light" pitchFamily="2" charset="0"/>
              <a:ea typeface="Roboto Light" pitchFamily="2" charset="0"/>
            </a:endParaRPr>
          </a:p>
        </p:txBody>
      </p:sp>
      <p:sp>
        <p:nvSpPr>
          <p:cNvPr id="56" name="TextBox 55"/>
          <p:cNvSpPr txBox="1"/>
          <p:nvPr/>
        </p:nvSpPr>
        <p:spPr>
          <a:xfrm>
            <a:off x="8003972" y="3839163"/>
            <a:ext cx="1787037" cy="369204"/>
          </a:xfrm>
          <a:prstGeom prst="rect">
            <a:avLst/>
          </a:prstGeom>
          <a:solidFill>
            <a:srgbClr val="FF5050">
              <a:alpha val="78000"/>
            </a:srgbClr>
          </a:solidFill>
        </p:spPr>
        <p:txBody>
          <a:bodyPr wrap="square" rtlCol="0">
            <a:spAutoFit/>
          </a:bodyPr>
          <a:lstStyle/>
          <a:p>
            <a:r>
              <a:rPr lang="en-US" sz="1799" smtClean="0">
                <a:solidFill>
                  <a:prstClr val="white"/>
                </a:solidFill>
                <a:latin typeface="Roboto" pitchFamily="2" charset="0"/>
                <a:ea typeface="Roboto" pitchFamily="2" charset="0"/>
              </a:rPr>
              <a:t>Web interface</a:t>
            </a:r>
            <a:endParaRPr lang="en-US" sz="1799" dirty="0">
              <a:solidFill>
                <a:prstClr val="white"/>
              </a:solidFill>
              <a:latin typeface="Roboto" pitchFamily="2" charset="0"/>
              <a:ea typeface="Roboto" pitchFamily="2" charset="0"/>
            </a:endParaRPr>
          </a:p>
        </p:txBody>
      </p:sp>
      <p:sp>
        <p:nvSpPr>
          <p:cNvPr id="57" name="Rectangle 56"/>
          <p:cNvSpPr/>
          <p:nvPr/>
        </p:nvSpPr>
        <p:spPr>
          <a:xfrm>
            <a:off x="8003973" y="4275453"/>
            <a:ext cx="1787036" cy="646331"/>
          </a:xfrm>
          <a:prstGeom prst="rect">
            <a:avLst/>
          </a:prstGeom>
          <a:solidFill>
            <a:srgbClr val="222A35"/>
          </a:solidFill>
        </p:spPr>
        <p:txBody>
          <a:bodyPr wrap="square">
            <a:spAutoFit/>
          </a:bodyPr>
          <a:lstStyle/>
          <a:p>
            <a:pPr algn="just"/>
            <a:r>
              <a:rPr lang="en-US" sz="1200" smtClean="0">
                <a:solidFill>
                  <a:srgbClr val="FF5050"/>
                </a:solidFill>
                <a:latin typeface="Roboto Light" pitchFamily="2" charset="0"/>
                <a:ea typeface="Roboto Light" pitchFamily="2" charset="0"/>
              </a:rPr>
              <a:t>“Hướng dẫn cài đặt và sử dụng web interface của Neo4J”</a:t>
            </a:r>
            <a:r>
              <a:rPr lang="en-US" sz="1200">
                <a:solidFill>
                  <a:srgbClr val="FF5050"/>
                </a:solidFill>
                <a:latin typeface="Roboto Light" pitchFamily="2" charset="0"/>
                <a:ea typeface="Roboto Light" pitchFamily="2" charset="0"/>
              </a:rPr>
              <a:t> </a:t>
            </a:r>
            <a:endParaRPr lang="en-US" sz="1200" dirty="0">
              <a:solidFill>
                <a:srgbClr val="FF5050"/>
              </a:solidFill>
              <a:latin typeface="Roboto Light" pitchFamily="2" charset="0"/>
              <a:ea typeface="Roboto Light" pitchFamily="2" charset="0"/>
            </a:endParaRPr>
          </a:p>
        </p:txBody>
      </p:sp>
      <p:sp>
        <p:nvSpPr>
          <p:cNvPr id="63" name="TextBox 62"/>
          <p:cNvSpPr txBox="1"/>
          <p:nvPr/>
        </p:nvSpPr>
        <p:spPr>
          <a:xfrm>
            <a:off x="9953518" y="3189357"/>
            <a:ext cx="1943710" cy="369204"/>
          </a:xfrm>
          <a:prstGeom prst="rect">
            <a:avLst/>
          </a:prstGeom>
          <a:solidFill>
            <a:srgbClr val="9966FF">
              <a:alpha val="77647"/>
            </a:srgbClr>
          </a:solidFill>
        </p:spPr>
        <p:txBody>
          <a:bodyPr wrap="square" rtlCol="0">
            <a:spAutoFit/>
          </a:bodyPr>
          <a:lstStyle/>
          <a:p>
            <a:r>
              <a:rPr lang="en-US" sz="1799" smtClean="0">
                <a:solidFill>
                  <a:prstClr val="white"/>
                </a:solidFill>
                <a:latin typeface="Roboto" pitchFamily="2" charset="0"/>
                <a:ea typeface="Roboto" pitchFamily="2" charset="0"/>
              </a:rPr>
              <a:t>Query với Cypher</a:t>
            </a:r>
            <a:endParaRPr lang="en-US" sz="1799" dirty="0">
              <a:solidFill>
                <a:prstClr val="white"/>
              </a:solidFill>
              <a:latin typeface="Roboto" pitchFamily="2" charset="0"/>
              <a:ea typeface="Roboto" pitchFamily="2" charset="0"/>
            </a:endParaRPr>
          </a:p>
        </p:txBody>
      </p:sp>
      <p:sp>
        <p:nvSpPr>
          <p:cNvPr id="64" name="Rectangle 63"/>
          <p:cNvSpPr/>
          <p:nvPr/>
        </p:nvSpPr>
        <p:spPr>
          <a:xfrm>
            <a:off x="9953517" y="3660254"/>
            <a:ext cx="1943710" cy="830997"/>
          </a:xfrm>
          <a:prstGeom prst="rect">
            <a:avLst/>
          </a:prstGeom>
          <a:solidFill>
            <a:srgbClr val="222A35"/>
          </a:solidFill>
        </p:spPr>
        <p:txBody>
          <a:bodyPr wrap="square">
            <a:spAutoFit/>
          </a:bodyPr>
          <a:lstStyle/>
          <a:p>
            <a:pPr algn="just"/>
            <a:r>
              <a:rPr lang="en-US" sz="1200" smtClean="0">
                <a:solidFill>
                  <a:srgbClr val="AD85FC"/>
                </a:solidFill>
                <a:latin typeface="Roboto Light" pitchFamily="2" charset="0"/>
                <a:ea typeface="Roboto Light" pitchFamily="2" charset="0"/>
              </a:rPr>
              <a:t>“Sử dụng ngôn ngữ cypher để thực hiện các truy vấn trên đồ thị Neo4J”</a:t>
            </a:r>
            <a:r>
              <a:rPr lang="en-US" sz="1200">
                <a:solidFill>
                  <a:srgbClr val="AD85FC"/>
                </a:solidFill>
                <a:latin typeface="Roboto Light" pitchFamily="2" charset="0"/>
                <a:ea typeface="Roboto Light" pitchFamily="2" charset="0"/>
              </a:rPr>
              <a:t> </a:t>
            </a:r>
            <a:endParaRPr lang="en-US" sz="1200" dirty="0">
              <a:solidFill>
                <a:srgbClr val="AD85FC"/>
              </a:solidFill>
              <a:latin typeface="Roboto Light" pitchFamily="2" charset="0"/>
              <a:ea typeface="Roboto Light" pitchFamily="2" charset="0"/>
            </a:endParaRPr>
          </a:p>
        </p:txBody>
      </p:sp>
      <p:sp>
        <p:nvSpPr>
          <p:cNvPr id="71" name="TextBox 70"/>
          <p:cNvSpPr txBox="1"/>
          <p:nvPr/>
        </p:nvSpPr>
        <p:spPr>
          <a:xfrm>
            <a:off x="447587" y="2658465"/>
            <a:ext cx="3507189" cy="1446550"/>
          </a:xfrm>
          <a:prstGeom prst="rect">
            <a:avLst/>
          </a:prstGeom>
          <a:noFill/>
        </p:spPr>
        <p:txBody>
          <a:bodyPr wrap="square" rtlCol="0">
            <a:spAutoFit/>
          </a:bodyPr>
          <a:lstStyle/>
          <a:p>
            <a:r>
              <a:rPr lang="en-US" sz="8800" spc="-150" smtClean="0">
                <a:solidFill>
                  <a:prstClr val="black">
                    <a:lumMod val="75000"/>
                    <a:lumOff val="25000"/>
                  </a:prstClr>
                </a:solidFill>
                <a:latin typeface="Roboto Black" pitchFamily="2" charset="0"/>
                <a:ea typeface="Roboto Black" pitchFamily="2" charset="0"/>
              </a:rPr>
              <a:t>NEO4J</a:t>
            </a:r>
            <a:endParaRPr lang="en-US" sz="8800" spc="-150" dirty="0">
              <a:solidFill>
                <a:prstClr val="black">
                  <a:lumMod val="75000"/>
                  <a:lumOff val="25000"/>
                </a:prstClr>
              </a:solidFill>
              <a:latin typeface="Roboto Black" pitchFamily="2" charset="0"/>
              <a:ea typeface="Roboto Black" pitchFamily="2" charset="0"/>
            </a:endParaRPr>
          </a:p>
        </p:txBody>
      </p:sp>
      <p:cxnSp>
        <p:nvCxnSpPr>
          <p:cNvPr id="73" name="Straight Connector 72"/>
          <p:cNvCxnSpPr/>
          <p:nvPr/>
        </p:nvCxnSpPr>
        <p:spPr>
          <a:xfrm>
            <a:off x="648434" y="6380559"/>
            <a:ext cx="2735592"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19399" y="1667373"/>
            <a:ext cx="1404179" cy="2081774"/>
          </a:xfrm>
          <a:prstGeom prst="rect">
            <a:avLst/>
          </a:prstGeom>
        </p:spPr>
      </p:pic>
      <p:pic>
        <p:nvPicPr>
          <p:cNvPr id="25" name="Picture 24"/>
          <p:cNvPicPr/>
          <p:nvPr/>
        </p:nvPicPr>
        <p:blipFill>
          <a:blip r:embed="rId4"/>
          <a:stretch>
            <a:fillRect/>
          </a:stretch>
        </p:blipFill>
        <p:spPr>
          <a:xfrm>
            <a:off x="6172948" y="1679656"/>
            <a:ext cx="1675083" cy="1419686"/>
          </a:xfrm>
          <a:prstGeom prst="rect">
            <a:avLst/>
          </a:prstGeom>
        </p:spPr>
      </p:pic>
      <p:pic>
        <p:nvPicPr>
          <p:cNvPr id="5" name="Picture 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017196" y="2467563"/>
            <a:ext cx="1716110" cy="1192691"/>
          </a:xfrm>
          <a:prstGeom prst="rect">
            <a:avLst/>
          </a:prstGeom>
        </p:spPr>
      </p:pic>
      <p:pic>
        <p:nvPicPr>
          <p:cNvPr id="6" name="Picture 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992227" y="1644683"/>
            <a:ext cx="1905000" cy="1419225"/>
          </a:xfrm>
          <a:prstGeom prst="rect">
            <a:avLst/>
          </a:prstGeom>
        </p:spPr>
      </p:pic>
    </p:spTree>
    <p:extLst>
      <p:ext uri="{BB962C8B-B14F-4D97-AF65-F5344CB8AC3E}">
        <p14:creationId xmlns:p14="http://schemas.microsoft.com/office/powerpoint/2010/main" val="263413686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71"/>
                                        </p:tgtEl>
                                        <p:attrNameLst>
                                          <p:attrName>style.visibility</p:attrName>
                                        </p:attrNameLst>
                                      </p:cBhvr>
                                      <p:to>
                                        <p:strVal val="visible"/>
                                      </p:to>
                                    </p:set>
                                    <p:anim calcmode="lin" valueType="num">
                                      <p:cBhvr>
                                        <p:cTn id="7" dur="500" fill="hold"/>
                                        <p:tgtEl>
                                          <p:spTgt spid="71"/>
                                        </p:tgtEl>
                                        <p:attrNameLst>
                                          <p:attrName>ppt_w</p:attrName>
                                        </p:attrNameLst>
                                      </p:cBhvr>
                                      <p:tavLst>
                                        <p:tav tm="0">
                                          <p:val>
                                            <p:fltVal val="0"/>
                                          </p:val>
                                        </p:tav>
                                        <p:tav tm="100000">
                                          <p:val>
                                            <p:strVal val="#ppt_w"/>
                                          </p:val>
                                        </p:tav>
                                      </p:tavLst>
                                    </p:anim>
                                    <p:anim calcmode="lin" valueType="num">
                                      <p:cBhvr>
                                        <p:cTn id="8" dur="500" fill="hold"/>
                                        <p:tgtEl>
                                          <p:spTgt spid="71"/>
                                        </p:tgtEl>
                                        <p:attrNameLst>
                                          <p:attrName>ppt_h</p:attrName>
                                        </p:attrNameLst>
                                      </p:cBhvr>
                                      <p:tavLst>
                                        <p:tav tm="0">
                                          <p:val>
                                            <p:fltVal val="0"/>
                                          </p:val>
                                        </p:tav>
                                        <p:tav tm="100000">
                                          <p:val>
                                            <p:strVal val="#ppt_h"/>
                                          </p:val>
                                        </p:tav>
                                      </p:tavLst>
                                    </p:anim>
                                  </p:childTnLst>
                                </p:cTn>
                              </p:par>
                              <p:par>
                                <p:cTn id="9" presetID="22" presetClass="entr" presetSubtype="4" fill="hold" nodeType="withEffect">
                                  <p:stCondLst>
                                    <p:cond delay="0"/>
                                  </p:stCondLst>
                                  <p:childTnLst>
                                    <p:set>
                                      <p:cBhvr>
                                        <p:cTn id="10" dur="1" fill="hold">
                                          <p:stCondLst>
                                            <p:cond delay="0"/>
                                          </p:stCondLst>
                                        </p:cTn>
                                        <p:tgtEl>
                                          <p:spTgt spid="74"/>
                                        </p:tgtEl>
                                        <p:attrNameLst>
                                          <p:attrName>style.visibility</p:attrName>
                                        </p:attrNameLst>
                                      </p:cBhvr>
                                      <p:to>
                                        <p:strVal val="visible"/>
                                      </p:to>
                                    </p:set>
                                    <p:animEffect transition="in" filter="wipe(down)">
                                      <p:cBhvr>
                                        <p:cTn id="11" dur="500"/>
                                        <p:tgtEl>
                                          <p:spTgt spid="74"/>
                                        </p:tgtEl>
                                      </p:cBhvr>
                                    </p:animEffect>
                                  </p:childTnLst>
                                </p:cTn>
                              </p:par>
                              <p:par>
                                <p:cTn id="12" presetID="22" presetClass="entr" presetSubtype="4" fill="hold" nodeType="withEffect">
                                  <p:stCondLst>
                                    <p:cond delay="100"/>
                                  </p:stCondLst>
                                  <p:childTnLst>
                                    <p:set>
                                      <p:cBhvr>
                                        <p:cTn id="13" dur="1" fill="hold">
                                          <p:stCondLst>
                                            <p:cond delay="0"/>
                                          </p:stCondLst>
                                        </p:cTn>
                                        <p:tgtEl>
                                          <p:spTgt spid="10"/>
                                        </p:tgtEl>
                                        <p:attrNameLst>
                                          <p:attrName>style.visibility</p:attrName>
                                        </p:attrNameLst>
                                      </p:cBhvr>
                                      <p:to>
                                        <p:strVal val="visible"/>
                                      </p:to>
                                    </p:set>
                                    <p:animEffect transition="in" filter="wipe(down)">
                                      <p:cBhvr>
                                        <p:cTn id="14" dur="500"/>
                                        <p:tgtEl>
                                          <p:spTgt spid="10"/>
                                        </p:tgtEl>
                                      </p:cBhvr>
                                    </p:animEffect>
                                  </p:childTnLst>
                                </p:cTn>
                              </p:par>
                              <p:par>
                                <p:cTn id="15" presetID="22" presetClass="entr" presetSubtype="4" fill="hold" nodeType="withEffect">
                                  <p:stCondLst>
                                    <p:cond delay="200"/>
                                  </p:stCondLst>
                                  <p:childTnLst>
                                    <p:set>
                                      <p:cBhvr>
                                        <p:cTn id="16" dur="1" fill="hold">
                                          <p:stCondLst>
                                            <p:cond delay="0"/>
                                          </p:stCondLst>
                                        </p:cTn>
                                        <p:tgtEl>
                                          <p:spTgt spid="79"/>
                                        </p:tgtEl>
                                        <p:attrNameLst>
                                          <p:attrName>style.visibility</p:attrName>
                                        </p:attrNameLst>
                                      </p:cBhvr>
                                      <p:to>
                                        <p:strVal val="visible"/>
                                      </p:to>
                                    </p:set>
                                    <p:animEffect transition="in" filter="wipe(down)">
                                      <p:cBhvr>
                                        <p:cTn id="17" dur="500"/>
                                        <p:tgtEl>
                                          <p:spTgt spid="79"/>
                                        </p:tgtEl>
                                      </p:cBhvr>
                                    </p:animEffect>
                                  </p:childTnLst>
                                </p:cTn>
                              </p:par>
                              <p:par>
                                <p:cTn id="18" presetID="22" presetClass="entr" presetSubtype="4" fill="hold" nodeType="withEffect">
                                  <p:stCondLst>
                                    <p:cond delay="300"/>
                                  </p:stCondLst>
                                  <p:childTnLst>
                                    <p:set>
                                      <p:cBhvr>
                                        <p:cTn id="19" dur="1" fill="hold">
                                          <p:stCondLst>
                                            <p:cond delay="0"/>
                                          </p:stCondLst>
                                        </p:cTn>
                                        <p:tgtEl>
                                          <p:spTgt spid="76"/>
                                        </p:tgtEl>
                                        <p:attrNameLst>
                                          <p:attrName>style.visibility</p:attrName>
                                        </p:attrNameLst>
                                      </p:cBhvr>
                                      <p:to>
                                        <p:strVal val="visible"/>
                                      </p:to>
                                    </p:set>
                                    <p:animEffect transition="in" filter="wipe(down)">
                                      <p:cBhvr>
                                        <p:cTn id="20" dur="500"/>
                                        <p:tgtEl>
                                          <p:spTgt spid="76"/>
                                        </p:tgtEl>
                                      </p:cBhvr>
                                    </p:animEffect>
                                  </p:childTnLst>
                                </p:cTn>
                              </p:par>
                              <p:par>
                                <p:cTn id="21" presetID="2" presetClass="entr" presetSubtype="4" decel="100000" fill="hold" grpId="0" nodeType="withEffect">
                                  <p:stCondLst>
                                    <p:cond delay="600"/>
                                  </p:stCondLst>
                                  <p:childTnLst>
                                    <p:set>
                                      <p:cBhvr>
                                        <p:cTn id="22" dur="1" fill="hold">
                                          <p:stCondLst>
                                            <p:cond delay="0"/>
                                          </p:stCondLst>
                                        </p:cTn>
                                        <p:tgtEl>
                                          <p:spTgt spid="63"/>
                                        </p:tgtEl>
                                        <p:attrNameLst>
                                          <p:attrName>style.visibility</p:attrName>
                                        </p:attrNameLst>
                                      </p:cBhvr>
                                      <p:to>
                                        <p:strVal val="visible"/>
                                      </p:to>
                                    </p:set>
                                    <p:anim calcmode="lin" valueType="num">
                                      <p:cBhvr additive="base">
                                        <p:cTn id="23" dur="1000" fill="hold"/>
                                        <p:tgtEl>
                                          <p:spTgt spid="63"/>
                                        </p:tgtEl>
                                        <p:attrNameLst>
                                          <p:attrName>ppt_x</p:attrName>
                                        </p:attrNameLst>
                                      </p:cBhvr>
                                      <p:tavLst>
                                        <p:tav tm="0">
                                          <p:val>
                                            <p:strVal val="#ppt_x"/>
                                          </p:val>
                                        </p:tav>
                                        <p:tav tm="100000">
                                          <p:val>
                                            <p:strVal val="#ppt_x"/>
                                          </p:val>
                                        </p:tav>
                                      </p:tavLst>
                                    </p:anim>
                                    <p:anim calcmode="lin" valueType="num">
                                      <p:cBhvr additive="base">
                                        <p:cTn id="24" dur="1000" fill="hold"/>
                                        <p:tgtEl>
                                          <p:spTgt spid="63"/>
                                        </p:tgtEl>
                                        <p:attrNameLst>
                                          <p:attrName>ppt_y</p:attrName>
                                        </p:attrNameLst>
                                      </p:cBhvr>
                                      <p:tavLst>
                                        <p:tav tm="0">
                                          <p:val>
                                            <p:strVal val="1+#ppt_h/2"/>
                                          </p:val>
                                        </p:tav>
                                        <p:tav tm="100000">
                                          <p:val>
                                            <p:strVal val="#ppt_y"/>
                                          </p:val>
                                        </p:tav>
                                      </p:tavLst>
                                    </p:anim>
                                  </p:childTnLst>
                                </p:cTn>
                              </p:par>
                              <p:par>
                                <p:cTn id="25" presetID="2" presetClass="entr" presetSubtype="4" decel="100000" fill="hold" grpId="0" nodeType="withEffect">
                                  <p:stCondLst>
                                    <p:cond delay="700"/>
                                  </p:stCondLst>
                                  <p:childTnLst>
                                    <p:set>
                                      <p:cBhvr>
                                        <p:cTn id="26" dur="1" fill="hold">
                                          <p:stCondLst>
                                            <p:cond delay="0"/>
                                          </p:stCondLst>
                                        </p:cTn>
                                        <p:tgtEl>
                                          <p:spTgt spid="64"/>
                                        </p:tgtEl>
                                        <p:attrNameLst>
                                          <p:attrName>style.visibility</p:attrName>
                                        </p:attrNameLst>
                                      </p:cBhvr>
                                      <p:to>
                                        <p:strVal val="visible"/>
                                      </p:to>
                                    </p:set>
                                    <p:anim calcmode="lin" valueType="num">
                                      <p:cBhvr additive="base">
                                        <p:cTn id="27" dur="1000" fill="hold"/>
                                        <p:tgtEl>
                                          <p:spTgt spid="64"/>
                                        </p:tgtEl>
                                        <p:attrNameLst>
                                          <p:attrName>ppt_x</p:attrName>
                                        </p:attrNameLst>
                                      </p:cBhvr>
                                      <p:tavLst>
                                        <p:tav tm="0">
                                          <p:val>
                                            <p:strVal val="#ppt_x"/>
                                          </p:val>
                                        </p:tav>
                                        <p:tav tm="100000">
                                          <p:val>
                                            <p:strVal val="#ppt_x"/>
                                          </p:val>
                                        </p:tav>
                                      </p:tavLst>
                                    </p:anim>
                                    <p:anim calcmode="lin" valueType="num">
                                      <p:cBhvr additive="base">
                                        <p:cTn id="28" dur="1000" fill="hold"/>
                                        <p:tgtEl>
                                          <p:spTgt spid="64"/>
                                        </p:tgtEl>
                                        <p:attrNameLst>
                                          <p:attrName>ppt_y</p:attrName>
                                        </p:attrNameLst>
                                      </p:cBhvr>
                                      <p:tavLst>
                                        <p:tav tm="0">
                                          <p:val>
                                            <p:strVal val="1+#ppt_h/2"/>
                                          </p:val>
                                        </p:tav>
                                        <p:tav tm="100000">
                                          <p:val>
                                            <p:strVal val="#ppt_y"/>
                                          </p:val>
                                        </p:tav>
                                      </p:tavLst>
                                    </p:anim>
                                  </p:childTnLst>
                                </p:cTn>
                              </p:par>
                              <p:par>
                                <p:cTn id="29" presetID="2" presetClass="entr" presetSubtype="4" decel="100000" fill="hold" grpId="0" nodeType="withEffect">
                                  <p:stCondLst>
                                    <p:cond delay="500"/>
                                  </p:stCondLst>
                                  <p:childTnLst>
                                    <p:set>
                                      <p:cBhvr>
                                        <p:cTn id="30" dur="1" fill="hold">
                                          <p:stCondLst>
                                            <p:cond delay="0"/>
                                          </p:stCondLst>
                                        </p:cTn>
                                        <p:tgtEl>
                                          <p:spTgt spid="56"/>
                                        </p:tgtEl>
                                        <p:attrNameLst>
                                          <p:attrName>style.visibility</p:attrName>
                                        </p:attrNameLst>
                                      </p:cBhvr>
                                      <p:to>
                                        <p:strVal val="visible"/>
                                      </p:to>
                                    </p:set>
                                    <p:anim calcmode="lin" valueType="num">
                                      <p:cBhvr additive="base">
                                        <p:cTn id="31" dur="1000" fill="hold"/>
                                        <p:tgtEl>
                                          <p:spTgt spid="56"/>
                                        </p:tgtEl>
                                        <p:attrNameLst>
                                          <p:attrName>ppt_x</p:attrName>
                                        </p:attrNameLst>
                                      </p:cBhvr>
                                      <p:tavLst>
                                        <p:tav tm="0">
                                          <p:val>
                                            <p:strVal val="#ppt_x"/>
                                          </p:val>
                                        </p:tav>
                                        <p:tav tm="100000">
                                          <p:val>
                                            <p:strVal val="#ppt_x"/>
                                          </p:val>
                                        </p:tav>
                                      </p:tavLst>
                                    </p:anim>
                                    <p:anim calcmode="lin" valueType="num">
                                      <p:cBhvr additive="base">
                                        <p:cTn id="32" dur="1000" fill="hold"/>
                                        <p:tgtEl>
                                          <p:spTgt spid="56"/>
                                        </p:tgtEl>
                                        <p:attrNameLst>
                                          <p:attrName>ppt_y</p:attrName>
                                        </p:attrNameLst>
                                      </p:cBhvr>
                                      <p:tavLst>
                                        <p:tav tm="0">
                                          <p:val>
                                            <p:strVal val="1+#ppt_h/2"/>
                                          </p:val>
                                        </p:tav>
                                        <p:tav tm="100000">
                                          <p:val>
                                            <p:strVal val="#ppt_y"/>
                                          </p:val>
                                        </p:tav>
                                      </p:tavLst>
                                    </p:anim>
                                  </p:childTnLst>
                                </p:cTn>
                              </p:par>
                              <p:par>
                                <p:cTn id="33" presetID="2" presetClass="entr" presetSubtype="4" decel="100000" fill="hold" grpId="0" nodeType="withEffect">
                                  <p:stCondLst>
                                    <p:cond delay="600"/>
                                  </p:stCondLst>
                                  <p:childTnLst>
                                    <p:set>
                                      <p:cBhvr>
                                        <p:cTn id="34" dur="1" fill="hold">
                                          <p:stCondLst>
                                            <p:cond delay="0"/>
                                          </p:stCondLst>
                                        </p:cTn>
                                        <p:tgtEl>
                                          <p:spTgt spid="57"/>
                                        </p:tgtEl>
                                        <p:attrNameLst>
                                          <p:attrName>style.visibility</p:attrName>
                                        </p:attrNameLst>
                                      </p:cBhvr>
                                      <p:to>
                                        <p:strVal val="visible"/>
                                      </p:to>
                                    </p:set>
                                    <p:anim calcmode="lin" valueType="num">
                                      <p:cBhvr additive="base">
                                        <p:cTn id="35" dur="1000" fill="hold"/>
                                        <p:tgtEl>
                                          <p:spTgt spid="57"/>
                                        </p:tgtEl>
                                        <p:attrNameLst>
                                          <p:attrName>ppt_x</p:attrName>
                                        </p:attrNameLst>
                                      </p:cBhvr>
                                      <p:tavLst>
                                        <p:tav tm="0">
                                          <p:val>
                                            <p:strVal val="#ppt_x"/>
                                          </p:val>
                                        </p:tav>
                                        <p:tav tm="100000">
                                          <p:val>
                                            <p:strVal val="#ppt_x"/>
                                          </p:val>
                                        </p:tav>
                                      </p:tavLst>
                                    </p:anim>
                                    <p:anim calcmode="lin" valueType="num">
                                      <p:cBhvr additive="base">
                                        <p:cTn id="36" dur="1000" fill="hold"/>
                                        <p:tgtEl>
                                          <p:spTgt spid="57"/>
                                        </p:tgtEl>
                                        <p:attrNameLst>
                                          <p:attrName>ppt_y</p:attrName>
                                        </p:attrNameLst>
                                      </p:cBhvr>
                                      <p:tavLst>
                                        <p:tav tm="0">
                                          <p:val>
                                            <p:strVal val="1+#ppt_h/2"/>
                                          </p:val>
                                        </p:tav>
                                        <p:tav tm="100000">
                                          <p:val>
                                            <p:strVal val="#ppt_y"/>
                                          </p:val>
                                        </p:tav>
                                      </p:tavLst>
                                    </p:anim>
                                  </p:childTnLst>
                                </p:cTn>
                              </p:par>
                              <p:par>
                                <p:cTn id="37" presetID="2" presetClass="entr" presetSubtype="4" decel="100000" fill="hold" grpId="0" nodeType="withEffect">
                                  <p:stCondLst>
                                    <p:cond delay="400"/>
                                  </p:stCondLst>
                                  <p:childTnLst>
                                    <p:set>
                                      <p:cBhvr>
                                        <p:cTn id="38" dur="1" fill="hold">
                                          <p:stCondLst>
                                            <p:cond delay="0"/>
                                          </p:stCondLst>
                                        </p:cTn>
                                        <p:tgtEl>
                                          <p:spTgt spid="49"/>
                                        </p:tgtEl>
                                        <p:attrNameLst>
                                          <p:attrName>style.visibility</p:attrName>
                                        </p:attrNameLst>
                                      </p:cBhvr>
                                      <p:to>
                                        <p:strVal val="visible"/>
                                      </p:to>
                                    </p:set>
                                    <p:anim calcmode="lin" valueType="num">
                                      <p:cBhvr additive="base">
                                        <p:cTn id="39" dur="1000" fill="hold"/>
                                        <p:tgtEl>
                                          <p:spTgt spid="49"/>
                                        </p:tgtEl>
                                        <p:attrNameLst>
                                          <p:attrName>ppt_x</p:attrName>
                                        </p:attrNameLst>
                                      </p:cBhvr>
                                      <p:tavLst>
                                        <p:tav tm="0">
                                          <p:val>
                                            <p:strVal val="#ppt_x"/>
                                          </p:val>
                                        </p:tav>
                                        <p:tav tm="100000">
                                          <p:val>
                                            <p:strVal val="#ppt_x"/>
                                          </p:val>
                                        </p:tav>
                                      </p:tavLst>
                                    </p:anim>
                                    <p:anim calcmode="lin" valueType="num">
                                      <p:cBhvr additive="base">
                                        <p:cTn id="40" dur="1000" fill="hold"/>
                                        <p:tgtEl>
                                          <p:spTgt spid="49"/>
                                        </p:tgtEl>
                                        <p:attrNameLst>
                                          <p:attrName>ppt_y</p:attrName>
                                        </p:attrNameLst>
                                      </p:cBhvr>
                                      <p:tavLst>
                                        <p:tav tm="0">
                                          <p:val>
                                            <p:strVal val="1+#ppt_h/2"/>
                                          </p:val>
                                        </p:tav>
                                        <p:tav tm="100000">
                                          <p:val>
                                            <p:strVal val="#ppt_y"/>
                                          </p:val>
                                        </p:tav>
                                      </p:tavLst>
                                    </p:anim>
                                  </p:childTnLst>
                                </p:cTn>
                              </p:par>
                              <p:par>
                                <p:cTn id="41" presetID="2" presetClass="entr" presetSubtype="4" decel="100000" fill="hold" grpId="0" nodeType="withEffect">
                                  <p:stCondLst>
                                    <p:cond delay="500"/>
                                  </p:stCondLst>
                                  <p:childTnLst>
                                    <p:set>
                                      <p:cBhvr>
                                        <p:cTn id="42" dur="1" fill="hold">
                                          <p:stCondLst>
                                            <p:cond delay="0"/>
                                          </p:stCondLst>
                                        </p:cTn>
                                        <p:tgtEl>
                                          <p:spTgt spid="50"/>
                                        </p:tgtEl>
                                        <p:attrNameLst>
                                          <p:attrName>style.visibility</p:attrName>
                                        </p:attrNameLst>
                                      </p:cBhvr>
                                      <p:to>
                                        <p:strVal val="visible"/>
                                      </p:to>
                                    </p:set>
                                    <p:anim calcmode="lin" valueType="num">
                                      <p:cBhvr additive="base">
                                        <p:cTn id="43" dur="1000" fill="hold"/>
                                        <p:tgtEl>
                                          <p:spTgt spid="50"/>
                                        </p:tgtEl>
                                        <p:attrNameLst>
                                          <p:attrName>ppt_x</p:attrName>
                                        </p:attrNameLst>
                                      </p:cBhvr>
                                      <p:tavLst>
                                        <p:tav tm="0">
                                          <p:val>
                                            <p:strVal val="#ppt_x"/>
                                          </p:val>
                                        </p:tav>
                                        <p:tav tm="100000">
                                          <p:val>
                                            <p:strVal val="#ppt_x"/>
                                          </p:val>
                                        </p:tav>
                                      </p:tavLst>
                                    </p:anim>
                                    <p:anim calcmode="lin" valueType="num">
                                      <p:cBhvr additive="base">
                                        <p:cTn id="44" dur="1000" fill="hold"/>
                                        <p:tgtEl>
                                          <p:spTgt spid="50"/>
                                        </p:tgtEl>
                                        <p:attrNameLst>
                                          <p:attrName>ppt_y</p:attrName>
                                        </p:attrNameLst>
                                      </p:cBhvr>
                                      <p:tavLst>
                                        <p:tav tm="0">
                                          <p:val>
                                            <p:strVal val="1+#ppt_h/2"/>
                                          </p:val>
                                        </p:tav>
                                        <p:tav tm="100000">
                                          <p:val>
                                            <p:strVal val="#ppt_y"/>
                                          </p:val>
                                        </p:tav>
                                      </p:tavLst>
                                    </p:anim>
                                  </p:childTnLst>
                                </p:cTn>
                              </p:par>
                              <p:par>
                                <p:cTn id="45" presetID="2" presetClass="entr" presetSubtype="4" decel="100000" fill="hold" grpId="0" nodeType="withEffect">
                                  <p:stCondLst>
                                    <p:cond delay="400"/>
                                  </p:stCondLst>
                                  <p:childTnLst>
                                    <p:set>
                                      <p:cBhvr>
                                        <p:cTn id="46" dur="1" fill="hold">
                                          <p:stCondLst>
                                            <p:cond delay="0"/>
                                          </p:stCondLst>
                                        </p:cTn>
                                        <p:tgtEl>
                                          <p:spTgt spid="42"/>
                                        </p:tgtEl>
                                        <p:attrNameLst>
                                          <p:attrName>style.visibility</p:attrName>
                                        </p:attrNameLst>
                                      </p:cBhvr>
                                      <p:to>
                                        <p:strVal val="visible"/>
                                      </p:to>
                                    </p:set>
                                    <p:anim calcmode="lin" valueType="num">
                                      <p:cBhvr additive="base">
                                        <p:cTn id="47" dur="1000" fill="hold"/>
                                        <p:tgtEl>
                                          <p:spTgt spid="42"/>
                                        </p:tgtEl>
                                        <p:attrNameLst>
                                          <p:attrName>ppt_x</p:attrName>
                                        </p:attrNameLst>
                                      </p:cBhvr>
                                      <p:tavLst>
                                        <p:tav tm="0">
                                          <p:val>
                                            <p:strVal val="#ppt_x"/>
                                          </p:val>
                                        </p:tav>
                                        <p:tav tm="100000">
                                          <p:val>
                                            <p:strVal val="#ppt_x"/>
                                          </p:val>
                                        </p:tav>
                                      </p:tavLst>
                                    </p:anim>
                                    <p:anim calcmode="lin" valueType="num">
                                      <p:cBhvr additive="base">
                                        <p:cTn id="48" dur="1000" fill="hold"/>
                                        <p:tgtEl>
                                          <p:spTgt spid="42"/>
                                        </p:tgtEl>
                                        <p:attrNameLst>
                                          <p:attrName>ppt_y</p:attrName>
                                        </p:attrNameLst>
                                      </p:cBhvr>
                                      <p:tavLst>
                                        <p:tav tm="0">
                                          <p:val>
                                            <p:strVal val="1+#ppt_h/2"/>
                                          </p:val>
                                        </p:tav>
                                        <p:tav tm="100000">
                                          <p:val>
                                            <p:strVal val="#ppt_y"/>
                                          </p:val>
                                        </p:tav>
                                      </p:tavLst>
                                    </p:anim>
                                  </p:childTnLst>
                                </p:cTn>
                              </p:par>
                              <p:par>
                                <p:cTn id="49" presetID="2" presetClass="entr" presetSubtype="4" decel="100000" fill="hold" grpId="0" nodeType="withEffect">
                                  <p:stCondLst>
                                    <p:cond delay="600"/>
                                  </p:stCondLst>
                                  <p:childTnLst>
                                    <p:set>
                                      <p:cBhvr>
                                        <p:cTn id="50" dur="1" fill="hold">
                                          <p:stCondLst>
                                            <p:cond delay="0"/>
                                          </p:stCondLst>
                                        </p:cTn>
                                        <p:tgtEl>
                                          <p:spTgt spid="43"/>
                                        </p:tgtEl>
                                        <p:attrNameLst>
                                          <p:attrName>style.visibility</p:attrName>
                                        </p:attrNameLst>
                                      </p:cBhvr>
                                      <p:to>
                                        <p:strVal val="visible"/>
                                      </p:to>
                                    </p:set>
                                    <p:anim calcmode="lin" valueType="num">
                                      <p:cBhvr additive="base">
                                        <p:cTn id="51" dur="1000" fill="hold"/>
                                        <p:tgtEl>
                                          <p:spTgt spid="43"/>
                                        </p:tgtEl>
                                        <p:attrNameLst>
                                          <p:attrName>ppt_x</p:attrName>
                                        </p:attrNameLst>
                                      </p:cBhvr>
                                      <p:tavLst>
                                        <p:tav tm="0">
                                          <p:val>
                                            <p:strVal val="#ppt_x"/>
                                          </p:val>
                                        </p:tav>
                                        <p:tav tm="100000">
                                          <p:val>
                                            <p:strVal val="#ppt_x"/>
                                          </p:val>
                                        </p:tav>
                                      </p:tavLst>
                                    </p:anim>
                                    <p:anim calcmode="lin" valueType="num">
                                      <p:cBhvr additive="base">
                                        <p:cTn id="52" dur="1000" fill="hold"/>
                                        <p:tgtEl>
                                          <p:spTgt spid="43"/>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200"/>
                                  </p:stCondLst>
                                  <p:childTnLst>
                                    <p:set>
                                      <p:cBhvr>
                                        <p:cTn id="54" dur="1" fill="hold">
                                          <p:stCondLst>
                                            <p:cond delay="0"/>
                                          </p:stCondLst>
                                        </p:cTn>
                                        <p:tgtEl>
                                          <p:spTgt spid="4"/>
                                        </p:tgtEl>
                                        <p:attrNameLst>
                                          <p:attrName>style.visibility</p:attrName>
                                        </p:attrNameLst>
                                      </p:cBhvr>
                                      <p:to>
                                        <p:strVal val="visible"/>
                                      </p:to>
                                    </p:set>
                                    <p:anim calcmode="lin" valueType="num">
                                      <p:cBhvr additive="base">
                                        <p:cTn id="55" dur="1000" fill="hold"/>
                                        <p:tgtEl>
                                          <p:spTgt spid="4"/>
                                        </p:tgtEl>
                                        <p:attrNameLst>
                                          <p:attrName>ppt_x</p:attrName>
                                        </p:attrNameLst>
                                      </p:cBhvr>
                                      <p:tavLst>
                                        <p:tav tm="0">
                                          <p:val>
                                            <p:strVal val="#ppt_x"/>
                                          </p:val>
                                        </p:tav>
                                        <p:tav tm="100000">
                                          <p:val>
                                            <p:strVal val="#ppt_x"/>
                                          </p:val>
                                        </p:tav>
                                      </p:tavLst>
                                    </p:anim>
                                    <p:anim calcmode="lin" valueType="num">
                                      <p:cBhvr additive="base">
                                        <p:cTn id="56" dur="1000" fill="hold"/>
                                        <p:tgtEl>
                                          <p:spTgt spid="4"/>
                                        </p:tgtEl>
                                        <p:attrNameLst>
                                          <p:attrName>ppt_y</p:attrName>
                                        </p:attrNameLst>
                                      </p:cBhvr>
                                      <p:tavLst>
                                        <p:tav tm="0">
                                          <p:val>
                                            <p:strVal val="1+#ppt_h/2"/>
                                          </p:val>
                                        </p:tav>
                                        <p:tav tm="100000">
                                          <p:val>
                                            <p:strVal val="#ppt_y"/>
                                          </p:val>
                                        </p:tav>
                                      </p:tavLst>
                                    </p:anim>
                                  </p:childTnLst>
                                </p:cTn>
                              </p:par>
                              <p:par>
                                <p:cTn id="57" presetID="2" presetClass="entr" presetSubtype="4" fill="hold" nodeType="withEffect">
                                  <p:stCondLst>
                                    <p:cond delay="300"/>
                                  </p:stCondLst>
                                  <p:childTnLst>
                                    <p:set>
                                      <p:cBhvr>
                                        <p:cTn id="58" dur="1" fill="hold">
                                          <p:stCondLst>
                                            <p:cond delay="0"/>
                                          </p:stCondLst>
                                        </p:cTn>
                                        <p:tgtEl>
                                          <p:spTgt spid="25"/>
                                        </p:tgtEl>
                                        <p:attrNameLst>
                                          <p:attrName>style.visibility</p:attrName>
                                        </p:attrNameLst>
                                      </p:cBhvr>
                                      <p:to>
                                        <p:strVal val="visible"/>
                                      </p:to>
                                    </p:set>
                                    <p:anim calcmode="lin" valueType="num">
                                      <p:cBhvr additive="base">
                                        <p:cTn id="59" dur="1000" fill="hold"/>
                                        <p:tgtEl>
                                          <p:spTgt spid="25"/>
                                        </p:tgtEl>
                                        <p:attrNameLst>
                                          <p:attrName>ppt_x</p:attrName>
                                        </p:attrNameLst>
                                      </p:cBhvr>
                                      <p:tavLst>
                                        <p:tav tm="0">
                                          <p:val>
                                            <p:strVal val="#ppt_x"/>
                                          </p:val>
                                        </p:tav>
                                        <p:tav tm="100000">
                                          <p:val>
                                            <p:strVal val="#ppt_x"/>
                                          </p:val>
                                        </p:tav>
                                      </p:tavLst>
                                    </p:anim>
                                    <p:anim calcmode="lin" valueType="num">
                                      <p:cBhvr additive="base">
                                        <p:cTn id="60" dur="1000" fill="hold"/>
                                        <p:tgtEl>
                                          <p:spTgt spid="25"/>
                                        </p:tgtEl>
                                        <p:attrNameLst>
                                          <p:attrName>ppt_y</p:attrName>
                                        </p:attrNameLst>
                                      </p:cBhvr>
                                      <p:tavLst>
                                        <p:tav tm="0">
                                          <p:val>
                                            <p:strVal val="1+#ppt_h/2"/>
                                          </p:val>
                                        </p:tav>
                                        <p:tav tm="100000">
                                          <p:val>
                                            <p:strVal val="#ppt_y"/>
                                          </p:val>
                                        </p:tav>
                                      </p:tavLst>
                                    </p:anim>
                                  </p:childTnLst>
                                </p:cTn>
                              </p:par>
                              <p:par>
                                <p:cTn id="61" presetID="2" presetClass="entr" presetSubtype="4" fill="hold" nodeType="withEffect">
                                  <p:stCondLst>
                                    <p:cond delay="300"/>
                                  </p:stCondLst>
                                  <p:childTnLst>
                                    <p:set>
                                      <p:cBhvr>
                                        <p:cTn id="62" dur="1" fill="hold">
                                          <p:stCondLst>
                                            <p:cond delay="0"/>
                                          </p:stCondLst>
                                        </p:cTn>
                                        <p:tgtEl>
                                          <p:spTgt spid="5"/>
                                        </p:tgtEl>
                                        <p:attrNameLst>
                                          <p:attrName>style.visibility</p:attrName>
                                        </p:attrNameLst>
                                      </p:cBhvr>
                                      <p:to>
                                        <p:strVal val="visible"/>
                                      </p:to>
                                    </p:set>
                                    <p:anim calcmode="lin" valueType="num">
                                      <p:cBhvr additive="base">
                                        <p:cTn id="63" dur="1000" fill="hold"/>
                                        <p:tgtEl>
                                          <p:spTgt spid="5"/>
                                        </p:tgtEl>
                                        <p:attrNameLst>
                                          <p:attrName>ppt_x</p:attrName>
                                        </p:attrNameLst>
                                      </p:cBhvr>
                                      <p:tavLst>
                                        <p:tav tm="0">
                                          <p:val>
                                            <p:strVal val="#ppt_x"/>
                                          </p:val>
                                        </p:tav>
                                        <p:tav tm="100000">
                                          <p:val>
                                            <p:strVal val="#ppt_x"/>
                                          </p:val>
                                        </p:tav>
                                      </p:tavLst>
                                    </p:anim>
                                    <p:anim calcmode="lin" valueType="num">
                                      <p:cBhvr additive="base">
                                        <p:cTn id="64" dur="1000" fill="hold"/>
                                        <p:tgtEl>
                                          <p:spTgt spid="5"/>
                                        </p:tgtEl>
                                        <p:attrNameLst>
                                          <p:attrName>ppt_y</p:attrName>
                                        </p:attrNameLst>
                                      </p:cBhvr>
                                      <p:tavLst>
                                        <p:tav tm="0">
                                          <p:val>
                                            <p:strVal val="1+#ppt_h/2"/>
                                          </p:val>
                                        </p:tav>
                                        <p:tav tm="100000">
                                          <p:val>
                                            <p:strVal val="#ppt_y"/>
                                          </p:val>
                                        </p:tav>
                                      </p:tavLst>
                                    </p:anim>
                                  </p:childTnLst>
                                </p:cTn>
                              </p:par>
                              <p:par>
                                <p:cTn id="65" presetID="2" presetClass="entr" presetSubtype="4" fill="hold" nodeType="withEffect">
                                  <p:stCondLst>
                                    <p:cond delay="500"/>
                                  </p:stCondLst>
                                  <p:childTnLst>
                                    <p:set>
                                      <p:cBhvr>
                                        <p:cTn id="66" dur="1" fill="hold">
                                          <p:stCondLst>
                                            <p:cond delay="0"/>
                                          </p:stCondLst>
                                        </p:cTn>
                                        <p:tgtEl>
                                          <p:spTgt spid="6"/>
                                        </p:tgtEl>
                                        <p:attrNameLst>
                                          <p:attrName>style.visibility</p:attrName>
                                        </p:attrNameLst>
                                      </p:cBhvr>
                                      <p:to>
                                        <p:strVal val="visible"/>
                                      </p:to>
                                    </p:set>
                                    <p:anim calcmode="lin" valueType="num">
                                      <p:cBhvr additive="base">
                                        <p:cTn id="67" dur="1000" fill="hold"/>
                                        <p:tgtEl>
                                          <p:spTgt spid="6"/>
                                        </p:tgtEl>
                                        <p:attrNameLst>
                                          <p:attrName>ppt_x</p:attrName>
                                        </p:attrNameLst>
                                      </p:cBhvr>
                                      <p:tavLst>
                                        <p:tav tm="0">
                                          <p:val>
                                            <p:strVal val="#ppt_x"/>
                                          </p:val>
                                        </p:tav>
                                        <p:tav tm="100000">
                                          <p:val>
                                            <p:strVal val="#ppt_x"/>
                                          </p:val>
                                        </p:tav>
                                      </p:tavLst>
                                    </p:anim>
                                    <p:anim calcmode="lin" valueType="num">
                                      <p:cBhvr additive="base">
                                        <p:cTn id="68" dur="10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43" grpId="0" animBg="1"/>
      <p:bldP spid="49" grpId="0" animBg="1"/>
      <p:bldP spid="50" grpId="0" animBg="1"/>
      <p:bldP spid="56" grpId="0" animBg="1"/>
      <p:bldP spid="57" grpId="0" animBg="1"/>
      <p:bldP spid="63" grpId="0" animBg="1"/>
      <p:bldP spid="64" grpId="0" animBg="1"/>
      <p:bldP spid="7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9" name="AutoShape 5"/>
          <p:cNvSpPr>
            <a:spLocks/>
          </p:cNvSpPr>
          <p:nvPr/>
        </p:nvSpPr>
        <p:spPr bwMode="auto">
          <a:xfrm>
            <a:off x="2237318" y="4097941"/>
            <a:ext cx="357716" cy="296333"/>
          </a:xfrm>
          <a:custGeom>
            <a:avLst/>
            <a:gdLst>
              <a:gd name="T0" fmla="*/ 134144 w 21600"/>
              <a:gd name="T1" fmla="*/ 111125 h 21600"/>
              <a:gd name="T2" fmla="*/ 134144 w 21600"/>
              <a:gd name="T3" fmla="*/ 111125 h 21600"/>
              <a:gd name="T4" fmla="*/ 134144 w 21600"/>
              <a:gd name="T5" fmla="*/ 111125 h 21600"/>
              <a:gd name="T6" fmla="*/ 134144 w 21600"/>
              <a:gd name="T7" fmla="*/ 111125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0263" y="3223"/>
                </a:moveTo>
                <a:cubicBezTo>
                  <a:pt x="20633" y="3223"/>
                  <a:pt x="20946" y="3385"/>
                  <a:pt x="21208" y="3714"/>
                </a:cubicBezTo>
                <a:cubicBezTo>
                  <a:pt x="21470" y="4043"/>
                  <a:pt x="21600" y="4428"/>
                  <a:pt x="21600" y="4865"/>
                </a:cubicBezTo>
                <a:lnTo>
                  <a:pt x="21600" y="19983"/>
                </a:lnTo>
                <a:cubicBezTo>
                  <a:pt x="21600" y="20421"/>
                  <a:pt x="21470" y="20804"/>
                  <a:pt x="21208" y="21121"/>
                </a:cubicBezTo>
                <a:cubicBezTo>
                  <a:pt x="20946" y="21440"/>
                  <a:pt x="20633" y="21599"/>
                  <a:pt x="20263" y="21599"/>
                </a:cubicBezTo>
                <a:lnTo>
                  <a:pt x="1348" y="21599"/>
                </a:lnTo>
                <a:cubicBezTo>
                  <a:pt x="981" y="21599"/>
                  <a:pt x="662" y="21440"/>
                  <a:pt x="398" y="21121"/>
                </a:cubicBezTo>
                <a:cubicBezTo>
                  <a:pt x="134" y="20804"/>
                  <a:pt x="0" y="20421"/>
                  <a:pt x="0" y="19983"/>
                </a:cubicBezTo>
                <a:lnTo>
                  <a:pt x="0" y="4865"/>
                </a:lnTo>
                <a:cubicBezTo>
                  <a:pt x="0" y="4428"/>
                  <a:pt x="134" y="4043"/>
                  <a:pt x="398" y="3714"/>
                </a:cubicBezTo>
                <a:cubicBezTo>
                  <a:pt x="662" y="3385"/>
                  <a:pt x="981" y="3223"/>
                  <a:pt x="1348" y="3223"/>
                </a:cubicBezTo>
                <a:lnTo>
                  <a:pt x="5638" y="3223"/>
                </a:lnTo>
                <a:lnTo>
                  <a:pt x="6319" y="1460"/>
                </a:lnTo>
                <a:cubicBezTo>
                  <a:pt x="6458" y="1058"/>
                  <a:pt x="6718" y="714"/>
                  <a:pt x="7090" y="426"/>
                </a:cubicBezTo>
                <a:cubicBezTo>
                  <a:pt x="7467" y="144"/>
                  <a:pt x="7839" y="0"/>
                  <a:pt x="8204" y="0"/>
                </a:cubicBezTo>
                <a:lnTo>
                  <a:pt x="13396" y="0"/>
                </a:lnTo>
                <a:cubicBezTo>
                  <a:pt x="13763" y="0"/>
                  <a:pt x="14136" y="144"/>
                  <a:pt x="14510" y="426"/>
                </a:cubicBezTo>
                <a:cubicBezTo>
                  <a:pt x="14885" y="714"/>
                  <a:pt x="15147" y="1058"/>
                  <a:pt x="15294" y="1460"/>
                </a:cubicBezTo>
                <a:lnTo>
                  <a:pt x="15962" y="3223"/>
                </a:lnTo>
                <a:lnTo>
                  <a:pt x="20263" y="3223"/>
                </a:lnTo>
                <a:close/>
                <a:moveTo>
                  <a:pt x="10805" y="19184"/>
                </a:moveTo>
                <a:cubicBezTo>
                  <a:pt x="11572" y="19184"/>
                  <a:pt x="12299" y="19003"/>
                  <a:pt x="12987" y="18649"/>
                </a:cubicBezTo>
                <a:cubicBezTo>
                  <a:pt x="13673" y="18295"/>
                  <a:pt x="14270" y="17810"/>
                  <a:pt x="14775" y="17196"/>
                </a:cubicBezTo>
                <a:cubicBezTo>
                  <a:pt x="15279" y="16581"/>
                  <a:pt x="15678" y="15862"/>
                  <a:pt x="15974" y="15048"/>
                </a:cubicBezTo>
                <a:cubicBezTo>
                  <a:pt x="16270" y="14235"/>
                  <a:pt x="16420" y="13355"/>
                  <a:pt x="16420" y="12422"/>
                </a:cubicBezTo>
                <a:cubicBezTo>
                  <a:pt x="16420" y="11499"/>
                  <a:pt x="16270" y="10624"/>
                  <a:pt x="15974" y="9795"/>
                </a:cubicBezTo>
                <a:cubicBezTo>
                  <a:pt x="15678" y="8967"/>
                  <a:pt x="15279" y="8250"/>
                  <a:pt x="14775" y="7645"/>
                </a:cubicBezTo>
                <a:cubicBezTo>
                  <a:pt x="14270" y="7036"/>
                  <a:pt x="13673" y="6558"/>
                  <a:pt x="12987" y="6199"/>
                </a:cubicBezTo>
                <a:cubicBezTo>
                  <a:pt x="12299" y="5844"/>
                  <a:pt x="11572" y="5667"/>
                  <a:pt x="10805" y="5667"/>
                </a:cubicBezTo>
                <a:cubicBezTo>
                  <a:pt x="10039" y="5667"/>
                  <a:pt x="9312" y="5847"/>
                  <a:pt x="8620" y="6199"/>
                </a:cubicBezTo>
                <a:cubicBezTo>
                  <a:pt x="7930" y="6558"/>
                  <a:pt x="7332" y="7036"/>
                  <a:pt x="6828" y="7645"/>
                </a:cubicBezTo>
                <a:cubicBezTo>
                  <a:pt x="6324" y="8250"/>
                  <a:pt x="5922" y="8964"/>
                  <a:pt x="5626" y="9789"/>
                </a:cubicBezTo>
                <a:cubicBezTo>
                  <a:pt x="5330" y="10612"/>
                  <a:pt x="5180" y="11491"/>
                  <a:pt x="5180" y="12422"/>
                </a:cubicBezTo>
                <a:cubicBezTo>
                  <a:pt x="5180" y="13355"/>
                  <a:pt x="5330" y="14235"/>
                  <a:pt x="5626" y="15048"/>
                </a:cubicBezTo>
                <a:cubicBezTo>
                  <a:pt x="5922" y="15862"/>
                  <a:pt x="6324" y="16581"/>
                  <a:pt x="6828" y="17196"/>
                </a:cubicBezTo>
                <a:cubicBezTo>
                  <a:pt x="7332" y="17810"/>
                  <a:pt x="7930" y="18295"/>
                  <a:pt x="8620" y="18649"/>
                </a:cubicBezTo>
                <a:cubicBezTo>
                  <a:pt x="9312" y="19006"/>
                  <a:pt x="10039" y="19184"/>
                  <a:pt x="10805" y="19184"/>
                </a:cubicBezTo>
                <a:moveTo>
                  <a:pt x="10805" y="7833"/>
                </a:moveTo>
                <a:cubicBezTo>
                  <a:pt x="11337" y="7833"/>
                  <a:pt x="11834" y="7953"/>
                  <a:pt x="12295" y="8191"/>
                </a:cubicBezTo>
                <a:cubicBezTo>
                  <a:pt x="12755" y="8432"/>
                  <a:pt x="13159" y="8755"/>
                  <a:pt x="13502" y="9169"/>
                </a:cubicBezTo>
                <a:cubicBezTo>
                  <a:pt x="13847" y="9583"/>
                  <a:pt x="14118" y="10069"/>
                  <a:pt x="14317" y="10624"/>
                </a:cubicBezTo>
                <a:cubicBezTo>
                  <a:pt x="14515" y="11184"/>
                  <a:pt x="14615" y="11780"/>
                  <a:pt x="14615" y="12422"/>
                </a:cubicBezTo>
                <a:cubicBezTo>
                  <a:pt x="14615" y="13056"/>
                  <a:pt x="14515" y="13650"/>
                  <a:pt x="14317" y="14205"/>
                </a:cubicBezTo>
                <a:cubicBezTo>
                  <a:pt x="14118" y="14756"/>
                  <a:pt x="13847" y="15245"/>
                  <a:pt x="13502" y="15667"/>
                </a:cubicBezTo>
                <a:cubicBezTo>
                  <a:pt x="13159" y="16091"/>
                  <a:pt x="12752" y="16419"/>
                  <a:pt x="12290" y="16661"/>
                </a:cubicBezTo>
                <a:cubicBezTo>
                  <a:pt x="11825" y="16899"/>
                  <a:pt x="11330" y="17017"/>
                  <a:pt x="10805" y="17017"/>
                </a:cubicBezTo>
                <a:cubicBezTo>
                  <a:pt x="10275" y="17017"/>
                  <a:pt x="9778" y="16899"/>
                  <a:pt x="9312" y="16661"/>
                </a:cubicBezTo>
                <a:cubicBezTo>
                  <a:pt x="8848" y="16419"/>
                  <a:pt x="8444" y="16091"/>
                  <a:pt x="8101" y="15667"/>
                </a:cubicBezTo>
                <a:cubicBezTo>
                  <a:pt x="7756" y="15245"/>
                  <a:pt x="7484" y="14755"/>
                  <a:pt x="7286" y="14199"/>
                </a:cubicBezTo>
                <a:cubicBezTo>
                  <a:pt x="7085" y="13641"/>
                  <a:pt x="6985" y="13045"/>
                  <a:pt x="6985" y="12422"/>
                </a:cubicBezTo>
                <a:cubicBezTo>
                  <a:pt x="6985" y="11780"/>
                  <a:pt x="7085" y="11184"/>
                  <a:pt x="7286" y="10624"/>
                </a:cubicBezTo>
                <a:cubicBezTo>
                  <a:pt x="7484" y="10068"/>
                  <a:pt x="7756" y="9583"/>
                  <a:pt x="8101" y="9169"/>
                </a:cubicBezTo>
                <a:cubicBezTo>
                  <a:pt x="8444" y="8755"/>
                  <a:pt x="8848" y="8432"/>
                  <a:pt x="9312" y="8191"/>
                </a:cubicBezTo>
                <a:cubicBezTo>
                  <a:pt x="9778" y="7953"/>
                  <a:pt x="10275" y="7833"/>
                  <a:pt x="10805" y="7833"/>
                </a:cubicBezTo>
              </a:path>
            </a:pathLst>
          </a:custGeom>
          <a:solidFill>
            <a:srgbClr val="FFFFFF"/>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endParaRPr lang="en-US" sz="2400">
              <a:solidFill>
                <a:prstClr val="black"/>
              </a:solidFill>
            </a:endParaRPr>
          </a:p>
        </p:txBody>
      </p:sp>
      <p:sp>
        <p:nvSpPr>
          <p:cNvPr id="26630" name="AutoShape 6"/>
          <p:cNvSpPr>
            <a:spLocks/>
          </p:cNvSpPr>
          <p:nvPr/>
        </p:nvSpPr>
        <p:spPr bwMode="auto">
          <a:xfrm>
            <a:off x="3543300" y="4347633"/>
            <a:ext cx="1365251" cy="18626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lstStyle/>
          <a:p>
            <a:pPr>
              <a:spcBef>
                <a:spcPts val="800"/>
              </a:spcBef>
              <a:defRPr/>
            </a:pPr>
            <a:r>
              <a:rPr lang="es-ES" sz="1200" b="1">
                <a:solidFill>
                  <a:srgbClr val="FFFFFF"/>
                </a:solidFill>
                <a:latin typeface="Lato Bold" charset="0"/>
                <a:ea typeface="ＭＳ Ｐゴシック" charset="0"/>
                <a:cs typeface="Lato Bold" charset="0"/>
                <a:sym typeface="Lato Bold" charset="0"/>
              </a:rPr>
              <a:t>Video</a:t>
            </a:r>
            <a:endParaRPr lang="es-ES" sz="2400">
              <a:solidFill>
                <a:prstClr val="black"/>
              </a:solidFill>
              <a:ea typeface="ＭＳ Ｐゴシック" charset="0"/>
              <a:cs typeface="Calibri" charset="0"/>
              <a:sym typeface="Calibri" charset="0"/>
            </a:endParaRPr>
          </a:p>
        </p:txBody>
      </p:sp>
      <p:sp>
        <p:nvSpPr>
          <p:cNvPr id="26632" name="AutoShape 8"/>
          <p:cNvSpPr>
            <a:spLocks/>
          </p:cNvSpPr>
          <p:nvPr/>
        </p:nvSpPr>
        <p:spPr bwMode="auto">
          <a:xfrm>
            <a:off x="5321300" y="4347633"/>
            <a:ext cx="1365251" cy="18626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lstStyle/>
          <a:p>
            <a:pPr>
              <a:spcBef>
                <a:spcPts val="800"/>
              </a:spcBef>
              <a:defRPr/>
            </a:pPr>
            <a:r>
              <a:rPr lang="es-ES" sz="1200" b="1">
                <a:solidFill>
                  <a:srgbClr val="FFFFFF"/>
                </a:solidFill>
                <a:latin typeface="Lato Bold" charset="0"/>
                <a:ea typeface="ＭＳ Ｐゴシック" charset="0"/>
                <a:cs typeface="Lato Bold" charset="0"/>
                <a:sym typeface="Lato Bold" charset="0"/>
              </a:rPr>
              <a:t>Social Network</a:t>
            </a:r>
            <a:endParaRPr lang="es-ES" sz="2400">
              <a:solidFill>
                <a:prstClr val="black"/>
              </a:solidFill>
              <a:ea typeface="ＭＳ Ｐゴシック" charset="0"/>
              <a:cs typeface="Calibri" charset="0"/>
              <a:sym typeface="Calibri" charset="0"/>
            </a:endParaRPr>
          </a:p>
        </p:txBody>
      </p:sp>
      <p:sp>
        <p:nvSpPr>
          <p:cNvPr id="26633" name="AutoShape 9"/>
          <p:cNvSpPr>
            <a:spLocks/>
          </p:cNvSpPr>
          <p:nvPr/>
        </p:nvSpPr>
        <p:spPr bwMode="auto">
          <a:xfrm>
            <a:off x="5359401" y="4607984"/>
            <a:ext cx="1352551" cy="67733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lstStyle/>
          <a:p>
            <a:pPr>
              <a:spcBef>
                <a:spcPts val="800"/>
              </a:spcBef>
              <a:defRPr/>
            </a:pPr>
            <a:r>
              <a:rPr lang="es-ES" sz="933">
                <a:solidFill>
                  <a:srgbClr val="FFFFFF"/>
                </a:solidFill>
                <a:latin typeface="Lato Regular" charset="0"/>
                <a:ea typeface="ＭＳ Ｐゴシック" charset="0"/>
                <a:cs typeface="Lato Regular" charset="0"/>
                <a:sym typeface="Lato Regular" charset="0"/>
              </a:rPr>
              <a:t>Lorem ipsum dolor sit amet, consectetur adipiscing elit. Integer mollis vehicula ligula ut faucibus.</a:t>
            </a:r>
            <a:endParaRPr lang="es-ES" sz="2400">
              <a:solidFill>
                <a:prstClr val="black"/>
              </a:solidFill>
              <a:ea typeface="ＭＳ Ｐゴシック" charset="0"/>
              <a:cs typeface="Calibri" charset="0"/>
              <a:sym typeface="Calibri" charset="0"/>
            </a:endParaRPr>
          </a:p>
        </p:txBody>
      </p:sp>
      <p:sp>
        <p:nvSpPr>
          <p:cNvPr id="26634" name="AutoShape 10"/>
          <p:cNvSpPr>
            <a:spLocks/>
          </p:cNvSpPr>
          <p:nvPr/>
        </p:nvSpPr>
        <p:spPr bwMode="auto">
          <a:xfrm>
            <a:off x="7167034" y="4347633"/>
            <a:ext cx="1367367" cy="18626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lstStyle/>
          <a:p>
            <a:pPr>
              <a:spcBef>
                <a:spcPts val="800"/>
              </a:spcBef>
              <a:defRPr/>
            </a:pPr>
            <a:r>
              <a:rPr lang="es-ES" sz="1200" b="1">
                <a:solidFill>
                  <a:srgbClr val="FFFFFF"/>
                </a:solidFill>
                <a:latin typeface="Lato Bold" charset="0"/>
                <a:ea typeface="ＭＳ Ｐゴシック" charset="0"/>
                <a:cs typeface="Lato Bold" charset="0"/>
                <a:sym typeface="Lato Bold" charset="0"/>
              </a:rPr>
              <a:t>Marketing</a:t>
            </a:r>
            <a:endParaRPr lang="es-ES" sz="2400">
              <a:solidFill>
                <a:prstClr val="black"/>
              </a:solidFill>
              <a:ea typeface="ＭＳ Ｐゴシック" charset="0"/>
              <a:cs typeface="Calibri" charset="0"/>
              <a:sym typeface="Calibri" charset="0"/>
            </a:endParaRPr>
          </a:p>
        </p:txBody>
      </p:sp>
      <p:sp>
        <p:nvSpPr>
          <p:cNvPr id="26635" name="AutoShape 11"/>
          <p:cNvSpPr>
            <a:spLocks/>
          </p:cNvSpPr>
          <p:nvPr/>
        </p:nvSpPr>
        <p:spPr bwMode="auto">
          <a:xfrm>
            <a:off x="7179733" y="4607984"/>
            <a:ext cx="1354667" cy="67733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lstStyle/>
          <a:p>
            <a:pPr>
              <a:spcBef>
                <a:spcPts val="800"/>
              </a:spcBef>
              <a:defRPr/>
            </a:pPr>
            <a:r>
              <a:rPr lang="es-ES" sz="933">
                <a:solidFill>
                  <a:srgbClr val="FFFFFF"/>
                </a:solidFill>
                <a:latin typeface="Lato Regular" charset="0"/>
                <a:ea typeface="ＭＳ Ｐゴシック" charset="0"/>
                <a:cs typeface="Lato Regular" charset="0"/>
                <a:sym typeface="Lato Regular" charset="0"/>
              </a:rPr>
              <a:t>Lorem ipsum dolor sit amet, consectetur adipiscing elit. Integer mollis vehicula ligula ut faucibus.</a:t>
            </a:r>
            <a:endParaRPr lang="es-ES" sz="2400">
              <a:solidFill>
                <a:prstClr val="black"/>
              </a:solidFill>
              <a:ea typeface="ＭＳ Ｐゴシック" charset="0"/>
              <a:cs typeface="Calibri" charset="0"/>
              <a:sym typeface="Calibri" charset="0"/>
            </a:endParaRPr>
          </a:p>
        </p:txBody>
      </p:sp>
      <p:sp>
        <p:nvSpPr>
          <p:cNvPr id="26637" name="AutoShape 13"/>
          <p:cNvSpPr>
            <a:spLocks/>
          </p:cNvSpPr>
          <p:nvPr/>
        </p:nvSpPr>
        <p:spPr bwMode="auto">
          <a:xfrm>
            <a:off x="1739901" y="4607984"/>
            <a:ext cx="1352551" cy="67733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lstStyle/>
          <a:p>
            <a:pPr>
              <a:spcBef>
                <a:spcPts val="800"/>
              </a:spcBef>
              <a:defRPr/>
            </a:pPr>
            <a:r>
              <a:rPr lang="es-ES" sz="933">
                <a:solidFill>
                  <a:srgbClr val="FFFFFF"/>
                </a:solidFill>
                <a:latin typeface="Lato Regular" charset="0"/>
                <a:ea typeface="ＭＳ Ｐゴシック" charset="0"/>
                <a:cs typeface="Lato Regular" charset="0"/>
                <a:sym typeface="Lato Regular" charset="0"/>
              </a:rPr>
              <a:t>Lorem ipsum dolor sit amet, consectetur adipiscing elit. Integer mollis vehicula ligula ut faucibus.</a:t>
            </a:r>
            <a:endParaRPr lang="es-ES" sz="2400">
              <a:solidFill>
                <a:prstClr val="black"/>
              </a:solidFill>
              <a:ea typeface="ＭＳ Ｐゴシック" charset="0"/>
              <a:cs typeface="Calibri" charset="0"/>
              <a:sym typeface="Calibri" charset="0"/>
            </a:endParaRPr>
          </a:p>
        </p:txBody>
      </p:sp>
      <p:sp>
        <p:nvSpPr>
          <p:cNvPr id="26638" name="AutoShape 14"/>
          <p:cNvSpPr>
            <a:spLocks/>
          </p:cNvSpPr>
          <p:nvPr/>
        </p:nvSpPr>
        <p:spPr bwMode="auto">
          <a:xfrm>
            <a:off x="8856133" y="4347633"/>
            <a:ext cx="1365251" cy="18626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lstStyle/>
          <a:p>
            <a:pPr>
              <a:spcBef>
                <a:spcPts val="800"/>
              </a:spcBef>
              <a:defRPr/>
            </a:pPr>
            <a:r>
              <a:rPr lang="es-ES" sz="1200" b="1">
                <a:solidFill>
                  <a:srgbClr val="FFFFFF"/>
                </a:solidFill>
                <a:latin typeface="Lato Bold" charset="0"/>
                <a:ea typeface="ＭＳ Ｐゴシック" charset="0"/>
                <a:cs typeface="Lato Bold" charset="0"/>
                <a:sym typeface="Lato Bold" charset="0"/>
              </a:rPr>
              <a:t>Research</a:t>
            </a:r>
            <a:endParaRPr lang="es-ES" sz="2400">
              <a:solidFill>
                <a:prstClr val="black"/>
              </a:solidFill>
              <a:ea typeface="ＭＳ Ｐゴシック" charset="0"/>
              <a:cs typeface="Calibri" charset="0"/>
              <a:sym typeface="Calibri" charset="0"/>
            </a:endParaRPr>
          </a:p>
        </p:txBody>
      </p:sp>
      <p:sp>
        <p:nvSpPr>
          <p:cNvPr id="26640" name="AutoShape 16"/>
          <p:cNvSpPr>
            <a:spLocks/>
          </p:cNvSpPr>
          <p:nvPr/>
        </p:nvSpPr>
        <p:spPr bwMode="auto">
          <a:xfrm>
            <a:off x="4047067" y="3943351"/>
            <a:ext cx="357717" cy="296333"/>
          </a:xfrm>
          <a:custGeom>
            <a:avLst/>
            <a:gdLst>
              <a:gd name="T0" fmla="*/ 134144 w 21600"/>
              <a:gd name="T1" fmla="*/ 111125 h 21600"/>
              <a:gd name="T2" fmla="*/ 134144 w 21600"/>
              <a:gd name="T3" fmla="*/ 111125 h 21600"/>
              <a:gd name="T4" fmla="*/ 134144 w 21600"/>
              <a:gd name="T5" fmla="*/ 111125 h 21600"/>
              <a:gd name="T6" fmla="*/ 134144 w 21600"/>
              <a:gd name="T7" fmla="*/ 111125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0263" y="0"/>
                </a:moveTo>
                <a:cubicBezTo>
                  <a:pt x="20631" y="0"/>
                  <a:pt x="20944" y="162"/>
                  <a:pt x="21206" y="479"/>
                </a:cubicBezTo>
                <a:cubicBezTo>
                  <a:pt x="21468" y="799"/>
                  <a:pt x="21600" y="1178"/>
                  <a:pt x="21600" y="1618"/>
                </a:cubicBezTo>
                <a:lnTo>
                  <a:pt x="21600" y="19981"/>
                </a:lnTo>
                <a:cubicBezTo>
                  <a:pt x="21600" y="20421"/>
                  <a:pt x="21468" y="20801"/>
                  <a:pt x="21206" y="21121"/>
                </a:cubicBezTo>
                <a:cubicBezTo>
                  <a:pt x="20944" y="21437"/>
                  <a:pt x="20631" y="21599"/>
                  <a:pt x="20263" y="21599"/>
                </a:cubicBezTo>
                <a:lnTo>
                  <a:pt x="1345" y="21599"/>
                </a:lnTo>
                <a:cubicBezTo>
                  <a:pt x="981" y="21599"/>
                  <a:pt x="662" y="21437"/>
                  <a:pt x="398" y="21121"/>
                </a:cubicBezTo>
                <a:cubicBezTo>
                  <a:pt x="131" y="20801"/>
                  <a:pt x="0" y="20421"/>
                  <a:pt x="0" y="19981"/>
                </a:cubicBezTo>
                <a:lnTo>
                  <a:pt x="0" y="1618"/>
                </a:lnTo>
                <a:cubicBezTo>
                  <a:pt x="0" y="1178"/>
                  <a:pt x="131" y="799"/>
                  <a:pt x="398" y="479"/>
                </a:cubicBezTo>
                <a:cubicBezTo>
                  <a:pt x="662" y="162"/>
                  <a:pt x="981" y="0"/>
                  <a:pt x="1345" y="0"/>
                </a:cubicBezTo>
                <a:lnTo>
                  <a:pt x="20263" y="0"/>
                </a:lnTo>
                <a:close/>
                <a:moveTo>
                  <a:pt x="4052" y="2171"/>
                </a:moveTo>
                <a:cubicBezTo>
                  <a:pt x="4052" y="2021"/>
                  <a:pt x="4009" y="1892"/>
                  <a:pt x="3924" y="1783"/>
                </a:cubicBezTo>
                <a:cubicBezTo>
                  <a:pt x="3839" y="1677"/>
                  <a:pt x="3729" y="1621"/>
                  <a:pt x="3593" y="1621"/>
                </a:cubicBezTo>
                <a:lnTo>
                  <a:pt x="1801" y="1621"/>
                </a:lnTo>
                <a:cubicBezTo>
                  <a:pt x="1676" y="1621"/>
                  <a:pt x="1568" y="1674"/>
                  <a:pt x="1480" y="1777"/>
                </a:cubicBezTo>
                <a:cubicBezTo>
                  <a:pt x="1390" y="1880"/>
                  <a:pt x="1343" y="2012"/>
                  <a:pt x="1343" y="2171"/>
                </a:cubicBezTo>
                <a:lnTo>
                  <a:pt x="1343" y="4321"/>
                </a:lnTo>
                <a:cubicBezTo>
                  <a:pt x="1343" y="4470"/>
                  <a:pt x="1387" y="4603"/>
                  <a:pt x="1473" y="4708"/>
                </a:cubicBezTo>
                <a:cubicBezTo>
                  <a:pt x="1558" y="4817"/>
                  <a:pt x="1669" y="4867"/>
                  <a:pt x="1801" y="4867"/>
                </a:cubicBezTo>
                <a:lnTo>
                  <a:pt x="3593" y="4867"/>
                </a:lnTo>
                <a:cubicBezTo>
                  <a:pt x="3721" y="4867"/>
                  <a:pt x="3828" y="4820"/>
                  <a:pt x="3917" y="4717"/>
                </a:cubicBezTo>
                <a:cubicBezTo>
                  <a:pt x="4007" y="4614"/>
                  <a:pt x="4052" y="4482"/>
                  <a:pt x="4052" y="4321"/>
                </a:cubicBezTo>
                <a:lnTo>
                  <a:pt x="4052" y="2171"/>
                </a:lnTo>
                <a:close/>
                <a:moveTo>
                  <a:pt x="4052" y="7202"/>
                </a:moveTo>
                <a:cubicBezTo>
                  <a:pt x="4052" y="7055"/>
                  <a:pt x="4009" y="6926"/>
                  <a:pt x="3924" y="6817"/>
                </a:cubicBezTo>
                <a:cubicBezTo>
                  <a:pt x="3839" y="6709"/>
                  <a:pt x="3729" y="6656"/>
                  <a:pt x="3593" y="6656"/>
                </a:cubicBezTo>
                <a:lnTo>
                  <a:pt x="1801" y="6656"/>
                </a:lnTo>
                <a:cubicBezTo>
                  <a:pt x="1676" y="6656"/>
                  <a:pt x="1568" y="6709"/>
                  <a:pt x="1480" y="6817"/>
                </a:cubicBezTo>
                <a:cubicBezTo>
                  <a:pt x="1390" y="6926"/>
                  <a:pt x="1343" y="7055"/>
                  <a:pt x="1343" y="7202"/>
                </a:cubicBezTo>
                <a:lnTo>
                  <a:pt x="1343" y="9370"/>
                </a:lnTo>
                <a:cubicBezTo>
                  <a:pt x="1343" y="9516"/>
                  <a:pt x="1387" y="9646"/>
                  <a:pt x="1473" y="9757"/>
                </a:cubicBezTo>
                <a:cubicBezTo>
                  <a:pt x="1558" y="9863"/>
                  <a:pt x="1669" y="9916"/>
                  <a:pt x="1801" y="9916"/>
                </a:cubicBezTo>
                <a:lnTo>
                  <a:pt x="3593" y="9916"/>
                </a:lnTo>
                <a:cubicBezTo>
                  <a:pt x="3721" y="9916"/>
                  <a:pt x="3828" y="9863"/>
                  <a:pt x="3917" y="9757"/>
                </a:cubicBezTo>
                <a:cubicBezTo>
                  <a:pt x="4007" y="9646"/>
                  <a:pt x="4052" y="9516"/>
                  <a:pt x="4052" y="9370"/>
                </a:cubicBezTo>
                <a:lnTo>
                  <a:pt x="4052" y="7202"/>
                </a:lnTo>
                <a:close/>
                <a:moveTo>
                  <a:pt x="4052" y="12233"/>
                </a:moveTo>
                <a:cubicBezTo>
                  <a:pt x="4052" y="12083"/>
                  <a:pt x="4009" y="11957"/>
                  <a:pt x="3924" y="11846"/>
                </a:cubicBezTo>
                <a:cubicBezTo>
                  <a:pt x="3839" y="11740"/>
                  <a:pt x="3729" y="11686"/>
                  <a:pt x="3593" y="11686"/>
                </a:cubicBezTo>
                <a:lnTo>
                  <a:pt x="1801" y="11686"/>
                </a:lnTo>
                <a:cubicBezTo>
                  <a:pt x="1676" y="11686"/>
                  <a:pt x="1568" y="11740"/>
                  <a:pt x="1480" y="11846"/>
                </a:cubicBezTo>
                <a:cubicBezTo>
                  <a:pt x="1390" y="11957"/>
                  <a:pt x="1343" y="12083"/>
                  <a:pt x="1343" y="12233"/>
                </a:cubicBezTo>
                <a:lnTo>
                  <a:pt x="1343" y="14401"/>
                </a:lnTo>
                <a:cubicBezTo>
                  <a:pt x="1343" y="14548"/>
                  <a:pt x="1387" y="14677"/>
                  <a:pt x="1473" y="14786"/>
                </a:cubicBezTo>
                <a:cubicBezTo>
                  <a:pt x="1558" y="14894"/>
                  <a:pt x="1669" y="14947"/>
                  <a:pt x="1801" y="14947"/>
                </a:cubicBezTo>
                <a:lnTo>
                  <a:pt x="3593" y="14947"/>
                </a:lnTo>
                <a:cubicBezTo>
                  <a:pt x="3721" y="14947"/>
                  <a:pt x="3828" y="14894"/>
                  <a:pt x="3917" y="14786"/>
                </a:cubicBezTo>
                <a:cubicBezTo>
                  <a:pt x="4007" y="14677"/>
                  <a:pt x="4052" y="14548"/>
                  <a:pt x="4052" y="14401"/>
                </a:cubicBezTo>
                <a:lnTo>
                  <a:pt x="4052" y="12233"/>
                </a:lnTo>
                <a:close/>
                <a:moveTo>
                  <a:pt x="4052" y="17284"/>
                </a:moveTo>
                <a:cubicBezTo>
                  <a:pt x="4052" y="17136"/>
                  <a:pt x="4009" y="17005"/>
                  <a:pt x="3924" y="16897"/>
                </a:cubicBezTo>
                <a:cubicBezTo>
                  <a:pt x="3839" y="16791"/>
                  <a:pt x="3729" y="16736"/>
                  <a:pt x="3593" y="16736"/>
                </a:cubicBezTo>
                <a:lnTo>
                  <a:pt x="1801" y="16736"/>
                </a:lnTo>
                <a:cubicBezTo>
                  <a:pt x="1676" y="16736"/>
                  <a:pt x="1568" y="16788"/>
                  <a:pt x="1480" y="16891"/>
                </a:cubicBezTo>
                <a:cubicBezTo>
                  <a:pt x="1390" y="16995"/>
                  <a:pt x="1343" y="17124"/>
                  <a:pt x="1343" y="17284"/>
                </a:cubicBezTo>
                <a:lnTo>
                  <a:pt x="1343" y="19434"/>
                </a:lnTo>
                <a:cubicBezTo>
                  <a:pt x="1343" y="19584"/>
                  <a:pt x="1387" y="19714"/>
                  <a:pt x="1473" y="19822"/>
                </a:cubicBezTo>
                <a:cubicBezTo>
                  <a:pt x="1558" y="19929"/>
                  <a:pt x="1669" y="19984"/>
                  <a:pt x="1801" y="19984"/>
                </a:cubicBezTo>
                <a:lnTo>
                  <a:pt x="3593" y="19984"/>
                </a:lnTo>
                <a:cubicBezTo>
                  <a:pt x="3721" y="19984"/>
                  <a:pt x="3828" y="19932"/>
                  <a:pt x="3917" y="19828"/>
                </a:cubicBezTo>
                <a:cubicBezTo>
                  <a:pt x="4007" y="19726"/>
                  <a:pt x="4052" y="19596"/>
                  <a:pt x="4052" y="19434"/>
                </a:cubicBezTo>
                <a:lnTo>
                  <a:pt x="4052" y="17284"/>
                </a:lnTo>
                <a:close/>
                <a:moveTo>
                  <a:pt x="16194" y="2171"/>
                </a:moveTo>
                <a:cubicBezTo>
                  <a:pt x="16194" y="2021"/>
                  <a:pt x="16150" y="1892"/>
                  <a:pt x="16065" y="1783"/>
                </a:cubicBezTo>
                <a:cubicBezTo>
                  <a:pt x="15979" y="1677"/>
                  <a:pt x="15871" y="1621"/>
                  <a:pt x="15737" y="1621"/>
                </a:cubicBezTo>
                <a:lnTo>
                  <a:pt x="5858" y="1621"/>
                </a:lnTo>
                <a:cubicBezTo>
                  <a:pt x="5730" y="1621"/>
                  <a:pt x="5623" y="1674"/>
                  <a:pt x="5535" y="1777"/>
                </a:cubicBezTo>
                <a:cubicBezTo>
                  <a:pt x="5445" y="1880"/>
                  <a:pt x="5400" y="2012"/>
                  <a:pt x="5400" y="2171"/>
                </a:cubicBezTo>
                <a:lnTo>
                  <a:pt x="5400" y="9370"/>
                </a:lnTo>
                <a:cubicBezTo>
                  <a:pt x="5400" y="9516"/>
                  <a:pt x="5442" y="9646"/>
                  <a:pt x="5528" y="9757"/>
                </a:cubicBezTo>
                <a:cubicBezTo>
                  <a:pt x="5616" y="9863"/>
                  <a:pt x="5724" y="9916"/>
                  <a:pt x="5858" y="9916"/>
                </a:cubicBezTo>
                <a:lnTo>
                  <a:pt x="15737" y="9916"/>
                </a:lnTo>
                <a:cubicBezTo>
                  <a:pt x="15862" y="9916"/>
                  <a:pt x="15969" y="9863"/>
                  <a:pt x="16060" y="9757"/>
                </a:cubicBezTo>
                <a:cubicBezTo>
                  <a:pt x="16148" y="9646"/>
                  <a:pt x="16194" y="9516"/>
                  <a:pt x="16194" y="9370"/>
                </a:cubicBezTo>
                <a:lnTo>
                  <a:pt x="16194" y="2171"/>
                </a:lnTo>
                <a:close/>
                <a:moveTo>
                  <a:pt x="16194" y="12233"/>
                </a:moveTo>
                <a:cubicBezTo>
                  <a:pt x="16194" y="12083"/>
                  <a:pt x="16150" y="11957"/>
                  <a:pt x="16065" y="11846"/>
                </a:cubicBezTo>
                <a:cubicBezTo>
                  <a:pt x="15979" y="11740"/>
                  <a:pt x="15871" y="11686"/>
                  <a:pt x="15737" y="11686"/>
                </a:cubicBezTo>
                <a:lnTo>
                  <a:pt x="5858" y="11686"/>
                </a:lnTo>
                <a:cubicBezTo>
                  <a:pt x="5730" y="11686"/>
                  <a:pt x="5623" y="11740"/>
                  <a:pt x="5535" y="11846"/>
                </a:cubicBezTo>
                <a:cubicBezTo>
                  <a:pt x="5445" y="11957"/>
                  <a:pt x="5400" y="12083"/>
                  <a:pt x="5400" y="12233"/>
                </a:cubicBezTo>
                <a:lnTo>
                  <a:pt x="5400" y="19431"/>
                </a:lnTo>
                <a:cubicBezTo>
                  <a:pt x="5400" y="19581"/>
                  <a:pt x="5442" y="19711"/>
                  <a:pt x="5528" y="19819"/>
                </a:cubicBezTo>
                <a:cubicBezTo>
                  <a:pt x="5616" y="19926"/>
                  <a:pt x="5724" y="19981"/>
                  <a:pt x="5858" y="19981"/>
                </a:cubicBezTo>
                <a:lnTo>
                  <a:pt x="15737" y="19981"/>
                </a:lnTo>
                <a:cubicBezTo>
                  <a:pt x="15862" y="19981"/>
                  <a:pt x="15969" y="19929"/>
                  <a:pt x="16060" y="19825"/>
                </a:cubicBezTo>
                <a:cubicBezTo>
                  <a:pt x="16148" y="19723"/>
                  <a:pt x="16194" y="19593"/>
                  <a:pt x="16194" y="19431"/>
                </a:cubicBezTo>
                <a:lnTo>
                  <a:pt x="16194" y="12233"/>
                </a:lnTo>
                <a:close/>
                <a:moveTo>
                  <a:pt x="20263" y="2171"/>
                </a:moveTo>
                <a:cubicBezTo>
                  <a:pt x="20263" y="2021"/>
                  <a:pt x="20217" y="1892"/>
                  <a:pt x="20129" y="1783"/>
                </a:cubicBezTo>
                <a:cubicBezTo>
                  <a:pt x="20038" y="1677"/>
                  <a:pt x="19930" y="1621"/>
                  <a:pt x="19806" y="1621"/>
                </a:cubicBezTo>
                <a:lnTo>
                  <a:pt x="18001" y="1621"/>
                </a:lnTo>
                <a:cubicBezTo>
                  <a:pt x="17876" y="1621"/>
                  <a:pt x="17769" y="1674"/>
                  <a:pt x="17678" y="1777"/>
                </a:cubicBezTo>
                <a:cubicBezTo>
                  <a:pt x="17590" y="1880"/>
                  <a:pt x="17546" y="2012"/>
                  <a:pt x="17546" y="2171"/>
                </a:cubicBezTo>
                <a:lnTo>
                  <a:pt x="17546" y="4321"/>
                </a:lnTo>
                <a:cubicBezTo>
                  <a:pt x="17546" y="4470"/>
                  <a:pt x="17590" y="4603"/>
                  <a:pt x="17678" y="4708"/>
                </a:cubicBezTo>
                <a:cubicBezTo>
                  <a:pt x="17769" y="4817"/>
                  <a:pt x="17876" y="4867"/>
                  <a:pt x="18001" y="4867"/>
                </a:cubicBezTo>
                <a:lnTo>
                  <a:pt x="19806" y="4867"/>
                </a:lnTo>
                <a:cubicBezTo>
                  <a:pt x="19930" y="4867"/>
                  <a:pt x="20038" y="4820"/>
                  <a:pt x="20129" y="4717"/>
                </a:cubicBezTo>
                <a:cubicBezTo>
                  <a:pt x="20217" y="4614"/>
                  <a:pt x="20263" y="4482"/>
                  <a:pt x="20263" y="4321"/>
                </a:cubicBezTo>
                <a:lnTo>
                  <a:pt x="20263" y="2171"/>
                </a:lnTo>
                <a:close/>
                <a:moveTo>
                  <a:pt x="20263" y="7202"/>
                </a:moveTo>
                <a:cubicBezTo>
                  <a:pt x="20263" y="7055"/>
                  <a:pt x="20217" y="6926"/>
                  <a:pt x="20129" y="6817"/>
                </a:cubicBezTo>
                <a:cubicBezTo>
                  <a:pt x="20038" y="6709"/>
                  <a:pt x="19930" y="6656"/>
                  <a:pt x="19806" y="6656"/>
                </a:cubicBezTo>
                <a:lnTo>
                  <a:pt x="18001" y="6656"/>
                </a:lnTo>
                <a:cubicBezTo>
                  <a:pt x="17876" y="6656"/>
                  <a:pt x="17769" y="6709"/>
                  <a:pt x="17678" y="6817"/>
                </a:cubicBezTo>
                <a:cubicBezTo>
                  <a:pt x="17590" y="6926"/>
                  <a:pt x="17546" y="7055"/>
                  <a:pt x="17546" y="7202"/>
                </a:cubicBezTo>
                <a:lnTo>
                  <a:pt x="17546" y="9370"/>
                </a:lnTo>
                <a:cubicBezTo>
                  <a:pt x="17546" y="9516"/>
                  <a:pt x="17590" y="9646"/>
                  <a:pt x="17678" y="9757"/>
                </a:cubicBezTo>
                <a:cubicBezTo>
                  <a:pt x="17769" y="9863"/>
                  <a:pt x="17876" y="9916"/>
                  <a:pt x="18001" y="9916"/>
                </a:cubicBezTo>
                <a:lnTo>
                  <a:pt x="19806" y="9916"/>
                </a:lnTo>
                <a:cubicBezTo>
                  <a:pt x="19930" y="9916"/>
                  <a:pt x="20038" y="9863"/>
                  <a:pt x="20129" y="9757"/>
                </a:cubicBezTo>
                <a:cubicBezTo>
                  <a:pt x="20217" y="9646"/>
                  <a:pt x="20263" y="9516"/>
                  <a:pt x="20263" y="9370"/>
                </a:cubicBezTo>
                <a:lnTo>
                  <a:pt x="20263" y="7202"/>
                </a:lnTo>
                <a:close/>
                <a:moveTo>
                  <a:pt x="20263" y="12233"/>
                </a:moveTo>
                <a:cubicBezTo>
                  <a:pt x="20263" y="12083"/>
                  <a:pt x="20217" y="11957"/>
                  <a:pt x="20129" y="11846"/>
                </a:cubicBezTo>
                <a:cubicBezTo>
                  <a:pt x="20038" y="11740"/>
                  <a:pt x="19930" y="11686"/>
                  <a:pt x="19806" y="11686"/>
                </a:cubicBezTo>
                <a:lnTo>
                  <a:pt x="18001" y="11686"/>
                </a:lnTo>
                <a:cubicBezTo>
                  <a:pt x="17876" y="11686"/>
                  <a:pt x="17769" y="11740"/>
                  <a:pt x="17678" y="11846"/>
                </a:cubicBezTo>
                <a:cubicBezTo>
                  <a:pt x="17590" y="11957"/>
                  <a:pt x="17546" y="12083"/>
                  <a:pt x="17546" y="12233"/>
                </a:cubicBezTo>
                <a:lnTo>
                  <a:pt x="17546" y="14401"/>
                </a:lnTo>
                <a:cubicBezTo>
                  <a:pt x="17546" y="14548"/>
                  <a:pt x="17590" y="14677"/>
                  <a:pt x="17678" y="14786"/>
                </a:cubicBezTo>
                <a:cubicBezTo>
                  <a:pt x="17769" y="14894"/>
                  <a:pt x="17876" y="14947"/>
                  <a:pt x="18001" y="14947"/>
                </a:cubicBezTo>
                <a:lnTo>
                  <a:pt x="19806" y="14947"/>
                </a:lnTo>
                <a:cubicBezTo>
                  <a:pt x="19930" y="14947"/>
                  <a:pt x="20038" y="14894"/>
                  <a:pt x="20129" y="14786"/>
                </a:cubicBezTo>
                <a:cubicBezTo>
                  <a:pt x="20217" y="14677"/>
                  <a:pt x="20263" y="14548"/>
                  <a:pt x="20263" y="14401"/>
                </a:cubicBezTo>
                <a:lnTo>
                  <a:pt x="20263" y="12233"/>
                </a:lnTo>
                <a:close/>
                <a:moveTo>
                  <a:pt x="20263" y="17284"/>
                </a:moveTo>
                <a:cubicBezTo>
                  <a:pt x="20263" y="17136"/>
                  <a:pt x="20217" y="17005"/>
                  <a:pt x="20129" y="16897"/>
                </a:cubicBezTo>
                <a:cubicBezTo>
                  <a:pt x="20038" y="16791"/>
                  <a:pt x="19930" y="16736"/>
                  <a:pt x="19806" y="16736"/>
                </a:cubicBezTo>
                <a:lnTo>
                  <a:pt x="18001" y="16736"/>
                </a:lnTo>
                <a:cubicBezTo>
                  <a:pt x="17876" y="16736"/>
                  <a:pt x="17769" y="16788"/>
                  <a:pt x="17678" y="16891"/>
                </a:cubicBezTo>
                <a:cubicBezTo>
                  <a:pt x="17590" y="16995"/>
                  <a:pt x="17546" y="17124"/>
                  <a:pt x="17546" y="17284"/>
                </a:cubicBezTo>
                <a:lnTo>
                  <a:pt x="17546" y="19434"/>
                </a:lnTo>
                <a:cubicBezTo>
                  <a:pt x="17546" y="19584"/>
                  <a:pt x="17590" y="19714"/>
                  <a:pt x="17678" y="19822"/>
                </a:cubicBezTo>
                <a:cubicBezTo>
                  <a:pt x="17769" y="19929"/>
                  <a:pt x="17876" y="19984"/>
                  <a:pt x="18001" y="19984"/>
                </a:cubicBezTo>
                <a:lnTo>
                  <a:pt x="19806" y="19984"/>
                </a:lnTo>
                <a:cubicBezTo>
                  <a:pt x="19930" y="19984"/>
                  <a:pt x="20038" y="19932"/>
                  <a:pt x="20129" y="19828"/>
                </a:cubicBezTo>
                <a:cubicBezTo>
                  <a:pt x="20217" y="19726"/>
                  <a:pt x="20263" y="19596"/>
                  <a:pt x="20263" y="19434"/>
                </a:cubicBezTo>
                <a:lnTo>
                  <a:pt x="20263" y="17284"/>
                </a:lnTo>
                <a:close/>
              </a:path>
            </a:pathLst>
          </a:custGeom>
          <a:solidFill>
            <a:srgbClr val="FFFFFF"/>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endParaRPr lang="en-US" sz="2400">
              <a:solidFill>
                <a:prstClr val="black"/>
              </a:solidFill>
            </a:endParaRPr>
          </a:p>
        </p:txBody>
      </p:sp>
      <p:sp>
        <p:nvSpPr>
          <p:cNvPr id="26641" name="AutoShape 17"/>
          <p:cNvSpPr>
            <a:spLocks/>
          </p:cNvSpPr>
          <p:nvPr/>
        </p:nvSpPr>
        <p:spPr bwMode="auto">
          <a:xfrm>
            <a:off x="5852584" y="3917951"/>
            <a:ext cx="355600" cy="355600"/>
          </a:xfrm>
          <a:custGeom>
            <a:avLst/>
            <a:gdLst>
              <a:gd name="T0" fmla="*/ 133350 w 21600"/>
              <a:gd name="T1" fmla="*/ 133350 h 21600"/>
              <a:gd name="T2" fmla="*/ 133350 w 21600"/>
              <a:gd name="T3" fmla="*/ 133350 h 21600"/>
              <a:gd name="T4" fmla="*/ 133350 w 21600"/>
              <a:gd name="T5" fmla="*/ 133350 h 21600"/>
              <a:gd name="T6" fmla="*/ 133350 w 21600"/>
              <a:gd name="T7" fmla="*/ 13335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8898" y="0"/>
                </a:moveTo>
                <a:cubicBezTo>
                  <a:pt x="19650" y="0"/>
                  <a:pt x="20287" y="264"/>
                  <a:pt x="20813" y="796"/>
                </a:cubicBezTo>
                <a:cubicBezTo>
                  <a:pt x="21336" y="1322"/>
                  <a:pt x="21599" y="1962"/>
                  <a:pt x="21599" y="2711"/>
                </a:cubicBezTo>
                <a:lnTo>
                  <a:pt x="21599" y="18883"/>
                </a:lnTo>
                <a:cubicBezTo>
                  <a:pt x="21599" y="19268"/>
                  <a:pt x="21526" y="19623"/>
                  <a:pt x="21383" y="19951"/>
                </a:cubicBezTo>
                <a:cubicBezTo>
                  <a:pt x="21236" y="20281"/>
                  <a:pt x="21042" y="20563"/>
                  <a:pt x="20804" y="20804"/>
                </a:cubicBezTo>
                <a:cubicBezTo>
                  <a:pt x="20565" y="21042"/>
                  <a:pt x="20278" y="21232"/>
                  <a:pt x="19940" y="21377"/>
                </a:cubicBezTo>
                <a:cubicBezTo>
                  <a:pt x="19603" y="21523"/>
                  <a:pt x="19256" y="21594"/>
                  <a:pt x="18898" y="21594"/>
                </a:cubicBezTo>
                <a:lnTo>
                  <a:pt x="12066" y="21594"/>
                </a:lnTo>
                <a:lnTo>
                  <a:pt x="12066" y="12552"/>
                </a:lnTo>
                <a:lnTo>
                  <a:pt x="14486" y="12552"/>
                </a:lnTo>
                <a:cubicBezTo>
                  <a:pt x="14595" y="12552"/>
                  <a:pt x="14698" y="12517"/>
                  <a:pt x="14789" y="12441"/>
                </a:cubicBezTo>
                <a:cubicBezTo>
                  <a:pt x="14876" y="12367"/>
                  <a:pt x="14921" y="12267"/>
                  <a:pt x="14921" y="12144"/>
                </a:cubicBezTo>
                <a:lnTo>
                  <a:pt x="15088" y="9779"/>
                </a:lnTo>
                <a:cubicBezTo>
                  <a:pt x="15088" y="9650"/>
                  <a:pt x="15050" y="9538"/>
                  <a:pt x="14976" y="9444"/>
                </a:cubicBezTo>
                <a:cubicBezTo>
                  <a:pt x="14883" y="9349"/>
                  <a:pt x="14774" y="9303"/>
                  <a:pt x="14653" y="9303"/>
                </a:cubicBezTo>
                <a:lnTo>
                  <a:pt x="12066" y="9303"/>
                </a:lnTo>
                <a:lnTo>
                  <a:pt x="12066" y="8262"/>
                </a:lnTo>
                <a:cubicBezTo>
                  <a:pt x="12066" y="7879"/>
                  <a:pt x="12116" y="7623"/>
                  <a:pt x="12216" y="7497"/>
                </a:cubicBezTo>
                <a:cubicBezTo>
                  <a:pt x="12312" y="7370"/>
                  <a:pt x="12565" y="7309"/>
                  <a:pt x="12965" y="7309"/>
                </a:cubicBezTo>
                <a:cubicBezTo>
                  <a:pt x="13203" y="7309"/>
                  <a:pt x="13457" y="7326"/>
                  <a:pt x="13746" y="7367"/>
                </a:cubicBezTo>
                <a:cubicBezTo>
                  <a:pt x="14034" y="7406"/>
                  <a:pt x="14307" y="7456"/>
                  <a:pt x="14568" y="7520"/>
                </a:cubicBezTo>
                <a:cubicBezTo>
                  <a:pt x="14624" y="7520"/>
                  <a:pt x="14686" y="7514"/>
                  <a:pt x="14759" y="7499"/>
                </a:cubicBezTo>
                <a:cubicBezTo>
                  <a:pt x="14829" y="7485"/>
                  <a:pt x="14883" y="7458"/>
                  <a:pt x="14921" y="7423"/>
                </a:cubicBezTo>
                <a:cubicBezTo>
                  <a:pt x="15014" y="7367"/>
                  <a:pt x="15079" y="7264"/>
                  <a:pt x="15118" y="7115"/>
                </a:cubicBezTo>
                <a:lnTo>
                  <a:pt x="15437" y="4838"/>
                </a:lnTo>
                <a:cubicBezTo>
                  <a:pt x="15479" y="4565"/>
                  <a:pt x="15361" y="4403"/>
                  <a:pt x="15088" y="4347"/>
                </a:cubicBezTo>
                <a:cubicBezTo>
                  <a:pt x="14245" y="4112"/>
                  <a:pt x="13364" y="4001"/>
                  <a:pt x="12445" y="4010"/>
                </a:cubicBezTo>
                <a:cubicBezTo>
                  <a:pt x="9625" y="4010"/>
                  <a:pt x="8212" y="5384"/>
                  <a:pt x="8212" y="8128"/>
                </a:cubicBezTo>
                <a:lnTo>
                  <a:pt x="8212" y="9309"/>
                </a:lnTo>
                <a:lnTo>
                  <a:pt x="6764" y="9309"/>
                </a:lnTo>
                <a:cubicBezTo>
                  <a:pt x="6456" y="9309"/>
                  <a:pt x="6306" y="9458"/>
                  <a:pt x="6317" y="9757"/>
                </a:cubicBezTo>
                <a:lnTo>
                  <a:pt x="6317" y="12120"/>
                </a:lnTo>
                <a:cubicBezTo>
                  <a:pt x="6317" y="12234"/>
                  <a:pt x="6356" y="12334"/>
                  <a:pt x="6444" y="12426"/>
                </a:cubicBezTo>
                <a:cubicBezTo>
                  <a:pt x="6526" y="12514"/>
                  <a:pt x="6632" y="12557"/>
                  <a:pt x="6764" y="12557"/>
                </a:cubicBezTo>
                <a:lnTo>
                  <a:pt x="8212" y="12557"/>
                </a:lnTo>
                <a:lnTo>
                  <a:pt x="8212" y="21599"/>
                </a:lnTo>
                <a:lnTo>
                  <a:pt x="2685" y="21599"/>
                </a:lnTo>
                <a:cubicBezTo>
                  <a:pt x="2320" y="21599"/>
                  <a:pt x="1974" y="21530"/>
                  <a:pt x="1648" y="21383"/>
                </a:cubicBezTo>
                <a:cubicBezTo>
                  <a:pt x="1322" y="21239"/>
                  <a:pt x="1034" y="21047"/>
                  <a:pt x="796" y="20810"/>
                </a:cubicBezTo>
                <a:cubicBezTo>
                  <a:pt x="558" y="20568"/>
                  <a:pt x="364" y="20287"/>
                  <a:pt x="220" y="19958"/>
                </a:cubicBezTo>
                <a:cubicBezTo>
                  <a:pt x="76" y="19628"/>
                  <a:pt x="0" y="19273"/>
                  <a:pt x="0" y="18888"/>
                </a:cubicBezTo>
                <a:lnTo>
                  <a:pt x="0" y="2717"/>
                </a:lnTo>
                <a:cubicBezTo>
                  <a:pt x="0" y="2353"/>
                  <a:pt x="76" y="2000"/>
                  <a:pt x="220" y="1662"/>
                </a:cubicBezTo>
                <a:cubicBezTo>
                  <a:pt x="364" y="1328"/>
                  <a:pt x="558" y="1037"/>
                  <a:pt x="796" y="802"/>
                </a:cubicBezTo>
                <a:cubicBezTo>
                  <a:pt x="1034" y="558"/>
                  <a:pt x="1322" y="370"/>
                  <a:pt x="1648" y="223"/>
                </a:cubicBezTo>
                <a:cubicBezTo>
                  <a:pt x="1974" y="76"/>
                  <a:pt x="2320" y="6"/>
                  <a:pt x="2685" y="6"/>
                </a:cubicBezTo>
                <a:lnTo>
                  <a:pt x="18898" y="6"/>
                </a:lnTo>
                <a:lnTo>
                  <a:pt x="18898" y="0"/>
                </a:lnTo>
                <a:close/>
              </a:path>
            </a:pathLst>
          </a:custGeom>
          <a:solidFill>
            <a:srgbClr val="FFFFFF"/>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endParaRPr lang="en-US" sz="2400">
              <a:solidFill>
                <a:prstClr val="black"/>
              </a:solidFill>
            </a:endParaRPr>
          </a:p>
        </p:txBody>
      </p:sp>
      <p:sp>
        <p:nvSpPr>
          <p:cNvPr id="26642" name="AutoShape 18"/>
          <p:cNvSpPr>
            <a:spLocks/>
          </p:cNvSpPr>
          <p:nvPr/>
        </p:nvSpPr>
        <p:spPr bwMode="auto">
          <a:xfrm>
            <a:off x="7660218" y="3896785"/>
            <a:ext cx="357716" cy="298449"/>
          </a:xfrm>
          <a:custGeom>
            <a:avLst/>
            <a:gdLst>
              <a:gd name="T0" fmla="*/ 134144 w 21600"/>
              <a:gd name="T1" fmla="*/ 111913 h 21579"/>
              <a:gd name="T2" fmla="*/ 134144 w 21600"/>
              <a:gd name="T3" fmla="*/ 111913 h 21579"/>
              <a:gd name="T4" fmla="*/ 134144 w 21600"/>
              <a:gd name="T5" fmla="*/ 111913 h 21579"/>
              <a:gd name="T6" fmla="*/ 134144 w 21600"/>
              <a:gd name="T7" fmla="*/ 111913 h 215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579">
                <a:moveTo>
                  <a:pt x="21600" y="9391"/>
                </a:moveTo>
                <a:cubicBezTo>
                  <a:pt x="21600" y="9887"/>
                  <a:pt x="21473" y="10321"/>
                  <a:pt x="21218" y="10697"/>
                </a:cubicBezTo>
                <a:cubicBezTo>
                  <a:pt x="20963" y="11073"/>
                  <a:pt x="20648" y="11313"/>
                  <a:pt x="20263" y="11428"/>
                </a:cubicBezTo>
                <a:lnTo>
                  <a:pt x="20263" y="16611"/>
                </a:lnTo>
                <a:cubicBezTo>
                  <a:pt x="20263" y="17201"/>
                  <a:pt x="20087" y="17708"/>
                  <a:pt x="19730" y="18128"/>
                </a:cubicBezTo>
                <a:cubicBezTo>
                  <a:pt x="19375" y="18551"/>
                  <a:pt x="18951" y="18759"/>
                  <a:pt x="18459" y="18759"/>
                </a:cubicBezTo>
                <a:cubicBezTo>
                  <a:pt x="17928" y="18122"/>
                  <a:pt x="17286" y="17506"/>
                  <a:pt x="16537" y="16904"/>
                </a:cubicBezTo>
                <a:cubicBezTo>
                  <a:pt x="15786" y="16306"/>
                  <a:pt x="14980" y="15757"/>
                  <a:pt x="14116" y="15255"/>
                </a:cubicBezTo>
                <a:cubicBezTo>
                  <a:pt x="13254" y="14756"/>
                  <a:pt x="12363" y="14325"/>
                  <a:pt x="11450" y="13969"/>
                </a:cubicBezTo>
                <a:cubicBezTo>
                  <a:pt x="10537" y="13614"/>
                  <a:pt x="9648" y="13380"/>
                  <a:pt x="8789" y="13268"/>
                </a:cubicBezTo>
                <a:cubicBezTo>
                  <a:pt x="8453" y="13379"/>
                  <a:pt x="8179" y="13564"/>
                  <a:pt x="7969" y="13829"/>
                </a:cubicBezTo>
                <a:cubicBezTo>
                  <a:pt x="7758" y="14093"/>
                  <a:pt x="7614" y="14386"/>
                  <a:pt x="7535" y="14706"/>
                </a:cubicBezTo>
                <a:cubicBezTo>
                  <a:pt x="7457" y="15029"/>
                  <a:pt x="7450" y="15361"/>
                  <a:pt x="7511" y="15698"/>
                </a:cubicBezTo>
                <a:cubicBezTo>
                  <a:pt x="7575" y="16036"/>
                  <a:pt x="7719" y="16341"/>
                  <a:pt x="7947" y="16611"/>
                </a:cubicBezTo>
                <a:cubicBezTo>
                  <a:pt x="7751" y="16992"/>
                  <a:pt x="7660" y="17347"/>
                  <a:pt x="7677" y="17673"/>
                </a:cubicBezTo>
                <a:cubicBezTo>
                  <a:pt x="7692" y="17993"/>
                  <a:pt x="7773" y="18307"/>
                  <a:pt x="7917" y="18606"/>
                </a:cubicBezTo>
                <a:cubicBezTo>
                  <a:pt x="8059" y="18909"/>
                  <a:pt x="8255" y="19193"/>
                  <a:pt x="8497" y="19469"/>
                </a:cubicBezTo>
                <a:cubicBezTo>
                  <a:pt x="8737" y="19744"/>
                  <a:pt x="8997" y="20021"/>
                  <a:pt x="9270" y="20291"/>
                </a:cubicBezTo>
                <a:cubicBezTo>
                  <a:pt x="9114" y="20696"/>
                  <a:pt x="8843" y="21001"/>
                  <a:pt x="8456" y="21213"/>
                </a:cubicBezTo>
                <a:cubicBezTo>
                  <a:pt x="8069" y="21424"/>
                  <a:pt x="7655" y="21541"/>
                  <a:pt x="7212" y="21571"/>
                </a:cubicBezTo>
                <a:cubicBezTo>
                  <a:pt x="6772" y="21599"/>
                  <a:pt x="6341" y="21549"/>
                  <a:pt x="5917" y="21424"/>
                </a:cubicBezTo>
                <a:cubicBezTo>
                  <a:pt x="5496" y="21295"/>
                  <a:pt x="5163" y="21092"/>
                  <a:pt x="4923" y="20811"/>
                </a:cubicBezTo>
                <a:cubicBezTo>
                  <a:pt x="4781" y="20241"/>
                  <a:pt x="4624" y="19657"/>
                  <a:pt x="4453" y="19056"/>
                </a:cubicBezTo>
                <a:cubicBezTo>
                  <a:pt x="4281" y="18454"/>
                  <a:pt x="4140" y="17843"/>
                  <a:pt x="4032" y="17224"/>
                </a:cubicBezTo>
                <a:cubicBezTo>
                  <a:pt x="3922" y="16599"/>
                  <a:pt x="3868" y="15953"/>
                  <a:pt x="3868" y="15281"/>
                </a:cubicBezTo>
                <a:cubicBezTo>
                  <a:pt x="3868" y="14615"/>
                  <a:pt x="3961" y="13905"/>
                  <a:pt x="4150" y="13154"/>
                </a:cubicBezTo>
                <a:lnTo>
                  <a:pt x="1803" y="13154"/>
                </a:lnTo>
                <a:cubicBezTo>
                  <a:pt x="1311" y="13154"/>
                  <a:pt x="888" y="12945"/>
                  <a:pt x="533" y="12523"/>
                </a:cubicBezTo>
                <a:cubicBezTo>
                  <a:pt x="175" y="12100"/>
                  <a:pt x="0" y="11592"/>
                  <a:pt x="0" y="10991"/>
                </a:cubicBezTo>
                <a:lnTo>
                  <a:pt x="0" y="7774"/>
                </a:lnTo>
                <a:cubicBezTo>
                  <a:pt x="0" y="7184"/>
                  <a:pt x="175" y="6677"/>
                  <a:pt x="525" y="6245"/>
                </a:cubicBezTo>
                <a:cubicBezTo>
                  <a:pt x="878" y="5820"/>
                  <a:pt x="1304" y="5605"/>
                  <a:pt x="1803" y="5605"/>
                </a:cubicBezTo>
                <a:lnTo>
                  <a:pt x="7653" y="5605"/>
                </a:lnTo>
                <a:cubicBezTo>
                  <a:pt x="8550" y="5605"/>
                  <a:pt x="9509" y="5450"/>
                  <a:pt x="10525" y="5136"/>
                </a:cubicBezTo>
                <a:cubicBezTo>
                  <a:pt x="11541" y="4822"/>
                  <a:pt x="12537" y="4399"/>
                  <a:pt x="13511" y="3874"/>
                </a:cubicBezTo>
                <a:cubicBezTo>
                  <a:pt x="14488" y="3343"/>
                  <a:pt x="15409" y="2744"/>
                  <a:pt x="16273" y="2072"/>
                </a:cubicBezTo>
                <a:cubicBezTo>
                  <a:pt x="17134" y="1406"/>
                  <a:pt x="17864" y="713"/>
                  <a:pt x="18459" y="0"/>
                </a:cubicBezTo>
                <a:cubicBezTo>
                  <a:pt x="18951" y="0"/>
                  <a:pt x="19375" y="214"/>
                  <a:pt x="19730" y="634"/>
                </a:cubicBezTo>
                <a:cubicBezTo>
                  <a:pt x="20087" y="1057"/>
                  <a:pt x="20263" y="1567"/>
                  <a:pt x="20263" y="2166"/>
                </a:cubicBezTo>
                <a:lnTo>
                  <a:pt x="20263" y="7334"/>
                </a:lnTo>
                <a:cubicBezTo>
                  <a:pt x="20648" y="7446"/>
                  <a:pt x="20963" y="7692"/>
                  <a:pt x="21218" y="8071"/>
                </a:cubicBezTo>
                <a:cubicBezTo>
                  <a:pt x="21473" y="8455"/>
                  <a:pt x="21600" y="8895"/>
                  <a:pt x="21600" y="9391"/>
                </a:cubicBezTo>
                <a:moveTo>
                  <a:pt x="18459" y="2855"/>
                </a:moveTo>
                <a:cubicBezTo>
                  <a:pt x="17864" y="3407"/>
                  <a:pt x="17215" y="3941"/>
                  <a:pt x="16513" y="4452"/>
                </a:cubicBezTo>
                <a:cubicBezTo>
                  <a:pt x="15810" y="4963"/>
                  <a:pt x="15066" y="5423"/>
                  <a:pt x="14280" y="5834"/>
                </a:cubicBezTo>
                <a:cubicBezTo>
                  <a:pt x="13494" y="6245"/>
                  <a:pt x="12694" y="6609"/>
                  <a:pt x="11878" y="6923"/>
                </a:cubicBezTo>
                <a:cubicBezTo>
                  <a:pt x="11061" y="7237"/>
                  <a:pt x="10255" y="7463"/>
                  <a:pt x="9457" y="7604"/>
                </a:cubicBezTo>
                <a:lnTo>
                  <a:pt x="9457" y="11173"/>
                </a:lnTo>
                <a:cubicBezTo>
                  <a:pt x="10255" y="11325"/>
                  <a:pt x="11061" y="11554"/>
                  <a:pt x="11878" y="11862"/>
                </a:cubicBezTo>
                <a:cubicBezTo>
                  <a:pt x="12694" y="12170"/>
                  <a:pt x="13494" y="12537"/>
                  <a:pt x="14280" y="12957"/>
                </a:cubicBezTo>
                <a:cubicBezTo>
                  <a:pt x="15066" y="13379"/>
                  <a:pt x="15813" y="13843"/>
                  <a:pt x="16525" y="14348"/>
                </a:cubicBezTo>
                <a:cubicBezTo>
                  <a:pt x="17235" y="14856"/>
                  <a:pt x="17881" y="15381"/>
                  <a:pt x="18459" y="15921"/>
                </a:cubicBezTo>
                <a:lnTo>
                  <a:pt x="18459" y="2855"/>
                </a:lnTo>
                <a:close/>
              </a:path>
            </a:pathLst>
          </a:custGeom>
          <a:solidFill>
            <a:srgbClr val="FFFFFF"/>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endParaRPr lang="en-US" sz="2400">
              <a:solidFill>
                <a:prstClr val="black"/>
              </a:solidFill>
            </a:endParaRPr>
          </a:p>
        </p:txBody>
      </p:sp>
      <p:sp>
        <p:nvSpPr>
          <p:cNvPr id="26643" name="AutoShape 19"/>
          <p:cNvSpPr>
            <a:spLocks/>
          </p:cNvSpPr>
          <p:nvPr/>
        </p:nvSpPr>
        <p:spPr bwMode="auto">
          <a:xfrm>
            <a:off x="9368367" y="3911600"/>
            <a:ext cx="357717" cy="357717"/>
          </a:xfrm>
          <a:custGeom>
            <a:avLst/>
            <a:gdLst>
              <a:gd name="T0" fmla="*/ 134144 w 21600"/>
              <a:gd name="T1" fmla="*/ 134144 h 21600"/>
              <a:gd name="T2" fmla="*/ 134144 w 21600"/>
              <a:gd name="T3" fmla="*/ 134144 h 21600"/>
              <a:gd name="T4" fmla="*/ 134144 w 21600"/>
              <a:gd name="T5" fmla="*/ 134144 h 21600"/>
              <a:gd name="T6" fmla="*/ 134144 w 21600"/>
              <a:gd name="T7" fmla="*/ 134144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357" y="18801"/>
                </a:moveTo>
                <a:cubicBezTo>
                  <a:pt x="21518" y="18965"/>
                  <a:pt x="21600" y="19177"/>
                  <a:pt x="21600" y="19437"/>
                </a:cubicBezTo>
                <a:cubicBezTo>
                  <a:pt x="21600" y="19581"/>
                  <a:pt x="21518" y="19776"/>
                  <a:pt x="21357" y="20018"/>
                </a:cubicBezTo>
                <a:cubicBezTo>
                  <a:pt x="21193" y="20260"/>
                  <a:pt x="20990" y="20504"/>
                  <a:pt x="20747" y="20741"/>
                </a:cubicBezTo>
                <a:cubicBezTo>
                  <a:pt x="20504" y="20978"/>
                  <a:pt x="20261" y="21185"/>
                  <a:pt x="20023" y="21348"/>
                </a:cubicBezTo>
                <a:cubicBezTo>
                  <a:pt x="19783" y="21518"/>
                  <a:pt x="19594" y="21599"/>
                  <a:pt x="19447" y="21599"/>
                </a:cubicBezTo>
                <a:cubicBezTo>
                  <a:pt x="19190" y="21599"/>
                  <a:pt x="18975" y="21514"/>
                  <a:pt x="18811" y="21343"/>
                </a:cubicBezTo>
                <a:lnTo>
                  <a:pt x="13957" y="16502"/>
                </a:lnTo>
                <a:cubicBezTo>
                  <a:pt x="13217" y="16980"/>
                  <a:pt x="12429" y="17350"/>
                  <a:pt x="11590" y="17604"/>
                </a:cubicBezTo>
                <a:cubicBezTo>
                  <a:pt x="10751" y="17864"/>
                  <a:pt x="9892" y="17990"/>
                  <a:pt x="9007" y="17990"/>
                </a:cubicBezTo>
                <a:cubicBezTo>
                  <a:pt x="7770" y="17990"/>
                  <a:pt x="6609" y="17759"/>
                  <a:pt x="5518" y="17291"/>
                </a:cubicBezTo>
                <a:cubicBezTo>
                  <a:pt x="4427" y="16821"/>
                  <a:pt x="3470" y="16175"/>
                  <a:pt x="2644" y="15353"/>
                </a:cubicBezTo>
                <a:cubicBezTo>
                  <a:pt x="1816" y="14534"/>
                  <a:pt x="1172" y="13580"/>
                  <a:pt x="700" y="12486"/>
                </a:cubicBezTo>
                <a:cubicBezTo>
                  <a:pt x="231" y="11400"/>
                  <a:pt x="0" y="10237"/>
                  <a:pt x="0" y="9000"/>
                </a:cubicBezTo>
                <a:cubicBezTo>
                  <a:pt x="0" y="7769"/>
                  <a:pt x="231" y="6602"/>
                  <a:pt x="700" y="5515"/>
                </a:cubicBezTo>
                <a:cubicBezTo>
                  <a:pt x="1169" y="4422"/>
                  <a:pt x="1816" y="3468"/>
                  <a:pt x="2644" y="2646"/>
                </a:cubicBezTo>
                <a:cubicBezTo>
                  <a:pt x="3470" y="1827"/>
                  <a:pt x="4425" y="1180"/>
                  <a:pt x="5512" y="709"/>
                </a:cubicBezTo>
                <a:cubicBezTo>
                  <a:pt x="6600" y="237"/>
                  <a:pt x="7764" y="0"/>
                  <a:pt x="9007" y="0"/>
                </a:cubicBezTo>
                <a:cubicBezTo>
                  <a:pt x="10245" y="0"/>
                  <a:pt x="11403" y="237"/>
                  <a:pt x="12488" y="709"/>
                </a:cubicBezTo>
                <a:cubicBezTo>
                  <a:pt x="13573" y="1180"/>
                  <a:pt x="14531" y="1827"/>
                  <a:pt x="15359" y="2646"/>
                </a:cubicBezTo>
                <a:cubicBezTo>
                  <a:pt x="16184" y="3468"/>
                  <a:pt x="16831" y="4422"/>
                  <a:pt x="17300" y="5515"/>
                </a:cubicBezTo>
                <a:cubicBezTo>
                  <a:pt x="17769" y="6602"/>
                  <a:pt x="18003" y="7769"/>
                  <a:pt x="18003" y="9000"/>
                </a:cubicBezTo>
                <a:cubicBezTo>
                  <a:pt x="18003" y="9886"/>
                  <a:pt x="17873" y="10748"/>
                  <a:pt x="17616" y="11589"/>
                </a:cubicBezTo>
                <a:cubicBezTo>
                  <a:pt x="17359" y="12434"/>
                  <a:pt x="16992" y="13218"/>
                  <a:pt x="16514" y="13946"/>
                </a:cubicBezTo>
                <a:lnTo>
                  <a:pt x="21357" y="18801"/>
                </a:lnTo>
                <a:close/>
                <a:moveTo>
                  <a:pt x="3596" y="9000"/>
                </a:moveTo>
                <a:cubicBezTo>
                  <a:pt x="3596" y="9759"/>
                  <a:pt x="3741" y="10465"/>
                  <a:pt x="4029" y="11118"/>
                </a:cubicBezTo>
                <a:cubicBezTo>
                  <a:pt x="4317" y="11770"/>
                  <a:pt x="4707" y="12337"/>
                  <a:pt x="5193" y="12821"/>
                </a:cubicBezTo>
                <a:cubicBezTo>
                  <a:pt x="5679" y="13301"/>
                  <a:pt x="6253" y="13685"/>
                  <a:pt x="6907" y="13970"/>
                </a:cubicBezTo>
                <a:cubicBezTo>
                  <a:pt x="7566" y="14251"/>
                  <a:pt x="8264" y="14393"/>
                  <a:pt x="9004" y="14393"/>
                </a:cubicBezTo>
                <a:cubicBezTo>
                  <a:pt x="9745" y="14393"/>
                  <a:pt x="10440" y="14251"/>
                  <a:pt x="11092" y="13970"/>
                </a:cubicBezTo>
                <a:cubicBezTo>
                  <a:pt x="11745" y="13685"/>
                  <a:pt x="12319" y="13301"/>
                  <a:pt x="12802" y="12821"/>
                </a:cubicBezTo>
                <a:cubicBezTo>
                  <a:pt x="13291" y="12337"/>
                  <a:pt x="13678" y="11770"/>
                  <a:pt x="13966" y="11118"/>
                </a:cubicBezTo>
                <a:cubicBezTo>
                  <a:pt x="14254" y="10465"/>
                  <a:pt x="14398" y="9759"/>
                  <a:pt x="14398" y="9000"/>
                </a:cubicBezTo>
                <a:cubicBezTo>
                  <a:pt x="14398" y="8259"/>
                  <a:pt x="14254" y="7564"/>
                  <a:pt x="13966" y="6913"/>
                </a:cubicBezTo>
                <a:cubicBezTo>
                  <a:pt x="13675" y="6257"/>
                  <a:pt x="13291" y="5684"/>
                  <a:pt x="12802" y="5193"/>
                </a:cubicBezTo>
                <a:cubicBezTo>
                  <a:pt x="12316" y="4704"/>
                  <a:pt x="11745" y="4317"/>
                  <a:pt x="11092" y="4032"/>
                </a:cubicBezTo>
                <a:cubicBezTo>
                  <a:pt x="10440" y="3750"/>
                  <a:pt x="9742" y="3606"/>
                  <a:pt x="9004" y="3606"/>
                </a:cubicBezTo>
                <a:cubicBezTo>
                  <a:pt x="8267" y="3606"/>
                  <a:pt x="7566" y="3750"/>
                  <a:pt x="6907" y="4032"/>
                </a:cubicBezTo>
                <a:cubicBezTo>
                  <a:pt x="6253" y="4317"/>
                  <a:pt x="5676" y="4704"/>
                  <a:pt x="5193" y="5193"/>
                </a:cubicBezTo>
                <a:cubicBezTo>
                  <a:pt x="4707" y="5684"/>
                  <a:pt x="4317" y="6257"/>
                  <a:pt x="4029" y="6913"/>
                </a:cubicBezTo>
                <a:cubicBezTo>
                  <a:pt x="3741" y="7564"/>
                  <a:pt x="3596" y="8257"/>
                  <a:pt x="3596" y="9000"/>
                </a:cubicBezTo>
                <a:moveTo>
                  <a:pt x="9007" y="5590"/>
                </a:moveTo>
                <a:cubicBezTo>
                  <a:pt x="9185" y="5590"/>
                  <a:pt x="9344" y="5656"/>
                  <a:pt x="9473" y="5786"/>
                </a:cubicBezTo>
                <a:cubicBezTo>
                  <a:pt x="9603" y="5918"/>
                  <a:pt x="9668" y="6082"/>
                  <a:pt x="9668" y="6280"/>
                </a:cubicBezTo>
                <a:cubicBezTo>
                  <a:pt x="9668" y="6460"/>
                  <a:pt x="9603" y="6616"/>
                  <a:pt x="9473" y="6746"/>
                </a:cubicBezTo>
                <a:cubicBezTo>
                  <a:pt x="9344" y="6879"/>
                  <a:pt x="9185" y="6944"/>
                  <a:pt x="9007" y="6944"/>
                </a:cubicBezTo>
                <a:cubicBezTo>
                  <a:pt x="8439" y="6944"/>
                  <a:pt x="7953" y="7144"/>
                  <a:pt x="7552" y="7537"/>
                </a:cubicBezTo>
                <a:cubicBezTo>
                  <a:pt x="7151" y="7935"/>
                  <a:pt x="6950" y="8422"/>
                  <a:pt x="6950" y="8997"/>
                </a:cubicBezTo>
                <a:cubicBezTo>
                  <a:pt x="6950" y="9179"/>
                  <a:pt x="6885" y="9332"/>
                  <a:pt x="6755" y="9465"/>
                </a:cubicBezTo>
                <a:cubicBezTo>
                  <a:pt x="6623" y="9596"/>
                  <a:pt x="6467" y="9658"/>
                  <a:pt x="6289" y="9658"/>
                </a:cubicBezTo>
                <a:cubicBezTo>
                  <a:pt x="6080" y="9658"/>
                  <a:pt x="5914" y="9596"/>
                  <a:pt x="5785" y="9465"/>
                </a:cubicBezTo>
                <a:cubicBezTo>
                  <a:pt x="5659" y="9332"/>
                  <a:pt x="5600" y="9179"/>
                  <a:pt x="5600" y="8997"/>
                </a:cubicBezTo>
                <a:cubicBezTo>
                  <a:pt x="5600" y="8538"/>
                  <a:pt x="5685" y="8104"/>
                  <a:pt x="5863" y="7686"/>
                </a:cubicBezTo>
                <a:cubicBezTo>
                  <a:pt x="6038" y="7271"/>
                  <a:pt x="6281" y="6906"/>
                  <a:pt x="6597" y="6591"/>
                </a:cubicBezTo>
                <a:cubicBezTo>
                  <a:pt x="6904" y="6277"/>
                  <a:pt x="7264" y="6029"/>
                  <a:pt x="7677" y="5857"/>
                </a:cubicBezTo>
                <a:cubicBezTo>
                  <a:pt x="8086" y="5681"/>
                  <a:pt x="8529" y="5590"/>
                  <a:pt x="9007" y="5590"/>
                </a:cubicBezTo>
              </a:path>
            </a:pathLst>
          </a:custGeom>
          <a:solidFill>
            <a:srgbClr val="FFFFFF"/>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endParaRPr lang="en-US" sz="2400">
              <a:solidFill>
                <a:prstClr val="black"/>
              </a:solidFill>
            </a:endParaRPr>
          </a:p>
        </p:txBody>
      </p:sp>
      <p:sp>
        <p:nvSpPr>
          <p:cNvPr id="26645" name="AutoShape 21"/>
          <p:cNvSpPr>
            <a:spLocks/>
          </p:cNvSpPr>
          <p:nvPr/>
        </p:nvSpPr>
        <p:spPr bwMode="auto">
          <a:xfrm>
            <a:off x="1556736" y="602191"/>
            <a:ext cx="4864100" cy="37253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nchor="ctr"/>
          <a:lstStyle/>
          <a:p>
            <a:pPr>
              <a:defRPr/>
            </a:pPr>
            <a:r>
              <a:rPr lang="es-ES" sz="2400" b="1" smtClean="0">
                <a:solidFill>
                  <a:srgbClr val="313131"/>
                </a:solidFill>
                <a:latin typeface="Lato Black" charset="0"/>
                <a:ea typeface="ＭＳ Ｐゴシック" charset="0"/>
                <a:cs typeface="Calibri" charset="0"/>
                <a:sym typeface="Lato Black" charset="0"/>
              </a:rPr>
              <a:t>NEO4J là gì?</a:t>
            </a:r>
            <a:endParaRPr lang="es-ES" sz="2400">
              <a:solidFill>
                <a:prstClr val="black"/>
              </a:solidFill>
              <a:ea typeface="ＭＳ Ｐゴシック" charset="0"/>
              <a:cs typeface="Calibri" charset="0"/>
              <a:sym typeface="Calibri" charset="0"/>
            </a:endParaRPr>
          </a:p>
        </p:txBody>
      </p:sp>
      <p:sp>
        <p:nvSpPr>
          <p:cNvPr id="26646" name="AutoShape 22"/>
          <p:cNvSpPr>
            <a:spLocks/>
          </p:cNvSpPr>
          <p:nvPr/>
        </p:nvSpPr>
        <p:spPr bwMode="auto">
          <a:xfrm>
            <a:off x="1556736" y="1247775"/>
            <a:ext cx="8902700" cy="189970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599"/>
                </a:lnTo>
                <a:lnTo>
                  <a:pt x="0" y="21599"/>
                </a:lnTo>
                <a:close/>
              </a:path>
            </a:pathLst>
          </a:cu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lstStyle>
            <a:lvl1pPr eaLnBrk="0">
              <a:defRPr sz="2400">
                <a:solidFill>
                  <a:srgbClr val="000000"/>
                </a:solidFill>
                <a:latin typeface="Calibri" panose="020F0502020204030204" pitchFamily="34" charset="0"/>
                <a:ea typeface="MS PGothic" panose="020B0600070205080204" pitchFamily="34" charset="-128"/>
                <a:sym typeface="Calibri" panose="020F0502020204030204" pitchFamily="34" charset="0"/>
              </a:defRPr>
            </a:lvl1pPr>
            <a:lvl2pPr marL="742950" indent="-285750" eaLnBrk="0">
              <a:defRPr sz="2400">
                <a:solidFill>
                  <a:srgbClr val="000000"/>
                </a:solidFill>
                <a:latin typeface="Calibri" panose="020F0502020204030204" pitchFamily="34" charset="0"/>
                <a:ea typeface="MS PGothic" panose="020B0600070205080204" pitchFamily="34" charset="-128"/>
                <a:sym typeface="Calibri" panose="020F0502020204030204" pitchFamily="34" charset="0"/>
              </a:defRPr>
            </a:lvl2pPr>
            <a:lvl3pPr marL="1143000" indent="-228600" eaLnBrk="0">
              <a:defRPr sz="2400">
                <a:solidFill>
                  <a:srgbClr val="000000"/>
                </a:solidFill>
                <a:latin typeface="Calibri" panose="020F0502020204030204" pitchFamily="34" charset="0"/>
                <a:ea typeface="MS PGothic" panose="020B0600070205080204" pitchFamily="34" charset="-128"/>
                <a:sym typeface="Calibri" panose="020F0502020204030204" pitchFamily="34" charset="0"/>
              </a:defRPr>
            </a:lvl3pPr>
            <a:lvl4pPr marL="1600200" indent="-228600" eaLnBrk="0">
              <a:defRPr sz="2400">
                <a:solidFill>
                  <a:srgbClr val="000000"/>
                </a:solidFill>
                <a:latin typeface="Calibri" panose="020F0502020204030204" pitchFamily="34" charset="0"/>
                <a:ea typeface="MS PGothic" panose="020B0600070205080204" pitchFamily="34" charset="-128"/>
                <a:sym typeface="Calibri" panose="020F0502020204030204" pitchFamily="34" charset="0"/>
              </a:defRPr>
            </a:lvl4pPr>
            <a:lvl5pPr marL="2057400" indent="-228600" eaLnBrk="0">
              <a:defRPr sz="2400">
                <a:solidFill>
                  <a:srgbClr val="000000"/>
                </a:solidFill>
                <a:latin typeface="Calibri" panose="020F0502020204030204" pitchFamily="34" charset="0"/>
                <a:ea typeface="MS PGothic" panose="020B0600070205080204" pitchFamily="34" charset="-128"/>
                <a:sym typeface="Calibri" panose="020F0502020204030204" pitchFamily="34" charset="0"/>
              </a:defRPr>
            </a:lvl5pPr>
            <a:lvl6pPr marL="2514600" indent="-228600" eaLnBrk="0" fontAlgn="base" hangingPunct="0">
              <a:spcBef>
                <a:spcPct val="0"/>
              </a:spcBef>
              <a:spcAft>
                <a:spcPct val="0"/>
              </a:spcAft>
              <a:defRPr sz="2400">
                <a:solidFill>
                  <a:srgbClr val="000000"/>
                </a:solidFill>
                <a:latin typeface="Calibri" panose="020F0502020204030204" pitchFamily="34" charset="0"/>
                <a:ea typeface="MS PGothic" panose="020B0600070205080204" pitchFamily="34" charset="-128"/>
                <a:sym typeface="Calibri" panose="020F0502020204030204" pitchFamily="34" charset="0"/>
              </a:defRPr>
            </a:lvl6pPr>
            <a:lvl7pPr marL="2971800" indent="-228600" eaLnBrk="0" fontAlgn="base" hangingPunct="0">
              <a:spcBef>
                <a:spcPct val="0"/>
              </a:spcBef>
              <a:spcAft>
                <a:spcPct val="0"/>
              </a:spcAft>
              <a:defRPr sz="2400">
                <a:solidFill>
                  <a:srgbClr val="000000"/>
                </a:solidFill>
                <a:latin typeface="Calibri" panose="020F0502020204030204" pitchFamily="34" charset="0"/>
                <a:ea typeface="MS PGothic" panose="020B0600070205080204" pitchFamily="34" charset="-128"/>
                <a:sym typeface="Calibri" panose="020F0502020204030204" pitchFamily="34" charset="0"/>
              </a:defRPr>
            </a:lvl7pPr>
            <a:lvl8pPr marL="3429000" indent="-228600" eaLnBrk="0" fontAlgn="base" hangingPunct="0">
              <a:spcBef>
                <a:spcPct val="0"/>
              </a:spcBef>
              <a:spcAft>
                <a:spcPct val="0"/>
              </a:spcAft>
              <a:defRPr sz="2400">
                <a:solidFill>
                  <a:srgbClr val="000000"/>
                </a:solidFill>
                <a:latin typeface="Calibri" panose="020F0502020204030204" pitchFamily="34" charset="0"/>
                <a:ea typeface="MS PGothic" panose="020B0600070205080204" pitchFamily="34" charset="-128"/>
                <a:sym typeface="Calibri" panose="020F0502020204030204" pitchFamily="34" charset="0"/>
              </a:defRPr>
            </a:lvl8pPr>
            <a:lvl9pPr marL="3886200" indent="-228600" eaLnBrk="0" fontAlgn="base" hangingPunct="0">
              <a:spcBef>
                <a:spcPct val="0"/>
              </a:spcBef>
              <a:spcAft>
                <a:spcPct val="0"/>
              </a:spcAft>
              <a:defRPr sz="2400">
                <a:solidFill>
                  <a:srgbClr val="000000"/>
                </a:solidFill>
                <a:latin typeface="Calibri" panose="020F0502020204030204" pitchFamily="34" charset="0"/>
                <a:ea typeface="MS PGothic" panose="020B0600070205080204" pitchFamily="34" charset="-128"/>
                <a:sym typeface="Calibri" panose="020F0502020204030204" pitchFamily="34" charset="0"/>
              </a:defRPr>
            </a:lvl9pPr>
          </a:lstStyle>
          <a:p>
            <a:pPr algn="just" eaLnBrk="1">
              <a:lnSpc>
                <a:spcPct val="120000"/>
              </a:lnSpc>
              <a:spcBef>
                <a:spcPts val="800"/>
              </a:spcBef>
            </a:pPr>
            <a:r>
              <a:rPr lang="es-ES" altLang="en-US" sz="2000" smtClean="0">
                <a:solidFill>
                  <a:srgbClr val="6F6F6F"/>
                </a:solidFill>
                <a:latin typeface="Lato Regular" charset="0"/>
                <a:sym typeface="Lato Regular" charset="0"/>
              </a:rPr>
              <a:t>Neo4j là một cơ sở dữ liệu NoSQL dạng đồ thị mã nguồn mở được xây dựng bằng Java và Scala do tập đoàn Neo technology tài trợ. Được phát triển từ năm 2003 và được tách ra thành dự án mã nguồn mở năm 2007. Được sử dụng rộng rãi trong nhiều lĩnh vực như: software analytics, các nghiên cứu khoa học, định tuyến, tổ chức và quản lý dự án, tư vấn, social networks…</a:t>
            </a:r>
          </a:p>
          <a:p>
            <a:pPr algn="just" eaLnBrk="1">
              <a:lnSpc>
                <a:spcPct val="120000"/>
              </a:lnSpc>
              <a:spcBef>
                <a:spcPts val="800"/>
              </a:spcBef>
            </a:pPr>
            <a:r>
              <a:rPr lang="es-ES" altLang="en-US" sz="2000" smtClean="0">
                <a:solidFill>
                  <a:srgbClr val="6F6F6F"/>
                </a:solidFill>
                <a:latin typeface="Lato Regular" charset="0"/>
                <a:sym typeface="Lato Regular" charset="0"/>
              </a:rPr>
              <a:t> </a:t>
            </a:r>
            <a:endParaRPr lang="es-ES" altLang="en-US" sz="2000"/>
          </a:p>
        </p:txBody>
      </p:sp>
      <p:grpSp>
        <p:nvGrpSpPr>
          <p:cNvPr id="26647" name="Group 23"/>
          <p:cNvGrpSpPr>
            <a:grpSpLocks/>
          </p:cNvGrpSpPr>
          <p:nvPr/>
        </p:nvGrpSpPr>
        <p:grpSpPr bwMode="auto">
          <a:xfrm>
            <a:off x="1593851" y="6745818"/>
            <a:ext cx="9144000" cy="122767"/>
            <a:chOff x="-1" y="-1"/>
            <a:chExt cx="6858001" cy="91441"/>
          </a:xfrm>
        </p:grpSpPr>
        <p:sp>
          <p:nvSpPr>
            <p:cNvPr id="26648" name="AutoShape 24"/>
            <p:cNvSpPr>
              <a:spLocks/>
            </p:cNvSpPr>
            <p:nvPr/>
          </p:nvSpPr>
          <p:spPr bwMode="auto">
            <a:xfrm>
              <a:off x="-1" y="-1"/>
              <a:ext cx="1371601" cy="91441"/>
            </a:xfrm>
            <a:custGeom>
              <a:avLst/>
              <a:gdLst>
                <a:gd name="T0" fmla="*/ 685801 w 21600"/>
                <a:gd name="T1" fmla="*/ 45721 h 21600"/>
                <a:gd name="T2" fmla="*/ 685801 w 21600"/>
                <a:gd name="T3" fmla="*/ 45721 h 21600"/>
                <a:gd name="T4" fmla="*/ 685801 w 21600"/>
                <a:gd name="T5" fmla="*/ 45721 h 21600"/>
                <a:gd name="T6" fmla="*/ 685801 w 21600"/>
                <a:gd name="T7" fmla="*/ 45721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0" y="21600"/>
                  </a:lnTo>
                  <a:lnTo>
                    <a:pt x="0" y="0"/>
                  </a:lnTo>
                  <a:close/>
                </a:path>
              </a:pathLst>
            </a:custGeom>
            <a:solidFill>
              <a:srgbClr val="23C7E3"/>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nchor="ctr"/>
            <a:lstStyle/>
            <a:p>
              <a:endParaRPr lang="en-US" sz="2400">
                <a:solidFill>
                  <a:prstClr val="black"/>
                </a:solidFill>
              </a:endParaRPr>
            </a:p>
          </p:txBody>
        </p:sp>
        <p:sp>
          <p:nvSpPr>
            <p:cNvPr id="26649" name="AutoShape 25"/>
            <p:cNvSpPr>
              <a:spLocks/>
            </p:cNvSpPr>
            <p:nvPr/>
          </p:nvSpPr>
          <p:spPr bwMode="auto">
            <a:xfrm>
              <a:off x="1371600" y="-1"/>
              <a:ext cx="1371600" cy="91441"/>
            </a:xfrm>
            <a:custGeom>
              <a:avLst/>
              <a:gdLst>
                <a:gd name="T0" fmla="*/ 685800 w 21600"/>
                <a:gd name="T1" fmla="*/ 45721 h 21600"/>
                <a:gd name="T2" fmla="*/ 685800 w 21600"/>
                <a:gd name="T3" fmla="*/ 45721 h 21600"/>
                <a:gd name="T4" fmla="*/ 685800 w 21600"/>
                <a:gd name="T5" fmla="*/ 45721 h 21600"/>
                <a:gd name="T6" fmla="*/ 685800 w 21600"/>
                <a:gd name="T7" fmla="*/ 45721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0" y="21600"/>
                  </a:lnTo>
                  <a:lnTo>
                    <a:pt x="0" y="0"/>
                  </a:lnTo>
                  <a:close/>
                </a:path>
              </a:pathLst>
            </a:custGeom>
            <a:solidFill>
              <a:srgbClr val="D84D5A"/>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nchor="ctr"/>
            <a:lstStyle/>
            <a:p>
              <a:endParaRPr lang="en-US" sz="2400">
                <a:solidFill>
                  <a:prstClr val="black"/>
                </a:solidFill>
              </a:endParaRPr>
            </a:p>
          </p:txBody>
        </p:sp>
        <p:sp>
          <p:nvSpPr>
            <p:cNvPr id="26650" name="AutoShape 26"/>
            <p:cNvSpPr>
              <a:spLocks/>
            </p:cNvSpPr>
            <p:nvPr/>
          </p:nvSpPr>
          <p:spPr bwMode="auto">
            <a:xfrm>
              <a:off x="2743200" y="-1"/>
              <a:ext cx="1371600" cy="91441"/>
            </a:xfrm>
            <a:custGeom>
              <a:avLst/>
              <a:gdLst>
                <a:gd name="T0" fmla="*/ 685800 w 21600"/>
                <a:gd name="T1" fmla="*/ 45721 h 21600"/>
                <a:gd name="T2" fmla="*/ 685800 w 21600"/>
                <a:gd name="T3" fmla="*/ 45721 h 21600"/>
                <a:gd name="T4" fmla="*/ 685800 w 21600"/>
                <a:gd name="T5" fmla="*/ 45721 h 21600"/>
                <a:gd name="T6" fmla="*/ 685800 w 21600"/>
                <a:gd name="T7" fmla="*/ 45721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0" y="21600"/>
                  </a:lnTo>
                  <a:lnTo>
                    <a:pt x="0" y="0"/>
                  </a:lnTo>
                  <a:close/>
                </a:path>
              </a:pathLst>
            </a:custGeom>
            <a:solidFill>
              <a:srgbClr val="A1B742"/>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nchor="ctr"/>
            <a:lstStyle/>
            <a:p>
              <a:endParaRPr lang="en-US" sz="2400">
                <a:solidFill>
                  <a:prstClr val="black"/>
                </a:solidFill>
              </a:endParaRPr>
            </a:p>
          </p:txBody>
        </p:sp>
        <p:sp>
          <p:nvSpPr>
            <p:cNvPr id="26651" name="AutoShape 27"/>
            <p:cNvSpPr>
              <a:spLocks/>
            </p:cNvSpPr>
            <p:nvPr/>
          </p:nvSpPr>
          <p:spPr bwMode="auto">
            <a:xfrm>
              <a:off x="4114800" y="-1"/>
              <a:ext cx="1371600" cy="91441"/>
            </a:xfrm>
            <a:custGeom>
              <a:avLst/>
              <a:gdLst>
                <a:gd name="T0" fmla="*/ 685800 w 21600"/>
                <a:gd name="T1" fmla="*/ 45721 h 21600"/>
                <a:gd name="T2" fmla="*/ 685800 w 21600"/>
                <a:gd name="T3" fmla="*/ 45721 h 21600"/>
                <a:gd name="T4" fmla="*/ 685800 w 21600"/>
                <a:gd name="T5" fmla="*/ 45721 h 21600"/>
                <a:gd name="T6" fmla="*/ 685800 w 21600"/>
                <a:gd name="T7" fmla="*/ 45721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0" y="21600"/>
                  </a:lnTo>
                  <a:lnTo>
                    <a:pt x="0" y="0"/>
                  </a:lnTo>
                  <a:close/>
                </a:path>
              </a:pathLst>
            </a:custGeom>
            <a:solidFill>
              <a:srgbClr val="FCC945"/>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nchor="ctr"/>
            <a:lstStyle/>
            <a:p>
              <a:endParaRPr lang="en-US" sz="2400">
                <a:solidFill>
                  <a:prstClr val="black"/>
                </a:solidFill>
              </a:endParaRPr>
            </a:p>
          </p:txBody>
        </p:sp>
        <p:sp>
          <p:nvSpPr>
            <p:cNvPr id="26652" name="AutoShape 28"/>
            <p:cNvSpPr>
              <a:spLocks/>
            </p:cNvSpPr>
            <p:nvPr/>
          </p:nvSpPr>
          <p:spPr bwMode="auto">
            <a:xfrm>
              <a:off x="5486400" y="-1"/>
              <a:ext cx="1371600" cy="91441"/>
            </a:xfrm>
            <a:custGeom>
              <a:avLst/>
              <a:gdLst>
                <a:gd name="T0" fmla="*/ 685800 w 21600"/>
                <a:gd name="T1" fmla="*/ 45721 h 21600"/>
                <a:gd name="T2" fmla="*/ 685800 w 21600"/>
                <a:gd name="T3" fmla="*/ 45721 h 21600"/>
                <a:gd name="T4" fmla="*/ 685800 w 21600"/>
                <a:gd name="T5" fmla="*/ 45721 h 21600"/>
                <a:gd name="T6" fmla="*/ 685800 w 21600"/>
                <a:gd name="T7" fmla="*/ 45721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0" y="21600"/>
                  </a:lnTo>
                  <a:lnTo>
                    <a:pt x="0" y="0"/>
                  </a:lnTo>
                  <a:close/>
                </a:path>
              </a:pathLst>
            </a:custGeom>
            <a:solidFill>
              <a:srgbClr val="BFBFBF"/>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nchor="ctr"/>
            <a:lstStyle/>
            <a:p>
              <a:endParaRPr lang="en-US" sz="2400">
                <a:solidFill>
                  <a:prstClr val="black"/>
                </a:solidFill>
              </a:endParaRPr>
            </a:p>
          </p:txBody>
        </p:sp>
      </p:grpSp>
      <p:cxnSp>
        <p:nvCxnSpPr>
          <p:cNvPr id="35" name="Straight Connector 34"/>
          <p:cNvCxnSpPr/>
          <p:nvPr/>
        </p:nvCxnSpPr>
        <p:spPr>
          <a:xfrm>
            <a:off x="1" y="3644968"/>
            <a:ext cx="12192000"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6" name="Oval 35"/>
          <p:cNvSpPr/>
          <p:nvPr/>
        </p:nvSpPr>
        <p:spPr>
          <a:xfrm>
            <a:off x="2118575" y="3500989"/>
            <a:ext cx="287957" cy="287957"/>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solidFill>
                <a:prstClr val="white"/>
              </a:solidFill>
            </a:endParaRPr>
          </a:p>
        </p:txBody>
      </p:sp>
      <p:sp>
        <p:nvSpPr>
          <p:cNvPr id="37" name="Oval 36"/>
          <p:cNvSpPr/>
          <p:nvPr/>
        </p:nvSpPr>
        <p:spPr>
          <a:xfrm>
            <a:off x="4908551" y="3530080"/>
            <a:ext cx="287957" cy="287957"/>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solidFill>
                <a:prstClr val="white"/>
              </a:solidFill>
            </a:endParaRPr>
          </a:p>
        </p:txBody>
      </p:sp>
      <p:sp>
        <p:nvSpPr>
          <p:cNvPr id="38" name="Oval 37"/>
          <p:cNvSpPr/>
          <p:nvPr/>
        </p:nvSpPr>
        <p:spPr>
          <a:xfrm>
            <a:off x="10166738" y="3501235"/>
            <a:ext cx="287957" cy="287957"/>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solidFill>
                <a:prstClr val="white"/>
              </a:solidFill>
            </a:endParaRPr>
          </a:p>
        </p:txBody>
      </p:sp>
      <p:sp>
        <p:nvSpPr>
          <p:cNvPr id="39" name="Rectangle 38"/>
          <p:cNvSpPr/>
          <p:nvPr/>
        </p:nvSpPr>
        <p:spPr>
          <a:xfrm>
            <a:off x="4558834" y="4641849"/>
            <a:ext cx="1354412" cy="1200329"/>
          </a:xfrm>
          <a:prstGeom prst="rect">
            <a:avLst/>
          </a:prstGeom>
        </p:spPr>
        <p:txBody>
          <a:bodyPr wrap="square" numCol="1" spcCol="457200">
            <a:spAutoFit/>
          </a:bodyPr>
          <a:lstStyle/>
          <a:p>
            <a:pPr fontAlgn="base"/>
            <a:r>
              <a:rPr lang="en-US" smtClean="0">
                <a:solidFill>
                  <a:prstClr val="black">
                    <a:lumMod val="85000"/>
                    <a:lumOff val="15000"/>
                  </a:prstClr>
                </a:solidFill>
                <a:latin typeface="Arial (Body)"/>
                <a:ea typeface="Roboto Light" pitchFamily="2" charset="0"/>
                <a:cs typeface="Segoe UI" pitchFamily="34" charset="0"/>
              </a:rPr>
              <a:t>Tách ra thành dự án mã nguồn mở.</a:t>
            </a:r>
            <a:endParaRPr lang="en-US" dirty="0">
              <a:solidFill>
                <a:prstClr val="black">
                  <a:lumMod val="85000"/>
                  <a:lumOff val="15000"/>
                </a:prstClr>
              </a:solidFill>
              <a:latin typeface="Arial (Body)"/>
              <a:ea typeface="Roboto Light" pitchFamily="2" charset="0"/>
              <a:cs typeface="Segoe UI" pitchFamily="34" charset="0"/>
            </a:endParaRPr>
          </a:p>
        </p:txBody>
      </p:sp>
      <p:sp>
        <p:nvSpPr>
          <p:cNvPr id="40" name="TextBox 39"/>
          <p:cNvSpPr txBox="1"/>
          <p:nvPr/>
        </p:nvSpPr>
        <p:spPr>
          <a:xfrm>
            <a:off x="1938088" y="3958260"/>
            <a:ext cx="697627" cy="461665"/>
          </a:xfrm>
          <a:prstGeom prst="rect">
            <a:avLst/>
          </a:prstGeom>
          <a:noFill/>
        </p:spPr>
        <p:txBody>
          <a:bodyPr wrap="none" rtlCol="0">
            <a:spAutoFit/>
          </a:bodyPr>
          <a:lstStyle/>
          <a:p>
            <a:pPr algn="ctr"/>
            <a:r>
              <a:rPr lang="en-US" sz="2400" spc="-300" smtClean="0">
                <a:solidFill>
                  <a:prstClr val="black">
                    <a:lumMod val="85000"/>
                    <a:lumOff val="15000"/>
                  </a:prstClr>
                </a:solidFill>
                <a:latin typeface="Roboto" pitchFamily="2" charset="0"/>
                <a:ea typeface="Roboto" pitchFamily="2" charset="0"/>
              </a:rPr>
              <a:t>2003</a:t>
            </a:r>
            <a:endParaRPr lang="en-US" sz="2400" spc="-300" dirty="0">
              <a:solidFill>
                <a:prstClr val="black">
                  <a:lumMod val="85000"/>
                  <a:lumOff val="15000"/>
                </a:prstClr>
              </a:solidFill>
              <a:latin typeface="Roboto" pitchFamily="2" charset="0"/>
              <a:ea typeface="Roboto" pitchFamily="2" charset="0"/>
            </a:endParaRPr>
          </a:p>
        </p:txBody>
      </p:sp>
      <p:sp>
        <p:nvSpPr>
          <p:cNvPr id="42" name="TextBox 41"/>
          <p:cNvSpPr txBox="1"/>
          <p:nvPr/>
        </p:nvSpPr>
        <p:spPr>
          <a:xfrm>
            <a:off x="4674474" y="4002683"/>
            <a:ext cx="697627" cy="461665"/>
          </a:xfrm>
          <a:prstGeom prst="rect">
            <a:avLst/>
          </a:prstGeom>
          <a:noFill/>
        </p:spPr>
        <p:txBody>
          <a:bodyPr wrap="none" rtlCol="0">
            <a:spAutoFit/>
          </a:bodyPr>
          <a:lstStyle/>
          <a:p>
            <a:pPr algn="ctr"/>
            <a:r>
              <a:rPr lang="en-US" sz="2400" spc="-300" smtClean="0">
                <a:solidFill>
                  <a:prstClr val="black">
                    <a:lumMod val="85000"/>
                    <a:lumOff val="15000"/>
                  </a:prstClr>
                </a:solidFill>
                <a:latin typeface="Roboto" pitchFamily="2" charset="0"/>
                <a:ea typeface="Roboto" pitchFamily="2" charset="0"/>
              </a:rPr>
              <a:t>2007</a:t>
            </a:r>
            <a:endParaRPr lang="en-US" sz="2400" spc="-300" dirty="0">
              <a:solidFill>
                <a:prstClr val="black">
                  <a:lumMod val="85000"/>
                  <a:lumOff val="15000"/>
                </a:prstClr>
              </a:solidFill>
              <a:latin typeface="Roboto" pitchFamily="2" charset="0"/>
              <a:ea typeface="Roboto" pitchFamily="2" charset="0"/>
            </a:endParaRPr>
          </a:p>
        </p:txBody>
      </p:sp>
      <p:sp>
        <p:nvSpPr>
          <p:cNvPr id="43" name="Rectangle 42"/>
          <p:cNvSpPr/>
          <p:nvPr/>
        </p:nvSpPr>
        <p:spPr>
          <a:xfrm>
            <a:off x="509524" y="4629616"/>
            <a:ext cx="3383495" cy="1754326"/>
          </a:xfrm>
          <a:prstGeom prst="rect">
            <a:avLst/>
          </a:prstGeom>
        </p:spPr>
        <p:txBody>
          <a:bodyPr wrap="square" numCol="1" spcCol="457200">
            <a:spAutoFit/>
          </a:bodyPr>
          <a:lstStyle/>
          <a:p>
            <a:pPr algn="just" fontAlgn="base"/>
            <a:r>
              <a:rPr lang="es-ES" altLang="en-US">
                <a:latin typeface="Roboto Light"/>
                <a:sym typeface="Lato Regular" charset="0"/>
              </a:rPr>
              <a:t>Được phát triển từ năm </a:t>
            </a:r>
            <a:r>
              <a:rPr lang="es-ES" altLang="en-US" smtClean="0">
                <a:latin typeface="Roboto Light"/>
                <a:sym typeface="Lato Regular" charset="0"/>
              </a:rPr>
              <a:t>2003 bởi </a:t>
            </a:r>
            <a:r>
              <a:rPr lang="vi-VN"/>
              <a:t>Windh Technologies, công ty quản lý tài sản phương tiện </a:t>
            </a:r>
            <a:r>
              <a:rPr lang="vi-VN" smtClean="0"/>
              <a:t>truyền</a:t>
            </a:r>
            <a:r>
              <a:rPr lang="en-US" smtClean="0">
                <a:latin typeface="Roboto Light"/>
              </a:rPr>
              <a:t> </a:t>
            </a:r>
            <a:r>
              <a:rPr lang="en-US">
                <a:latin typeface="Roboto Light"/>
              </a:rPr>
              <a:t>thông, giám đốc công nghệ Peter với Emil, Johan dựng một giao diện đồ thị</a:t>
            </a:r>
            <a:endParaRPr lang="en-US" dirty="0">
              <a:latin typeface="Roboto Light"/>
              <a:ea typeface="Roboto Light" pitchFamily="2" charset="0"/>
              <a:cs typeface="Segoe UI" pitchFamily="34" charset="0"/>
            </a:endParaRPr>
          </a:p>
        </p:txBody>
      </p:sp>
      <p:sp>
        <p:nvSpPr>
          <p:cNvPr id="44" name="TextBox 43"/>
          <p:cNvSpPr txBox="1"/>
          <p:nvPr/>
        </p:nvSpPr>
        <p:spPr>
          <a:xfrm>
            <a:off x="9993216" y="3925874"/>
            <a:ext cx="697627" cy="461665"/>
          </a:xfrm>
          <a:prstGeom prst="rect">
            <a:avLst/>
          </a:prstGeom>
          <a:noFill/>
        </p:spPr>
        <p:txBody>
          <a:bodyPr wrap="none" rtlCol="0">
            <a:spAutoFit/>
          </a:bodyPr>
          <a:lstStyle/>
          <a:p>
            <a:pPr algn="ctr"/>
            <a:r>
              <a:rPr lang="en-US" sz="2400" spc="-300" smtClean="0">
                <a:solidFill>
                  <a:prstClr val="black">
                    <a:lumMod val="85000"/>
                    <a:lumOff val="15000"/>
                  </a:prstClr>
                </a:solidFill>
                <a:latin typeface="Roboto" pitchFamily="2" charset="0"/>
                <a:ea typeface="Roboto" pitchFamily="2" charset="0"/>
              </a:rPr>
              <a:t>2015</a:t>
            </a:r>
            <a:endParaRPr lang="en-US" sz="2400" spc="-300" dirty="0">
              <a:solidFill>
                <a:prstClr val="black">
                  <a:lumMod val="85000"/>
                  <a:lumOff val="15000"/>
                </a:prstClr>
              </a:solidFill>
              <a:latin typeface="Roboto" pitchFamily="2" charset="0"/>
              <a:ea typeface="Roboto" pitchFamily="2" charset="0"/>
            </a:endParaRPr>
          </a:p>
        </p:txBody>
      </p:sp>
      <p:sp>
        <p:nvSpPr>
          <p:cNvPr id="45" name="Oval 44"/>
          <p:cNvSpPr/>
          <p:nvPr/>
        </p:nvSpPr>
        <p:spPr>
          <a:xfrm>
            <a:off x="7624026" y="3560092"/>
            <a:ext cx="287957" cy="287957"/>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solidFill>
                <a:prstClr val="white"/>
              </a:solidFill>
            </a:endParaRPr>
          </a:p>
        </p:txBody>
      </p:sp>
      <p:sp>
        <p:nvSpPr>
          <p:cNvPr id="46" name="TextBox 45"/>
          <p:cNvSpPr txBox="1"/>
          <p:nvPr/>
        </p:nvSpPr>
        <p:spPr>
          <a:xfrm>
            <a:off x="7446397" y="3925875"/>
            <a:ext cx="697627" cy="461665"/>
          </a:xfrm>
          <a:prstGeom prst="rect">
            <a:avLst/>
          </a:prstGeom>
          <a:noFill/>
        </p:spPr>
        <p:txBody>
          <a:bodyPr wrap="none" rtlCol="0">
            <a:spAutoFit/>
          </a:bodyPr>
          <a:lstStyle/>
          <a:p>
            <a:pPr algn="ctr"/>
            <a:r>
              <a:rPr lang="en-US" sz="2400" spc="-300" smtClean="0">
                <a:solidFill>
                  <a:prstClr val="black">
                    <a:lumMod val="85000"/>
                    <a:lumOff val="15000"/>
                  </a:prstClr>
                </a:solidFill>
                <a:latin typeface="Roboto" pitchFamily="2" charset="0"/>
                <a:ea typeface="Roboto" pitchFamily="2" charset="0"/>
              </a:rPr>
              <a:t>2011</a:t>
            </a:r>
            <a:endParaRPr lang="en-US" sz="2400" spc="-300" dirty="0">
              <a:solidFill>
                <a:prstClr val="black">
                  <a:lumMod val="85000"/>
                  <a:lumOff val="15000"/>
                </a:prstClr>
              </a:solidFill>
              <a:latin typeface="Roboto" pitchFamily="2" charset="0"/>
              <a:ea typeface="Roboto" pitchFamily="2" charset="0"/>
            </a:endParaRPr>
          </a:p>
        </p:txBody>
      </p:sp>
      <p:sp>
        <p:nvSpPr>
          <p:cNvPr id="47" name="Rectangle 46"/>
          <p:cNvSpPr/>
          <p:nvPr/>
        </p:nvSpPr>
        <p:spPr>
          <a:xfrm>
            <a:off x="6932051" y="4373851"/>
            <a:ext cx="2171766" cy="1477328"/>
          </a:xfrm>
          <a:prstGeom prst="rect">
            <a:avLst/>
          </a:prstGeom>
        </p:spPr>
        <p:txBody>
          <a:bodyPr wrap="square" numCol="1" spcCol="457200">
            <a:spAutoFit/>
          </a:bodyPr>
          <a:lstStyle/>
          <a:p>
            <a:pPr fontAlgn="base"/>
            <a:r>
              <a:rPr lang="vi-VN"/>
              <a:t>Neo4j Server đã được tạo ra (trước đây chỉ có một DB nhúng</a:t>
            </a:r>
            <a:r>
              <a:rPr lang="vi-VN" smtClean="0"/>
              <a:t>)</a:t>
            </a:r>
            <a:r>
              <a:rPr lang="en-US" smtClean="0"/>
              <a:t> và được tập đòn Neo tài trợ</a:t>
            </a:r>
            <a:endParaRPr lang="en-US" dirty="0">
              <a:solidFill>
                <a:prstClr val="black">
                  <a:lumMod val="85000"/>
                  <a:lumOff val="15000"/>
                </a:prstClr>
              </a:solidFill>
              <a:latin typeface="Arial (Body)"/>
              <a:ea typeface="Roboto Light" pitchFamily="2" charset="0"/>
              <a:cs typeface="Segoe UI" pitchFamily="34" charset="0"/>
            </a:endParaRPr>
          </a:p>
        </p:txBody>
      </p:sp>
      <p:sp>
        <p:nvSpPr>
          <p:cNvPr id="48" name="Rectangle 47"/>
          <p:cNvSpPr/>
          <p:nvPr/>
        </p:nvSpPr>
        <p:spPr>
          <a:xfrm>
            <a:off x="9396301" y="4329046"/>
            <a:ext cx="2529536" cy="2031325"/>
          </a:xfrm>
          <a:prstGeom prst="rect">
            <a:avLst/>
          </a:prstGeom>
        </p:spPr>
        <p:txBody>
          <a:bodyPr wrap="square" numCol="1" spcCol="457200">
            <a:spAutoFit/>
          </a:bodyPr>
          <a:lstStyle/>
          <a:p>
            <a:pPr fontAlgn="base"/>
            <a:r>
              <a:rPr lang="en-US" smtClean="0">
                <a:latin typeface="Arial (Body)"/>
              </a:rPr>
              <a:t>Được sử dụng rộng rãi trên toàn cầu với 1,000,00 download và 50,000 download mỗi tháng.</a:t>
            </a:r>
          </a:p>
          <a:p>
            <a:pPr fontAlgn="base"/>
            <a:r>
              <a:rPr lang="en-US" smtClean="0">
                <a:solidFill>
                  <a:prstClr val="black">
                    <a:lumMod val="85000"/>
                    <a:lumOff val="15000"/>
                  </a:prstClr>
                </a:solidFill>
                <a:latin typeface="Arial (Body)"/>
                <a:ea typeface="Roboto Light" pitchFamily="2" charset="0"/>
                <a:cs typeface="Segoe UI" pitchFamily="34" charset="0"/>
              </a:rPr>
              <a:t>Phiên bản hiện tại: Neo4J 2.3</a:t>
            </a:r>
            <a:endParaRPr lang="en-US" dirty="0">
              <a:solidFill>
                <a:prstClr val="black">
                  <a:lumMod val="85000"/>
                  <a:lumOff val="15000"/>
                </a:prstClr>
              </a:solidFill>
              <a:latin typeface="Arial (Body)"/>
              <a:ea typeface="Roboto Light" pitchFamily="2" charset="0"/>
              <a:cs typeface="Segoe UI" pitchFamily="34" charset="0"/>
            </a:endParaRPr>
          </a:p>
        </p:txBody>
      </p:sp>
      <p:sp>
        <p:nvSpPr>
          <p:cNvPr id="2" name="Date Placeholder 1"/>
          <p:cNvSpPr>
            <a:spLocks noGrp="1"/>
          </p:cNvSpPr>
          <p:nvPr>
            <p:ph type="dt" sz="half" idx="10"/>
          </p:nvPr>
        </p:nvSpPr>
        <p:spPr/>
        <p:txBody>
          <a:bodyPr/>
          <a:lstStyle/>
          <a:p>
            <a:fld id="{C4002AB5-24DE-43EF-8E9A-C7A42E61E2F2}" type="datetime1">
              <a:rPr lang="en-US" smtClean="0"/>
              <a:t>11/25/2015</a:t>
            </a:fld>
            <a:endParaRPr lang="en-US"/>
          </a:p>
        </p:txBody>
      </p:sp>
      <p:sp>
        <p:nvSpPr>
          <p:cNvPr id="3" name="Footer Placeholder 2"/>
          <p:cNvSpPr>
            <a:spLocks noGrp="1"/>
          </p:cNvSpPr>
          <p:nvPr>
            <p:ph type="ftr" sz="quarter" idx="11"/>
          </p:nvPr>
        </p:nvSpPr>
        <p:spPr/>
        <p:txBody>
          <a:bodyPr/>
          <a:lstStyle/>
          <a:p>
            <a:r>
              <a:rPr lang="en-US" smtClean="0"/>
              <a:t>Nhóm 4</a:t>
            </a:r>
            <a:endParaRPr lang="en-US"/>
          </a:p>
        </p:txBody>
      </p:sp>
      <p:sp>
        <p:nvSpPr>
          <p:cNvPr id="4" name="Slide Number Placeholder 3"/>
          <p:cNvSpPr>
            <a:spLocks noGrp="1"/>
          </p:cNvSpPr>
          <p:nvPr>
            <p:ph type="sldNum" sz="quarter" idx="12"/>
          </p:nvPr>
        </p:nvSpPr>
        <p:spPr/>
        <p:txBody>
          <a:bodyPr/>
          <a:lstStyle/>
          <a:p>
            <a:fld id="{1F51628B-B711-4D44-8D35-0F575EAEB34E}" type="slidenum">
              <a:rPr lang="en-US" smtClean="0"/>
              <a:t>16</a:t>
            </a:fld>
            <a:endParaRPr lang="en-US"/>
          </a:p>
        </p:txBody>
      </p:sp>
    </p:spTree>
    <p:extLst>
      <p:ext uri="{BB962C8B-B14F-4D97-AF65-F5344CB8AC3E}">
        <p14:creationId xmlns:p14="http://schemas.microsoft.com/office/powerpoint/2010/main" val="77618152"/>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100"/>
                                  </p:stCondLst>
                                  <p:childTnLst>
                                    <p:set>
                                      <p:cBhvr>
                                        <p:cTn id="6" dur="1" fill="hold">
                                          <p:stCondLst>
                                            <p:cond delay="0"/>
                                          </p:stCondLst>
                                        </p:cTn>
                                        <p:tgtEl>
                                          <p:spTgt spid="35"/>
                                        </p:tgtEl>
                                        <p:attrNameLst>
                                          <p:attrName>style.visibility</p:attrName>
                                        </p:attrNameLst>
                                      </p:cBhvr>
                                      <p:to>
                                        <p:strVal val="visible"/>
                                      </p:to>
                                    </p:set>
                                    <p:animEffect transition="in" filter="wipe(left)">
                                      <p:cBhvr>
                                        <p:cTn id="7" dur="500"/>
                                        <p:tgtEl>
                                          <p:spTgt spid="35"/>
                                        </p:tgtEl>
                                      </p:cBhvr>
                                    </p:animEffect>
                                  </p:childTnLst>
                                </p:cTn>
                              </p:par>
                              <p:par>
                                <p:cTn id="8" presetID="2" presetClass="entr" presetSubtype="8" decel="100000" fill="hold" grpId="0" nodeType="withEffect">
                                  <p:stCondLst>
                                    <p:cond delay="400"/>
                                  </p:stCondLst>
                                  <p:childTnLst>
                                    <p:set>
                                      <p:cBhvr>
                                        <p:cTn id="9" dur="1" fill="hold">
                                          <p:stCondLst>
                                            <p:cond delay="0"/>
                                          </p:stCondLst>
                                        </p:cTn>
                                        <p:tgtEl>
                                          <p:spTgt spid="38"/>
                                        </p:tgtEl>
                                        <p:attrNameLst>
                                          <p:attrName>style.visibility</p:attrName>
                                        </p:attrNameLst>
                                      </p:cBhvr>
                                      <p:to>
                                        <p:strVal val="visible"/>
                                      </p:to>
                                    </p:set>
                                    <p:anim calcmode="lin" valueType="num">
                                      <p:cBhvr additive="base">
                                        <p:cTn id="10" dur="1000" fill="hold"/>
                                        <p:tgtEl>
                                          <p:spTgt spid="38"/>
                                        </p:tgtEl>
                                        <p:attrNameLst>
                                          <p:attrName>ppt_x</p:attrName>
                                        </p:attrNameLst>
                                      </p:cBhvr>
                                      <p:tavLst>
                                        <p:tav tm="0">
                                          <p:val>
                                            <p:strVal val="0-#ppt_w/2"/>
                                          </p:val>
                                        </p:tav>
                                        <p:tav tm="100000">
                                          <p:val>
                                            <p:strVal val="#ppt_x"/>
                                          </p:val>
                                        </p:tav>
                                      </p:tavLst>
                                    </p:anim>
                                    <p:anim calcmode="lin" valueType="num">
                                      <p:cBhvr additive="base">
                                        <p:cTn id="11" dur="1000" fill="hold"/>
                                        <p:tgtEl>
                                          <p:spTgt spid="38"/>
                                        </p:tgtEl>
                                        <p:attrNameLst>
                                          <p:attrName>ppt_y</p:attrName>
                                        </p:attrNameLst>
                                      </p:cBhvr>
                                      <p:tavLst>
                                        <p:tav tm="0">
                                          <p:val>
                                            <p:strVal val="#ppt_y"/>
                                          </p:val>
                                        </p:tav>
                                        <p:tav tm="100000">
                                          <p:val>
                                            <p:strVal val="#ppt_y"/>
                                          </p:val>
                                        </p:tav>
                                      </p:tavLst>
                                    </p:anim>
                                  </p:childTnLst>
                                </p:cTn>
                              </p:par>
                              <p:par>
                                <p:cTn id="12" presetID="2" presetClass="entr" presetSubtype="8" decel="100000" fill="hold" grpId="0" nodeType="withEffect">
                                  <p:stCondLst>
                                    <p:cond delay="500"/>
                                  </p:stCondLst>
                                  <p:childTnLst>
                                    <p:set>
                                      <p:cBhvr>
                                        <p:cTn id="13" dur="1" fill="hold">
                                          <p:stCondLst>
                                            <p:cond delay="0"/>
                                          </p:stCondLst>
                                        </p:cTn>
                                        <p:tgtEl>
                                          <p:spTgt spid="37"/>
                                        </p:tgtEl>
                                        <p:attrNameLst>
                                          <p:attrName>style.visibility</p:attrName>
                                        </p:attrNameLst>
                                      </p:cBhvr>
                                      <p:to>
                                        <p:strVal val="visible"/>
                                      </p:to>
                                    </p:set>
                                    <p:anim calcmode="lin" valueType="num">
                                      <p:cBhvr additive="base">
                                        <p:cTn id="14" dur="1000" fill="hold"/>
                                        <p:tgtEl>
                                          <p:spTgt spid="37"/>
                                        </p:tgtEl>
                                        <p:attrNameLst>
                                          <p:attrName>ppt_x</p:attrName>
                                        </p:attrNameLst>
                                      </p:cBhvr>
                                      <p:tavLst>
                                        <p:tav tm="0">
                                          <p:val>
                                            <p:strVal val="0-#ppt_w/2"/>
                                          </p:val>
                                        </p:tav>
                                        <p:tav tm="100000">
                                          <p:val>
                                            <p:strVal val="#ppt_x"/>
                                          </p:val>
                                        </p:tav>
                                      </p:tavLst>
                                    </p:anim>
                                    <p:anim calcmode="lin" valueType="num">
                                      <p:cBhvr additive="base">
                                        <p:cTn id="15" dur="1000" fill="hold"/>
                                        <p:tgtEl>
                                          <p:spTgt spid="37"/>
                                        </p:tgtEl>
                                        <p:attrNameLst>
                                          <p:attrName>ppt_y</p:attrName>
                                        </p:attrNameLst>
                                      </p:cBhvr>
                                      <p:tavLst>
                                        <p:tav tm="0">
                                          <p:val>
                                            <p:strVal val="#ppt_y"/>
                                          </p:val>
                                        </p:tav>
                                        <p:tav tm="100000">
                                          <p:val>
                                            <p:strVal val="#ppt_y"/>
                                          </p:val>
                                        </p:tav>
                                      </p:tavLst>
                                    </p:anim>
                                  </p:childTnLst>
                                </p:cTn>
                              </p:par>
                              <p:par>
                                <p:cTn id="16" presetID="2" presetClass="entr" presetSubtype="8" decel="100000" fill="hold" grpId="0" nodeType="withEffect">
                                  <p:stCondLst>
                                    <p:cond delay="600"/>
                                  </p:stCondLst>
                                  <p:childTnLst>
                                    <p:set>
                                      <p:cBhvr>
                                        <p:cTn id="17" dur="1" fill="hold">
                                          <p:stCondLst>
                                            <p:cond delay="0"/>
                                          </p:stCondLst>
                                        </p:cTn>
                                        <p:tgtEl>
                                          <p:spTgt spid="36"/>
                                        </p:tgtEl>
                                        <p:attrNameLst>
                                          <p:attrName>style.visibility</p:attrName>
                                        </p:attrNameLst>
                                      </p:cBhvr>
                                      <p:to>
                                        <p:strVal val="visible"/>
                                      </p:to>
                                    </p:set>
                                    <p:anim calcmode="lin" valueType="num">
                                      <p:cBhvr additive="base">
                                        <p:cTn id="18" dur="1000" fill="hold"/>
                                        <p:tgtEl>
                                          <p:spTgt spid="36"/>
                                        </p:tgtEl>
                                        <p:attrNameLst>
                                          <p:attrName>ppt_x</p:attrName>
                                        </p:attrNameLst>
                                      </p:cBhvr>
                                      <p:tavLst>
                                        <p:tav tm="0">
                                          <p:val>
                                            <p:strVal val="0-#ppt_w/2"/>
                                          </p:val>
                                        </p:tav>
                                        <p:tav tm="100000">
                                          <p:val>
                                            <p:strVal val="#ppt_x"/>
                                          </p:val>
                                        </p:tav>
                                      </p:tavLst>
                                    </p:anim>
                                    <p:anim calcmode="lin" valueType="num">
                                      <p:cBhvr additive="base">
                                        <p:cTn id="19" dur="1000" fill="hold"/>
                                        <p:tgtEl>
                                          <p:spTgt spid="36"/>
                                        </p:tgtEl>
                                        <p:attrNameLst>
                                          <p:attrName>ppt_y</p:attrName>
                                        </p:attrNameLst>
                                      </p:cBhvr>
                                      <p:tavLst>
                                        <p:tav tm="0">
                                          <p:val>
                                            <p:strVal val="#ppt_y"/>
                                          </p:val>
                                        </p:tav>
                                        <p:tav tm="100000">
                                          <p:val>
                                            <p:strVal val="#ppt_y"/>
                                          </p:val>
                                        </p:tav>
                                      </p:tavLst>
                                    </p:anim>
                                  </p:childTnLst>
                                </p:cTn>
                              </p:par>
                              <p:par>
                                <p:cTn id="20" presetID="2" presetClass="entr" presetSubtype="8" decel="100000" fill="hold" grpId="0" nodeType="withEffect">
                                  <p:stCondLst>
                                    <p:cond delay="800"/>
                                  </p:stCondLst>
                                  <p:childTnLst>
                                    <p:set>
                                      <p:cBhvr>
                                        <p:cTn id="21" dur="1" fill="hold">
                                          <p:stCondLst>
                                            <p:cond delay="0"/>
                                          </p:stCondLst>
                                        </p:cTn>
                                        <p:tgtEl>
                                          <p:spTgt spid="43"/>
                                        </p:tgtEl>
                                        <p:attrNameLst>
                                          <p:attrName>style.visibility</p:attrName>
                                        </p:attrNameLst>
                                      </p:cBhvr>
                                      <p:to>
                                        <p:strVal val="visible"/>
                                      </p:to>
                                    </p:set>
                                    <p:anim calcmode="lin" valueType="num">
                                      <p:cBhvr additive="base">
                                        <p:cTn id="22" dur="1000" fill="hold"/>
                                        <p:tgtEl>
                                          <p:spTgt spid="43"/>
                                        </p:tgtEl>
                                        <p:attrNameLst>
                                          <p:attrName>ppt_x</p:attrName>
                                        </p:attrNameLst>
                                      </p:cBhvr>
                                      <p:tavLst>
                                        <p:tav tm="0">
                                          <p:val>
                                            <p:strVal val="0-#ppt_w/2"/>
                                          </p:val>
                                        </p:tav>
                                        <p:tav tm="100000">
                                          <p:val>
                                            <p:strVal val="#ppt_x"/>
                                          </p:val>
                                        </p:tav>
                                      </p:tavLst>
                                    </p:anim>
                                    <p:anim calcmode="lin" valueType="num">
                                      <p:cBhvr additive="base">
                                        <p:cTn id="23" dur="1000" fill="hold"/>
                                        <p:tgtEl>
                                          <p:spTgt spid="43"/>
                                        </p:tgtEl>
                                        <p:attrNameLst>
                                          <p:attrName>ppt_y</p:attrName>
                                        </p:attrNameLst>
                                      </p:cBhvr>
                                      <p:tavLst>
                                        <p:tav tm="0">
                                          <p:val>
                                            <p:strVal val="#ppt_y"/>
                                          </p:val>
                                        </p:tav>
                                        <p:tav tm="100000">
                                          <p:val>
                                            <p:strVal val="#ppt_y"/>
                                          </p:val>
                                        </p:tav>
                                      </p:tavLst>
                                    </p:anim>
                                  </p:childTnLst>
                                </p:cTn>
                              </p:par>
                              <p:par>
                                <p:cTn id="24" presetID="2" presetClass="entr" presetSubtype="8" decel="100000" fill="hold" grpId="0" nodeType="withEffect">
                                  <p:stCondLst>
                                    <p:cond delay="600"/>
                                  </p:stCondLst>
                                  <p:childTnLst>
                                    <p:set>
                                      <p:cBhvr>
                                        <p:cTn id="25" dur="1" fill="hold">
                                          <p:stCondLst>
                                            <p:cond delay="0"/>
                                          </p:stCondLst>
                                        </p:cTn>
                                        <p:tgtEl>
                                          <p:spTgt spid="40"/>
                                        </p:tgtEl>
                                        <p:attrNameLst>
                                          <p:attrName>style.visibility</p:attrName>
                                        </p:attrNameLst>
                                      </p:cBhvr>
                                      <p:to>
                                        <p:strVal val="visible"/>
                                      </p:to>
                                    </p:set>
                                    <p:anim calcmode="lin" valueType="num">
                                      <p:cBhvr additive="base">
                                        <p:cTn id="26" dur="1000" fill="hold"/>
                                        <p:tgtEl>
                                          <p:spTgt spid="40"/>
                                        </p:tgtEl>
                                        <p:attrNameLst>
                                          <p:attrName>ppt_x</p:attrName>
                                        </p:attrNameLst>
                                      </p:cBhvr>
                                      <p:tavLst>
                                        <p:tav tm="0">
                                          <p:val>
                                            <p:strVal val="0-#ppt_w/2"/>
                                          </p:val>
                                        </p:tav>
                                        <p:tav tm="100000">
                                          <p:val>
                                            <p:strVal val="#ppt_x"/>
                                          </p:val>
                                        </p:tav>
                                      </p:tavLst>
                                    </p:anim>
                                    <p:anim calcmode="lin" valueType="num">
                                      <p:cBhvr additive="base">
                                        <p:cTn id="27" dur="1000" fill="hold"/>
                                        <p:tgtEl>
                                          <p:spTgt spid="40"/>
                                        </p:tgtEl>
                                        <p:attrNameLst>
                                          <p:attrName>ppt_y</p:attrName>
                                        </p:attrNameLst>
                                      </p:cBhvr>
                                      <p:tavLst>
                                        <p:tav tm="0">
                                          <p:val>
                                            <p:strVal val="#ppt_y"/>
                                          </p:val>
                                        </p:tav>
                                        <p:tav tm="100000">
                                          <p:val>
                                            <p:strVal val="#ppt_y"/>
                                          </p:val>
                                        </p:tav>
                                      </p:tavLst>
                                    </p:anim>
                                  </p:childTnLst>
                                </p:cTn>
                              </p:par>
                              <p:par>
                                <p:cTn id="28" presetID="2" presetClass="entr" presetSubtype="8" decel="100000" fill="hold" grpId="0" nodeType="withEffect">
                                  <p:stCondLst>
                                    <p:cond delay="700"/>
                                  </p:stCondLst>
                                  <p:childTnLst>
                                    <p:set>
                                      <p:cBhvr>
                                        <p:cTn id="29" dur="1" fill="hold">
                                          <p:stCondLst>
                                            <p:cond delay="0"/>
                                          </p:stCondLst>
                                        </p:cTn>
                                        <p:tgtEl>
                                          <p:spTgt spid="39"/>
                                        </p:tgtEl>
                                        <p:attrNameLst>
                                          <p:attrName>style.visibility</p:attrName>
                                        </p:attrNameLst>
                                      </p:cBhvr>
                                      <p:to>
                                        <p:strVal val="visible"/>
                                      </p:to>
                                    </p:set>
                                    <p:anim calcmode="lin" valueType="num">
                                      <p:cBhvr additive="base">
                                        <p:cTn id="30" dur="1000" fill="hold"/>
                                        <p:tgtEl>
                                          <p:spTgt spid="39"/>
                                        </p:tgtEl>
                                        <p:attrNameLst>
                                          <p:attrName>ppt_x</p:attrName>
                                        </p:attrNameLst>
                                      </p:cBhvr>
                                      <p:tavLst>
                                        <p:tav tm="0">
                                          <p:val>
                                            <p:strVal val="0-#ppt_w/2"/>
                                          </p:val>
                                        </p:tav>
                                        <p:tav tm="100000">
                                          <p:val>
                                            <p:strVal val="#ppt_x"/>
                                          </p:val>
                                        </p:tav>
                                      </p:tavLst>
                                    </p:anim>
                                    <p:anim calcmode="lin" valueType="num">
                                      <p:cBhvr additive="base">
                                        <p:cTn id="31" dur="1000" fill="hold"/>
                                        <p:tgtEl>
                                          <p:spTgt spid="39"/>
                                        </p:tgtEl>
                                        <p:attrNameLst>
                                          <p:attrName>ppt_y</p:attrName>
                                        </p:attrNameLst>
                                      </p:cBhvr>
                                      <p:tavLst>
                                        <p:tav tm="0">
                                          <p:val>
                                            <p:strVal val="#ppt_y"/>
                                          </p:val>
                                        </p:tav>
                                        <p:tav tm="100000">
                                          <p:val>
                                            <p:strVal val="#ppt_y"/>
                                          </p:val>
                                        </p:tav>
                                      </p:tavLst>
                                    </p:anim>
                                  </p:childTnLst>
                                </p:cTn>
                              </p:par>
                              <p:par>
                                <p:cTn id="32" presetID="2" presetClass="entr" presetSubtype="8" decel="100000" fill="hold" grpId="0" nodeType="withEffect">
                                  <p:stCondLst>
                                    <p:cond delay="500"/>
                                  </p:stCondLst>
                                  <p:childTnLst>
                                    <p:set>
                                      <p:cBhvr>
                                        <p:cTn id="33" dur="1" fill="hold">
                                          <p:stCondLst>
                                            <p:cond delay="0"/>
                                          </p:stCondLst>
                                        </p:cTn>
                                        <p:tgtEl>
                                          <p:spTgt spid="42"/>
                                        </p:tgtEl>
                                        <p:attrNameLst>
                                          <p:attrName>style.visibility</p:attrName>
                                        </p:attrNameLst>
                                      </p:cBhvr>
                                      <p:to>
                                        <p:strVal val="visible"/>
                                      </p:to>
                                    </p:set>
                                    <p:anim calcmode="lin" valueType="num">
                                      <p:cBhvr additive="base">
                                        <p:cTn id="34" dur="1000" fill="hold"/>
                                        <p:tgtEl>
                                          <p:spTgt spid="42"/>
                                        </p:tgtEl>
                                        <p:attrNameLst>
                                          <p:attrName>ppt_x</p:attrName>
                                        </p:attrNameLst>
                                      </p:cBhvr>
                                      <p:tavLst>
                                        <p:tav tm="0">
                                          <p:val>
                                            <p:strVal val="0-#ppt_w/2"/>
                                          </p:val>
                                        </p:tav>
                                        <p:tav tm="100000">
                                          <p:val>
                                            <p:strVal val="#ppt_x"/>
                                          </p:val>
                                        </p:tav>
                                      </p:tavLst>
                                    </p:anim>
                                    <p:anim calcmode="lin" valueType="num">
                                      <p:cBhvr additive="base">
                                        <p:cTn id="35" dur="1000" fill="hold"/>
                                        <p:tgtEl>
                                          <p:spTgt spid="42"/>
                                        </p:tgtEl>
                                        <p:attrNameLst>
                                          <p:attrName>ppt_y</p:attrName>
                                        </p:attrNameLst>
                                      </p:cBhvr>
                                      <p:tavLst>
                                        <p:tav tm="0">
                                          <p:val>
                                            <p:strVal val="#ppt_y"/>
                                          </p:val>
                                        </p:tav>
                                        <p:tav tm="100000">
                                          <p:val>
                                            <p:strVal val="#ppt_y"/>
                                          </p:val>
                                        </p:tav>
                                      </p:tavLst>
                                    </p:anim>
                                  </p:childTnLst>
                                </p:cTn>
                              </p:par>
                              <p:par>
                                <p:cTn id="36" presetID="2" presetClass="entr" presetSubtype="8" decel="100000" fill="hold" grpId="0" nodeType="withEffect">
                                  <p:stCondLst>
                                    <p:cond delay="500"/>
                                  </p:stCondLst>
                                  <p:childTnLst>
                                    <p:set>
                                      <p:cBhvr>
                                        <p:cTn id="37" dur="1" fill="hold">
                                          <p:stCondLst>
                                            <p:cond delay="0"/>
                                          </p:stCondLst>
                                        </p:cTn>
                                        <p:tgtEl>
                                          <p:spTgt spid="44"/>
                                        </p:tgtEl>
                                        <p:attrNameLst>
                                          <p:attrName>style.visibility</p:attrName>
                                        </p:attrNameLst>
                                      </p:cBhvr>
                                      <p:to>
                                        <p:strVal val="visible"/>
                                      </p:to>
                                    </p:set>
                                    <p:anim calcmode="lin" valueType="num">
                                      <p:cBhvr additive="base">
                                        <p:cTn id="38" dur="1000" fill="hold"/>
                                        <p:tgtEl>
                                          <p:spTgt spid="44"/>
                                        </p:tgtEl>
                                        <p:attrNameLst>
                                          <p:attrName>ppt_x</p:attrName>
                                        </p:attrNameLst>
                                      </p:cBhvr>
                                      <p:tavLst>
                                        <p:tav tm="0">
                                          <p:val>
                                            <p:strVal val="0-#ppt_w/2"/>
                                          </p:val>
                                        </p:tav>
                                        <p:tav tm="100000">
                                          <p:val>
                                            <p:strVal val="#ppt_x"/>
                                          </p:val>
                                        </p:tav>
                                      </p:tavLst>
                                    </p:anim>
                                    <p:anim calcmode="lin" valueType="num">
                                      <p:cBhvr additive="base">
                                        <p:cTn id="39" dur="1000" fill="hold"/>
                                        <p:tgtEl>
                                          <p:spTgt spid="44"/>
                                        </p:tgtEl>
                                        <p:attrNameLst>
                                          <p:attrName>ppt_y</p:attrName>
                                        </p:attrNameLst>
                                      </p:cBhvr>
                                      <p:tavLst>
                                        <p:tav tm="0">
                                          <p:val>
                                            <p:strVal val="#ppt_y"/>
                                          </p:val>
                                        </p:tav>
                                        <p:tav tm="100000">
                                          <p:val>
                                            <p:strVal val="#ppt_y"/>
                                          </p:val>
                                        </p:tav>
                                      </p:tavLst>
                                    </p:anim>
                                  </p:childTnLst>
                                </p:cTn>
                              </p:par>
                              <p:par>
                                <p:cTn id="40" presetID="2" presetClass="entr" presetSubtype="8" decel="100000" fill="hold" grpId="0" nodeType="withEffect">
                                  <p:stCondLst>
                                    <p:cond delay="500"/>
                                  </p:stCondLst>
                                  <p:childTnLst>
                                    <p:set>
                                      <p:cBhvr>
                                        <p:cTn id="41" dur="1" fill="hold">
                                          <p:stCondLst>
                                            <p:cond delay="0"/>
                                          </p:stCondLst>
                                        </p:cTn>
                                        <p:tgtEl>
                                          <p:spTgt spid="45"/>
                                        </p:tgtEl>
                                        <p:attrNameLst>
                                          <p:attrName>style.visibility</p:attrName>
                                        </p:attrNameLst>
                                      </p:cBhvr>
                                      <p:to>
                                        <p:strVal val="visible"/>
                                      </p:to>
                                    </p:set>
                                    <p:anim calcmode="lin" valueType="num">
                                      <p:cBhvr additive="base">
                                        <p:cTn id="42" dur="1000" fill="hold"/>
                                        <p:tgtEl>
                                          <p:spTgt spid="45"/>
                                        </p:tgtEl>
                                        <p:attrNameLst>
                                          <p:attrName>ppt_x</p:attrName>
                                        </p:attrNameLst>
                                      </p:cBhvr>
                                      <p:tavLst>
                                        <p:tav tm="0">
                                          <p:val>
                                            <p:strVal val="0-#ppt_w/2"/>
                                          </p:val>
                                        </p:tav>
                                        <p:tav tm="100000">
                                          <p:val>
                                            <p:strVal val="#ppt_x"/>
                                          </p:val>
                                        </p:tav>
                                      </p:tavLst>
                                    </p:anim>
                                    <p:anim calcmode="lin" valueType="num">
                                      <p:cBhvr additive="base">
                                        <p:cTn id="43" dur="1000" fill="hold"/>
                                        <p:tgtEl>
                                          <p:spTgt spid="45"/>
                                        </p:tgtEl>
                                        <p:attrNameLst>
                                          <p:attrName>ppt_y</p:attrName>
                                        </p:attrNameLst>
                                      </p:cBhvr>
                                      <p:tavLst>
                                        <p:tav tm="0">
                                          <p:val>
                                            <p:strVal val="#ppt_y"/>
                                          </p:val>
                                        </p:tav>
                                        <p:tav tm="100000">
                                          <p:val>
                                            <p:strVal val="#ppt_y"/>
                                          </p:val>
                                        </p:tav>
                                      </p:tavLst>
                                    </p:anim>
                                  </p:childTnLst>
                                </p:cTn>
                              </p:par>
                              <p:par>
                                <p:cTn id="44" presetID="2" presetClass="entr" presetSubtype="8" decel="100000" fill="hold" grpId="0" nodeType="withEffect">
                                  <p:stCondLst>
                                    <p:cond delay="500"/>
                                  </p:stCondLst>
                                  <p:childTnLst>
                                    <p:set>
                                      <p:cBhvr>
                                        <p:cTn id="45" dur="1" fill="hold">
                                          <p:stCondLst>
                                            <p:cond delay="0"/>
                                          </p:stCondLst>
                                        </p:cTn>
                                        <p:tgtEl>
                                          <p:spTgt spid="46"/>
                                        </p:tgtEl>
                                        <p:attrNameLst>
                                          <p:attrName>style.visibility</p:attrName>
                                        </p:attrNameLst>
                                      </p:cBhvr>
                                      <p:to>
                                        <p:strVal val="visible"/>
                                      </p:to>
                                    </p:set>
                                    <p:anim calcmode="lin" valueType="num">
                                      <p:cBhvr additive="base">
                                        <p:cTn id="46" dur="1000" fill="hold"/>
                                        <p:tgtEl>
                                          <p:spTgt spid="46"/>
                                        </p:tgtEl>
                                        <p:attrNameLst>
                                          <p:attrName>ppt_x</p:attrName>
                                        </p:attrNameLst>
                                      </p:cBhvr>
                                      <p:tavLst>
                                        <p:tav tm="0">
                                          <p:val>
                                            <p:strVal val="0-#ppt_w/2"/>
                                          </p:val>
                                        </p:tav>
                                        <p:tav tm="100000">
                                          <p:val>
                                            <p:strVal val="#ppt_x"/>
                                          </p:val>
                                        </p:tav>
                                      </p:tavLst>
                                    </p:anim>
                                    <p:anim calcmode="lin" valueType="num">
                                      <p:cBhvr additive="base">
                                        <p:cTn id="47" dur="1000" fill="hold"/>
                                        <p:tgtEl>
                                          <p:spTgt spid="46"/>
                                        </p:tgtEl>
                                        <p:attrNameLst>
                                          <p:attrName>ppt_y</p:attrName>
                                        </p:attrNameLst>
                                      </p:cBhvr>
                                      <p:tavLst>
                                        <p:tav tm="0">
                                          <p:val>
                                            <p:strVal val="#ppt_y"/>
                                          </p:val>
                                        </p:tav>
                                        <p:tav tm="100000">
                                          <p:val>
                                            <p:strVal val="#ppt_y"/>
                                          </p:val>
                                        </p:tav>
                                      </p:tavLst>
                                    </p:anim>
                                  </p:childTnLst>
                                </p:cTn>
                              </p:par>
                              <p:par>
                                <p:cTn id="48" presetID="2" presetClass="entr" presetSubtype="8" decel="100000" fill="hold" grpId="0" nodeType="withEffect">
                                  <p:stCondLst>
                                    <p:cond delay="700"/>
                                  </p:stCondLst>
                                  <p:childTnLst>
                                    <p:set>
                                      <p:cBhvr>
                                        <p:cTn id="49" dur="1" fill="hold">
                                          <p:stCondLst>
                                            <p:cond delay="0"/>
                                          </p:stCondLst>
                                        </p:cTn>
                                        <p:tgtEl>
                                          <p:spTgt spid="47"/>
                                        </p:tgtEl>
                                        <p:attrNameLst>
                                          <p:attrName>style.visibility</p:attrName>
                                        </p:attrNameLst>
                                      </p:cBhvr>
                                      <p:to>
                                        <p:strVal val="visible"/>
                                      </p:to>
                                    </p:set>
                                    <p:anim calcmode="lin" valueType="num">
                                      <p:cBhvr additive="base">
                                        <p:cTn id="50" dur="1000" fill="hold"/>
                                        <p:tgtEl>
                                          <p:spTgt spid="47"/>
                                        </p:tgtEl>
                                        <p:attrNameLst>
                                          <p:attrName>ppt_x</p:attrName>
                                        </p:attrNameLst>
                                      </p:cBhvr>
                                      <p:tavLst>
                                        <p:tav tm="0">
                                          <p:val>
                                            <p:strVal val="0-#ppt_w/2"/>
                                          </p:val>
                                        </p:tav>
                                        <p:tav tm="100000">
                                          <p:val>
                                            <p:strVal val="#ppt_x"/>
                                          </p:val>
                                        </p:tav>
                                      </p:tavLst>
                                    </p:anim>
                                    <p:anim calcmode="lin" valueType="num">
                                      <p:cBhvr additive="base">
                                        <p:cTn id="51" dur="1000" fill="hold"/>
                                        <p:tgtEl>
                                          <p:spTgt spid="47"/>
                                        </p:tgtEl>
                                        <p:attrNameLst>
                                          <p:attrName>ppt_y</p:attrName>
                                        </p:attrNameLst>
                                      </p:cBhvr>
                                      <p:tavLst>
                                        <p:tav tm="0">
                                          <p:val>
                                            <p:strVal val="#ppt_y"/>
                                          </p:val>
                                        </p:tav>
                                        <p:tav tm="100000">
                                          <p:val>
                                            <p:strVal val="#ppt_y"/>
                                          </p:val>
                                        </p:tav>
                                      </p:tavLst>
                                    </p:anim>
                                  </p:childTnLst>
                                </p:cTn>
                              </p:par>
                              <p:par>
                                <p:cTn id="52" presetID="2" presetClass="entr" presetSubtype="8" decel="100000" fill="hold" grpId="0" nodeType="withEffect">
                                  <p:stCondLst>
                                    <p:cond delay="700"/>
                                  </p:stCondLst>
                                  <p:childTnLst>
                                    <p:set>
                                      <p:cBhvr>
                                        <p:cTn id="53" dur="1" fill="hold">
                                          <p:stCondLst>
                                            <p:cond delay="0"/>
                                          </p:stCondLst>
                                        </p:cTn>
                                        <p:tgtEl>
                                          <p:spTgt spid="48"/>
                                        </p:tgtEl>
                                        <p:attrNameLst>
                                          <p:attrName>style.visibility</p:attrName>
                                        </p:attrNameLst>
                                      </p:cBhvr>
                                      <p:to>
                                        <p:strVal val="visible"/>
                                      </p:to>
                                    </p:set>
                                    <p:anim calcmode="lin" valueType="num">
                                      <p:cBhvr additive="base">
                                        <p:cTn id="54" dur="1000" fill="hold"/>
                                        <p:tgtEl>
                                          <p:spTgt spid="48"/>
                                        </p:tgtEl>
                                        <p:attrNameLst>
                                          <p:attrName>ppt_x</p:attrName>
                                        </p:attrNameLst>
                                      </p:cBhvr>
                                      <p:tavLst>
                                        <p:tav tm="0">
                                          <p:val>
                                            <p:strVal val="0-#ppt_w/2"/>
                                          </p:val>
                                        </p:tav>
                                        <p:tav tm="100000">
                                          <p:val>
                                            <p:strVal val="#ppt_x"/>
                                          </p:val>
                                        </p:tav>
                                      </p:tavLst>
                                    </p:anim>
                                    <p:anim calcmode="lin" valueType="num">
                                      <p:cBhvr additive="base">
                                        <p:cTn id="55" dur="1000" fill="hold"/>
                                        <p:tgtEl>
                                          <p:spTgt spid="4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7" grpId="0" animBg="1"/>
      <p:bldP spid="38" grpId="0" animBg="1"/>
      <p:bldP spid="39" grpId="0"/>
      <p:bldP spid="40" grpId="0"/>
      <p:bldP spid="42" grpId="0"/>
      <p:bldP spid="43" grpId="0"/>
      <p:bldP spid="44" grpId="0"/>
      <p:bldP spid="45" grpId="0" animBg="1"/>
      <p:bldP spid="46" grpId="0"/>
      <p:bldP spid="47" grpId="0"/>
      <p:bldP spid="4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647" name="Group 23"/>
          <p:cNvGrpSpPr>
            <a:grpSpLocks/>
          </p:cNvGrpSpPr>
          <p:nvPr/>
        </p:nvGrpSpPr>
        <p:grpSpPr bwMode="auto">
          <a:xfrm>
            <a:off x="1593851" y="6745818"/>
            <a:ext cx="9144000" cy="122767"/>
            <a:chOff x="-1" y="-1"/>
            <a:chExt cx="6858001" cy="91441"/>
          </a:xfrm>
        </p:grpSpPr>
        <p:sp>
          <p:nvSpPr>
            <p:cNvPr id="26648" name="AutoShape 24"/>
            <p:cNvSpPr>
              <a:spLocks/>
            </p:cNvSpPr>
            <p:nvPr/>
          </p:nvSpPr>
          <p:spPr bwMode="auto">
            <a:xfrm>
              <a:off x="-1" y="-1"/>
              <a:ext cx="1371601" cy="91441"/>
            </a:xfrm>
            <a:custGeom>
              <a:avLst/>
              <a:gdLst>
                <a:gd name="T0" fmla="*/ 685801 w 21600"/>
                <a:gd name="T1" fmla="*/ 45721 h 21600"/>
                <a:gd name="T2" fmla="*/ 685801 w 21600"/>
                <a:gd name="T3" fmla="*/ 45721 h 21600"/>
                <a:gd name="T4" fmla="*/ 685801 w 21600"/>
                <a:gd name="T5" fmla="*/ 45721 h 21600"/>
                <a:gd name="T6" fmla="*/ 685801 w 21600"/>
                <a:gd name="T7" fmla="*/ 45721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0" y="21600"/>
                  </a:lnTo>
                  <a:lnTo>
                    <a:pt x="0" y="0"/>
                  </a:lnTo>
                  <a:close/>
                </a:path>
              </a:pathLst>
            </a:custGeom>
            <a:solidFill>
              <a:srgbClr val="23C7E3"/>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nchor="ctr"/>
            <a:lstStyle/>
            <a:p>
              <a:endParaRPr lang="en-US" sz="2400">
                <a:solidFill>
                  <a:prstClr val="black"/>
                </a:solidFill>
              </a:endParaRPr>
            </a:p>
          </p:txBody>
        </p:sp>
        <p:sp>
          <p:nvSpPr>
            <p:cNvPr id="26649" name="AutoShape 25"/>
            <p:cNvSpPr>
              <a:spLocks/>
            </p:cNvSpPr>
            <p:nvPr/>
          </p:nvSpPr>
          <p:spPr bwMode="auto">
            <a:xfrm>
              <a:off x="1371600" y="-1"/>
              <a:ext cx="1371600" cy="91441"/>
            </a:xfrm>
            <a:custGeom>
              <a:avLst/>
              <a:gdLst>
                <a:gd name="T0" fmla="*/ 685800 w 21600"/>
                <a:gd name="T1" fmla="*/ 45721 h 21600"/>
                <a:gd name="T2" fmla="*/ 685800 w 21600"/>
                <a:gd name="T3" fmla="*/ 45721 h 21600"/>
                <a:gd name="T4" fmla="*/ 685800 w 21600"/>
                <a:gd name="T5" fmla="*/ 45721 h 21600"/>
                <a:gd name="T6" fmla="*/ 685800 w 21600"/>
                <a:gd name="T7" fmla="*/ 45721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0" y="21600"/>
                  </a:lnTo>
                  <a:lnTo>
                    <a:pt x="0" y="0"/>
                  </a:lnTo>
                  <a:close/>
                </a:path>
              </a:pathLst>
            </a:custGeom>
            <a:solidFill>
              <a:srgbClr val="D84D5A"/>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nchor="ctr"/>
            <a:lstStyle/>
            <a:p>
              <a:endParaRPr lang="en-US" sz="2400">
                <a:solidFill>
                  <a:prstClr val="black"/>
                </a:solidFill>
              </a:endParaRPr>
            </a:p>
          </p:txBody>
        </p:sp>
        <p:sp>
          <p:nvSpPr>
            <p:cNvPr id="26650" name="AutoShape 26"/>
            <p:cNvSpPr>
              <a:spLocks/>
            </p:cNvSpPr>
            <p:nvPr/>
          </p:nvSpPr>
          <p:spPr bwMode="auto">
            <a:xfrm>
              <a:off x="2743200" y="-1"/>
              <a:ext cx="1371600" cy="91441"/>
            </a:xfrm>
            <a:custGeom>
              <a:avLst/>
              <a:gdLst>
                <a:gd name="T0" fmla="*/ 685800 w 21600"/>
                <a:gd name="T1" fmla="*/ 45721 h 21600"/>
                <a:gd name="T2" fmla="*/ 685800 w 21600"/>
                <a:gd name="T3" fmla="*/ 45721 h 21600"/>
                <a:gd name="T4" fmla="*/ 685800 w 21600"/>
                <a:gd name="T5" fmla="*/ 45721 h 21600"/>
                <a:gd name="T6" fmla="*/ 685800 w 21600"/>
                <a:gd name="T7" fmla="*/ 45721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0" y="21600"/>
                  </a:lnTo>
                  <a:lnTo>
                    <a:pt x="0" y="0"/>
                  </a:lnTo>
                  <a:close/>
                </a:path>
              </a:pathLst>
            </a:custGeom>
            <a:solidFill>
              <a:srgbClr val="A1B742"/>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nchor="ctr"/>
            <a:lstStyle/>
            <a:p>
              <a:endParaRPr lang="en-US" sz="2400">
                <a:solidFill>
                  <a:prstClr val="black"/>
                </a:solidFill>
              </a:endParaRPr>
            </a:p>
          </p:txBody>
        </p:sp>
        <p:sp>
          <p:nvSpPr>
            <p:cNvPr id="26651" name="AutoShape 27"/>
            <p:cNvSpPr>
              <a:spLocks/>
            </p:cNvSpPr>
            <p:nvPr/>
          </p:nvSpPr>
          <p:spPr bwMode="auto">
            <a:xfrm>
              <a:off x="4114800" y="-1"/>
              <a:ext cx="1371600" cy="91441"/>
            </a:xfrm>
            <a:custGeom>
              <a:avLst/>
              <a:gdLst>
                <a:gd name="T0" fmla="*/ 685800 w 21600"/>
                <a:gd name="T1" fmla="*/ 45721 h 21600"/>
                <a:gd name="T2" fmla="*/ 685800 w 21600"/>
                <a:gd name="T3" fmla="*/ 45721 h 21600"/>
                <a:gd name="T4" fmla="*/ 685800 w 21600"/>
                <a:gd name="T5" fmla="*/ 45721 h 21600"/>
                <a:gd name="T6" fmla="*/ 685800 w 21600"/>
                <a:gd name="T7" fmla="*/ 45721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0" y="21600"/>
                  </a:lnTo>
                  <a:lnTo>
                    <a:pt x="0" y="0"/>
                  </a:lnTo>
                  <a:close/>
                </a:path>
              </a:pathLst>
            </a:custGeom>
            <a:solidFill>
              <a:srgbClr val="FCC945"/>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nchor="ctr"/>
            <a:lstStyle/>
            <a:p>
              <a:endParaRPr lang="en-US" sz="2400">
                <a:solidFill>
                  <a:prstClr val="black"/>
                </a:solidFill>
              </a:endParaRPr>
            </a:p>
          </p:txBody>
        </p:sp>
        <p:sp>
          <p:nvSpPr>
            <p:cNvPr id="26652" name="AutoShape 28"/>
            <p:cNvSpPr>
              <a:spLocks/>
            </p:cNvSpPr>
            <p:nvPr/>
          </p:nvSpPr>
          <p:spPr bwMode="auto">
            <a:xfrm>
              <a:off x="5486400" y="-1"/>
              <a:ext cx="1371600" cy="91441"/>
            </a:xfrm>
            <a:custGeom>
              <a:avLst/>
              <a:gdLst>
                <a:gd name="T0" fmla="*/ 685800 w 21600"/>
                <a:gd name="T1" fmla="*/ 45721 h 21600"/>
                <a:gd name="T2" fmla="*/ 685800 w 21600"/>
                <a:gd name="T3" fmla="*/ 45721 h 21600"/>
                <a:gd name="T4" fmla="*/ 685800 w 21600"/>
                <a:gd name="T5" fmla="*/ 45721 h 21600"/>
                <a:gd name="T6" fmla="*/ 685800 w 21600"/>
                <a:gd name="T7" fmla="*/ 45721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0" y="21600"/>
                  </a:lnTo>
                  <a:lnTo>
                    <a:pt x="0" y="0"/>
                  </a:lnTo>
                  <a:close/>
                </a:path>
              </a:pathLst>
            </a:custGeom>
            <a:solidFill>
              <a:srgbClr val="BFBFBF"/>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nchor="ctr"/>
            <a:lstStyle/>
            <a:p>
              <a:endParaRPr lang="en-US" sz="2400">
                <a:solidFill>
                  <a:prstClr val="black"/>
                </a:solidFill>
              </a:endParaRPr>
            </a:p>
          </p:txBody>
        </p:sp>
      </p:grpSp>
      <p:sp>
        <p:nvSpPr>
          <p:cNvPr id="26" name="Slide Number Placeholder 1"/>
          <p:cNvSpPr>
            <a:spLocks noGrp="1"/>
          </p:cNvSpPr>
          <p:nvPr>
            <p:ph type="sldNum" sz="quarter" idx="11"/>
          </p:nvPr>
        </p:nvSpPr>
        <p:spPr>
          <a:xfrm>
            <a:off x="4038600" y="6356350"/>
            <a:ext cx="4114800" cy="365125"/>
          </a:xfrm>
          <a:prstGeom prst="rect">
            <a:avLst/>
          </a:prstGeom>
        </p:spPr>
        <p:txBody>
          <a:bodyPr/>
          <a:lstStyle/>
          <a:p>
            <a:fld id="{AC8A3354-35A3-4475-B622-72BE953716D5}" type="slidenum">
              <a:rPr lang="id-ID" smtClean="0">
                <a:solidFill>
                  <a:srgbClr val="FFFFFF"/>
                </a:solidFill>
              </a:rPr>
              <a:pPr/>
              <a:t>17</a:t>
            </a:fld>
            <a:endParaRPr lang="id-ID">
              <a:solidFill>
                <a:srgbClr val="FFFFFF"/>
              </a:solidFill>
            </a:endParaRPr>
          </a:p>
        </p:txBody>
      </p:sp>
      <p:sp>
        <p:nvSpPr>
          <p:cNvPr id="27" name="AutoShape 21"/>
          <p:cNvSpPr>
            <a:spLocks/>
          </p:cNvSpPr>
          <p:nvPr/>
        </p:nvSpPr>
        <p:spPr bwMode="auto">
          <a:xfrm>
            <a:off x="628060" y="301458"/>
            <a:ext cx="4864100" cy="37253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nchor="ctr"/>
          <a:lstStyle/>
          <a:p>
            <a:pPr>
              <a:defRPr/>
            </a:pPr>
            <a:r>
              <a:rPr lang="es-ES" sz="2400" b="1" smtClean="0">
                <a:solidFill>
                  <a:srgbClr val="313131"/>
                </a:solidFill>
                <a:latin typeface="Lato Black" charset="0"/>
                <a:ea typeface="ＭＳ Ｐゴシック" charset="0"/>
                <a:cs typeface="Calibri" charset="0"/>
                <a:sym typeface="Lato Black" charset="0"/>
              </a:rPr>
              <a:t>Tính năng nổi bật của NEO4J</a:t>
            </a:r>
            <a:endParaRPr lang="es-ES" sz="2400">
              <a:solidFill>
                <a:prstClr val="black"/>
              </a:solidFill>
              <a:ea typeface="ＭＳ Ｐゴシック" charset="0"/>
              <a:cs typeface="Calibri" charset="0"/>
              <a:sym typeface="Calibri" charset="0"/>
            </a:endParaRPr>
          </a:p>
        </p:txBody>
      </p:sp>
      <p:pic>
        <p:nvPicPr>
          <p:cNvPr id="28" name="Picture 27"/>
          <p:cNvPicPr/>
          <p:nvPr/>
        </p:nvPicPr>
        <p:blipFill>
          <a:blip r:embed="rId2"/>
          <a:stretch>
            <a:fillRect/>
          </a:stretch>
        </p:blipFill>
        <p:spPr>
          <a:xfrm>
            <a:off x="2013636" y="1151258"/>
            <a:ext cx="7516730" cy="4373779"/>
          </a:xfrm>
          <a:prstGeom prst="rect">
            <a:avLst/>
          </a:prstGeom>
        </p:spPr>
      </p:pic>
      <p:sp>
        <p:nvSpPr>
          <p:cNvPr id="2" name="Date Placeholder 1"/>
          <p:cNvSpPr>
            <a:spLocks noGrp="1"/>
          </p:cNvSpPr>
          <p:nvPr>
            <p:ph type="dt" sz="half" idx="10"/>
          </p:nvPr>
        </p:nvSpPr>
        <p:spPr/>
        <p:txBody>
          <a:bodyPr/>
          <a:lstStyle/>
          <a:p>
            <a:fld id="{CEAC9B72-0F8F-4D00-ACC1-AE4583B0688A}" type="datetime1">
              <a:rPr lang="en-US" smtClean="0"/>
              <a:t>11/25/2015</a:t>
            </a:fld>
            <a:endParaRPr lang="en-US"/>
          </a:p>
        </p:txBody>
      </p:sp>
      <p:sp>
        <p:nvSpPr>
          <p:cNvPr id="3" name="Footer Placeholder 2"/>
          <p:cNvSpPr>
            <a:spLocks noGrp="1"/>
          </p:cNvSpPr>
          <p:nvPr>
            <p:ph type="ftr" sz="quarter" idx="11"/>
          </p:nvPr>
        </p:nvSpPr>
        <p:spPr/>
        <p:txBody>
          <a:bodyPr/>
          <a:lstStyle/>
          <a:p>
            <a:r>
              <a:rPr lang="en-US" smtClean="0"/>
              <a:t>Nhóm 4</a:t>
            </a:r>
            <a:endParaRPr lang="en-US"/>
          </a:p>
        </p:txBody>
      </p:sp>
    </p:spTree>
    <p:extLst>
      <p:ext uri="{BB962C8B-B14F-4D97-AF65-F5344CB8AC3E}">
        <p14:creationId xmlns:p14="http://schemas.microsoft.com/office/powerpoint/2010/main" val="2663479444"/>
      </p:ext>
    </p:extLst>
  </p:cSld>
  <p:clrMapOvr>
    <a:masterClrMapping/>
  </p:clrMapOvr>
  <p:transition spd="med">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a:prstGeom prst="rect">
            <a:avLst/>
          </a:prstGeom>
        </p:spPr>
        <p:txBody>
          <a:bodyPr/>
          <a:lstStyle/>
          <a:p>
            <a:fld id="{AC8A3354-35A3-4475-B622-72BE953716D5}" type="slidenum">
              <a:rPr lang="id-ID" smtClean="0">
                <a:solidFill>
                  <a:srgbClr val="FFFFFF"/>
                </a:solidFill>
              </a:rPr>
              <a:pPr/>
              <a:t>18</a:t>
            </a:fld>
            <a:endParaRPr lang="id-ID">
              <a:solidFill>
                <a:srgbClr val="FFFFFF"/>
              </a:solidFill>
            </a:endParaRPr>
          </a:p>
        </p:txBody>
      </p:sp>
      <p:sp>
        <p:nvSpPr>
          <p:cNvPr id="36" name="Oval 35"/>
          <p:cNvSpPr/>
          <p:nvPr/>
        </p:nvSpPr>
        <p:spPr>
          <a:xfrm>
            <a:off x="803240" y="1208156"/>
            <a:ext cx="1908000" cy="1908000"/>
          </a:xfrm>
          <a:prstGeom prst="ellipse">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rgbClr val="FFFFFF"/>
              </a:solidFill>
            </a:endParaRPr>
          </a:p>
        </p:txBody>
      </p:sp>
      <p:sp>
        <p:nvSpPr>
          <p:cNvPr id="44" name="Freeform 5"/>
          <p:cNvSpPr>
            <a:spLocks/>
          </p:cNvSpPr>
          <p:nvPr/>
        </p:nvSpPr>
        <p:spPr bwMode="auto">
          <a:xfrm>
            <a:off x="753219" y="1154447"/>
            <a:ext cx="1079500" cy="1081087"/>
          </a:xfrm>
          <a:custGeom>
            <a:avLst/>
            <a:gdLst>
              <a:gd name="T0" fmla="*/ 100 w 1175"/>
              <a:gd name="T1" fmla="*/ 1175 h 1175"/>
              <a:gd name="T2" fmla="*/ 0 w 1175"/>
              <a:gd name="T3" fmla="*/ 1175 h 1175"/>
              <a:gd name="T4" fmla="*/ 344 w 1175"/>
              <a:gd name="T5" fmla="*/ 344 h 1175"/>
              <a:gd name="T6" fmla="*/ 1175 w 1175"/>
              <a:gd name="T7" fmla="*/ 0 h 1175"/>
              <a:gd name="T8" fmla="*/ 1175 w 1175"/>
              <a:gd name="T9" fmla="*/ 100 h 1175"/>
              <a:gd name="T10" fmla="*/ 100 w 1175"/>
              <a:gd name="T11" fmla="*/ 1175 h 1175"/>
            </a:gdLst>
            <a:ahLst/>
            <a:cxnLst>
              <a:cxn ang="0">
                <a:pos x="T0" y="T1"/>
              </a:cxn>
              <a:cxn ang="0">
                <a:pos x="T2" y="T3"/>
              </a:cxn>
              <a:cxn ang="0">
                <a:pos x="T4" y="T5"/>
              </a:cxn>
              <a:cxn ang="0">
                <a:pos x="T6" y="T7"/>
              </a:cxn>
              <a:cxn ang="0">
                <a:pos x="T8" y="T9"/>
              </a:cxn>
              <a:cxn ang="0">
                <a:pos x="T10" y="T11"/>
              </a:cxn>
            </a:cxnLst>
            <a:rect l="0" t="0" r="r" b="b"/>
            <a:pathLst>
              <a:path w="1175" h="1175">
                <a:moveTo>
                  <a:pt x="100" y="1175"/>
                </a:moveTo>
                <a:cubicBezTo>
                  <a:pt x="0" y="1175"/>
                  <a:pt x="0" y="1175"/>
                  <a:pt x="0" y="1175"/>
                </a:cubicBezTo>
                <a:cubicBezTo>
                  <a:pt x="0" y="861"/>
                  <a:pt x="123" y="566"/>
                  <a:pt x="344" y="344"/>
                </a:cubicBezTo>
                <a:cubicBezTo>
                  <a:pt x="566" y="122"/>
                  <a:pt x="861" y="0"/>
                  <a:pt x="1175" y="0"/>
                </a:cubicBezTo>
                <a:cubicBezTo>
                  <a:pt x="1175" y="100"/>
                  <a:pt x="1175" y="100"/>
                  <a:pt x="1175" y="100"/>
                </a:cubicBezTo>
                <a:cubicBezTo>
                  <a:pt x="583" y="100"/>
                  <a:pt x="100" y="582"/>
                  <a:pt x="100" y="1175"/>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id-ID">
              <a:solidFill>
                <a:srgbClr val="0A0A0A"/>
              </a:solidFill>
            </a:endParaRPr>
          </a:p>
        </p:txBody>
      </p:sp>
      <p:sp>
        <p:nvSpPr>
          <p:cNvPr id="38" name="Oval 37"/>
          <p:cNvSpPr/>
          <p:nvPr/>
        </p:nvSpPr>
        <p:spPr>
          <a:xfrm>
            <a:off x="4005049" y="1154447"/>
            <a:ext cx="1908000" cy="1908000"/>
          </a:xfrm>
          <a:prstGeom prst="ellipse">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rgbClr val="FFFFFF"/>
              </a:solidFill>
            </a:endParaRPr>
          </a:p>
        </p:txBody>
      </p:sp>
      <p:sp>
        <p:nvSpPr>
          <p:cNvPr id="45" name="Freeform 5"/>
          <p:cNvSpPr>
            <a:spLocks/>
          </p:cNvSpPr>
          <p:nvPr/>
        </p:nvSpPr>
        <p:spPr bwMode="auto">
          <a:xfrm rot="16200000">
            <a:off x="3946514" y="2022589"/>
            <a:ext cx="1079500" cy="1081087"/>
          </a:xfrm>
          <a:custGeom>
            <a:avLst/>
            <a:gdLst>
              <a:gd name="T0" fmla="*/ 100 w 1175"/>
              <a:gd name="T1" fmla="*/ 1175 h 1175"/>
              <a:gd name="T2" fmla="*/ 0 w 1175"/>
              <a:gd name="T3" fmla="*/ 1175 h 1175"/>
              <a:gd name="T4" fmla="*/ 344 w 1175"/>
              <a:gd name="T5" fmla="*/ 344 h 1175"/>
              <a:gd name="T6" fmla="*/ 1175 w 1175"/>
              <a:gd name="T7" fmla="*/ 0 h 1175"/>
              <a:gd name="T8" fmla="*/ 1175 w 1175"/>
              <a:gd name="T9" fmla="*/ 100 h 1175"/>
              <a:gd name="T10" fmla="*/ 100 w 1175"/>
              <a:gd name="T11" fmla="*/ 1175 h 1175"/>
            </a:gdLst>
            <a:ahLst/>
            <a:cxnLst>
              <a:cxn ang="0">
                <a:pos x="T0" y="T1"/>
              </a:cxn>
              <a:cxn ang="0">
                <a:pos x="T2" y="T3"/>
              </a:cxn>
              <a:cxn ang="0">
                <a:pos x="T4" y="T5"/>
              </a:cxn>
              <a:cxn ang="0">
                <a:pos x="T6" y="T7"/>
              </a:cxn>
              <a:cxn ang="0">
                <a:pos x="T8" y="T9"/>
              </a:cxn>
              <a:cxn ang="0">
                <a:pos x="T10" y="T11"/>
              </a:cxn>
            </a:cxnLst>
            <a:rect l="0" t="0" r="r" b="b"/>
            <a:pathLst>
              <a:path w="1175" h="1175">
                <a:moveTo>
                  <a:pt x="100" y="1175"/>
                </a:moveTo>
                <a:cubicBezTo>
                  <a:pt x="0" y="1175"/>
                  <a:pt x="0" y="1175"/>
                  <a:pt x="0" y="1175"/>
                </a:cubicBezTo>
                <a:cubicBezTo>
                  <a:pt x="0" y="861"/>
                  <a:pt x="123" y="566"/>
                  <a:pt x="344" y="344"/>
                </a:cubicBezTo>
                <a:cubicBezTo>
                  <a:pt x="566" y="122"/>
                  <a:pt x="861" y="0"/>
                  <a:pt x="1175" y="0"/>
                </a:cubicBezTo>
                <a:cubicBezTo>
                  <a:pt x="1175" y="100"/>
                  <a:pt x="1175" y="100"/>
                  <a:pt x="1175" y="100"/>
                </a:cubicBezTo>
                <a:cubicBezTo>
                  <a:pt x="583" y="100"/>
                  <a:pt x="100" y="582"/>
                  <a:pt x="100" y="1175"/>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id-ID">
              <a:solidFill>
                <a:srgbClr val="0A0A0A"/>
              </a:solidFill>
            </a:endParaRPr>
          </a:p>
        </p:txBody>
      </p:sp>
      <p:sp>
        <p:nvSpPr>
          <p:cNvPr id="39" name="Oval 38"/>
          <p:cNvSpPr/>
          <p:nvPr/>
        </p:nvSpPr>
        <p:spPr>
          <a:xfrm>
            <a:off x="6701961" y="1208156"/>
            <a:ext cx="1908000" cy="1908000"/>
          </a:xfrm>
          <a:prstGeom prst="ellipse">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rgbClr val="FFFFFF"/>
              </a:solidFill>
            </a:endParaRPr>
          </a:p>
        </p:txBody>
      </p:sp>
      <p:sp>
        <p:nvSpPr>
          <p:cNvPr id="46" name="Freeform 5"/>
          <p:cNvSpPr>
            <a:spLocks/>
          </p:cNvSpPr>
          <p:nvPr/>
        </p:nvSpPr>
        <p:spPr bwMode="auto">
          <a:xfrm flipH="1">
            <a:off x="7586161" y="1154447"/>
            <a:ext cx="1079500" cy="1081087"/>
          </a:xfrm>
          <a:custGeom>
            <a:avLst/>
            <a:gdLst>
              <a:gd name="T0" fmla="*/ 100 w 1175"/>
              <a:gd name="T1" fmla="*/ 1175 h 1175"/>
              <a:gd name="T2" fmla="*/ 0 w 1175"/>
              <a:gd name="T3" fmla="*/ 1175 h 1175"/>
              <a:gd name="T4" fmla="*/ 344 w 1175"/>
              <a:gd name="T5" fmla="*/ 344 h 1175"/>
              <a:gd name="T6" fmla="*/ 1175 w 1175"/>
              <a:gd name="T7" fmla="*/ 0 h 1175"/>
              <a:gd name="T8" fmla="*/ 1175 w 1175"/>
              <a:gd name="T9" fmla="*/ 100 h 1175"/>
              <a:gd name="T10" fmla="*/ 100 w 1175"/>
              <a:gd name="T11" fmla="*/ 1175 h 1175"/>
            </a:gdLst>
            <a:ahLst/>
            <a:cxnLst>
              <a:cxn ang="0">
                <a:pos x="T0" y="T1"/>
              </a:cxn>
              <a:cxn ang="0">
                <a:pos x="T2" y="T3"/>
              </a:cxn>
              <a:cxn ang="0">
                <a:pos x="T4" y="T5"/>
              </a:cxn>
              <a:cxn ang="0">
                <a:pos x="T6" y="T7"/>
              </a:cxn>
              <a:cxn ang="0">
                <a:pos x="T8" y="T9"/>
              </a:cxn>
              <a:cxn ang="0">
                <a:pos x="T10" y="T11"/>
              </a:cxn>
            </a:cxnLst>
            <a:rect l="0" t="0" r="r" b="b"/>
            <a:pathLst>
              <a:path w="1175" h="1175">
                <a:moveTo>
                  <a:pt x="100" y="1175"/>
                </a:moveTo>
                <a:cubicBezTo>
                  <a:pt x="0" y="1175"/>
                  <a:pt x="0" y="1175"/>
                  <a:pt x="0" y="1175"/>
                </a:cubicBezTo>
                <a:cubicBezTo>
                  <a:pt x="0" y="861"/>
                  <a:pt x="123" y="566"/>
                  <a:pt x="344" y="344"/>
                </a:cubicBezTo>
                <a:cubicBezTo>
                  <a:pt x="566" y="122"/>
                  <a:pt x="861" y="0"/>
                  <a:pt x="1175" y="0"/>
                </a:cubicBezTo>
                <a:cubicBezTo>
                  <a:pt x="1175" y="100"/>
                  <a:pt x="1175" y="100"/>
                  <a:pt x="1175" y="100"/>
                </a:cubicBezTo>
                <a:cubicBezTo>
                  <a:pt x="583" y="100"/>
                  <a:pt x="100" y="582"/>
                  <a:pt x="100" y="1175"/>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id-ID">
              <a:solidFill>
                <a:srgbClr val="0A0A0A"/>
              </a:solidFill>
            </a:endParaRPr>
          </a:p>
        </p:txBody>
      </p:sp>
      <p:sp>
        <p:nvSpPr>
          <p:cNvPr id="40" name="Oval 39"/>
          <p:cNvSpPr/>
          <p:nvPr/>
        </p:nvSpPr>
        <p:spPr>
          <a:xfrm>
            <a:off x="9550787" y="1208156"/>
            <a:ext cx="1908000" cy="1908000"/>
          </a:xfrm>
          <a:prstGeom prst="ellipse">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rgbClr val="FFFFFF"/>
              </a:solidFill>
            </a:endParaRPr>
          </a:p>
        </p:txBody>
      </p:sp>
      <p:sp>
        <p:nvSpPr>
          <p:cNvPr id="47" name="Freeform 5"/>
          <p:cNvSpPr>
            <a:spLocks/>
          </p:cNvSpPr>
          <p:nvPr/>
        </p:nvSpPr>
        <p:spPr bwMode="auto">
          <a:xfrm rot="5400000" flipH="1">
            <a:off x="10426473" y="2076298"/>
            <a:ext cx="1079500" cy="1081087"/>
          </a:xfrm>
          <a:custGeom>
            <a:avLst/>
            <a:gdLst>
              <a:gd name="T0" fmla="*/ 100 w 1175"/>
              <a:gd name="T1" fmla="*/ 1175 h 1175"/>
              <a:gd name="T2" fmla="*/ 0 w 1175"/>
              <a:gd name="T3" fmla="*/ 1175 h 1175"/>
              <a:gd name="T4" fmla="*/ 344 w 1175"/>
              <a:gd name="T5" fmla="*/ 344 h 1175"/>
              <a:gd name="T6" fmla="*/ 1175 w 1175"/>
              <a:gd name="T7" fmla="*/ 0 h 1175"/>
              <a:gd name="T8" fmla="*/ 1175 w 1175"/>
              <a:gd name="T9" fmla="*/ 100 h 1175"/>
              <a:gd name="T10" fmla="*/ 100 w 1175"/>
              <a:gd name="T11" fmla="*/ 1175 h 1175"/>
            </a:gdLst>
            <a:ahLst/>
            <a:cxnLst>
              <a:cxn ang="0">
                <a:pos x="T0" y="T1"/>
              </a:cxn>
              <a:cxn ang="0">
                <a:pos x="T2" y="T3"/>
              </a:cxn>
              <a:cxn ang="0">
                <a:pos x="T4" y="T5"/>
              </a:cxn>
              <a:cxn ang="0">
                <a:pos x="T6" y="T7"/>
              </a:cxn>
              <a:cxn ang="0">
                <a:pos x="T8" y="T9"/>
              </a:cxn>
              <a:cxn ang="0">
                <a:pos x="T10" y="T11"/>
              </a:cxn>
            </a:cxnLst>
            <a:rect l="0" t="0" r="r" b="b"/>
            <a:pathLst>
              <a:path w="1175" h="1175">
                <a:moveTo>
                  <a:pt x="100" y="1175"/>
                </a:moveTo>
                <a:cubicBezTo>
                  <a:pt x="0" y="1175"/>
                  <a:pt x="0" y="1175"/>
                  <a:pt x="0" y="1175"/>
                </a:cubicBezTo>
                <a:cubicBezTo>
                  <a:pt x="0" y="861"/>
                  <a:pt x="123" y="566"/>
                  <a:pt x="344" y="344"/>
                </a:cubicBezTo>
                <a:cubicBezTo>
                  <a:pt x="566" y="122"/>
                  <a:pt x="861" y="0"/>
                  <a:pt x="1175" y="0"/>
                </a:cubicBezTo>
                <a:cubicBezTo>
                  <a:pt x="1175" y="100"/>
                  <a:pt x="1175" y="100"/>
                  <a:pt x="1175" y="100"/>
                </a:cubicBezTo>
                <a:cubicBezTo>
                  <a:pt x="583" y="100"/>
                  <a:pt x="100" y="582"/>
                  <a:pt x="100" y="1175"/>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id-ID">
              <a:solidFill>
                <a:srgbClr val="0A0A0A"/>
              </a:solidFill>
            </a:endParaRPr>
          </a:p>
        </p:txBody>
      </p:sp>
      <p:sp>
        <p:nvSpPr>
          <p:cNvPr id="48" name="TextBox 47"/>
          <p:cNvSpPr txBox="1"/>
          <p:nvPr/>
        </p:nvSpPr>
        <p:spPr>
          <a:xfrm>
            <a:off x="100408" y="3338193"/>
            <a:ext cx="3474028" cy="707886"/>
          </a:xfrm>
          <a:prstGeom prst="rect">
            <a:avLst/>
          </a:prstGeom>
          <a:noFill/>
        </p:spPr>
        <p:txBody>
          <a:bodyPr wrap="none" rtlCol="0">
            <a:spAutoFit/>
          </a:bodyPr>
          <a:lstStyle/>
          <a:p>
            <a:pPr algn="ctr"/>
            <a:r>
              <a:rPr lang="en-US" sz="2000" smtClean="0">
                <a:solidFill>
                  <a:srgbClr val="0A0A0A"/>
                </a:solidFill>
                <a:latin typeface="Raleway"/>
              </a:rPr>
              <a:t>Mô hình biểu diễn dưới dạng</a:t>
            </a:r>
          </a:p>
          <a:p>
            <a:pPr algn="ctr"/>
            <a:r>
              <a:rPr lang="en-US" sz="2000" smtClean="0">
                <a:solidFill>
                  <a:srgbClr val="0A0A0A"/>
                </a:solidFill>
                <a:latin typeface="Raleway"/>
              </a:rPr>
              <a:t> đồ thị trực quan</a:t>
            </a:r>
            <a:endParaRPr lang="id-ID" sz="2000" dirty="0">
              <a:solidFill>
                <a:srgbClr val="0A0A0A"/>
              </a:solidFill>
              <a:latin typeface="Raleway"/>
            </a:endParaRPr>
          </a:p>
        </p:txBody>
      </p:sp>
      <p:sp>
        <p:nvSpPr>
          <p:cNvPr id="49" name="TextBox 48"/>
          <p:cNvSpPr txBox="1"/>
          <p:nvPr/>
        </p:nvSpPr>
        <p:spPr>
          <a:xfrm>
            <a:off x="451824" y="4107320"/>
            <a:ext cx="2610832" cy="1754326"/>
          </a:xfrm>
          <a:prstGeom prst="rect">
            <a:avLst/>
          </a:prstGeom>
          <a:noFill/>
        </p:spPr>
        <p:txBody>
          <a:bodyPr wrap="square" rtlCol="0">
            <a:spAutoFit/>
          </a:bodyPr>
          <a:lstStyle/>
          <a:p>
            <a:pPr algn="ctr"/>
            <a:r>
              <a:rPr lang="en-US" smtClean="0">
                <a:solidFill>
                  <a:srgbClr val="878787"/>
                </a:solidFill>
              </a:rPr>
              <a:t>Thay vì làm việc với các bảng cột, dòng người lập trình sẽ làm việc với trên mạng lưới đồ thị bao gồm các nút, cạnh và thuộc tính.</a:t>
            </a:r>
            <a:endParaRPr lang="en-US" dirty="0">
              <a:solidFill>
                <a:srgbClr val="878787"/>
              </a:solidFill>
            </a:endParaRPr>
          </a:p>
        </p:txBody>
      </p:sp>
      <p:cxnSp>
        <p:nvCxnSpPr>
          <p:cNvPr id="50" name="Straight Connector 49"/>
          <p:cNvCxnSpPr/>
          <p:nvPr/>
        </p:nvCxnSpPr>
        <p:spPr>
          <a:xfrm>
            <a:off x="1090810" y="4066422"/>
            <a:ext cx="14400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69" name="TextBox 68"/>
          <p:cNvSpPr txBox="1"/>
          <p:nvPr/>
        </p:nvSpPr>
        <p:spPr>
          <a:xfrm>
            <a:off x="4023566" y="3354441"/>
            <a:ext cx="2190023" cy="400110"/>
          </a:xfrm>
          <a:prstGeom prst="rect">
            <a:avLst/>
          </a:prstGeom>
          <a:noFill/>
        </p:spPr>
        <p:txBody>
          <a:bodyPr wrap="none" rtlCol="0">
            <a:spAutoFit/>
          </a:bodyPr>
          <a:lstStyle/>
          <a:p>
            <a:pPr algn="ctr"/>
            <a:r>
              <a:rPr lang="en-US" sz="2000" smtClean="0">
                <a:solidFill>
                  <a:srgbClr val="0A0A0A"/>
                </a:solidFill>
                <a:latin typeface="Raleway"/>
              </a:rPr>
              <a:t>Dễ dàng mở rộng</a:t>
            </a:r>
            <a:endParaRPr lang="id-ID" sz="2000" dirty="0">
              <a:solidFill>
                <a:srgbClr val="0A0A0A"/>
              </a:solidFill>
              <a:latin typeface="Raleway"/>
            </a:endParaRPr>
          </a:p>
        </p:txBody>
      </p:sp>
      <p:cxnSp>
        <p:nvCxnSpPr>
          <p:cNvPr id="71" name="Straight Connector 70"/>
          <p:cNvCxnSpPr/>
          <p:nvPr/>
        </p:nvCxnSpPr>
        <p:spPr>
          <a:xfrm>
            <a:off x="4371966" y="4082670"/>
            <a:ext cx="14400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6620090" y="3361077"/>
            <a:ext cx="2505815" cy="707886"/>
          </a:xfrm>
          <a:prstGeom prst="rect">
            <a:avLst/>
          </a:prstGeom>
          <a:noFill/>
        </p:spPr>
        <p:txBody>
          <a:bodyPr wrap="none" rtlCol="0">
            <a:spAutoFit/>
          </a:bodyPr>
          <a:lstStyle/>
          <a:p>
            <a:pPr algn="ctr"/>
            <a:r>
              <a:rPr lang="en-US" sz="2000" smtClean="0">
                <a:solidFill>
                  <a:srgbClr val="0A0A0A"/>
                </a:solidFill>
                <a:latin typeface="Raleway"/>
              </a:rPr>
              <a:t>Truy vấn tốc độ cao</a:t>
            </a:r>
          </a:p>
          <a:p>
            <a:pPr algn="ctr"/>
            <a:r>
              <a:rPr lang="en-US" sz="2000">
                <a:solidFill>
                  <a:srgbClr val="0A0A0A"/>
                </a:solidFill>
                <a:latin typeface="Raleway"/>
              </a:rPr>
              <a:t>t</a:t>
            </a:r>
            <a:r>
              <a:rPr lang="en-US" sz="2000" smtClean="0">
                <a:solidFill>
                  <a:srgbClr val="0A0A0A"/>
                </a:solidFill>
                <a:latin typeface="Raleway"/>
              </a:rPr>
              <a:t>hông qua traversals</a:t>
            </a:r>
            <a:endParaRPr lang="id-ID" sz="2000" dirty="0">
              <a:solidFill>
                <a:srgbClr val="0A0A0A"/>
              </a:solidFill>
              <a:latin typeface="Raleway"/>
            </a:endParaRPr>
          </a:p>
        </p:txBody>
      </p:sp>
      <p:cxnSp>
        <p:nvCxnSpPr>
          <p:cNvPr id="76" name="Straight Connector 75"/>
          <p:cNvCxnSpPr/>
          <p:nvPr/>
        </p:nvCxnSpPr>
        <p:spPr>
          <a:xfrm>
            <a:off x="7126393" y="4089306"/>
            <a:ext cx="14400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78" name="TextBox 77"/>
          <p:cNvSpPr txBox="1"/>
          <p:nvPr/>
        </p:nvSpPr>
        <p:spPr>
          <a:xfrm>
            <a:off x="9521829" y="3387807"/>
            <a:ext cx="2392257" cy="400110"/>
          </a:xfrm>
          <a:prstGeom prst="rect">
            <a:avLst/>
          </a:prstGeom>
          <a:noFill/>
        </p:spPr>
        <p:txBody>
          <a:bodyPr wrap="none" rtlCol="0">
            <a:spAutoFit/>
          </a:bodyPr>
          <a:lstStyle/>
          <a:p>
            <a:pPr algn="ctr"/>
            <a:r>
              <a:rPr lang="en-US" sz="2000" smtClean="0">
                <a:solidFill>
                  <a:srgbClr val="0A0A0A"/>
                </a:solidFill>
                <a:latin typeface="Raleway"/>
              </a:rPr>
              <a:t>Đảm bảo tính ACID</a:t>
            </a:r>
            <a:endParaRPr lang="id-ID" sz="2000" dirty="0">
              <a:solidFill>
                <a:srgbClr val="0A0A0A"/>
              </a:solidFill>
              <a:latin typeface="Raleway"/>
            </a:endParaRPr>
          </a:p>
        </p:txBody>
      </p:sp>
      <p:sp>
        <p:nvSpPr>
          <p:cNvPr id="79" name="TextBox 78"/>
          <p:cNvSpPr txBox="1"/>
          <p:nvPr/>
        </p:nvSpPr>
        <p:spPr>
          <a:xfrm>
            <a:off x="9583708" y="4140559"/>
            <a:ext cx="2215300" cy="1477328"/>
          </a:xfrm>
          <a:prstGeom prst="rect">
            <a:avLst/>
          </a:prstGeom>
          <a:noFill/>
        </p:spPr>
        <p:txBody>
          <a:bodyPr wrap="square" rtlCol="0">
            <a:spAutoFit/>
          </a:bodyPr>
          <a:lstStyle/>
          <a:p>
            <a:pPr algn="ctr"/>
            <a:r>
              <a:rPr lang="en-US" smtClean="0">
                <a:solidFill>
                  <a:srgbClr val="878787"/>
                </a:solidFill>
              </a:rPr>
              <a:t>ACID là nên tảng của cơ sở dữ liệu có tính tin cậy: Atomicity, Consistency, Isolation, Durability</a:t>
            </a:r>
          </a:p>
        </p:txBody>
      </p:sp>
      <p:cxnSp>
        <p:nvCxnSpPr>
          <p:cNvPr id="80" name="Straight Connector 79"/>
          <p:cNvCxnSpPr/>
          <p:nvPr/>
        </p:nvCxnSpPr>
        <p:spPr>
          <a:xfrm>
            <a:off x="9971358" y="4116036"/>
            <a:ext cx="14400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96" name="Group 95"/>
          <p:cNvGrpSpPr/>
          <p:nvPr/>
        </p:nvGrpSpPr>
        <p:grpSpPr>
          <a:xfrm>
            <a:off x="1487890" y="1784136"/>
            <a:ext cx="488678" cy="702331"/>
            <a:chOff x="-3175" y="-3175"/>
            <a:chExt cx="341313" cy="490538"/>
          </a:xfrm>
          <a:solidFill>
            <a:schemeClr val="accent1"/>
          </a:solidFill>
        </p:grpSpPr>
        <p:sp>
          <p:nvSpPr>
            <p:cNvPr id="97" name="Freeform 16"/>
            <p:cNvSpPr>
              <a:spLocks noEditPoints="1"/>
            </p:cNvSpPr>
            <p:nvPr/>
          </p:nvSpPr>
          <p:spPr bwMode="auto">
            <a:xfrm>
              <a:off x="-3175" y="-3175"/>
              <a:ext cx="341313" cy="490538"/>
            </a:xfrm>
            <a:custGeom>
              <a:avLst/>
              <a:gdLst>
                <a:gd name="T0" fmla="*/ 44 w 88"/>
                <a:gd name="T1" fmla="*/ 0 h 128"/>
                <a:gd name="T2" fmla="*/ 0 w 88"/>
                <a:gd name="T3" fmla="*/ 44 h 128"/>
                <a:gd name="T4" fmla="*/ 20 w 88"/>
                <a:gd name="T5" fmla="*/ 92 h 128"/>
                <a:gd name="T6" fmla="*/ 44 w 88"/>
                <a:gd name="T7" fmla="*/ 128 h 128"/>
                <a:gd name="T8" fmla="*/ 68 w 88"/>
                <a:gd name="T9" fmla="*/ 92 h 128"/>
                <a:gd name="T10" fmla="*/ 88 w 88"/>
                <a:gd name="T11" fmla="*/ 44 h 128"/>
                <a:gd name="T12" fmla="*/ 44 w 88"/>
                <a:gd name="T13" fmla="*/ 0 h 128"/>
                <a:gd name="T14" fmla="*/ 54 w 88"/>
                <a:gd name="T15" fmla="*/ 109 h 128"/>
                <a:gd name="T16" fmla="*/ 35 w 88"/>
                <a:gd name="T17" fmla="*/ 111 h 128"/>
                <a:gd name="T18" fmla="*/ 32 w 88"/>
                <a:gd name="T19" fmla="*/ 104 h 128"/>
                <a:gd name="T20" fmla="*/ 32 w 88"/>
                <a:gd name="T21" fmla="*/ 103 h 128"/>
                <a:gd name="T22" fmla="*/ 57 w 88"/>
                <a:gd name="T23" fmla="*/ 100 h 128"/>
                <a:gd name="T24" fmla="*/ 56 w 88"/>
                <a:gd name="T25" fmla="*/ 104 h 128"/>
                <a:gd name="T26" fmla="*/ 54 w 88"/>
                <a:gd name="T27" fmla="*/ 109 h 128"/>
                <a:gd name="T28" fmla="*/ 31 w 88"/>
                <a:gd name="T29" fmla="*/ 100 h 128"/>
                <a:gd name="T30" fmla="*/ 28 w 88"/>
                <a:gd name="T31" fmla="*/ 92 h 128"/>
                <a:gd name="T32" fmla="*/ 60 w 88"/>
                <a:gd name="T33" fmla="*/ 92 h 128"/>
                <a:gd name="T34" fmla="*/ 58 w 88"/>
                <a:gd name="T35" fmla="*/ 96 h 128"/>
                <a:gd name="T36" fmla="*/ 31 w 88"/>
                <a:gd name="T37" fmla="*/ 100 h 128"/>
                <a:gd name="T38" fmla="*/ 44 w 88"/>
                <a:gd name="T39" fmla="*/ 120 h 128"/>
                <a:gd name="T40" fmla="*/ 36 w 88"/>
                <a:gd name="T41" fmla="*/ 115 h 128"/>
                <a:gd name="T42" fmla="*/ 53 w 88"/>
                <a:gd name="T43" fmla="*/ 113 h 128"/>
                <a:gd name="T44" fmla="*/ 44 w 88"/>
                <a:gd name="T45" fmla="*/ 120 h 128"/>
                <a:gd name="T46" fmla="*/ 63 w 88"/>
                <a:gd name="T47" fmla="*/ 84 h 128"/>
                <a:gd name="T48" fmla="*/ 25 w 88"/>
                <a:gd name="T49" fmla="*/ 84 h 128"/>
                <a:gd name="T50" fmla="*/ 19 w 88"/>
                <a:gd name="T51" fmla="*/ 71 h 128"/>
                <a:gd name="T52" fmla="*/ 8 w 88"/>
                <a:gd name="T53" fmla="*/ 44 h 128"/>
                <a:gd name="T54" fmla="*/ 44 w 88"/>
                <a:gd name="T55" fmla="*/ 8 h 128"/>
                <a:gd name="T56" fmla="*/ 80 w 88"/>
                <a:gd name="T57" fmla="*/ 44 h 128"/>
                <a:gd name="T58" fmla="*/ 69 w 88"/>
                <a:gd name="T59" fmla="*/ 71 h 128"/>
                <a:gd name="T60" fmla="*/ 63 w 88"/>
                <a:gd name="T61" fmla="*/ 84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88" h="128">
                  <a:moveTo>
                    <a:pt x="44" y="0"/>
                  </a:moveTo>
                  <a:cubicBezTo>
                    <a:pt x="20" y="0"/>
                    <a:pt x="0" y="20"/>
                    <a:pt x="0" y="44"/>
                  </a:cubicBezTo>
                  <a:cubicBezTo>
                    <a:pt x="0" y="60"/>
                    <a:pt x="15" y="77"/>
                    <a:pt x="20" y="92"/>
                  </a:cubicBezTo>
                  <a:cubicBezTo>
                    <a:pt x="28" y="115"/>
                    <a:pt x="27" y="128"/>
                    <a:pt x="44" y="128"/>
                  </a:cubicBezTo>
                  <a:cubicBezTo>
                    <a:pt x="61" y="128"/>
                    <a:pt x="60" y="115"/>
                    <a:pt x="68" y="92"/>
                  </a:cubicBezTo>
                  <a:cubicBezTo>
                    <a:pt x="73" y="77"/>
                    <a:pt x="88" y="60"/>
                    <a:pt x="88" y="44"/>
                  </a:cubicBezTo>
                  <a:cubicBezTo>
                    <a:pt x="88" y="20"/>
                    <a:pt x="68" y="0"/>
                    <a:pt x="44" y="0"/>
                  </a:cubicBezTo>
                  <a:close/>
                  <a:moveTo>
                    <a:pt x="54" y="109"/>
                  </a:moveTo>
                  <a:cubicBezTo>
                    <a:pt x="35" y="111"/>
                    <a:pt x="35" y="111"/>
                    <a:pt x="35" y="111"/>
                  </a:cubicBezTo>
                  <a:cubicBezTo>
                    <a:pt x="34" y="109"/>
                    <a:pt x="33" y="107"/>
                    <a:pt x="32" y="104"/>
                  </a:cubicBezTo>
                  <a:cubicBezTo>
                    <a:pt x="32" y="104"/>
                    <a:pt x="32" y="104"/>
                    <a:pt x="32" y="103"/>
                  </a:cubicBezTo>
                  <a:cubicBezTo>
                    <a:pt x="57" y="100"/>
                    <a:pt x="57" y="100"/>
                    <a:pt x="57" y="100"/>
                  </a:cubicBezTo>
                  <a:cubicBezTo>
                    <a:pt x="57" y="102"/>
                    <a:pt x="56" y="103"/>
                    <a:pt x="56" y="104"/>
                  </a:cubicBezTo>
                  <a:cubicBezTo>
                    <a:pt x="55" y="106"/>
                    <a:pt x="55" y="107"/>
                    <a:pt x="54" y="109"/>
                  </a:cubicBezTo>
                  <a:close/>
                  <a:moveTo>
                    <a:pt x="31" y="100"/>
                  </a:moveTo>
                  <a:cubicBezTo>
                    <a:pt x="30" y="97"/>
                    <a:pt x="29" y="95"/>
                    <a:pt x="28" y="92"/>
                  </a:cubicBezTo>
                  <a:cubicBezTo>
                    <a:pt x="60" y="92"/>
                    <a:pt x="60" y="92"/>
                    <a:pt x="60" y="92"/>
                  </a:cubicBezTo>
                  <a:cubicBezTo>
                    <a:pt x="59" y="93"/>
                    <a:pt x="59" y="95"/>
                    <a:pt x="58" y="96"/>
                  </a:cubicBezTo>
                  <a:lnTo>
                    <a:pt x="31" y="100"/>
                  </a:lnTo>
                  <a:close/>
                  <a:moveTo>
                    <a:pt x="44" y="120"/>
                  </a:moveTo>
                  <a:cubicBezTo>
                    <a:pt x="40" y="120"/>
                    <a:pt x="38" y="120"/>
                    <a:pt x="36" y="115"/>
                  </a:cubicBezTo>
                  <a:cubicBezTo>
                    <a:pt x="53" y="113"/>
                    <a:pt x="53" y="113"/>
                    <a:pt x="53" y="113"/>
                  </a:cubicBezTo>
                  <a:cubicBezTo>
                    <a:pt x="51" y="119"/>
                    <a:pt x="49" y="120"/>
                    <a:pt x="44" y="120"/>
                  </a:cubicBezTo>
                  <a:close/>
                  <a:moveTo>
                    <a:pt x="63" y="84"/>
                  </a:moveTo>
                  <a:cubicBezTo>
                    <a:pt x="25" y="84"/>
                    <a:pt x="25" y="84"/>
                    <a:pt x="25" y="84"/>
                  </a:cubicBezTo>
                  <a:cubicBezTo>
                    <a:pt x="23" y="80"/>
                    <a:pt x="21" y="75"/>
                    <a:pt x="19" y="71"/>
                  </a:cubicBezTo>
                  <a:cubicBezTo>
                    <a:pt x="13" y="62"/>
                    <a:pt x="8" y="52"/>
                    <a:pt x="8" y="44"/>
                  </a:cubicBezTo>
                  <a:cubicBezTo>
                    <a:pt x="8" y="24"/>
                    <a:pt x="24" y="8"/>
                    <a:pt x="44" y="8"/>
                  </a:cubicBezTo>
                  <a:cubicBezTo>
                    <a:pt x="64" y="8"/>
                    <a:pt x="80" y="24"/>
                    <a:pt x="80" y="44"/>
                  </a:cubicBezTo>
                  <a:cubicBezTo>
                    <a:pt x="80" y="52"/>
                    <a:pt x="75" y="62"/>
                    <a:pt x="69" y="71"/>
                  </a:cubicBezTo>
                  <a:cubicBezTo>
                    <a:pt x="67" y="75"/>
                    <a:pt x="65" y="80"/>
                    <a:pt x="63"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0A0A0A"/>
                </a:solidFill>
              </a:endParaRPr>
            </a:p>
          </p:txBody>
        </p:sp>
        <p:sp>
          <p:nvSpPr>
            <p:cNvPr id="98" name="Freeform 17"/>
            <p:cNvSpPr>
              <a:spLocks/>
            </p:cNvSpPr>
            <p:nvPr/>
          </p:nvSpPr>
          <p:spPr bwMode="auto">
            <a:xfrm>
              <a:off x="73025" y="73025"/>
              <a:ext cx="101600" cy="100013"/>
            </a:xfrm>
            <a:custGeom>
              <a:avLst/>
              <a:gdLst>
                <a:gd name="T0" fmla="*/ 24 w 26"/>
                <a:gd name="T1" fmla="*/ 0 h 26"/>
                <a:gd name="T2" fmla="*/ 0 w 26"/>
                <a:gd name="T3" fmla="*/ 24 h 26"/>
                <a:gd name="T4" fmla="*/ 2 w 26"/>
                <a:gd name="T5" fmla="*/ 26 h 26"/>
                <a:gd name="T6" fmla="*/ 4 w 26"/>
                <a:gd name="T7" fmla="*/ 24 h 26"/>
                <a:gd name="T8" fmla="*/ 24 w 26"/>
                <a:gd name="T9" fmla="*/ 4 h 26"/>
                <a:gd name="T10" fmla="*/ 26 w 26"/>
                <a:gd name="T11" fmla="*/ 2 h 26"/>
                <a:gd name="T12" fmla="*/ 24 w 26"/>
                <a:gd name="T13" fmla="*/ 0 h 26"/>
              </a:gdLst>
              <a:ahLst/>
              <a:cxnLst>
                <a:cxn ang="0">
                  <a:pos x="T0" y="T1"/>
                </a:cxn>
                <a:cxn ang="0">
                  <a:pos x="T2" y="T3"/>
                </a:cxn>
                <a:cxn ang="0">
                  <a:pos x="T4" y="T5"/>
                </a:cxn>
                <a:cxn ang="0">
                  <a:pos x="T6" y="T7"/>
                </a:cxn>
                <a:cxn ang="0">
                  <a:pos x="T8" y="T9"/>
                </a:cxn>
                <a:cxn ang="0">
                  <a:pos x="T10" y="T11"/>
                </a:cxn>
                <a:cxn ang="0">
                  <a:pos x="T12" y="T13"/>
                </a:cxn>
              </a:cxnLst>
              <a:rect l="0" t="0" r="r" b="b"/>
              <a:pathLst>
                <a:path w="26" h="26">
                  <a:moveTo>
                    <a:pt x="24" y="0"/>
                  </a:moveTo>
                  <a:cubicBezTo>
                    <a:pt x="11" y="0"/>
                    <a:pt x="0" y="11"/>
                    <a:pt x="0" y="24"/>
                  </a:cubicBezTo>
                  <a:cubicBezTo>
                    <a:pt x="0" y="25"/>
                    <a:pt x="1" y="26"/>
                    <a:pt x="2" y="26"/>
                  </a:cubicBezTo>
                  <a:cubicBezTo>
                    <a:pt x="3" y="26"/>
                    <a:pt x="4" y="25"/>
                    <a:pt x="4" y="24"/>
                  </a:cubicBezTo>
                  <a:cubicBezTo>
                    <a:pt x="4" y="13"/>
                    <a:pt x="13" y="4"/>
                    <a:pt x="24" y="4"/>
                  </a:cubicBezTo>
                  <a:cubicBezTo>
                    <a:pt x="25" y="4"/>
                    <a:pt x="26" y="3"/>
                    <a:pt x="26" y="2"/>
                  </a:cubicBezTo>
                  <a:cubicBezTo>
                    <a:pt x="26" y="1"/>
                    <a:pt x="25" y="0"/>
                    <a:pt x="2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0A0A0A"/>
                </a:solidFill>
              </a:endParaRPr>
            </a:p>
          </p:txBody>
        </p:sp>
      </p:grpSp>
      <p:sp>
        <p:nvSpPr>
          <p:cNvPr id="102" name="Freeform 9"/>
          <p:cNvSpPr>
            <a:spLocks noEditPoints="1"/>
          </p:cNvSpPr>
          <p:nvPr/>
        </p:nvSpPr>
        <p:spPr bwMode="auto">
          <a:xfrm>
            <a:off x="4584332" y="1742048"/>
            <a:ext cx="745524" cy="745524"/>
          </a:xfrm>
          <a:custGeom>
            <a:avLst/>
            <a:gdLst>
              <a:gd name="T0" fmla="*/ 111 w 112"/>
              <a:gd name="T1" fmla="*/ 45 h 112"/>
              <a:gd name="T2" fmla="*/ 109 w 112"/>
              <a:gd name="T3" fmla="*/ 38 h 112"/>
              <a:gd name="T4" fmla="*/ 104 w 112"/>
              <a:gd name="T5" fmla="*/ 35 h 112"/>
              <a:gd name="T6" fmla="*/ 104 w 112"/>
              <a:gd name="T7" fmla="*/ 35 h 112"/>
              <a:gd name="T8" fmla="*/ 56 w 112"/>
              <a:gd name="T9" fmla="*/ 4 h 112"/>
              <a:gd name="T10" fmla="*/ 50 w 112"/>
              <a:gd name="T11" fmla="*/ 4 h 112"/>
              <a:gd name="T12" fmla="*/ 50 w 112"/>
              <a:gd name="T13" fmla="*/ 3 h 112"/>
              <a:gd name="T14" fmla="*/ 45 w 112"/>
              <a:gd name="T15" fmla="*/ 1 h 112"/>
              <a:gd name="T16" fmla="*/ 38 w 112"/>
              <a:gd name="T17" fmla="*/ 3 h 112"/>
              <a:gd name="T18" fmla="*/ 35 w 112"/>
              <a:gd name="T19" fmla="*/ 8 h 112"/>
              <a:gd name="T20" fmla="*/ 35 w 112"/>
              <a:gd name="T21" fmla="*/ 8 h 112"/>
              <a:gd name="T22" fmla="*/ 4 w 112"/>
              <a:gd name="T23" fmla="*/ 56 h 112"/>
              <a:gd name="T24" fmla="*/ 4 w 112"/>
              <a:gd name="T25" fmla="*/ 62 h 112"/>
              <a:gd name="T26" fmla="*/ 3 w 112"/>
              <a:gd name="T27" fmla="*/ 62 h 112"/>
              <a:gd name="T28" fmla="*/ 1 w 112"/>
              <a:gd name="T29" fmla="*/ 67 h 112"/>
              <a:gd name="T30" fmla="*/ 3 w 112"/>
              <a:gd name="T31" fmla="*/ 74 h 112"/>
              <a:gd name="T32" fmla="*/ 8 w 112"/>
              <a:gd name="T33" fmla="*/ 77 h 112"/>
              <a:gd name="T34" fmla="*/ 8 w 112"/>
              <a:gd name="T35" fmla="*/ 77 h 112"/>
              <a:gd name="T36" fmla="*/ 56 w 112"/>
              <a:gd name="T37" fmla="*/ 108 h 112"/>
              <a:gd name="T38" fmla="*/ 62 w 112"/>
              <a:gd name="T39" fmla="*/ 108 h 112"/>
              <a:gd name="T40" fmla="*/ 62 w 112"/>
              <a:gd name="T41" fmla="*/ 109 h 112"/>
              <a:gd name="T42" fmla="*/ 67 w 112"/>
              <a:gd name="T43" fmla="*/ 111 h 112"/>
              <a:gd name="T44" fmla="*/ 74 w 112"/>
              <a:gd name="T45" fmla="*/ 109 h 112"/>
              <a:gd name="T46" fmla="*/ 77 w 112"/>
              <a:gd name="T47" fmla="*/ 104 h 112"/>
              <a:gd name="T48" fmla="*/ 77 w 112"/>
              <a:gd name="T49" fmla="*/ 104 h 112"/>
              <a:gd name="T50" fmla="*/ 108 w 112"/>
              <a:gd name="T51" fmla="*/ 56 h 112"/>
              <a:gd name="T52" fmla="*/ 108 w 112"/>
              <a:gd name="T53" fmla="*/ 50 h 112"/>
              <a:gd name="T54" fmla="*/ 109 w 112"/>
              <a:gd name="T55" fmla="*/ 50 h 112"/>
              <a:gd name="T56" fmla="*/ 111 w 112"/>
              <a:gd name="T57" fmla="*/ 45 h 112"/>
              <a:gd name="T58" fmla="*/ 56 w 112"/>
              <a:gd name="T59" fmla="*/ 12 h 112"/>
              <a:gd name="T60" fmla="*/ 96 w 112"/>
              <a:gd name="T61" fmla="*/ 37 h 112"/>
              <a:gd name="T62" fmla="*/ 76 w 112"/>
              <a:gd name="T63" fmla="*/ 42 h 112"/>
              <a:gd name="T64" fmla="*/ 58 w 112"/>
              <a:gd name="T65" fmla="*/ 32 h 112"/>
              <a:gd name="T66" fmla="*/ 53 w 112"/>
              <a:gd name="T67" fmla="*/ 12 h 112"/>
              <a:gd name="T68" fmla="*/ 56 w 112"/>
              <a:gd name="T69" fmla="*/ 12 h 112"/>
              <a:gd name="T70" fmla="*/ 72 w 112"/>
              <a:gd name="T71" fmla="*/ 56 h 112"/>
              <a:gd name="T72" fmla="*/ 56 w 112"/>
              <a:gd name="T73" fmla="*/ 72 h 112"/>
              <a:gd name="T74" fmla="*/ 40 w 112"/>
              <a:gd name="T75" fmla="*/ 56 h 112"/>
              <a:gd name="T76" fmla="*/ 52 w 112"/>
              <a:gd name="T77" fmla="*/ 40 h 112"/>
              <a:gd name="T78" fmla="*/ 53 w 112"/>
              <a:gd name="T79" fmla="*/ 40 h 112"/>
              <a:gd name="T80" fmla="*/ 56 w 112"/>
              <a:gd name="T81" fmla="*/ 40 h 112"/>
              <a:gd name="T82" fmla="*/ 72 w 112"/>
              <a:gd name="T83" fmla="*/ 53 h 112"/>
              <a:gd name="T84" fmla="*/ 72 w 112"/>
              <a:gd name="T85" fmla="*/ 53 h 112"/>
              <a:gd name="T86" fmla="*/ 72 w 112"/>
              <a:gd name="T87" fmla="*/ 56 h 112"/>
              <a:gd name="T88" fmla="*/ 12 w 112"/>
              <a:gd name="T89" fmla="*/ 56 h 112"/>
              <a:gd name="T90" fmla="*/ 37 w 112"/>
              <a:gd name="T91" fmla="*/ 16 h 112"/>
              <a:gd name="T92" fmla="*/ 42 w 112"/>
              <a:gd name="T93" fmla="*/ 36 h 112"/>
              <a:gd name="T94" fmla="*/ 32 w 112"/>
              <a:gd name="T95" fmla="*/ 54 h 112"/>
              <a:gd name="T96" fmla="*/ 12 w 112"/>
              <a:gd name="T97" fmla="*/ 60 h 112"/>
              <a:gd name="T98" fmla="*/ 12 w 112"/>
              <a:gd name="T99" fmla="*/ 56 h 112"/>
              <a:gd name="T100" fmla="*/ 56 w 112"/>
              <a:gd name="T101" fmla="*/ 100 h 112"/>
              <a:gd name="T102" fmla="*/ 16 w 112"/>
              <a:gd name="T103" fmla="*/ 75 h 112"/>
              <a:gd name="T104" fmla="*/ 36 w 112"/>
              <a:gd name="T105" fmla="*/ 70 h 112"/>
              <a:gd name="T106" fmla="*/ 54 w 112"/>
              <a:gd name="T107" fmla="*/ 80 h 112"/>
              <a:gd name="T108" fmla="*/ 60 w 112"/>
              <a:gd name="T109" fmla="*/ 100 h 112"/>
              <a:gd name="T110" fmla="*/ 56 w 112"/>
              <a:gd name="T111" fmla="*/ 100 h 112"/>
              <a:gd name="T112" fmla="*/ 100 w 112"/>
              <a:gd name="T113" fmla="*/ 56 h 112"/>
              <a:gd name="T114" fmla="*/ 75 w 112"/>
              <a:gd name="T115" fmla="*/ 96 h 112"/>
              <a:gd name="T116" fmla="*/ 70 w 112"/>
              <a:gd name="T117" fmla="*/ 76 h 112"/>
              <a:gd name="T118" fmla="*/ 80 w 112"/>
              <a:gd name="T119" fmla="*/ 58 h 112"/>
              <a:gd name="T120" fmla="*/ 100 w 112"/>
              <a:gd name="T121" fmla="*/ 53 h 112"/>
              <a:gd name="T122" fmla="*/ 100 w 112"/>
              <a:gd name="T123" fmla="*/ 56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2" h="112">
                <a:moveTo>
                  <a:pt x="111" y="45"/>
                </a:moveTo>
                <a:cubicBezTo>
                  <a:pt x="109" y="38"/>
                  <a:pt x="109" y="38"/>
                  <a:pt x="109" y="38"/>
                </a:cubicBezTo>
                <a:cubicBezTo>
                  <a:pt x="109" y="36"/>
                  <a:pt x="106" y="34"/>
                  <a:pt x="104" y="35"/>
                </a:cubicBezTo>
                <a:cubicBezTo>
                  <a:pt x="104" y="35"/>
                  <a:pt x="104" y="35"/>
                  <a:pt x="104" y="35"/>
                </a:cubicBezTo>
                <a:cubicBezTo>
                  <a:pt x="95" y="17"/>
                  <a:pt x="77" y="4"/>
                  <a:pt x="56" y="4"/>
                </a:cubicBezTo>
                <a:cubicBezTo>
                  <a:pt x="54" y="4"/>
                  <a:pt x="52" y="4"/>
                  <a:pt x="50" y="4"/>
                </a:cubicBezTo>
                <a:cubicBezTo>
                  <a:pt x="50" y="3"/>
                  <a:pt x="50" y="3"/>
                  <a:pt x="50" y="3"/>
                </a:cubicBezTo>
                <a:cubicBezTo>
                  <a:pt x="50" y="1"/>
                  <a:pt x="48" y="0"/>
                  <a:pt x="45" y="1"/>
                </a:cubicBezTo>
                <a:cubicBezTo>
                  <a:pt x="38" y="3"/>
                  <a:pt x="38" y="3"/>
                  <a:pt x="38" y="3"/>
                </a:cubicBezTo>
                <a:cubicBezTo>
                  <a:pt x="36" y="3"/>
                  <a:pt x="34" y="6"/>
                  <a:pt x="35" y="8"/>
                </a:cubicBezTo>
                <a:cubicBezTo>
                  <a:pt x="35" y="8"/>
                  <a:pt x="35" y="8"/>
                  <a:pt x="35" y="8"/>
                </a:cubicBezTo>
                <a:cubicBezTo>
                  <a:pt x="17" y="17"/>
                  <a:pt x="4" y="35"/>
                  <a:pt x="4" y="56"/>
                </a:cubicBezTo>
                <a:cubicBezTo>
                  <a:pt x="4" y="58"/>
                  <a:pt x="4" y="60"/>
                  <a:pt x="4" y="62"/>
                </a:cubicBezTo>
                <a:cubicBezTo>
                  <a:pt x="3" y="62"/>
                  <a:pt x="3" y="62"/>
                  <a:pt x="3" y="62"/>
                </a:cubicBezTo>
                <a:cubicBezTo>
                  <a:pt x="1" y="62"/>
                  <a:pt x="0" y="65"/>
                  <a:pt x="1" y="67"/>
                </a:cubicBezTo>
                <a:cubicBezTo>
                  <a:pt x="3" y="74"/>
                  <a:pt x="3" y="74"/>
                  <a:pt x="3" y="74"/>
                </a:cubicBezTo>
                <a:cubicBezTo>
                  <a:pt x="3" y="76"/>
                  <a:pt x="6" y="78"/>
                  <a:pt x="8" y="77"/>
                </a:cubicBezTo>
                <a:cubicBezTo>
                  <a:pt x="8" y="77"/>
                  <a:pt x="8" y="77"/>
                  <a:pt x="8" y="77"/>
                </a:cubicBezTo>
                <a:cubicBezTo>
                  <a:pt x="17" y="95"/>
                  <a:pt x="35" y="108"/>
                  <a:pt x="56" y="108"/>
                </a:cubicBezTo>
                <a:cubicBezTo>
                  <a:pt x="58" y="108"/>
                  <a:pt x="60" y="108"/>
                  <a:pt x="62" y="108"/>
                </a:cubicBezTo>
                <a:cubicBezTo>
                  <a:pt x="62" y="109"/>
                  <a:pt x="62" y="109"/>
                  <a:pt x="62" y="109"/>
                </a:cubicBezTo>
                <a:cubicBezTo>
                  <a:pt x="62" y="111"/>
                  <a:pt x="65" y="112"/>
                  <a:pt x="67" y="111"/>
                </a:cubicBezTo>
                <a:cubicBezTo>
                  <a:pt x="74" y="109"/>
                  <a:pt x="74" y="109"/>
                  <a:pt x="74" y="109"/>
                </a:cubicBezTo>
                <a:cubicBezTo>
                  <a:pt x="77" y="109"/>
                  <a:pt x="78" y="106"/>
                  <a:pt x="77" y="104"/>
                </a:cubicBezTo>
                <a:cubicBezTo>
                  <a:pt x="77" y="104"/>
                  <a:pt x="77" y="104"/>
                  <a:pt x="77" y="104"/>
                </a:cubicBezTo>
                <a:cubicBezTo>
                  <a:pt x="95" y="95"/>
                  <a:pt x="108" y="77"/>
                  <a:pt x="108" y="56"/>
                </a:cubicBezTo>
                <a:cubicBezTo>
                  <a:pt x="108" y="54"/>
                  <a:pt x="108" y="52"/>
                  <a:pt x="108" y="50"/>
                </a:cubicBezTo>
                <a:cubicBezTo>
                  <a:pt x="109" y="50"/>
                  <a:pt x="109" y="50"/>
                  <a:pt x="109" y="50"/>
                </a:cubicBezTo>
                <a:cubicBezTo>
                  <a:pt x="111" y="50"/>
                  <a:pt x="112" y="48"/>
                  <a:pt x="111" y="45"/>
                </a:cubicBezTo>
                <a:close/>
                <a:moveTo>
                  <a:pt x="56" y="12"/>
                </a:moveTo>
                <a:cubicBezTo>
                  <a:pt x="74" y="12"/>
                  <a:pt x="89" y="22"/>
                  <a:pt x="96" y="37"/>
                </a:cubicBezTo>
                <a:cubicBezTo>
                  <a:pt x="76" y="42"/>
                  <a:pt x="76" y="42"/>
                  <a:pt x="76" y="42"/>
                </a:cubicBezTo>
                <a:cubicBezTo>
                  <a:pt x="72" y="37"/>
                  <a:pt x="65" y="33"/>
                  <a:pt x="58" y="32"/>
                </a:cubicBezTo>
                <a:cubicBezTo>
                  <a:pt x="53" y="12"/>
                  <a:pt x="53" y="12"/>
                  <a:pt x="53" y="12"/>
                </a:cubicBezTo>
                <a:cubicBezTo>
                  <a:pt x="54" y="12"/>
                  <a:pt x="55" y="12"/>
                  <a:pt x="56" y="12"/>
                </a:cubicBezTo>
                <a:close/>
                <a:moveTo>
                  <a:pt x="72" y="56"/>
                </a:moveTo>
                <a:cubicBezTo>
                  <a:pt x="72" y="65"/>
                  <a:pt x="65" y="72"/>
                  <a:pt x="56" y="72"/>
                </a:cubicBezTo>
                <a:cubicBezTo>
                  <a:pt x="47" y="72"/>
                  <a:pt x="40" y="65"/>
                  <a:pt x="40" y="56"/>
                </a:cubicBezTo>
                <a:cubicBezTo>
                  <a:pt x="40" y="48"/>
                  <a:pt x="45" y="42"/>
                  <a:pt x="52" y="40"/>
                </a:cubicBezTo>
                <a:cubicBezTo>
                  <a:pt x="53" y="40"/>
                  <a:pt x="53" y="40"/>
                  <a:pt x="53" y="40"/>
                </a:cubicBezTo>
                <a:cubicBezTo>
                  <a:pt x="54" y="40"/>
                  <a:pt x="55" y="40"/>
                  <a:pt x="56" y="40"/>
                </a:cubicBezTo>
                <a:cubicBezTo>
                  <a:pt x="64" y="40"/>
                  <a:pt x="70" y="45"/>
                  <a:pt x="72" y="53"/>
                </a:cubicBezTo>
                <a:cubicBezTo>
                  <a:pt x="72" y="53"/>
                  <a:pt x="72" y="53"/>
                  <a:pt x="72" y="53"/>
                </a:cubicBezTo>
                <a:cubicBezTo>
                  <a:pt x="72" y="54"/>
                  <a:pt x="72" y="55"/>
                  <a:pt x="72" y="56"/>
                </a:cubicBezTo>
                <a:close/>
                <a:moveTo>
                  <a:pt x="12" y="56"/>
                </a:moveTo>
                <a:cubicBezTo>
                  <a:pt x="12" y="38"/>
                  <a:pt x="22" y="23"/>
                  <a:pt x="37" y="16"/>
                </a:cubicBezTo>
                <a:cubicBezTo>
                  <a:pt x="42" y="36"/>
                  <a:pt x="42" y="36"/>
                  <a:pt x="42" y="36"/>
                </a:cubicBezTo>
                <a:cubicBezTo>
                  <a:pt x="37" y="40"/>
                  <a:pt x="33" y="47"/>
                  <a:pt x="32" y="54"/>
                </a:cubicBezTo>
                <a:cubicBezTo>
                  <a:pt x="12" y="60"/>
                  <a:pt x="12" y="60"/>
                  <a:pt x="12" y="60"/>
                </a:cubicBezTo>
                <a:cubicBezTo>
                  <a:pt x="12" y="58"/>
                  <a:pt x="12" y="57"/>
                  <a:pt x="12" y="56"/>
                </a:cubicBezTo>
                <a:close/>
                <a:moveTo>
                  <a:pt x="56" y="100"/>
                </a:moveTo>
                <a:cubicBezTo>
                  <a:pt x="38" y="100"/>
                  <a:pt x="23" y="90"/>
                  <a:pt x="16" y="75"/>
                </a:cubicBezTo>
                <a:cubicBezTo>
                  <a:pt x="36" y="70"/>
                  <a:pt x="36" y="70"/>
                  <a:pt x="36" y="70"/>
                </a:cubicBezTo>
                <a:cubicBezTo>
                  <a:pt x="40" y="75"/>
                  <a:pt x="47" y="79"/>
                  <a:pt x="54" y="80"/>
                </a:cubicBezTo>
                <a:cubicBezTo>
                  <a:pt x="60" y="100"/>
                  <a:pt x="60" y="100"/>
                  <a:pt x="60" y="100"/>
                </a:cubicBezTo>
                <a:cubicBezTo>
                  <a:pt x="58" y="100"/>
                  <a:pt x="57" y="100"/>
                  <a:pt x="56" y="100"/>
                </a:cubicBezTo>
                <a:close/>
                <a:moveTo>
                  <a:pt x="100" y="56"/>
                </a:moveTo>
                <a:cubicBezTo>
                  <a:pt x="100" y="74"/>
                  <a:pt x="90" y="89"/>
                  <a:pt x="75" y="96"/>
                </a:cubicBezTo>
                <a:cubicBezTo>
                  <a:pt x="70" y="76"/>
                  <a:pt x="70" y="76"/>
                  <a:pt x="70" y="76"/>
                </a:cubicBezTo>
                <a:cubicBezTo>
                  <a:pt x="75" y="72"/>
                  <a:pt x="79" y="65"/>
                  <a:pt x="80" y="58"/>
                </a:cubicBezTo>
                <a:cubicBezTo>
                  <a:pt x="100" y="53"/>
                  <a:pt x="100" y="53"/>
                  <a:pt x="100" y="53"/>
                </a:cubicBezTo>
                <a:cubicBezTo>
                  <a:pt x="100" y="54"/>
                  <a:pt x="100" y="55"/>
                  <a:pt x="100" y="5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id-ID">
              <a:solidFill>
                <a:srgbClr val="0A0A0A"/>
              </a:solidFill>
            </a:endParaRPr>
          </a:p>
        </p:txBody>
      </p:sp>
      <p:grpSp>
        <p:nvGrpSpPr>
          <p:cNvPr id="116" name="Group 115"/>
          <p:cNvGrpSpPr/>
          <p:nvPr/>
        </p:nvGrpSpPr>
        <p:grpSpPr>
          <a:xfrm>
            <a:off x="7357755" y="1838348"/>
            <a:ext cx="595312" cy="658812"/>
            <a:chOff x="7154863" y="2611438"/>
            <a:chExt cx="595312" cy="658812"/>
          </a:xfrm>
          <a:solidFill>
            <a:schemeClr val="accent1"/>
          </a:solidFill>
        </p:grpSpPr>
        <p:sp>
          <p:nvSpPr>
            <p:cNvPr id="110" name="Freeform 13"/>
            <p:cNvSpPr>
              <a:spLocks/>
            </p:cNvSpPr>
            <p:nvPr/>
          </p:nvSpPr>
          <p:spPr bwMode="auto">
            <a:xfrm>
              <a:off x="7435850" y="2917825"/>
              <a:ext cx="33337" cy="96837"/>
            </a:xfrm>
            <a:custGeom>
              <a:avLst/>
              <a:gdLst>
                <a:gd name="T0" fmla="*/ 3 w 6"/>
                <a:gd name="T1" fmla="*/ 17 h 17"/>
                <a:gd name="T2" fmla="*/ 6 w 6"/>
                <a:gd name="T3" fmla="*/ 14 h 17"/>
                <a:gd name="T4" fmla="*/ 5 w 6"/>
                <a:gd name="T5" fmla="*/ 2 h 17"/>
                <a:gd name="T6" fmla="*/ 3 w 6"/>
                <a:gd name="T7" fmla="*/ 0 h 17"/>
                <a:gd name="T8" fmla="*/ 0 w 6"/>
                <a:gd name="T9" fmla="*/ 2 h 17"/>
                <a:gd name="T10" fmla="*/ 0 w 6"/>
                <a:gd name="T11" fmla="*/ 14 h 17"/>
                <a:gd name="T12" fmla="*/ 0 w 6"/>
                <a:gd name="T13" fmla="*/ 14 h 17"/>
                <a:gd name="T14" fmla="*/ 3 w 6"/>
                <a:gd name="T15" fmla="*/ 17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 h="17">
                  <a:moveTo>
                    <a:pt x="3" y="17"/>
                  </a:moveTo>
                  <a:cubicBezTo>
                    <a:pt x="5" y="17"/>
                    <a:pt x="6" y="16"/>
                    <a:pt x="6" y="14"/>
                  </a:cubicBezTo>
                  <a:cubicBezTo>
                    <a:pt x="5" y="2"/>
                    <a:pt x="5" y="2"/>
                    <a:pt x="5" y="2"/>
                  </a:cubicBezTo>
                  <a:cubicBezTo>
                    <a:pt x="5" y="1"/>
                    <a:pt x="4" y="0"/>
                    <a:pt x="3" y="0"/>
                  </a:cubicBezTo>
                  <a:cubicBezTo>
                    <a:pt x="2" y="0"/>
                    <a:pt x="1" y="1"/>
                    <a:pt x="0" y="2"/>
                  </a:cubicBezTo>
                  <a:cubicBezTo>
                    <a:pt x="0" y="14"/>
                    <a:pt x="0" y="14"/>
                    <a:pt x="0" y="14"/>
                  </a:cubicBezTo>
                  <a:cubicBezTo>
                    <a:pt x="0" y="14"/>
                    <a:pt x="0" y="14"/>
                    <a:pt x="0" y="14"/>
                  </a:cubicBezTo>
                  <a:cubicBezTo>
                    <a:pt x="0" y="16"/>
                    <a:pt x="1" y="17"/>
                    <a:pt x="3"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0A0A0A"/>
                </a:solidFill>
              </a:endParaRPr>
            </a:p>
          </p:txBody>
        </p:sp>
        <p:sp>
          <p:nvSpPr>
            <p:cNvPr id="111" name="Freeform 14"/>
            <p:cNvSpPr>
              <a:spLocks/>
            </p:cNvSpPr>
            <p:nvPr/>
          </p:nvSpPr>
          <p:spPr bwMode="auto">
            <a:xfrm>
              <a:off x="7429500" y="3094038"/>
              <a:ext cx="46037" cy="131762"/>
            </a:xfrm>
            <a:custGeom>
              <a:avLst/>
              <a:gdLst>
                <a:gd name="T0" fmla="*/ 4 w 8"/>
                <a:gd name="T1" fmla="*/ 0 h 23"/>
                <a:gd name="T2" fmla="*/ 1 w 8"/>
                <a:gd name="T3" fmla="*/ 3 h 23"/>
                <a:gd name="T4" fmla="*/ 0 w 8"/>
                <a:gd name="T5" fmla="*/ 19 h 23"/>
                <a:gd name="T6" fmla="*/ 0 w 8"/>
                <a:gd name="T7" fmla="*/ 19 h 23"/>
                <a:gd name="T8" fmla="*/ 4 w 8"/>
                <a:gd name="T9" fmla="*/ 23 h 23"/>
                <a:gd name="T10" fmla="*/ 8 w 8"/>
                <a:gd name="T11" fmla="*/ 19 h 23"/>
                <a:gd name="T12" fmla="*/ 7 w 8"/>
                <a:gd name="T13" fmla="*/ 3 h 23"/>
                <a:gd name="T14" fmla="*/ 4 w 8"/>
                <a:gd name="T15" fmla="*/ 0 h 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 h="23">
                  <a:moveTo>
                    <a:pt x="4" y="0"/>
                  </a:moveTo>
                  <a:cubicBezTo>
                    <a:pt x="2" y="0"/>
                    <a:pt x="1" y="1"/>
                    <a:pt x="1" y="3"/>
                  </a:cubicBezTo>
                  <a:cubicBezTo>
                    <a:pt x="0" y="19"/>
                    <a:pt x="0" y="19"/>
                    <a:pt x="0" y="19"/>
                  </a:cubicBezTo>
                  <a:cubicBezTo>
                    <a:pt x="0" y="19"/>
                    <a:pt x="0" y="19"/>
                    <a:pt x="0" y="19"/>
                  </a:cubicBezTo>
                  <a:cubicBezTo>
                    <a:pt x="0" y="22"/>
                    <a:pt x="2" y="23"/>
                    <a:pt x="4" y="23"/>
                  </a:cubicBezTo>
                  <a:cubicBezTo>
                    <a:pt x="6" y="23"/>
                    <a:pt x="8" y="21"/>
                    <a:pt x="8" y="19"/>
                  </a:cubicBezTo>
                  <a:cubicBezTo>
                    <a:pt x="7" y="3"/>
                    <a:pt x="7" y="3"/>
                    <a:pt x="7" y="3"/>
                  </a:cubicBezTo>
                  <a:cubicBezTo>
                    <a:pt x="7" y="1"/>
                    <a:pt x="6" y="0"/>
                    <a:pt x="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0A0A0A"/>
                </a:solidFill>
              </a:endParaRPr>
            </a:p>
          </p:txBody>
        </p:sp>
        <p:sp>
          <p:nvSpPr>
            <p:cNvPr id="112" name="Freeform 15"/>
            <p:cNvSpPr>
              <a:spLocks/>
            </p:cNvSpPr>
            <p:nvPr/>
          </p:nvSpPr>
          <p:spPr bwMode="auto">
            <a:xfrm>
              <a:off x="7440613" y="2781300"/>
              <a:ext cx="23812" cy="74612"/>
            </a:xfrm>
            <a:custGeom>
              <a:avLst/>
              <a:gdLst>
                <a:gd name="T0" fmla="*/ 2 w 4"/>
                <a:gd name="T1" fmla="*/ 13 h 13"/>
                <a:gd name="T2" fmla="*/ 4 w 4"/>
                <a:gd name="T3" fmla="*/ 10 h 13"/>
                <a:gd name="T4" fmla="*/ 4 w 4"/>
                <a:gd name="T5" fmla="*/ 2 h 13"/>
                <a:gd name="T6" fmla="*/ 2 w 4"/>
                <a:gd name="T7" fmla="*/ 0 h 13"/>
                <a:gd name="T8" fmla="*/ 0 w 4"/>
                <a:gd name="T9" fmla="*/ 2 h 13"/>
                <a:gd name="T10" fmla="*/ 0 w 4"/>
                <a:gd name="T11" fmla="*/ 10 h 13"/>
                <a:gd name="T12" fmla="*/ 0 w 4"/>
                <a:gd name="T13" fmla="*/ 10 h 13"/>
                <a:gd name="T14" fmla="*/ 2 w 4"/>
                <a:gd name="T15" fmla="*/ 13 h 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13">
                  <a:moveTo>
                    <a:pt x="2" y="13"/>
                  </a:moveTo>
                  <a:cubicBezTo>
                    <a:pt x="3" y="12"/>
                    <a:pt x="4" y="11"/>
                    <a:pt x="4" y="10"/>
                  </a:cubicBezTo>
                  <a:cubicBezTo>
                    <a:pt x="4" y="2"/>
                    <a:pt x="4" y="2"/>
                    <a:pt x="4" y="2"/>
                  </a:cubicBezTo>
                  <a:cubicBezTo>
                    <a:pt x="4" y="1"/>
                    <a:pt x="3" y="0"/>
                    <a:pt x="2" y="0"/>
                  </a:cubicBezTo>
                  <a:cubicBezTo>
                    <a:pt x="1" y="0"/>
                    <a:pt x="0" y="1"/>
                    <a:pt x="0" y="2"/>
                  </a:cubicBezTo>
                  <a:cubicBezTo>
                    <a:pt x="0" y="10"/>
                    <a:pt x="0" y="10"/>
                    <a:pt x="0" y="10"/>
                  </a:cubicBezTo>
                  <a:cubicBezTo>
                    <a:pt x="0" y="10"/>
                    <a:pt x="0" y="10"/>
                    <a:pt x="0" y="10"/>
                  </a:cubicBezTo>
                  <a:cubicBezTo>
                    <a:pt x="0" y="12"/>
                    <a:pt x="1" y="13"/>
                    <a:pt x="2"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0A0A0A"/>
                </a:solidFill>
              </a:endParaRPr>
            </a:p>
          </p:txBody>
        </p:sp>
        <p:sp>
          <p:nvSpPr>
            <p:cNvPr id="113" name="Freeform 16"/>
            <p:cNvSpPr>
              <a:spLocks/>
            </p:cNvSpPr>
            <p:nvPr/>
          </p:nvSpPr>
          <p:spPr bwMode="auto">
            <a:xfrm>
              <a:off x="7446963" y="2673350"/>
              <a:ext cx="11112" cy="34925"/>
            </a:xfrm>
            <a:custGeom>
              <a:avLst/>
              <a:gdLst>
                <a:gd name="T0" fmla="*/ 1 w 2"/>
                <a:gd name="T1" fmla="*/ 6 h 6"/>
                <a:gd name="T2" fmla="*/ 2 w 2"/>
                <a:gd name="T3" fmla="*/ 5 h 6"/>
                <a:gd name="T4" fmla="*/ 2 w 2"/>
                <a:gd name="T5" fmla="*/ 1 h 6"/>
                <a:gd name="T6" fmla="*/ 1 w 2"/>
                <a:gd name="T7" fmla="*/ 0 h 6"/>
                <a:gd name="T8" fmla="*/ 0 w 2"/>
                <a:gd name="T9" fmla="*/ 1 h 6"/>
                <a:gd name="T10" fmla="*/ 0 w 2"/>
                <a:gd name="T11" fmla="*/ 5 h 6"/>
                <a:gd name="T12" fmla="*/ 0 w 2"/>
                <a:gd name="T13" fmla="*/ 5 h 6"/>
                <a:gd name="T14" fmla="*/ 1 w 2"/>
                <a:gd name="T15" fmla="*/ 6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 h="6">
                  <a:moveTo>
                    <a:pt x="1" y="6"/>
                  </a:moveTo>
                  <a:cubicBezTo>
                    <a:pt x="2" y="6"/>
                    <a:pt x="2" y="6"/>
                    <a:pt x="2" y="5"/>
                  </a:cubicBezTo>
                  <a:cubicBezTo>
                    <a:pt x="2" y="1"/>
                    <a:pt x="2" y="1"/>
                    <a:pt x="2" y="1"/>
                  </a:cubicBezTo>
                  <a:cubicBezTo>
                    <a:pt x="2" y="0"/>
                    <a:pt x="2" y="0"/>
                    <a:pt x="1" y="0"/>
                  </a:cubicBezTo>
                  <a:cubicBezTo>
                    <a:pt x="0" y="0"/>
                    <a:pt x="0" y="0"/>
                    <a:pt x="0" y="1"/>
                  </a:cubicBezTo>
                  <a:cubicBezTo>
                    <a:pt x="0" y="5"/>
                    <a:pt x="0" y="5"/>
                    <a:pt x="0" y="5"/>
                  </a:cubicBezTo>
                  <a:cubicBezTo>
                    <a:pt x="0" y="5"/>
                    <a:pt x="0" y="5"/>
                    <a:pt x="0" y="5"/>
                  </a:cubicBezTo>
                  <a:cubicBezTo>
                    <a:pt x="0" y="6"/>
                    <a:pt x="0" y="6"/>
                    <a:pt x="1"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0A0A0A"/>
                </a:solidFill>
              </a:endParaRPr>
            </a:p>
          </p:txBody>
        </p:sp>
        <p:sp>
          <p:nvSpPr>
            <p:cNvPr id="114" name="Freeform 17"/>
            <p:cNvSpPr>
              <a:spLocks/>
            </p:cNvSpPr>
            <p:nvPr/>
          </p:nvSpPr>
          <p:spPr bwMode="auto">
            <a:xfrm>
              <a:off x="7589838" y="2611438"/>
              <a:ext cx="160337" cy="658812"/>
            </a:xfrm>
            <a:custGeom>
              <a:avLst/>
              <a:gdLst>
                <a:gd name="T0" fmla="*/ 14 w 101"/>
                <a:gd name="T1" fmla="*/ 0 h 415"/>
                <a:gd name="T2" fmla="*/ 0 w 101"/>
                <a:gd name="T3" fmla="*/ 0 h 415"/>
                <a:gd name="T4" fmla="*/ 72 w 101"/>
                <a:gd name="T5" fmla="*/ 415 h 415"/>
                <a:gd name="T6" fmla="*/ 101 w 101"/>
                <a:gd name="T7" fmla="*/ 415 h 415"/>
                <a:gd name="T8" fmla="*/ 14 w 101"/>
                <a:gd name="T9" fmla="*/ 0 h 415"/>
              </a:gdLst>
              <a:ahLst/>
              <a:cxnLst>
                <a:cxn ang="0">
                  <a:pos x="T0" y="T1"/>
                </a:cxn>
                <a:cxn ang="0">
                  <a:pos x="T2" y="T3"/>
                </a:cxn>
                <a:cxn ang="0">
                  <a:pos x="T4" y="T5"/>
                </a:cxn>
                <a:cxn ang="0">
                  <a:pos x="T6" y="T7"/>
                </a:cxn>
                <a:cxn ang="0">
                  <a:pos x="T8" y="T9"/>
                </a:cxn>
              </a:cxnLst>
              <a:rect l="0" t="0" r="r" b="b"/>
              <a:pathLst>
                <a:path w="101" h="415">
                  <a:moveTo>
                    <a:pt x="14" y="0"/>
                  </a:moveTo>
                  <a:lnTo>
                    <a:pt x="0" y="0"/>
                  </a:lnTo>
                  <a:lnTo>
                    <a:pt x="72" y="415"/>
                  </a:lnTo>
                  <a:lnTo>
                    <a:pt x="101" y="415"/>
                  </a:lnTo>
                  <a:lnTo>
                    <a:pt x="1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0A0A0A"/>
                </a:solidFill>
              </a:endParaRPr>
            </a:p>
          </p:txBody>
        </p:sp>
        <p:sp>
          <p:nvSpPr>
            <p:cNvPr id="115" name="Freeform 18"/>
            <p:cNvSpPr>
              <a:spLocks/>
            </p:cNvSpPr>
            <p:nvPr/>
          </p:nvSpPr>
          <p:spPr bwMode="auto">
            <a:xfrm>
              <a:off x="7154863" y="2611438"/>
              <a:ext cx="160337" cy="658812"/>
            </a:xfrm>
            <a:custGeom>
              <a:avLst/>
              <a:gdLst>
                <a:gd name="T0" fmla="*/ 0 w 101"/>
                <a:gd name="T1" fmla="*/ 415 h 415"/>
                <a:gd name="T2" fmla="*/ 29 w 101"/>
                <a:gd name="T3" fmla="*/ 415 h 415"/>
                <a:gd name="T4" fmla="*/ 101 w 101"/>
                <a:gd name="T5" fmla="*/ 0 h 415"/>
                <a:gd name="T6" fmla="*/ 87 w 101"/>
                <a:gd name="T7" fmla="*/ 0 h 415"/>
                <a:gd name="T8" fmla="*/ 0 w 101"/>
                <a:gd name="T9" fmla="*/ 415 h 415"/>
              </a:gdLst>
              <a:ahLst/>
              <a:cxnLst>
                <a:cxn ang="0">
                  <a:pos x="T0" y="T1"/>
                </a:cxn>
                <a:cxn ang="0">
                  <a:pos x="T2" y="T3"/>
                </a:cxn>
                <a:cxn ang="0">
                  <a:pos x="T4" y="T5"/>
                </a:cxn>
                <a:cxn ang="0">
                  <a:pos x="T6" y="T7"/>
                </a:cxn>
                <a:cxn ang="0">
                  <a:pos x="T8" y="T9"/>
                </a:cxn>
              </a:cxnLst>
              <a:rect l="0" t="0" r="r" b="b"/>
              <a:pathLst>
                <a:path w="101" h="415">
                  <a:moveTo>
                    <a:pt x="0" y="415"/>
                  </a:moveTo>
                  <a:lnTo>
                    <a:pt x="29" y="415"/>
                  </a:lnTo>
                  <a:lnTo>
                    <a:pt x="101" y="0"/>
                  </a:lnTo>
                  <a:lnTo>
                    <a:pt x="87" y="0"/>
                  </a:lnTo>
                  <a:lnTo>
                    <a:pt x="0" y="4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0A0A0A"/>
                </a:solidFill>
              </a:endParaRPr>
            </a:p>
          </p:txBody>
        </p:sp>
      </p:grpSp>
      <p:grpSp>
        <p:nvGrpSpPr>
          <p:cNvPr id="122" name="Group 121"/>
          <p:cNvGrpSpPr/>
          <p:nvPr/>
        </p:nvGrpSpPr>
        <p:grpSpPr>
          <a:xfrm>
            <a:off x="10135411" y="1817158"/>
            <a:ext cx="752475" cy="690563"/>
            <a:chOff x="9780588" y="2543175"/>
            <a:chExt cx="752475" cy="690563"/>
          </a:xfrm>
          <a:solidFill>
            <a:schemeClr val="accent1"/>
          </a:solidFill>
        </p:grpSpPr>
        <p:sp>
          <p:nvSpPr>
            <p:cNvPr id="120" name="Freeform 22"/>
            <p:cNvSpPr>
              <a:spLocks/>
            </p:cNvSpPr>
            <p:nvPr/>
          </p:nvSpPr>
          <p:spPr bwMode="auto">
            <a:xfrm>
              <a:off x="9874251" y="2643188"/>
              <a:ext cx="179388" cy="254000"/>
            </a:xfrm>
            <a:custGeom>
              <a:avLst/>
              <a:gdLst>
                <a:gd name="T0" fmla="*/ 13 w 29"/>
                <a:gd name="T1" fmla="*/ 41 h 41"/>
                <a:gd name="T2" fmla="*/ 12 w 29"/>
                <a:gd name="T3" fmla="*/ 41 h 41"/>
                <a:gd name="T4" fmla="*/ 0 w 29"/>
                <a:gd name="T5" fmla="*/ 22 h 41"/>
                <a:gd name="T6" fmla="*/ 21 w 29"/>
                <a:gd name="T7" fmla="*/ 0 h 41"/>
                <a:gd name="T8" fmla="*/ 28 w 29"/>
                <a:gd name="T9" fmla="*/ 1 h 41"/>
                <a:gd name="T10" fmla="*/ 29 w 29"/>
                <a:gd name="T11" fmla="*/ 3 h 41"/>
                <a:gd name="T12" fmla="*/ 26 w 29"/>
                <a:gd name="T13" fmla="*/ 5 h 41"/>
                <a:gd name="T14" fmla="*/ 21 w 29"/>
                <a:gd name="T15" fmla="*/ 4 h 41"/>
                <a:gd name="T16" fmla="*/ 4 w 29"/>
                <a:gd name="T17" fmla="*/ 22 h 41"/>
                <a:gd name="T18" fmla="*/ 14 w 29"/>
                <a:gd name="T19" fmla="*/ 37 h 41"/>
                <a:gd name="T20" fmla="*/ 14 w 29"/>
                <a:gd name="T21" fmla="*/ 40 h 41"/>
                <a:gd name="T22" fmla="*/ 13 w 29"/>
                <a:gd name="T23" fmla="*/ 41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9" h="41">
                  <a:moveTo>
                    <a:pt x="13" y="41"/>
                  </a:moveTo>
                  <a:cubicBezTo>
                    <a:pt x="12" y="41"/>
                    <a:pt x="12" y="41"/>
                    <a:pt x="12" y="41"/>
                  </a:cubicBezTo>
                  <a:cubicBezTo>
                    <a:pt x="4" y="37"/>
                    <a:pt x="0" y="30"/>
                    <a:pt x="0" y="22"/>
                  </a:cubicBezTo>
                  <a:cubicBezTo>
                    <a:pt x="0" y="10"/>
                    <a:pt x="10" y="0"/>
                    <a:pt x="21" y="0"/>
                  </a:cubicBezTo>
                  <a:cubicBezTo>
                    <a:pt x="23" y="0"/>
                    <a:pt x="25" y="0"/>
                    <a:pt x="28" y="1"/>
                  </a:cubicBezTo>
                  <a:cubicBezTo>
                    <a:pt x="29" y="1"/>
                    <a:pt x="29" y="2"/>
                    <a:pt x="29" y="3"/>
                  </a:cubicBezTo>
                  <a:cubicBezTo>
                    <a:pt x="29" y="4"/>
                    <a:pt x="27" y="5"/>
                    <a:pt x="26" y="5"/>
                  </a:cubicBezTo>
                  <a:cubicBezTo>
                    <a:pt x="25" y="4"/>
                    <a:pt x="23" y="4"/>
                    <a:pt x="21" y="4"/>
                  </a:cubicBezTo>
                  <a:cubicBezTo>
                    <a:pt x="12" y="4"/>
                    <a:pt x="4" y="12"/>
                    <a:pt x="4" y="22"/>
                  </a:cubicBezTo>
                  <a:cubicBezTo>
                    <a:pt x="4" y="28"/>
                    <a:pt x="8" y="34"/>
                    <a:pt x="14" y="37"/>
                  </a:cubicBezTo>
                  <a:cubicBezTo>
                    <a:pt x="14" y="38"/>
                    <a:pt x="15" y="39"/>
                    <a:pt x="14" y="40"/>
                  </a:cubicBezTo>
                  <a:cubicBezTo>
                    <a:pt x="14" y="41"/>
                    <a:pt x="13" y="41"/>
                    <a:pt x="13" y="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0A0A0A"/>
                </a:solidFill>
              </a:endParaRPr>
            </a:p>
          </p:txBody>
        </p:sp>
        <p:sp>
          <p:nvSpPr>
            <p:cNvPr id="121" name="Freeform 23"/>
            <p:cNvSpPr>
              <a:spLocks noEditPoints="1"/>
            </p:cNvSpPr>
            <p:nvPr/>
          </p:nvSpPr>
          <p:spPr bwMode="auto">
            <a:xfrm>
              <a:off x="9780588" y="2543175"/>
              <a:ext cx="752475" cy="690563"/>
            </a:xfrm>
            <a:custGeom>
              <a:avLst/>
              <a:gdLst>
                <a:gd name="T0" fmla="*/ 85 w 121"/>
                <a:gd name="T1" fmla="*/ 0 h 111"/>
                <a:gd name="T2" fmla="*/ 61 w 121"/>
                <a:gd name="T3" fmla="*/ 11 h 111"/>
                <a:gd name="T4" fmla="*/ 37 w 121"/>
                <a:gd name="T5" fmla="*/ 0 h 111"/>
                <a:gd name="T6" fmla="*/ 0 w 121"/>
                <a:gd name="T7" fmla="*/ 37 h 111"/>
                <a:gd name="T8" fmla="*/ 10 w 121"/>
                <a:gd name="T9" fmla="*/ 62 h 111"/>
                <a:gd name="T10" fmla="*/ 58 w 121"/>
                <a:gd name="T11" fmla="*/ 109 h 111"/>
                <a:gd name="T12" fmla="*/ 61 w 121"/>
                <a:gd name="T13" fmla="*/ 111 h 111"/>
                <a:gd name="T14" fmla="*/ 63 w 121"/>
                <a:gd name="T15" fmla="*/ 109 h 111"/>
                <a:gd name="T16" fmla="*/ 112 w 121"/>
                <a:gd name="T17" fmla="*/ 62 h 111"/>
                <a:gd name="T18" fmla="*/ 121 w 121"/>
                <a:gd name="T19" fmla="*/ 37 h 111"/>
                <a:gd name="T20" fmla="*/ 85 w 121"/>
                <a:gd name="T21" fmla="*/ 0 h 111"/>
                <a:gd name="T22" fmla="*/ 106 w 121"/>
                <a:gd name="T23" fmla="*/ 57 h 111"/>
                <a:gd name="T24" fmla="*/ 61 w 121"/>
                <a:gd name="T25" fmla="*/ 101 h 111"/>
                <a:gd name="T26" fmla="*/ 16 w 121"/>
                <a:gd name="T27" fmla="*/ 57 h 111"/>
                <a:gd name="T28" fmla="*/ 8 w 121"/>
                <a:gd name="T29" fmla="*/ 37 h 111"/>
                <a:gd name="T30" fmla="*/ 37 w 121"/>
                <a:gd name="T31" fmla="*/ 8 h 111"/>
                <a:gd name="T32" fmla="*/ 58 w 121"/>
                <a:gd name="T33" fmla="*/ 19 h 111"/>
                <a:gd name="T34" fmla="*/ 61 w 121"/>
                <a:gd name="T35" fmla="*/ 21 h 111"/>
                <a:gd name="T36" fmla="*/ 64 w 121"/>
                <a:gd name="T37" fmla="*/ 19 h 111"/>
                <a:gd name="T38" fmla="*/ 85 w 121"/>
                <a:gd name="T39" fmla="*/ 8 h 111"/>
                <a:gd name="T40" fmla="*/ 113 w 121"/>
                <a:gd name="T41" fmla="*/ 37 h 111"/>
                <a:gd name="T42" fmla="*/ 106 w 121"/>
                <a:gd name="T43" fmla="*/ 57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21" h="111">
                  <a:moveTo>
                    <a:pt x="85" y="0"/>
                  </a:moveTo>
                  <a:cubicBezTo>
                    <a:pt x="75" y="0"/>
                    <a:pt x="67" y="5"/>
                    <a:pt x="61" y="11"/>
                  </a:cubicBezTo>
                  <a:cubicBezTo>
                    <a:pt x="55" y="5"/>
                    <a:pt x="47" y="0"/>
                    <a:pt x="37" y="0"/>
                  </a:cubicBezTo>
                  <a:cubicBezTo>
                    <a:pt x="17" y="0"/>
                    <a:pt x="0" y="16"/>
                    <a:pt x="0" y="37"/>
                  </a:cubicBezTo>
                  <a:cubicBezTo>
                    <a:pt x="0" y="46"/>
                    <a:pt x="4" y="55"/>
                    <a:pt x="10" y="62"/>
                  </a:cubicBezTo>
                  <a:cubicBezTo>
                    <a:pt x="58" y="109"/>
                    <a:pt x="58" y="109"/>
                    <a:pt x="58" y="109"/>
                  </a:cubicBezTo>
                  <a:cubicBezTo>
                    <a:pt x="59" y="110"/>
                    <a:pt x="60" y="111"/>
                    <a:pt x="61" y="111"/>
                  </a:cubicBezTo>
                  <a:cubicBezTo>
                    <a:pt x="62" y="111"/>
                    <a:pt x="63" y="110"/>
                    <a:pt x="63" y="109"/>
                  </a:cubicBezTo>
                  <a:cubicBezTo>
                    <a:pt x="112" y="62"/>
                    <a:pt x="112" y="62"/>
                    <a:pt x="112" y="62"/>
                  </a:cubicBezTo>
                  <a:cubicBezTo>
                    <a:pt x="118" y="55"/>
                    <a:pt x="121" y="46"/>
                    <a:pt x="121" y="37"/>
                  </a:cubicBezTo>
                  <a:cubicBezTo>
                    <a:pt x="121" y="16"/>
                    <a:pt x="105" y="0"/>
                    <a:pt x="85" y="0"/>
                  </a:cubicBezTo>
                  <a:close/>
                  <a:moveTo>
                    <a:pt x="106" y="57"/>
                  </a:moveTo>
                  <a:cubicBezTo>
                    <a:pt x="61" y="101"/>
                    <a:pt x="61" y="101"/>
                    <a:pt x="61" y="101"/>
                  </a:cubicBezTo>
                  <a:cubicBezTo>
                    <a:pt x="16" y="57"/>
                    <a:pt x="16" y="57"/>
                    <a:pt x="16" y="57"/>
                  </a:cubicBezTo>
                  <a:cubicBezTo>
                    <a:pt x="11" y="51"/>
                    <a:pt x="8" y="44"/>
                    <a:pt x="8" y="37"/>
                  </a:cubicBezTo>
                  <a:cubicBezTo>
                    <a:pt x="8" y="21"/>
                    <a:pt x="21" y="8"/>
                    <a:pt x="37" y="8"/>
                  </a:cubicBezTo>
                  <a:cubicBezTo>
                    <a:pt x="46" y="8"/>
                    <a:pt x="54" y="15"/>
                    <a:pt x="58" y="19"/>
                  </a:cubicBezTo>
                  <a:cubicBezTo>
                    <a:pt x="59" y="20"/>
                    <a:pt x="60" y="21"/>
                    <a:pt x="61" y="21"/>
                  </a:cubicBezTo>
                  <a:cubicBezTo>
                    <a:pt x="62" y="21"/>
                    <a:pt x="63" y="20"/>
                    <a:pt x="64" y="19"/>
                  </a:cubicBezTo>
                  <a:cubicBezTo>
                    <a:pt x="68" y="15"/>
                    <a:pt x="76" y="8"/>
                    <a:pt x="85" y="8"/>
                  </a:cubicBezTo>
                  <a:cubicBezTo>
                    <a:pt x="101" y="8"/>
                    <a:pt x="113" y="21"/>
                    <a:pt x="113" y="37"/>
                  </a:cubicBezTo>
                  <a:cubicBezTo>
                    <a:pt x="113" y="44"/>
                    <a:pt x="111" y="51"/>
                    <a:pt x="106" y="5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0A0A0A"/>
                </a:solidFill>
              </a:endParaRPr>
            </a:p>
          </p:txBody>
        </p:sp>
      </p:grpSp>
      <p:sp>
        <p:nvSpPr>
          <p:cNvPr id="41" name="AutoShape 21"/>
          <p:cNvSpPr>
            <a:spLocks/>
          </p:cNvSpPr>
          <p:nvPr/>
        </p:nvSpPr>
        <p:spPr bwMode="auto">
          <a:xfrm>
            <a:off x="628060" y="301458"/>
            <a:ext cx="4864100" cy="37253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a:defRPr/>
            </a:pPr>
            <a:r>
              <a:rPr lang="es-ES" sz="2400" b="1" smtClean="0">
                <a:solidFill>
                  <a:srgbClr val="313131"/>
                </a:solidFill>
                <a:latin typeface="Lato Black" charset="0"/>
                <a:ea typeface="ＭＳ Ｐゴシック" charset="0"/>
                <a:cs typeface="Calibri" charset="0"/>
                <a:sym typeface="Lato Black" charset="0"/>
              </a:rPr>
              <a:t>Tính năng nổi bật của NEO4J</a:t>
            </a:r>
            <a:endParaRPr lang="es-ES" sz="2400">
              <a:solidFill>
                <a:prstClr val="black"/>
              </a:solidFill>
              <a:ea typeface="ＭＳ Ｐゴシック" charset="0"/>
              <a:cs typeface="Calibri" charset="0"/>
              <a:sym typeface="Calibri" charset="0"/>
            </a:endParaRPr>
          </a:p>
        </p:txBody>
      </p:sp>
      <p:sp>
        <p:nvSpPr>
          <p:cNvPr id="42" name="TextBox 41"/>
          <p:cNvSpPr txBox="1"/>
          <p:nvPr/>
        </p:nvSpPr>
        <p:spPr>
          <a:xfrm>
            <a:off x="3894241" y="4068691"/>
            <a:ext cx="2319347" cy="1745609"/>
          </a:xfrm>
          <a:prstGeom prst="rect">
            <a:avLst/>
          </a:prstGeom>
          <a:noFill/>
        </p:spPr>
        <p:txBody>
          <a:bodyPr wrap="square" rtlCol="0">
            <a:spAutoFit/>
          </a:bodyPr>
          <a:lstStyle/>
          <a:p>
            <a:pPr algn="ctr"/>
            <a:r>
              <a:rPr lang="en-US" smtClean="0">
                <a:solidFill>
                  <a:srgbClr val="878787"/>
                </a:solidFill>
              </a:rPr>
              <a:t>Chuyên biệt hóa việc lưu trữ cấu trúc đồ thị với hiệu năng và khả năng mở rộng cao lên đến hàng tỷ các nút và quan hệ. </a:t>
            </a:r>
            <a:endParaRPr lang="en-US" dirty="0">
              <a:solidFill>
                <a:srgbClr val="878787"/>
              </a:solidFill>
            </a:endParaRPr>
          </a:p>
        </p:txBody>
      </p:sp>
      <p:sp>
        <p:nvSpPr>
          <p:cNvPr id="43" name="TextBox 42"/>
          <p:cNvSpPr txBox="1"/>
          <p:nvPr/>
        </p:nvSpPr>
        <p:spPr>
          <a:xfrm>
            <a:off x="6620089" y="4140557"/>
            <a:ext cx="2395122" cy="1530051"/>
          </a:xfrm>
          <a:prstGeom prst="rect">
            <a:avLst/>
          </a:prstGeom>
          <a:noFill/>
        </p:spPr>
        <p:txBody>
          <a:bodyPr wrap="square" rtlCol="0">
            <a:spAutoFit/>
          </a:bodyPr>
          <a:lstStyle/>
          <a:p>
            <a:pPr algn="ctr"/>
            <a:r>
              <a:rPr lang="en-US" smtClean="0">
                <a:solidFill>
                  <a:srgbClr val="878787"/>
                </a:solidFill>
              </a:rPr>
              <a:t>Với traversal cho phép duyệt qua các nút, kế tiếp các nút theo cá mối quan hệ theo các quy tắc.</a:t>
            </a:r>
            <a:endParaRPr lang="en-US" dirty="0">
              <a:solidFill>
                <a:srgbClr val="878787"/>
              </a:solidFill>
            </a:endParaRPr>
          </a:p>
        </p:txBody>
      </p:sp>
      <p:sp>
        <p:nvSpPr>
          <p:cNvPr id="3" name="Date Placeholder 2"/>
          <p:cNvSpPr>
            <a:spLocks noGrp="1"/>
          </p:cNvSpPr>
          <p:nvPr>
            <p:ph type="dt" sz="half" idx="10"/>
          </p:nvPr>
        </p:nvSpPr>
        <p:spPr/>
        <p:txBody>
          <a:bodyPr/>
          <a:lstStyle/>
          <a:p>
            <a:fld id="{D991F5CA-F60D-49B9-A563-832731C4B2C7}" type="datetime1">
              <a:rPr lang="en-US" smtClean="0"/>
              <a:t>11/25/2015</a:t>
            </a:fld>
            <a:endParaRPr lang="en-US"/>
          </a:p>
        </p:txBody>
      </p:sp>
      <p:sp>
        <p:nvSpPr>
          <p:cNvPr id="4" name="Footer Placeholder 3"/>
          <p:cNvSpPr>
            <a:spLocks noGrp="1"/>
          </p:cNvSpPr>
          <p:nvPr>
            <p:ph type="ftr" sz="quarter" idx="11"/>
          </p:nvPr>
        </p:nvSpPr>
        <p:spPr/>
        <p:txBody>
          <a:bodyPr/>
          <a:lstStyle/>
          <a:p>
            <a:r>
              <a:rPr lang="en-US" smtClean="0"/>
              <a:t>Nhóm 4</a:t>
            </a:r>
            <a:endParaRPr lang="en-US"/>
          </a:p>
        </p:txBody>
      </p:sp>
    </p:spTree>
    <p:extLst>
      <p:ext uri="{BB962C8B-B14F-4D97-AF65-F5344CB8AC3E}">
        <p14:creationId xmlns:p14="http://schemas.microsoft.com/office/powerpoint/2010/main" val="3891784323"/>
      </p:ext>
    </p:extLst>
  </p:cSld>
  <p:clrMapOvr>
    <a:masterClrMapping/>
  </p:clrMapOvr>
  <p:transition spd="slow">
    <p:push dir="u"/>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838200" y="365125"/>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smtClean="0"/>
              <a:t>Neo4j </a:t>
            </a:r>
            <a:r>
              <a:rPr lang="en-US" dirty="0" err="1" smtClean="0"/>
              <a:t>là</a:t>
            </a:r>
            <a:r>
              <a:rPr lang="en-US" dirty="0" smtClean="0"/>
              <a:t> </a:t>
            </a:r>
            <a:r>
              <a:rPr lang="en-US" dirty="0" err="1" smtClean="0"/>
              <a:t>bảng</a:t>
            </a:r>
            <a:r>
              <a:rPr lang="en-US" dirty="0" smtClean="0"/>
              <a:t> </a:t>
            </a:r>
            <a:r>
              <a:rPr lang="en-US" dirty="0" err="1" smtClean="0"/>
              <a:t>thân</a:t>
            </a:r>
            <a:r>
              <a:rPr lang="en-US" dirty="0" smtClean="0"/>
              <a:t> </a:t>
            </a:r>
            <a:r>
              <a:rPr lang="en-US" dirty="0" err="1" smtClean="0"/>
              <a:t>thiện</a:t>
            </a:r>
            <a:endParaRPr lang="en-US" dirty="0"/>
          </a:p>
        </p:txBody>
      </p:sp>
      <p:sp>
        <p:nvSpPr>
          <p:cNvPr id="3" name="Content Placeholder 2"/>
          <p:cNvSpPr txBox="1">
            <a:spLocks/>
          </p:cNvSpPr>
          <p:nvPr/>
        </p:nvSpPr>
        <p:spPr>
          <a:xfrm>
            <a:off x="838200" y="1825625"/>
            <a:ext cx="10515600" cy="4351338"/>
          </a:xfrm>
          <a:prstGeom prst="rect">
            <a:avLst/>
          </a:prstGeom>
        </p:spPr>
        <p:txBody>
          <a:bodyPr numCol="2"/>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dirty="0" err="1" smtClean="0"/>
              <a:t>Nghĩa</a:t>
            </a:r>
            <a:r>
              <a:rPr lang="en-US" dirty="0" smtClean="0"/>
              <a:t> </a:t>
            </a:r>
            <a:r>
              <a:rPr lang="en-US" dirty="0" err="1"/>
              <a:t>là</a:t>
            </a:r>
            <a:r>
              <a:rPr lang="en-US" dirty="0"/>
              <a:t> </a:t>
            </a:r>
            <a:r>
              <a:rPr lang="en-US" dirty="0" err="1"/>
              <a:t>bạn</a:t>
            </a:r>
            <a:r>
              <a:rPr lang="en-US" dirty="0"/>
              <a:t> </a:t>
            </a:r>
            <a:r>
              <a:rPr lang="en-US" dirty="0" err="1"/>
              <a:t>có</a:t>
            </a:r>
            <a:r>
              <a:rPr lang="en-US" dirty="0"/>
              <a:t> </a:t>
            </a:r>
            <a:r>
              <a:rPr lang="en-US" dirty="0" err="1"/>
              <a:t>thể</a:t>
            </a:r>
            <a:r>
              <a:rPr lang="en-US" dirty="0"/>
              <a:t> </a:t>
            </a:r>
            <a:r>
              <a:rPr lang="en-US" dirty="0" err="1"/>
              <a:t>vẽ</a:t>
            </a:r>
            <a:r>
              <a:rPr lang="en-US" dirty="0"/>
              <a:t> </a:t>
            </a:r>
            <a:r>
              <a:rPr lang="en-US" dirty="0" err="1"/>
              <a:t>các</a:t>
            </a:r>
            <a:r>
              <a:rPr lang="en-US" dirty="0"/>
              <a:t> </a:t>
            </a:r>
            <a:r>
              <a:rPr lang="en-US" dirty="0" err="1"/>
              <a:t>đường</a:t>
            </a:r>
            <a:r>
              <a:rPr lang="en-US" dirty="0"/>
              <a:t> </a:t>
            </a:r>
            <a:r>
              <a:rPr lang="en-US" dirty="0" err="1"/>
              <a:t>và</a:t>
            </a:r>
            <a:r>
              <a:rPr lang="en-US" dirty="0"/>
              <a:t> </a:t>
            </a:r>
            <a:r>
              <a:rPr lang="en-US" dirty="0" err="1"/>
              <a:t>điểm</a:t>
            </a:r>
            <a:r>
              <a:rPr lang="en-US" dirty="0"/>
              <a:t> </a:t>
            </a:r>
            <a:r>
              <a:rPr lang="en-US" dirty="0" err="1"/>
              <a:t>như</a:t>
            </a:r>
            <a:r>
              <a:rPr lang="en-US" dirty="0"/>
              <a:t> </a:t>
            </a:r>
            <a:r>
              <a:rPr lang="en-US" dirty="0" err="1"/>
              <a:t>hình</a:t>
            </a:r>
            <a:r>
              <a:rPr lang="en-US" dirty="0"/>
              <a:t> </a:t>
            </a:r>
            <a:r>
              <a:rPr lang="en-US" dirty="0" err="1"/>
              <a:t>trên</a:t>
            </a:r>
            <a:r>
              <a:rPr lang="en-US" dirty="0"/>
              <a:t>, </a:t>
            </a:r>
            <a:r>
              <a:rPr lang="en-US" dirty="0" err="1"/>
              <a:t>bạn</a:t>
            </a:r>
            <a:r>
              <a:rPr lang="en-US" dirty="0"/>
              <a:t> </a:t>
            </a:r>
            <a:r>
              <a:rPr lang="en-US" dirty="0" err="1"/>
              <a:t>có</a:t>
            </a:r>
            <a:r>
              <a:rPr lang="en-US" dirty="0"/>
              <a:t> </a:t>
            </a:r>
            <a:r>
              <a:rPr lang="en-US" dirty="0" err="1"/>
              <a:t>thể</a:t>
            </a:r>
            <a:r>
              <a:rPr lang="en-US" dirty="0"/>
              <a:t> </a:t>
            </a:r>
            <a:r>
              <a:rPr lang="en-US" dirty="0" err="1"/>
              <a:t>lưu</a:t>
            </a:r>
            <a:r>
              <a:rPr lang="en-US" dirty="0"/>
              <a:t> </a:t>
            </a:r>
            <a:r>
              <a:rPr lang="en-US" dirty="0" err="1"/>
              <a:t>trữ</a:t>
            </a:r>
            <a:r>
              <a:rPr lang="en-US" dirty="0"/>
              <a:t> </a:t>
            </a:r>
            <a:r>
              <a:rPr lang="en-US" dirty="0" err="1"/>
              <a:t>trên</a:t>
            </a:r>
            <a:r>
              <a:rPr lang="en-US" dirty="0"/>
              <a:t> Neo4j. </a:t>
            </a:r>
            <a:endParaRPr lang="en-US" dirty="0" smtClean="0"/>
          </a:p>
          <a:p>
            <a:pPr algn="just"/>
            <a:r>
              <a:rPr lang="en-US" dirty="0" smtClean="0"/>
              <a:t>Neo4j </a:t>
            </a:r>
            <a:r>
              <a:rPr lang="en-US" dirty="0" err="1"/>
              <a:t>tập</a:t>
            </a:r>
            <a:r>
              <a:rPr lang="en-US" dirty="0"/>
              <a:t> </a:t>
            </a:r>
            <a:r>
              <a:rPr lang="en-US" dirty="0" err="1"/>
              <a:t>trung</a:t>
            </a:r>
            <a:r>
              <a:rPr lang="en-US" dirty="0"/>
              <a:t> </a:t>
            </a:r>
            <a:r>
              <a:rPr lang="en-US" dirty="0" err="1"/>
              <a:t>nhiều</a:t>
            </a:r>
            <a:r>
              <a:rPr lang="en-US" dirty="0"/>
              <a:t> </a:t>
            </a:r>
            <a:r>
              <a:rPr lang="en-US" dirty="0" err="1"/>
              <a:t>hơn</a:t>
            </a:r>
            <a:r>
              <a:rPr lang="en-US" dirty="0"/>
              <a:t> </a:t>
            </a:r>
            <a:r>
              <a:rPr lang="en-US" dirty="0" err="1"/>
              <a:t>về</a:t>
            </a:r>
            <a:r>
              <a:rPr lang="en-US" dirty="0"/>
              <a:t> </a:t>
            </a:r>
            <a:r>
              <a:rPr lang="en-US" dirty="0" err="1"/>
              <a:t>mối</a:t>
            </a:r>
            <a:r>
              <a:rPr lang="en-US" dirty="0"/>
              <a:t> </a:t>
            </a:r>
            <a:r>
              <a:rPr lang="en-US" dirty="0" err="1"/>
              <a:t>quan</a:t>
            </a:r>
            <a:r>
              <a:rPr lang="en-US" dirty="0"/>
              <a:t> </a:t>
            </a:r>
            <a:r>
              <a:rPr lang="en-US" dirty="0" err="1"/>
              <a:t>hệ</a:t>
            </a:r>
            <a:r>
              <a:rPr lang="en-US" dirty="0"/>
              <a:t> </a:t>
            </a:r>
            <a:r>
              <a:rPr lang="en-US" dirty="0" err="1"/>
              <a:t>giữa</a:t>
            </a:r>
            <a:r>
              <a:rPr lang="en-US" dirty="0"/>
              <a:t> </a:t>
            </a:r>
            <a:r>
              <a:rPr lang="en-US" dirty="0" err="1"/>
              <a:t>các</a:t>
            </a:r>
            <a:r>
              <a:rPr lang="en-US" dirty="0"/>
              <a:t> </a:t>
            </a:r>
            <a:r>
              <a:rPr lang="en-US" dirty="0" err="1"/>
              <a:t>giá</a:t>
            </a:r>
            <a:r>
              <a:rPr lang="en-US" dirty="0"/>
              <a:t> </a:t>
            </a:r>
            <a:r>
              <a:rPr lang="en-US" dirty="0" err="1"/>
              <a:t>trị</a:t>
            </a:r>
            <a:r>
              <a:rPr lang="en-US" dirty="0"/>
              <a:t> </a:t>
            </a:r>
            <a:r>
              <a:rPr lang="en-US" dirty="0" err="1"/>
              <a:t>hơn</a:t>
            </a:r>
            <a:r>
              <a:rPr lang="en-US" dirty="0"/>
              <a:t> </a:t>
            </a:r>
            <a:r>
              <a:rPr lang="en-US" dirty="0" err="1"/>
              <a:t>những</a:t>
            </a:r>
            <a:r>
              <a:rPr lang="en-US" dirty="0"/>
              <a:t> </a:t>
            </a:r>
            <a:r>
              <a:rPr lang="en-US" dirty="0" err="1"/>
              <a:t>điểm</a:t>
            </a:r>
            <a:r>
              <a:rPr lang="en-US" dirty="0"/>
              <a:t> </a:t>
            </a:r>
            <a:r>
              <a:rPr lang="en-US" dirty="0" err="1"/>
              <a:t>giống</a:t>
            </a:r>
            <a:r>
              <a:rPr lang="en-US" dirty="0"/>
              <a:t> </a:t>
            </a:r>
            <a:r>
              <a:rPr lang="en-US" dirty="0" err="1"/>
              <a:t>nhau</a:t>
            </a:r>
            <a:r>
              <a:rPr lang="en-US" dirty="0"/>
              <a:t> </a:t>
            </a:r>
            <a:r>
              <a:rPr lang="en-US" dirty="0" err="1"/>
              <a:t>giữa</a:t>
            </a:r>
            <a:r>
              <a:rPr lang="en-US" dirty="0"/>
              <a:t> </a:t>
            </a:r>
            <a:r>
              <a:rPr lang="en-US" dirty="0" err="1"/>
              <a:t>các</a:t>
            </a:r>
            <a:r>
              <a:rPr lang="en-US" dirty="0"/>
              <a:t> </a:t>
            </a:r>
            <a:r>
              <a:rPr lang="en-US" dirty="0" err="1"/>
              <a:t>thiết</a:t>
            </a:r>
            <a:r>
              <a:rPr lang="en-US" dirty="0"/>
              <a:t> </a:t>
            </a:r>
            <a:r>
              <a:rPr lang="en-US" dirty="0" err="1"/>
              <a:t>lập</a:t>
            </a:r>
            <a:r>
              <a:rPr lang="en-US" dirty="0"/>
              <a:t> </a:t>
            </a:r>
            <a:r>
              <a:rPr lang="en-US" dirty="0" err="1"/>
              <a:t>của</a:t>
            </a:r>
            <a:r>
              <a:rPr lang="en-US" dirty="0"/>
              <a:t> </a:t>
            </a:r>
            <a:r>
              <a:rPr lang="en-US" dirty="0" err="1"/>
              <a:t>giá</a:t>
            </a:r>
            <a:r>
              <a:rPr lang="en-US" dirty="0"/>
              <a:t> </a:t>
            </a:r>
            <a:r>
              <a:rPr lang="en-US" dirty="0" err="1" smtClean="0"/>
              <a:t>trị</a:t>
            </a:r>
            <a:endParaRPr lang="en-US" dirty="0"/>
          </a:p>
          <a:p>
            <a:pPr algn="just"/>
            <a:r>
              <a:rPr lang="en-US" dirty="0" err="1" smtClean="0"/>
              <a:t>Với</a:t>
            </a:r>
            <a:r>
              <a:rPr lang="en-US" dirty="0" smtClean="0"/>
              <a:t> </a:t>
            </a:r>
            <a:r>
              <a:rPr lang="en-US" dirty="0" err="1"/>
              <a:t>cách</a:t>
            </a:r>
            <a:r>
              <a:rPr lang="en-US" dirty="0"/>
              <a:t> </a:t>
            </a:r>
            <a:r>
              <a:rPr lang="en-US" dirty="0" err="1"/>
              <a:t>này</a:t>
            </a:r>
            <a:r>
              <a:rPr lang="en-US" dirty="0"/>
              <a:t> </a:t>
            </a:r>
            <a:r>
              <a:rPr lang="en-US" dirty="0" err="1"/>
              <a:t>việc</a:t>
            </a:r>
            <a:r>
              <a:rPr lang="en-US" dirty="0"/>
              <a:t> </a:t>
            </a:r>
            <a:r>
              <a:rPr lang="en-US" dirty="0" err="1"/>
              <a:t>lưu</a:t>
            </a:r>
            <a:r>
              <a:rPr lang="en-US" dirty="0"/>
              <a:t> </a:t>
            </a:r>
            <a:r>
              <a:rPr lang="en-US" dirty="0" err="1"/>
              <a:t>trữ</a:t>
            </a:r>
            <a:r>
              <a:rPr lang="en-US" dirty="0"/>
              <a:t> </a:t>
            </a:r>
            <a:r>
              <a:rPr lang="en-US" dirty="0" err="1"/>
              <a:t>dữ</a:t>
            </a:r>
            <a:r>
              <a:rPr lang="en-US" dirty="0"/>
              <a:t> </a:t>
            </a:r>
            <a:r>
              <a:rPr lang="en-US" dirty="0" err="1"/>
              <a:t>liệu</a:t>
            </a:r>
            <a:r>
              <a:rPr lang="en-US" dirty="0"/>
              <a:t> </a:t>
            </a:r>
            <a:r>
              <a:rPr lang="en-US" dirty="0" err="1"/>
              <a:t>tự</a:t>
            </a:r>
            <a:r>
              <a:rPr lang="en-US" dirty="0"/>
              <a:t> </a:t>
            </a:r>
            <a:r>
              <a:rPr lang="en-US" dirty="0" err="1"/>
              <a:t>nhiên</a:t>
            </a:r>
            <a:r>
              <a:rPr lang="en-US" dirty="0"/>
              <a:t> </a:t>
            </a:r>
            <a:r>
              <a:rPr lang="en-US" dirty="0" err="1"/>
              <a:t>và</a:t>
            </a:r>
            <a:r>
              <a:rPr lang="en-US" dirty="0"/>
              <a:t> </a:t>
            </a:r>
            <a:r>
              <a:rPr lang="en-US" dirty="0" err="1"/>
              <a:t>dễ</a:t>
            </a:r>
            <a:r>
              <a:rPr lang="en-US" dirty="0"/>
              <a:t> </a:t>
            </a:r>
            <a:r>
              <a:rPr lang="en-US" dirty="0" err="1"/>
              <a:t>hiểu</a:t>
            </a:r>
            <a:r>
              <a:rPr lang="en-US" dirty="0"/>
              <a:t> </a:t>
            </a:r>
            <a:r>
              <a:rPr lang="en-US" dirty="0" err="1"/>
              <a:t>hơn</a:t>
            </a:r>
            <a:r>
              <a:rPr lang="en-US" dirty="0"/>
              <a:t>.</a:t>
            </a:r>
          </a:p>
          <a:p>
            <a:pPr marL="0" indent="0" algn="just">
              <a:buNone/>
            </a:pPr>
            <a:endParaRPr lang="en-US" dirty="0"/>
          </a:p>
        </p:txBody>
      </p:sp>
      <p:pic>
        <p:nvPicPr>
          <p:cNvPr id="4" name="Picture 3"/>
          <p:cNvPicPr/>
          <p:nvPr/>
        </p:nvPicPr>
        <p:blipFill>
          <a:blip r:embed="rId2"/>
          <a:stretch>
            <a:fillRect/>
          </a:stretch>
        </p:blipFill>
        <p:spPr>
          <a:xfrm>
            <a:off x="6717131" y="1825624"/>
            <a:ext cx="4003006" cy="2175669"/>
          </a:xfrm>
          <a:prstGeom prst="rect">
            <a:avLst/>
          </a:prstGeom>
        </p:spPr>
      </p:pic>
      <p:pic>
        <p:nvPicPr>
          <p:cNvPr id="5" name="Picture 4"/>
          <p:cNvPicPr/>
          <p:nvPr/>
        </p:nvPicPr>
        <p:blipFill>
          <a:blip r:embed="rId3"/>
          <a:stretch>
            <a:fillRect/>
          </a:stretch>
        </p:blipFill>
        <p:spPr>
          <a:xfrm>
            <a:off x="7038474" y="4138863"/>
            <a:ext cx="3585410" cy="2038100"/>
          </a:xfrm>
          <a:prstGeom prst="rect">
            <a:avLst/>
          </a:prstGeom>
        </p:spPr>
      </p:pic>
      <p:sp>
        <p:nvSpPr>
          <p:cNvPr id="6" name="Date Placeholder 5"/>
          <p:cNvSpPr>
            <a:spLocks noGrp="1"/>
          </p:cNvSpPr>
          <p:nvPr>
            <p:ph type="dt" sz="half" idx="10"/>
          </p:nvPr>
        </p:nvSpPr>
        <p:spPr/>
        <p:txBody>
          <a:bodyPr/>
          <a:lstStyle/>
          <a:p>
            <a:fld id="{CE86FD52-BBA1-4AC2-8773-531C3ACD3DA2}" type="datetime1">
              <a:rPr lang="en-US" smtClean="0"/>
              <a:t>11/25/2015</a:t>
            </a:fld>
            <a:endParaRPr lang="en-US"/>
          </a:p>
        </p:txBody>
      </p:sp>
      <p:sp>
        <p:nvSpPr>
          <p:cNvPr id="7" name="Footer Placeholder 6"/>
          <p:cNvSpPr>
            <a:spLocks noGrp="1"/>
          </p:cNvSpPr>
          <p:nvPr>
            <p:ph type="ftr" sz="quarter" idx="11"/>
          </p:nvPr>
        </p:nvSpPr>
        <p:spPr/>
        <p:txBody>
          <a:bodyPr/>
          <a:lstStyle/>
          <a:p>
            <a:r>
              <a:rPr lang="en-US" smtClean="0"/>
              <a:t>Nhóm 4</a:t>
            </a:r>
            <a:endParaRPr lang="en-US"/>
          </a:p>
        </p:txBody>
      </p:sp>
      <p:sp>
        <p:nvSpPr>
          <p:cNvPr id="8" name="Slide Number Placeholder 7"/>
          <p:cNvSpPr>
            <a:spLocks noGrp="1"/>
          </p:cNvSpPr>
          <p:nvPr>
            <p:ph type="sldNum" sz="quarter" idx="12"/>
          </p:nvPr>
        </p:nvSpPr>
        <p:spPr/>
        <p:txBody>
          <a:bodyPr/>
          <a:lstStyle/>
          <a:p>
            <a:fld id="{1F51628B-B711-4D44-8D35-0F575EAEB34E}" type="slidenum">
              <a:rPr lang="en-US" smtClean="0"/>
              <a:t>19</a:t>
            </a:fld>
            <a:endParaRPr lang="en-US"/>
          </a:p>
        </p:txBody>
      </p:sp>
    </p:spTree>
    <p:extLst>
      <p:ext uri="{BB962C8B-B14F-4D97-AF65-F5344CB8AC3E}">
        <p14:creationId xmlns:p14="http://schemas.microsoft.com/office/powerpoint/2010/main" val="1766877407"/>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6" presetClass="entr" presetSubtype="16"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circle(in)">
                                      <p:cBhvr>
                                        <p:cTn id="14" dur="2000"/>
                                        <p:tgtEl>
                                          <p:spTgt spid="5"/>
                                        </p:tgtEl>
                                      </p:cBhvr>
                                    </p:animEffec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animEffect transition="in" filter="fade">
                                      <p:cBhvr>
                                        <p:cTn id="19" dur="1000"/>
                                        <p:tgtEl>
                                          <p:spTgt spid="3">
                                            <p:txEl>
                                              <p:pRg st="0" end="0"/>
                                            </p:txEl>
                                          </p:spTgt>
                                        </p:tgtEl>
                                      </p:cBhvr>
                                    </p:animEffect>
                                    <p:anim calcmode="lin" valueType="num">
                                      <p:cBhvr>
                                        <p:cTn id="20"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3">
                                            <p:txEl>
                                              <p:pRg st="1" end="1"/>
                                            </p:txEl>
                                          </p:spTgt>
                                        </p:tgtEl>
                                        <p:attrNameLst>
                                          <p:attrName>style.visibility</p:attrName>
                                        </p:attrNameLst>
                                      </p:cBhvr>
                                      <p:to>
                                        <p:strVal val="visible"/>
                                      </p:to>
                                    </p:set>
                                    <p:animEffect transition="in" filter="fade">
                                      <p:cBhvr>
                                        <p:cTn id="26" dur="1000"/>
                                        <p:tgtEl>
                                          <p:spTgt spid="3">
                                            <p:txEl>
                                              <p:pRg st="1" end="1"/>
                                            </p:txEl>
                                          </p:spTgt>
                                        </p:tgtEl>
                                      </p:cBhvr>
                                    </p:animEffect>
                                    <p:anim calcmode="lin" valueType="num">
                                      <p:cBhvr>
                                        <p:cTn id="27"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3">
                                            <p:txEl>
                                              <p:pRg st="2" end="2"/>
                                            </p:txEl>
                                          </p:spTgt>
                                        </p:tgtEl>
                                        <p:attrNameLst>
                                          <p:attrName>style.visibility</p:attrName>
                                        </p:attrNameLst>
                                      </p:cBhvr>
                                      <p:to>
                                        <p:strVal val="visible"/>
                                      </p:to>
                                    </p:set>
                                    <p:animEffect transition="in" filter="fade">
                                      <p:cBhvr>
                                        <p:cTn id="33" dur="1000"/>
                                        <p:tgtEl>
                                          <p:spTgt spid="3">
                                            <p:txEl>
                                              <p:pRg st="2" end="2"/>
                                            </p:txEl>
                                          </p:spTgt>
                                        </p:tgtEl>
                                      </p:cBhvr>
                                    </p:animEffect>
                                    <p:anim calcmode="lin" valueType="num">
                                      <p:cBhvr>
                                        <p:cTn id="34"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5"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Oval 17"/>
          <p:cNvSpPr/>
          <p:nvPr/>
        </p:nvSpPr>
        <p:spPr>
          <a:xfrm rot="2700908">
            <a:off x="4818781" y="2283119"/>
            <a:ext cx="2486501" cy="2486502"/>
          </a:xfrm>
          <a:prstGeom prst="ellipse">
            <a:avLst/>
          </a:prstGeom>
          <a:noFill/>
          <a:ln w="101600" cmpd="thinThick">
            <a:solidFill>
              <a:schemeClr val="accent5"/>
            </a:solidFill>
          </a:ln>
        </p:spPr>
        <p:style>
          <a:lnRef idx="0">
            <a:schemeClr val="dk1">
              <a:hueOff val="0"/>
              <a:satOff val="0"/>
              <a:lumOff val="0"/>
              <a:alphaOff val="0"/>
            </a:schemeClr>
          </a:lnRef>
          <a:fillRef idx="1">
            <a:schemeClr val="accent2">
              <a:tint val="40000"/>
              <a:hueOff val="0"/>
              <a:satOff val="0"/>
              <a:lumOff val="0"/>
              <a:alphaOff val="0"/>
            </a:schemeClr>
          </a:fillRef>
          <a:effectRef idx="0">
            <a:schemeClr val="accent2">
              <a:tint val="40000"/>
              <a:hueOff val="0"/>
              <a:satOff val="0"/>
              <a:lumOff val="0"/>
              <a:alphaOff val="0"/>
            </a:schemeClr>
          </a:effectRef>
          <a:fontRef idx="minor">
            <a:schemeClr val="dk1">
              <a:hueOff val="0"/>
              <a:satOff val="0"/>
              <a:lumOff val="0"/>
              <a:alphaOff val="0"/>
            </a:schemeClr>
          </a:fontRef>
        </p:style>
      </p:sp>
      <p:grpSp>
        <p:nvGrpSpPr>
          <p:cNvPr id="4" name="Group 3"/>
          <p:cNvGrpSpPr/>
          <p:nvPr/>
        </p:nvGrpSpPr>
        <p:grpSpPr>
          <a:xfrm>
            <a:off x="4139176" y="1603514"/>
            <a:ext cx="3845712" cy="3845712"/>
            <a:chOff x="4396610" y="1856013"/>
            <a:chExt cx="3340701" cy="3340703"/>
          </a:xfrm>
        </p:grpSpPr>
        <p:sp>
          <p:nvSpPr>
            <p:cNvPr id="19" name="Freeform 18"/>
            <p:cNvSpPr/>
            <p:nvPr/>
          </p:nvSpPr>
          <p:spPr>
            <a:xfrm rot="8100000">
              <a:off x="5405178" y="1856013"/>
              <a:ext cx="1324099" cy="1324100"/>
            </a:xfrm>
            <a:custGeom>
              <a:avLst/>
              <a:gdLst>
                <a:gd name="connsiteX0" fmla="*/ 0 w 1324101"/>
                <a:gd name="connsiteY0" fmla="*/ 662051 h 1324101"/>
                <a:gd name="connsiteX1" fmla="*/ 662051 w 1324101"/>
                <a:gd name="connsiteY1" fmla="*/ 0 h 1324101"/>
                <a:gd name="connsiteX2" fmla="*/ 1324101 w 1324101"/>
                <a:gd name="connsiteY2" fmla="*/ 0 h 1324101"/>
                <a:gd name="connsiteX3" fmla="*/ 1324101 w 1324101"/>
                <a:gd name="connsiteY3" fmla="*/ 662051 h 1324101"/>
                <a:gd name="connsiteX4" fmla="*/ 662050 w 1324101"/>
                <a:gd name="connsiteY4" fmla="*/ 1324102 h 1324101"/>
                <a:gd name="connsiteX5" fmla="*/ -1 w 1324101"/>
                <a:gd name="connsiteY5" fmla="*/ 662051 h 1324101"/>
                <a:gd name="connsiteX6" fmla="*/ 0 w 1324101"/>
                <a:gd name="connsiteY6" fmla="*/ 662051 h 13241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24101" h="1324101">
                  <a:moveTo>
                    <a:pt x="0" y="662051"/>
                  </a:moveTo>
                  <a:cubicBezTo>
                    <a:pt x="0" y="296410"/>
                    <a:pt x="296410" y="0"/>
                    <a:pt x="662051" y="0"/>
                  </a:cubicBezTo>
                  <a:lnTo>
                    <a:pt x="1324101" y="0"/>
                  </a:lnTo>
                  <a:lnTo>
                    <a:pt x="1324101" y="662051"/>
                  </a:lnTo>
                  <a:cubicBezTo>
                    <a:pt x="1324101" y="1027692"/>
                    <a:pt x="1027691" y="1324102"/>
                    <a:pt x="662050" y="1324102"/>
                  </a:cubicBezTo>
                  <a:cubicBezTo>
                    <a:pt x="296409" y="1324102"/>
                    <a:pt x="-1" y="1027692"/>
                    <a:pt x="-1" y="662051"/>
                  </a:cubicBezTo>
                  <a:lnTo>
                    <a:pt x="0" y="662051"/>
                  </a:lnTo>
                  <a:close/>
                </a:path>
              </a:pathLst>
            </a:custGeom>
            <a:solidFill>
              <a:srgbClr val="FF0000"/>
            </a:solidFill>
            <a:ln>
              <a:noFill/>
            </a:ln>
          </p:spPr>
          <p:style>
            <a:lnRef idx="2">
              <a:scrgbClr r="0" g="0" b="0"/>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289159" tIns="289160" rIns="289160" bIns="289159" numCol="1" spcCol="1270" anchor="ctr" anchorCtr="0">
              <a:noAutofit/>
            </a:bodyPr>
            <a:lstStyle/>
            <a:p>
              <a:pPr algn="ctr" defTabSz="1111250">
                <a:lnSpc>
                  <a:spcPct val="90000"/>
                </a:lnSpc>
                <a:spcBef>
                  <a:spcPct val="0"/>
                </a:spcBef>
                <a:spcAft>
                  <a:spcPct val="35000"/>
                </a:spcAft>
              </a:pPr>
              <a:endParaRPr lang="id-ID" sz="2500">
                <a:solidFill>
                  <a:prstClr val="white"/>
                </a:solidFill>
              </a:endParaRPr>
            </a:p>
          </p:txBody>
        </p:sp>
        <p:sp>
          <p:nvSpPr>
            <p:cNvPr id="20" name="Freeform 19"/>
            <p:cNvSpPr/>
            <p:nvPr/>
          </p:nvSpPr>
          <p:spPr>
            <a:xfrm rot="13500000">
              <a:off x="6413212" y="2864581"/>
              <a:ext cx="1324100" cy="1324099"/>
            </a:xfrm>
            <a:custGeom>
              <a:avLst/>
              <a:gdLst>
                <a:gd name="connsiteX0" fmla="*/ 0 w 1324101"/>
                <a:gd name="connsiteY0" fmla="*/ 662051 h 1324101"/>
                <a:gd name="connsiteX1" fmla="*/ 662051 w 1324101"/>
                <a:gd name="connsiteY1" fmla="*/ 0 h 1324101"/>
                <a:gd name="connsiteX2" fmla="*/ 1324101 w 1324101"/>
                <a:gd name="connsiteY2" fmla="*/ 0 h 1324101"/>
                <a:gd name="connsiteX3" fmla="*/ 1324101 w 1324101"/>
                <a:gd name="connsiteY3" fmla="*/ 662051 h 1324101"/>
                <a:gd name="connsiteX4" fmla="*/ 662050 w 1324101"/>
                <a:gd name="connsiteY4" fmla="*/ 1324102 h 1324101"/>
                <a:gd name="connsiteX5" fmla="*/ -1 w 1324101"/>
                <a:gd name="connsiteY5" fmla="*/ 662051 h 1324101"/>
                <a:gd name="connsiteX6" fmla="*/ 0 w 1324101"/>
                <a:gd name="connsiteY6" fmla="*/ 662051 h 13241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24101" h="1324101">
                  <a:moveTo>
                    <a:pt x="0" y="662051"/>
                  </a:moveTo>
                  <a:cubicBezTo>
                    <a:pt x="0" y="296410"/>
                    <a:pt x="296410" y="0"/>
                    <a:pt x="662051" y="0"/>
                  </a:cubicBezTo>
                  <a:lnTo>
                    <a:pt x="1324101" y="0"/>
                  </a:lnTo>
                  <a:lnTo>
                    <a:pt x="1324101" y="662051"/>
                  </a:lnTo>
                  <a:cubicBezTo>
                    <a:pt x="1324101" y="1027692"/>
                    <a:pt x="1027691" y="1324102"/>
                    <a:pt x="662050" y="1324102"/>
                  </a:cubicBezTo>
                  <a:cubicBezTo>
                    <a:pt x="296409" y="1324102"/>
                    <a:pt x="-1" y="1027692"/>
                    <a:pt x="-1" y="662051"/>
                  </a:cubicBezTo>
                  <a:lnTo>
                    <a:pt x="0" y="662051"/>
                  </a:lnTo>
                  <a:close/>
                </a:path>
              </a:pathLst>
            </a:custGeom>
            <a:solidFill>
              <a:schemeClr val="accent6"/>
            </a:solidFill>
            <a:ln>
              <a:noFill/>
            </a:ln>
          </p:spPr>
          <p:style>
            <a:lnRef idx="2">
              <a:scrgbClr r="0" g="0" b="0"/>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289160" tIns="289160" rIns="289160" bIns="289160" numCol="1" spcCol="1270" anchor="ctr" anchorCtr="0">
              <a:noAutofit/>
            </a:bodyPr>
            <a:lstStyle/>
            <a:p>
              <a:pPr algn="ctr" defTabSz="1111250">
                <a:lnSpc>
                  <a:spcPct val="90000"/>
                </a:lnSpc>
                <a:spcBef>
                  <a:spcPct val="0"/>
                </a:spcBef>
                <a:spcAft>
                  <a:spcPct val="35000"/>
                </a:spcAft>
              </a:pPr>
              <a:endParaRPr lang="id-ID" sz="2500">
                <a:solidFill>
                  <a:prstClr val="white"/>
                </a:solidFill>
              </a:endParaRPr>
            </a:p>
          </p:txBody>
        </p:sp>
        <p:sp>
          <p:nvSpPr>
            <p:cNvPr id="21" name="Freeform 20"/>
            <p:cNvSpPr/>
            <p:nvPr/>
          </p:nvSpPr>
          <p:spPr>
            <a:xfrm rot="2700000">
              <a:off x="4396610" y="2864049"/>
              <a:ext cx="1324100" cy="1324099"/>
            </a:xfrm>
            <a:custGeom>
              <a:avLst/>
              <a:gdLst>
                <a:gd name="connsiteX0" fmla="*/ 0 w 1324101"/>
                <a:gd name="connsiteY0" fmla="*/ 662051 h 1324101"/>
                <a:gd name="connsiteX1" fmla="*/ 662051 w 1324101"/>
                <a:gd name="connsiteY1" fmla="*/ 0 h 1324101"/>
                <a:gd name="connsiteX2" fmla="*/ 1324101 w 1324101"/>
                <a:gd name="connsiteY2" fmla="*/ 0 h 1324101"/>
                <a:gd name="connsiteX3" fmla="*/ 1324101 w 1324101"/>
                <a:gd name="connsiteY3" fmla="*/ 662051 h 1324101"/>
                <a:gd name="connsiteX4" fmla="*/ 662050 w 1324101"/>
                <a:gd name="connsiteY4" fmla="*/ 1324102 h 1324101"/>
                <a:gd name="connsiteX5" fmla="*/ -1 w 1324101"/>
                <a:gd name="connsiteY5" fmla="*/ 662051 h 1324101"/>
                <a:gd name="connsiteX6" fmla="*/ 0 w 1324101"/>
                <a:gd name="connsiteY6" fmla="*/ 662051 h 13241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24101" h="1324101">
                  <a:moveTo>
                    <a:pt x="0" y="662051"/>
                  </a:moveTo>
                  <a:cubicBezTo>
                    <a:pt x="0" y="296410"/>
                    <a:pt x="296410" y="0"/>
                    <a:pt x="662051" y="0"/>
                  </a:cubicBezTo>
                  <a:lnTo>
                    <a:pt x="1324101" y="0"/>
                  </a:lnTo>
                  <a:lnTo>
                    <a:pt x="1324101" y="662051"/>
                  </a:lnTo>
                  <a:cubicBezTo>
                    <a:pt x="1324101" y="1027692"/>
                    <a:pt x="1027691" y="1324102"/>
                    <a:pt x="662050" y="1324102"/>
                  </a:cubicBezTo>
                  <a:cubicBezTo>
                    <a:pt x="296409" y="1324102"/>
                    <a:pt x="-1" y="1027692"/>
                    <a:pt x="-1" y="662051"/>
                  </a:cubicBezTo>
                  <a:lnTo>
                    <a:pt x="0" y="662051"/>
                  </a:lnTo>
                  <a:close/>
                </a:path>
              </a:pathLst>
            </a:custGeom>
            <a:solidFill>
              <a:srgbClr val="7030A0"/>
            </a:solidFill>
            <a:ln>
              <a:noFill/>
            </a:ln>
          </p:spPr>
          <p:style>
            <a:lnRef idx="2">
              <a:scrgbClr r="0" g="0" b="0"/>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txBody>
            <a:bodyPr spcFirstLastPara="0" vert="horz" wrap="square" lIns="289159" tIns="289158" rIns="289160" bIns="289161" numCol="1" spcCol="1270" anchor="ctr" anchorCtr="0">
              <a:noAutofit/>
            </a:bodyPr>
            <a:lstStyle/>
            <a:p>
              <a:pPr algn="ctr" defTabSz="1111250">
                <a:lnSpc>
                  <a:spcPct val="90000"/>
                </a:lnSpc>
                <a:spcBef>
                  <a:spcPct val="0"/>
                </a:spcBef>
                <a:spcAft>
                  <a:spcPct val="35000"/>
                </a:spcAft>
              </a:pPr>
              <a:endParaRPr lang="id-ID" sz="2500">
                <a:solidFill>
                  <a:prstClr val="white"/>
                </a:solidFill>
              </a:endParaRPr>
            </a:p>
          </p:txBody>
        </p:sp>
        <p:sp>
          <p:nvSpPr>
            <p:cNvPr id="22" name="Freeform 21"/>
            <p:cNvSpPr/>
            <p:nvPr/>
          </p:nvSpPr>
          <p:spPr>
            <a:xfrm rot="18900000">
              <a:off x="5404646" y="3872616"/>
              <a:ext cx="1324099" cy="1324100"/>
            </a:xfrm>
            <a:custGeom>
              <a:avLst/>
              <a:gdLst>
                <a:gd name="connsiteX0" fmla="*/ 0 w 1324101"/>
                <a:gd name="connsiteY0" fmla="*/ 662051 h 1324101"/>
                <a:gd name="connsiteX1" fmla="*/ 662051 w 1324101"/>
                <a:gd name="connsiteY1" fmla="*/ 0 h 1324101"/>
                <a:gd name="connsiteX2" fmla="*/ 1324101 w 1324101"/>
                <a:gd name="connsiteY2" fmla="*/ 0 h 1324101"/>
                <a:gd name="connsiteX3" fmla="*/ 1324101 w 1324101"/>
                <a:gd name="connsiteY3" fmla="*/ 662051 h 1324101"/>
                <a:gd name="connsiteX4" fmla="*/ 662050 w 1324101"/>
                <a:gd name="connsiteY4" fmla="*/ 1324102 h 1324101"/>
                <a:gd name="connsiteX5" fmla="*/ -1 w 1324101"/>
                <a:gd name="connsiteY5" fmla="*/ 662051 h 1324101"/>
                <a:gd name="connsiteX6" fmla="*/ 0 w 1324101"/>
                <a:gd name="connsiteY6" fmla="*/ 662051 h 13241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24101" h="1324101">
                  <a:moveTo>
                    <a:pt x="0" y="662051"/>
                  </a:moveTo>
                  <a:cubicBezTo>
                    <a:pt x="0" y="296410"/>
                    <a:pt x="296410" y="0"/>
                    <a:pt x="662051" y="0"/>
                  </a:cubicBezTo>
                  <a:lnTo>
                    <a:pt x="1324101" y="0"/>
                  </a:lnTo>
                  <a:lnTo>
                    <a:pt x="1324101" y="662051"/>
                  </a:lnTo>
                  <a:cubicBezTo>
                    <a:pt x="1324101" y="1027692"/>
                    <a:pt x="1027691" y="1324102"/>
                    <a:pt x="662050" y="1324102"/>
                  </a:cubicBezTo>
                  <a:cubicBezTo>
                    <a:pt x="296409" y="1324102"/>
                    <a:pt x="-1" y="1027692"/>
                    <a:pt x="-1" y="662051"/>
                  </a:cubicBezTo>
                  <a:lnTo>
                    <a:pt x="0" y="662051"/>
                  </a:lnTo>
                  <a:close/>
                </a:path>
              </a:pathLst>
            </a:custGeom>
            <a:solidFill>
              <a:schemeClr val="accent4"/>
            </a:solidFill>
            <a:ln>
              <a:noFill/>
            </a:ln>
          </p:spPr>
          <p:style>
            <a:lnRef idx="2">
              <a:scrgbClr r="0" g="0" b="0"/>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289160" tIns="289159" rIns="289159" bIns="289161" numCol="1" spcCol="1270" anchor="ctr" anchorCtr="0">
              <a:noAutofit/>
            </a:bodyPr>
            <a:lstStyle/>
            <a:p>
              <a:pPr algn="ctr" defTabSz="1111250">
                <a:lnSpc>
                  <a:spcPct val="90000"/>
                </a:lnSpc>
                <a:spcBef>
                  <a:spcPct val="0"/>
                </a:spcBef>
                <a:spcAft>
                  <a:spcPct val="35000"/>
                </a:spcAft>
              </a:pPr>
              <a:endParaRPr lang="id-ID" sz="2500">
                <a:solidFill>
                  <a:prstClr val="white"/>
                </a:solidFill>
              </a:endParaRPr>
            </a:p>
          </p:txBody>
        </p:sp>
        <p:sp>
          <p:nvSpPr>
            <p:cNvPr id="23" name="Freeform 22"/>
            <p:cNvSpPr/>
            <p:nvPr/>
          </p:nvSpPr>
          <p:spPr>
            <a:xfrm>
              <a:off x="5841172" y="3299375"/>
              <a:ext cx="431999" cy="431999"/>
            </a:xfrm>
            <a:custGeom>
              <a:avLst/>
              <a:gdLst>
                <a:gd name="connsiteX0" fmla="*/ 0 w 1188002"/>
                <a:gd name="connsiteY0" fmla="*/ 594001 h 1188002"/>
                <a:gd name="connsiteX1" fmla="*/ 594001 w 1188002"/>
                <a:gd name="connsiteY1" fmla="*/ 0 h 1188002"/>
                <a:gd name="connsiteX2" fmla="*/ 1188002 w 1188002"/>
                <a:gd name="connsiteY2" fmla="*/ 594001 h 1188002"/>
                <a:gd name="connsiteX3" fmla="*/ 594001 w 1188002"/>
                <a:gd name="connsiteY3" fmla="*/ 1188002 h 1188002"/>
                <a:gd name="connsiteX4" fmla="*/ 0 w 1188002"/>
                <a:gd name="connsiteY4" fmla="*/ 594001 h 1188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8002" h="1188002">
                  <a:moveTo>
                    <a:pt x="0" y="594001"/>
                  </a:moveTo>
                  <a:cubicBezTo>
                    <a:pt x="0" y="265943"/>
                    <a:pt x="265943" y="0"/>
                    <a:pt x="594001" y="0"/>
                  </a:cubicBezTo>
                  <a:cubicBezTo>
                    <a:pt x="922059" y="0"/>
                    <a:pt x="1188002" y="265943"/>
                    <a:pt x="1188002" y="594001"/>
                  </a:cubicBezTo>
                  <a:cubicBezTo>
                    <a:pt x="1188002" y="922059"/>
                    <a:pt x="922059" y="1188002"/>
                    <a:pt x="594001" y="1188002"/>
                  </a:cubicBezTo>
                  <a:cubicBezTo>
                    <a:pt x="265943" y="1188002"/>
                    <a:pt x="0" y="922059"/>
                    <a:pt x="0" y="594001"/>
                  </a:cubicBezTo>
                  <a:close/>
                </a:path>
              </a:pathLst>
            </a:custGeom>
            <a:solidFill>
              <a:schemeClr val="accent5"/>
            </a:solidFill>
            <a:ln>
              <a:noFill/>
            </a:ln>
          </p:spPr>
          <p:style>
            <a:lnRef idx="2">
              <a:scrgbClr r="0" g="0" b="0"/>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08269" tIns="208269" rIns="208269" bIns="208269" numCol="1" spcCol="1270" anchor="ctr" anchorCtr="0">
              <a:noAutofit/>
            </a:bodyPr>
            <a:lstStyle/>
            <a:p>
              <a:pPr algn="ctr" defTabSz="2400300">
                <a:lnSpc>
                  <a:spcPct val="90000"/>
                </a:lnSpc>
                <a:spcBef>
                  <a:spcPct val="0"/>
                </a:spcBef>
                <a:spcAft>
                  <a:spcPct val="35000"/>
                </a:spcAft>
              </a:pPr>
              <a:endParaRPr lang="id-ID" sz="5400" dirty="0">
                <a:solidFill>
                  <a:prstClr val="white"/>
                </a:solidFill>
              </a:endParaRPr>
            </a:p>
          </p:txBody>
        </p:sp>
        <p:sp>
          <p:nvSpPr>
            <p:cNvPr id="24" name="Oval 23"/>
            <p:cNvSpPr/>
            <p:nvPr/>
          </p:nvSpPr>
          <p:spPr>
            <a:xfrm>
              <a:off x="4655616" y="3123398"/>
              <a:ext cx="805932" cy="80593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2400">
                <a:solidFill>
                  <a:prstClr val="white"/>
                </a:solidFill>
              </a:endParaRPr>
            </a:p>
          </p:txBody>
        </p:sp>
        <p:grpSp>
          <p:nvGrpSpPr>
            <p:cNvPr id="25" name="Group 24"/>
            <p:cNvGrpSpPr/>
            <p:nvPr/>
          </p:nvGrpSpPr>
          <p:grpSpPr>
            <a:xfrm>
              <a:off x="4858389" y="3344018"/>
              <a:ext cx="400386" cy="364696"/>
              <a:chOff x="395288" y="3546475"/>
              <a:chExt cx="979488" cy="892176"/>
            </a:xfrm>
            <a:noFill/>
          </p:grpSpPr>
          <p:sp>
            <p:nvSpPr>
              <p:cNvPr id="26" name="Freeform 5"/>
              <p:cNvSpPr>
                <a:spLocks/>
              </p:cNvSpPr>
              <p:nvPr/>
            </p:nvSpPr>
            <p:spPr bwMode="auto">
              <a:xfrm>
                <a:off x="395288" y="3546475"/>
                <a:ext cx="979488" cy="892176"/>
              </a:xfrm>
              <a:custGeom>
                <a:avLst/>
                <a:gdLst>
                  <a:gd name="T0" fmla="*/ 49 w 258"/>
                  <a:gd name="T1" fmla="*/ 213 h 235"/>
                  <a:gd name="T2" fmla="*/ 45 w 258"/>
                  <a:gd name="T3" fmla="*/ 45 h 235"/>
                  <a:gd name="T4" fmla="*/ 209 w 258"/>
                  <a:gd name="T5" fmla="*/ 49 h 235"/>
                  <a:gd name="T6" fmla="*/ 213 w 258"/>
                  <a:gd name="T7" fmla="*/ 213 h 235"/>
                  <a:gd name="T8" fmla="*/ 133 w 258"/>
                  <a:gd name="T9" fmla="*/ 213 h 235"/>
                  <a:gd name="T10" fmla="*/ 89 w 258"/>
                  <a:gd name="T11" fmla="*/ 169 h 235"/>
                  <a:gd name="T12" fmla="*/ 73 w 258"/>
                  <a:gd name="T13" fmla="*/ 165 h 235"/>
                  <a:gd name="T14" fmla="*/ 77 w 258"/>
                  <a:gd name="T15" fmla="*/ 185 h 235"/>
                  <a:gd name="T16" fmla="*/ 77 w 258"/>
                  <a:gd name="T17" fmla="*/ 213 h 235"/>
                  <a:gd name="T18" fmla="*/ 49 w 258"/>
                  <a:gd name="T19" fmla="*/ 213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8" h="235">
                    <a:moveTo>
                      <a:pt x="49" y="213"/>
                    </a:moveTo>
                    <a:cubicBezTo>
                      <a:pt x="4" y="168"/>
                      <a:pt x="0" y="90"/>
                      <a:pt x="45" y="45"/>
                    </a:cubicBezTo>
                    <a:cubicBezTo>
                      <a:pt x="90" y="0"/>
                      <a:pt x="164" y="4"/>
                      <a:pt x="209" y="49"/>
                    </a:cubicBezTo>
                    <a:cubicBezTo>
                      <a:pt x="254" y="94"/>
                      <a:pt x="258" y="168"/>
                      <a:pt x="213" y="213"/>
                    </a:cubicBezTo>
                    <a:cubicBezTo>
                      <a:pt x="191" y="235"/>
                      <a:pt x="155" y="235"/>
                      <a:pt x="133" y="213"/>
                    </a:cubicBezTo>
                    <a:cubicBezTo>
                      <a:pt x="89" y="169"/>
                      <a:pt x="89" y="169"/>
                      <a:pt x="89" y="169"/>
                    </a:cubicBezTo>
                    <a:cubicBezTo>
                      <a:pt x="81" y="161"/>
                      <a:pt x="77" y="161"/>
                      <a:pt x="73" y="165"/>
                    </a:cubicBezTo>
                    <a:cubicBezTo>
                      <a:pt x="69" y="169"/>
                      <a:pt x="69" y="177"/>
                      <a:pt x="77" y="185"/>
                    </a:cubicBezTo>
                    <a:cubicBezTo>
                      <a:pt x="85" y="193"/>
                      <a:pt x="85" y="205"/>
                      <a:pt x="77" y="213"/>
                    </a:cubicBezTo>
                    <a:cubicBezTo>
                      <a:pt x="69" y="221"/>
                      <a:pt x="57" y="221"/>
                      <a:pt x="49" y="213"/>
                    </a:cubicBezTo>
                    <a:close/>
                  </a:path>
                </a:pathLst>
              </a:custGeom>
              <a:grpFill/>
              <a:ln w="25400" cap="rnd">
                <a:solidFill>
                  <a:srgbClr val="7030A0"/>
                </a:solidFill>
                <a:prstDash val="solid"/>
                <a:round/>
                <a:headEnd/>
                <a:tailEnd/>
              </a:ln>
              <a:extLst/>
            </p:spPr>
            <p:txBody>
              <a:bodyPr vert="horz" wrap="square" lIns="121920" tIns="60960" rIns="121920" bIns="60960" numCol="1" anchor="t" anchorCtr="0" compatLnSpc="1">
                <a:prstTxWarp prst="textNoShape">
                  <a:avLst/>
                </a:prstTxWarp>
              </a:bodyPr>
              <a:lstStyle/>
              <a:p>
                <a:endParaRPr lang="id-ID" sz="2400">
                  <a:solidFill>
                    <a:prstClr val="black"/>
                  </a:solidFill>
                </a:endParaRPr>
              </a:p>
            </p:txBody>
          </p:sp>
          <p:sp>
            <p:nvSpPr>
              <p:cNvPr id="27" name="Freeform 6"/>
              <p:cNvSpPr>
                <a:spLocks/>
              </p:cNvSpPr>
              <p:nvPr/>
            </p:nvSpPr>
            <p:spPr bwMode="auto">
              <a:xfrm>
                <a:off x="979488" y="3781425"/>
                <a:ext cx="133350" cy="133350"/>
              </a:xfrm>
              <a:custGeom>
                <a:avLst/>
                <a:gdLst>
                  <a:gd name="T0" fmla="*/ 29 w 35"/>
                  <a:gd name="T1" fmla="*/ 28 h 35"/>
                  <a:gd name="T2" fmla="*/ 6 w 35"/>
                  <a:gd name="T3" fmla="*/ 28 h 35"/>
                  <a:gd name="T4" fmla="*/ 6 w 35"/>
                  <a:gd name="T5" fmla="*/ 6 h 35"/>
                  <a:gd name="T6" fmla="*/ 29 w 35"/>
                  <a:gd name="T7" fmla="*/ 6 h 35"/>
                  <a:gd name="T8" fmla="*/ 29 w 35"/>
                  <a:gd name="T9" fmla="*/ 28 h 35"/>
                </a:gdLst>
                <a:ahLst/>
                <a:cxnLst>
                  <a:cxn ang="0">
                    <a:pos x="T0" y="T1"/>
                  </a:cxn>
                  <a:cxn ang="0">
                    <a:pos x="T2" y="T3"/>
                  </a:cxn>
                  <a:cxn ang="0">
                    <a:pos x="T4" y="T5"/>
                  </a:cxn>
                  <a:cxn ang="0">
                    <a:pos x="T6" y="T7"/>
                  </a:cxn>
                  <a:cxn ang="0">
                    <a:pos x="T8" y="T9"/>
                  </a:cxn>
                </a:cxnLst>
                <a:rect l="0" t="0" r="r" b="b"/>
                <a:pathLst>
                  <a:path w="35" h="35">
                    <a:moveTo>
                      <a:pt x="29" y="28"/>
                    </a:moveTo>
                    <a:cubicBezTo>
                      <a:pt x="23" y="35"/>
                      <a:pt x="13" y="35"/>
                      <a:pt x="6" y="28"/>
                    </a:cubicBezTo>
                    <a:cubicBezTo>
                      <a:pt x="0" y="22"/>
                      <a:pt x="0" y="12"/>
                      <a:pt x="6" y="6"/>
                    </a:cubicBezTo>
                    <a:cubicBezTo>
                      <a:pt x="13" y="0"/>
                      <a:pt x="23" y="0"/>
                      <a:pt x="29" y="6"/>
                    </a:cubicBezTo>
                    <a:cubicBezTo>
                      <a:pt x="35" y="12"/>
                      <a:pt x="35" y="22"/>
                      <a:pt x="29" y="28"/>
                    </a:cubicBezTo>
                    <a:close/>
                  </a:path>
                </a:pathLst>
              </a:custGeom>
              <a:grpFill/>
              <a:ln w="25400" cap="rnd">
                <a:solidFill>
                  <a:srgbClr val="7030A0"/>
                </a:solidFill>
                <a:prstDash val="solid"/>
                <a:round/>
                <a:headEnd/>
                <a:tailEnd/>
              </a:ln>
              <a:extLst/>
            </p:spPr>
            <p:txBody>
              <a:bodyPr vert="horz" wrap="square" lIns="121920" tIns="60960" rIns="121920" bIns="60960" numCol="1" anchor="t" anchorCtr="0" compatLnSpc="1">
                <a:prstTxWarp prst="textNoShape">
                  <a:avLst/>
                </a:prstTxWarp>
              </a:bodyPr>
              <a:lstStyle/>
              <a:p>
                <a:endParaRPr lang="id-ID" sz="2400">
                  <a:solidFill>
                    <a:prstClr val="black"/>
                  </a:solidFill>
                </a:endParaRPr>
              </a:p>
            </p:txBody>
          </p:sp>
          <p:sp>
            <p:nvSpPr>
              <p:cNvPr id="28" name="Freeform 7"/>
              <p:cNvSpPr>
                <a:spLocks/>
              </p:cNvSpPr>
              <p:nvPr/>
            </p:nvSpPr>
            <p:spPr bwMode="auto">
              <a:xfrm>
                <a:off x="1101726" y="3987800"/>
                <a:ext cx="101600" cy="98425"/>
              </a:xfrm>
              <a:custGeom>
                <a:avLst/>
                <a:gdLst>
                  <a:gd name="T0" fmla="*/ 5 w 27"/>
                  <a:gd name="T1" fmla="*/ 22 h 26"/>
                  <a:gd name="T2" fmla="*/ 5 w 27"/>
                  <a:gd name="T3" fmla="*/ 5 h 26"/>
                  <a:gd name="T4" fmla="*/ 22 w 27"/>
                  <a:gd name="T5" fmla="*/ 5 h 26"/>
                  <a:gd name="T6" fmla="*/ 22 w 27"/>
                  <a:gd name="T7" fmla="*/ 22 h 26"/>
                  <a:gd name="T8" fmla="*/ 5 w 27"/>
                  <a:gd name="T9" fmla="*/ 22 h 26"/>
                </a:gdLst>
                <a:ahLst/>
                <a:cxnLst>
                  <a:cxn ang="0">
                    <a:pos x="T0" y="T1"/>
                  </a:cxn>
                  <a:cxn ang="0">
                    <a:pos x="T2" y="T3"/>
                  </a:cxn>
                  <a:cxn ang="0">
                    <a:pos x="T4" y="T5"/>
                  </a:cxn>
                  <a:cxn ang="0">
                    <a:pos x="T6" y="T7"/>
                  </a:cxn>
                  <a:cxn ang="0">
                    <a:pos x="T8" y="T9"/>
                  </a:cxn>
                </a:cxnLst>
                <a:rect l="0" t="0" r="r" b="b"/>
                <a:pathLst>
                  <a:path w="27" h="26">
                    <a:moveTo>
                      <a:pt x="5" y="22"/>
                    </a:moveTo>
                    <a:cubicBezTo>
                      <a:pt x="0" y="17"/>
                      <a:pt x="0" y="9"/>
                      <a:pt x="5" y="5"/>
                    </a:cubicBezTo>
                    <a:cubicBezTo>
                      <a:pt x="10" y="0"/>
                      <a:pt x="17" y="0"/>
                      <a:pt x="22" y="5"/>
                    </a:cubicBezTo>
                    <a:cubicBezTo>
                      <a:pt x="27" y="9"/>
                      <a:pt x="27" y="17"/>
                      <a:pt x="22" y="22"/>
                    </a:cubicBezTo>
                    <a:cubicBezTo>
                      <a:pt x="17" y="26"/>
                      <a:pt x="10" y="26"/>
                      <a:pt x="5" y="22"/>
                    </a:cubicBezTo>
                    <a:close/>
                  </a:path>
                </a:pathLst>
              </a:custGeom>
              <a:grpFill/>
              <a:ln w="25400" cap="rnd">
                <a:solidFill>
                  <a:srgbClr val="7030A0"/>
                </a:solidFill>
                <a:prstDash val="solid"/>
                <a:round/>
                <a:headEnd/>
                <a:tailEnd/>
              </a:ln>
              <a:extLst/>
            </p:spPr>
            <p:txBody>
              <a:bodyPr vert="horz" wrap="square" lIns="121920" tIns="60960" rIns="121920" bIns="60960" numCol="1" anchor="t" anchorCtr="0" compatLnSpc="1">
                <a:prstTxWarp prst="textNoShape">
                  <a:avLst/>
                </a:prstTxWarp>
              </a:bodyPr>
              <a:lstStyle/>
              <a:p>
                <a:endParaRPr lang="id-ID" sz="2400">
                  <a:solidFill>
                    <a:prstClr val="black"/>
                  </a:solidFill>
                </a:endParaRPr>
              </a:p>
            </p:txBody>
          </p:sp>
          <p:sp>
            <p:nvSpPr>
              <p:cNvPr id="30" name="Freeform 8"/>
              <p:cNvSpPr>
                <a:spLocks/>
              </p:cNvSpPr>
              <p:nvPr/>
            </p:nvSpPr>
            <p:spPr bwMode="auto">
              <a:xfrm>
                <a:off x="965201" y="4143375"/>
                <a:ext cx="166688" cy="166688"/>
              </a:xfrm>
              <a:custGeom>
                <a:avLst/>
                <a:gdLst>
                  <a:gd name="T0" fmla="*/ 8 w 44"/>
                  <a:gd name="T1" fmla="*/ 36 h 44"/>
                  <a:gd name="T2" fmla="*/ 8 w 44"/>
                  <a:gd name="T3" fmla="*/ 8 h 44"/>
                  <a:gd name="T4" fmla="*/ 36 w 44"/>
                  <a:gd name="T5" fmla="*/ 8 h 44"/>
                  <a:gd name="T6" fmla="*/ 36 w 44"/>
                  <a:gd name="T7" fmla="*/ 36 h 44"/>
                  <a:gd name="T8" fmla="*/ 8 w 44"/>
                  <a:gd name="T9" fmla="*/ 36 h 44"/>
                </a:gdLst>
                <a:ahLst/>
                <a:cxnLst>
                  <a:cxn ang="0">
                    <a:pos x="T0" y="T1"/>
                  </a:cxn>
                  <a:cxn ang="0">
                    <a:pos x="T2" y="T3"/>
                  </a:cxn>
                  <a:cxn ang="0">
                    <a:pos x="T4" y="T5"/>
                  </a:cxn>
                  <a:cxn ang="0">
                    <a:pos x="T6" y="T7"/>
                  </a:cxn>
                  <a:cxn ang="0">
                    <a:pos x="T8" y="T9"/>
                  </a:cxn>
                </a:cxnLst>
                <a:rect l="0" t="0" r="r" b="b"/>
                <a:pathLst>
                  <a:path w="44" h="44">
                    <a:moveTo>
                      <a:pt x="8" y="36"/>
                    </a:moveTo>
                    <a:cubicBezTo>
                      <a:pt x="0" y="28"/>
                      <a:pt x="0" y="16"/>
                      <a:pt x="8" y="8"/>
                    </a:cubicBezTo>
                    <a:cubicBezTo>
                      <a:pt x="15" y="0"/>
                      <a:pt x="28" y="0"/>
                      <a:pt x="36" y="8"/>
                    </a:cubicBezTo>
                    <a:cubicBezTo>
                      <a:pt x="44" y="16"/>
                      <a:pt x="44" y="28"/>
                      <a:pt x="36" y="36"/>
                    </a:cubicBezTo>
                    <a:cubicBezTo>
                      <a:pt x="28" y="44"/>
                      <a:pt x="15" y="44"/>
                      <a:pt x="8" y="36"/>
                    </a:cubicBezTo>
                    <a:close/>
                  </a:path>
                </a:pathLst>
              </a:custGeom>
              <a:grpFill/>
              <a:ln w="25400" cap="rnd">
                <a:solidFill>
                  <a:srgbClr val="7030A0"/>
                </a:solidFill>
                <a:prstDash val="solid"/>
                <a:round/>
                <a:headEnd/>
                <a:tailEnd/>
              </a:ln>
              <a:extLst/>
            </p:spPr>
            <p:txBody>
              <a:bodyPr vert="horz" wrap="square" lIns="121920" tIns="60960" rIns="121920" bIns="60960" numCol="1" anchor="t" anchorCtr="0" compatLnSpc="1">
                <a:prstTxWarp prst="textNoShape">
                  <a:avLst/>
                </a:prstTxWarp>
              </a:bodyPr>
              <a:lstStyle/>
              <a:p>
                <a:endParaRPr lang="id-ID" sz="2400">
                  <a:solidFill>
                    <a:prstClr val="black"/>
                  </a:solidFill>
                </a:endParaRPr>
              </a:p>
            </p:txBody>
          </p:sp>
          <p:sp>
            <p:nvSpPr>
              <p:cNvPr id="31" name="Freeform 9"/>
              <p:cNvSpPr>
                <a:spLocks/>
              </p:cNvSpPr>
              <p:nvPr/>
            </p:nvSpPr>
            <p:spPr bwMode="auto">
              <a:xfrm>
                <a:off x="741363" y="3740150"/>
                <a:ext cx="136525" cy="133350"/>
              </a:xfrm>
              <a:custGeom>
                <a:avLst/>
                <a:gdLst>
                  <a:gd name="T0" fmla="*/ 29 w 36"/>
                  <a:gd name="T1" fmla="*/ 6 h 35"/>
                  <a:gd name="T2" fmla="*/ 29 w 36"/>
                  <a:gd name="T3" fmla="*/ 29 h 35"/>
                  <a:gd name="T4" fmla="*/ 7 w 36"/>
                  <a:gd name="T5" fmla="*/ 29 h 35"/>
                  <a:gd name="T6" fmla="*/ 7 w 36"/>
                  <a:gd name="T7" fmla="*/ 6 h 35"/>
                  <a:gd name="T8" fmla="*/ 29 w 36"/>
                  <a:gd name="T9" fmla="*/ 6 h 35"/>
                </a:gdLst>
                <a:ahLst/>
                <a:cxnLst>
                  <a:cxn ang="0">
                    <a:pos x="T0" y="T1"/>
                  </a:cxn>
                  <a:cxn ang="0">
                    <a:pos x="T2" y="T3"/>
                  </a:cxn>
                  <a:cxn ang="0">
                    <a:pos x="T4" y="T5"/>
                  </a:cxn>
                  <a:cxn ang="0">
                    <a:pos x="T6" y="T7"/>
                  </a:cxn>
                  <a:cxn ang="0">
                    <a:pos x="T8" y="T9"/>
                  </a:cxn>
                </a:cxnLst>
                <a:rect l="0" t="0" r="r" b="b"/>
                <a:pathLst>
                  <a:path w="36" h="35">
                    <a:moveTo>
                      <a:pt x="29" y="6"/>
                    </a:moveTo>
                    <a:cubicBezTo>
                      <a:pt x="36" y="12"/>
                      <a:pt x="36" y="22"/>
                      <a:pt x="29" y="29"/>
                    </a:cubicBezTo>
                    <a:cubicBezTo>
                      <a:pt x="23" y="35"/>
                      <a:pt x="13" y="35"/>
                      <a:pt x="7" y="29"/>
                    </a:cubicBezTo>
                    <a:cubicBezTo>
                      <a:pt x="0" y="22"/>
                      <a:pt x="0" y="12"/>
                      <a:pt x="7" y="6"/>
                    </a:cubicBezTo>
                    <a:cubicBezTo>
                      <a:pt x="13" y="0"/>
                      <a:pt x="23" y="0"/>
                      <a:pt x="29" y="6"/>
                    </a:cubicBezTo>
                    <a:close/>
                  </a:path>
                </a:pathLst>
              </a:custGeom>
              <a:grpFill/>
              <a:ln w="25400" cap="rnd">
                <a:solidFill>
                  <a:srgbClr val="7030A0"/>
                </a:solidFill>
                <a:prstDash val="solid"/>
                <a:round/>
                <a:headEnd/>
                <a:tailEnd/>
              </a:ln>
              <a:extLst/>
            </p:spPr>
            <p:txBody>
              <a:bodyPr vert="horz" wrap="square" lIns="121920" tIns="60960" rIns="121920" bIns="60960" numCol="1" anchor="t" anchorCtr="0" compatLnSpc="1">
                <a:prstTxWarp prst="textNoShape">
                  <a:avLst/>
                </a:prstTxWarp>
              </a:bodyPr>
              <a:lstStyle/>
              <a:p>
                <a:endParaRPr lang="id-ID" sz="2400">
                  <a:solidFill>
                    <a:prstClr val="black"/>
                  </a:solidFill>
                </a:endParaRPr>
              </a:p>
            </p:txBody>
          </p:sp>
        </p:grpSp>
        <p:sp>
          <p:nvSpPr>
            <p:cNvPr id="32" name="Oval 31"/>
            <p:cNvSpPr/>
            <p:nvPr/>
          </p:nvSpPr>
          <p:spPr>
            <a:xfrm>
              <a:off x="6675295" y="3126949"/>
              <a:ext cx="805932" cy="80593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2400">
                <a:solidFill>
                  <a:prstClr val="white"/>
                </a:solidFill>
              </a:endParaRPr>
            </a:p>
          </p:txBody>
        </p:sp>
        <p:sp>
          <p:nvSpPr>
            <p:cNvPr id="33" name="Oval 32"/>
            <p:cNvSpPr/>
            <p:nvPr/>
          </p:nvSpPr>
          <p:spPr>
            <a:xfrm>
              <a:off x="5681774" y="2125991"/>
              <a:ext cx="805932" cy="80593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2400">
                <a:solidFill>
                  <a:prstClr val="white"/>
                </a:solidFill>
              </a:endParaRPr>
            </a:p>
          </p:txBody>
        </p:sp>
        <p:sp>
          <p:nvSpPr>
            <p:cNvPr id="34" name="Oval 33"/>
            <p:cNvSpPr/>
            <p:nvPr/>
          </p:nvSpPr>
          <p:spPr>
            <a:xfrm>
              <a:off x="5676479" y="4112565"/>
              <a:ext cx="805932" cy="80593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2400">
                <a:solidFill>
                  <a:prstClr val="white"/>
                </a:solidFill>
              </a:endParaRPr>
            </a:p>
          </p:txBody>
        </p:sp>
        <p:grpSp>
          <p:nvGrpSpPr>
            <p:cNvPr id="35" name="Group 34"/>
            <p:cNvGrpSpPr/>
            <p:nvPr/>
          </p:nvGrpSpPr>
          <p:grpSpPr>
            <a:xfrm>
              <a:off x="6897582" y="3337996"/>
              <a:ext cx="361360" cy="361360"/>
              <a:chOff x="2484438" y="3797927"/>
              <a:chExt cx="881063" cy="881063"/>
            </a:xfrm>
          </p:grpSpPr>
          <p:sp>
            <p:nvSpPr>
              <p:cNvPr id="36" name="Oval 13"/>
              <p:cNvSpPr>
                <a:spLocks noChangeArrowheads="1"/>
              </p:cNvSpPr>
              <p:nvPr/>
            </p:nvSpPr>
            <p:spPr bwMode="auto">
              <a:xfrm>
                <a:off x="2484438" y="3797927"/>
                <a:ext cx="881063" cy="881063"/>
              </a:xfrm>
              <a:prstGeom prst="ellipse">
                <a:avLst/>
              </a:prstGeom>
              <a:noFill/>
              <a:ln w="25400" cap="rnd">
                <a:solidFill>
                  <a:schemeClr val="accent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id-ID" sz="2400">
                  <a:solidFill>
                    <a:prstClr val="black"/>
                  </a:solidFill>
                </a:endParaRPr>
              </a:p>
            </p:txBody>
          </p:sp>
          <p:sp>
            <p:nvSpPr>
              <p:cNvPr id="37" name="Freeform 14"/>
              <p:cNvSpPr>
                <a:spLocks/>
              </p:cNvSpPr>
              <p:nvPr/>
            </p:nvSpPr>
            <p:spPr bwMode="auto">
              <a:xfrm>
                <a:off x="2636838" y="4267827"/>
                <a:ext cx="576263" cy="293688"/>
              </a:xfrm>
              <a:custGeom>
                <a:avLst/>
                <a:gdLst>
                  <a:gd name="T0" fmla="*/ 152 w 152"/>
                  <a:gd name="T1" fmla="*/ 0 h 77"/>
                  <a:gd name="T2" fmla="*/ 76 w 152"/>
                  <a:gd name="T3" fmla="*/ 77 h 77"/>
                  <a:gd name="T4" fmla="*/ 0 w 152"/>
                  <a:gd name="T5" fmla="*/ 0 h 77"/>
                </a:gdLst>
                <a:ahLst/>
                <a:cxnLst>
                  <a:cxn ang="0">
                    <a:pos x="T0" y="T1"/>
                  </a:cxn>
                  <a:cxn ang="0">
                    <a:pos x="T2" y="T3"/>
                  </a:cxn>
                  <a:cxn ang="0">
                    <a:pos x="T4" y="T5"/>
                  </a:cxn>
                </a:cxnLst>
                <a:rect l="0" t="0" r="r" b="b"/>
                <a:pathLst>
                  <a:path w="152" h="77">
                    <a:moveTo>
                      <a:pt x="152" y="0"/>
                    </a:moveTo>
                    <a:cubicBezTo>
                      <a:pt x="152" y="41"/>
                      <a:pt x="118" y="77"/>
                      <a:pt x="76" y="77"/>
                    </a:cubicBezTo>
                    <a:cubicBezTo>
                      <a:pt x="34" y="77"/>
                      <a:pt x="0" y="41"/>
                      <a:pt x="0" y="0"/>
                    </a:cubicBezTo>
                  </a:path>
                </a:pathLst>
              </a:custGeom>
              <a:noFill/>
              <a:ln w="25400" cap="rnd">
                <a:solidFill>
                  <a:schemeClr val="accent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id-ID" sz="2400">
                  <a:solidFill>
                    <a:prstClr val="black"/>
                  </a:solidFill>
                </a:endParaRPr>
              </a:p>
            </p:txBody>
          </p:sp>
          <p:sp>
            <p:nvSpPr>
              <p:cNvPr id="38" name="Freeform 15"/>
              <p:cNvSpPr>
                <a:spLocks/>
              </p:cNvSpPr>
              <p:nvPr/>
            </p:nvSpPr>
            <p:spPr bwMode="auto">
              <a:xfrm>
                <a:off x="2667001" y="4082090"/>
                <a:ext cx="166688" cy="80963"/>
              </a:xfrm>
              <a:custGeom>
                <a:avLst/>
                <a:gdLst>
                  <a:gd name="T0" fmla="*/ 0 w 44"/>
                  <a:gd name="T1" fmla="*/ 21 h 21"/>
                  <a:gd name="T2" fmla="*/ 23 w 44"/>
                  <a:gd name="T3" fmla="*/ 0 h 21"/>
                  <a:gd name="T4" fmla="*/ 44 w 44"/>
                  <a:gd name="T5" fmla="*/ 21 h 21"/>
                </a:gdLst>
                <a:ahLst/>
                <a:cxnLst>
                  <a:cxn ang="0">
                    <a:pos x="T0" y="T1"/>
                  </a:cxn>
                  <a:cxn ang="0">
                    <a:pos x="T2" y="T3"/>
                  </a:cxn>
                  <a:cxn ang="0">
                    <a:pos x="T4" y="T5"/>
                  </a:cxn>
                </a:cxnLst>
                <a:rect l="0" t="0" r="r" b="b"/>
                <a:pathLst>
                  <a:path w="44" h="21">
                    <a:moveTo>
                      <a:pt x="0" y="21"/>
                    </a:moveTo>
                    <a:cubicBezTo>
                      <a:pt x="0" y="10"/>
                      <a:pt x="11" y="0"/>
                      <a:pt x="23" y="0"/>
                    </a:cubicBezTo>
                    <a:cubicBezTo>
                      <a:pt x="34" y="0"/>
                      <a:pt x="44" y="10"/>
                      <a:pt x="44" y="21"/>
                    </a:cubicBezTo>
                  </a:path>
                </a:pathLst>
              </a:custGeom>
              <a:noFill/>
              <a:ln w="25400" cap="rnd">
                <a:solidFill>
                  <a:schemeClr val="accent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id-ID" sz="2400">
                  <a:solidFill>
                    <a:prstClr val="black"/>
                  </a:solidFill>
                </a:endParaRPr>
              </a:p>
            </p:txBody>
          </p:sp>
          <p:sp>
            <p:nvSpPr>
              <p:cNvPr id="39" name="Freeform 16"/>
              <p:cNvSpPr>
                <a:spLocks/>
              </p:cNvSpPr>
              <p:nvPr/>
            </p:nvSpPr>
            <p:spPr bwMode="auto">
              <a:xfrm>
                <a:off x="3016251" y="4082090"/>
                <a:ext cx="166688" cy="80963"/>
              </a:xfrm>
              <a:custGeom>
                <a:avLst/>
                <a:gdLst>
                  <a:gd name="T0" fmla="*/ 44 w 44"/>
                  <a:gd name="T1" fmla="*/ 21 h 21"/>
                  <a:gd name="T2" fmla="*/ 21 w 44"/>
                  <a:gd name="T3" fmla="*/ 0 h 21"/>
                  <a:gd name="T4" fmla="*/ 0 w 44"/>
                  <a:gd name="T5" fmla="*/ 21 h 21"/>
                </a:gdLst>
                <a:ahLst/>
                <a:cxnLst>
                  <a:cxn ang="0">
                    <a:pos x="T0" y="T1"/>
                  </a:cxn>
                  <a:cxn ang="0">
                    <a:pos x="T2" y="T3"/>
                  </a:cxn>
                  <a:cxn ang="0">
                    <a:pos x="T4" y="T5"/>
                  </a:cxn>
                </a:cxnLst>
                <a:rect l="0" t="0" r="r" b="b"/>
                <a:pathLst>
                  <a:path w="44" h="21">
                    <a:moveTo>
                      <a:pt x="44" y="21"/>
                    </a:moveTo>
                    <a:cubicBezTo>
                      <a:pt x="44" y="10"/>
                      <a:pt x="32" y="0"/>
                      <a:pt x="21" y="0"/>
                    </a:cubicBezTo>
                    <a:cubicBezTo>
                      <a:pt x="10" y="0"/>
                      <a:pt x="0" y="10"/>
                      <a:pt x="0" y="21"/>
                    </a:cubicBezTo>
                  </a:path>
                </a:pathLst>
              </a:custGeom>
              <a:noFill/>
              <a:ln w="25400" cap="rnd">
                <a:solidFill>
                  <a:schemeClr val="accent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id-ID" sz="2400">
                  <a:solidFill>
                    <a:prstClr val="black"/>
                  </a:solidFill>
                </a:endParaRPr>
              </a:p>
            </p:txBody>
          </p:sp>
        </p:grpSp>
        <p:grpSp>
          <p:nvGrpSpPr>
            <p:cNvPr id="41" name="Group 40"/>
            <p:cNvGrpSpPr/>
            <p:nvPr/>
          </p:nvGrpSpPr>
          <p:grpSpPr>
            <a:xfrm>
              <a:off x="5919093" y="4350312"/>
              <a:ext cx="320706" cy="345871"/>
              <a:chOff x="3997325" y="3846513"/>
              <a:chExt cx="788988" cy="850900"/>
            </a:xfrm>
          </p:grpSpPr>
          <p:sp>
            <p:nvSpPr>
              <p:cNvPr id="42" name="Freeform 20"/>
              <p:cNvSpPr>
                <a:spLocks/>
              </p:cNvSpPr>
              <p:nvPr/>
            </p:nvSpPr>
            <p:spPr bwMode="auto">
              <a:xfrm>
                <a:off x="3997325" y="3906838"/>
                <a:ext cx="788988" cy="790575"/>
              </a:xfrm>
              <a:custGeom>
                <a:avLst/>
                <a:gdLst>
                  <a:gd name="T0" fmla="*/ 248 w 497"/>
                  <a:gd name="T1" fmla="*/ 115 h 498"/>
                  <a:gd name="T2" fmla="*/ 497 w 497"/>
                  <a:gd name="T3" fmla="*/ 0 h 498"/>
                  <a:gd name="T4" fmla="*/ 497 w 497"/>
                  <a:gd name="T5" fmla="*/ 373 h 498"/>
                  <a:gd name="T6" fmla="*/ 248 w 497"/>
                  <a:gd name="T7" fmla="*/ 498 h 498"/>
                  <a:gd name="T8" fmla="*/ 0 w 497"/>
                  <a:gd name="T9" fmla="*/ 373 h 498"/>
                  <a:gd name="T10" fmla="*/ 0 w 497"/>
                  <a:gd name="T11" fmla="*/ 0 h 498"/>
                  <a:gd name="T12" fmla="*/ 248 w 497"/>
                  <a:gd name="T13" fmla="*/ 115 h 498"/>
                </a:gdLst>
                <a:ahLst/>
                <a:cxnLst>
                  <a:cxn ang="0">
                    <a:pos x="T0" y="T1"/>
                  </a:cxn>
                  <a:cxn ang="0">
                    <a:pos x="T2" y="T3"/>
                  </a:cxn>
                  <a:cxn ang="0">
                    <a:pos x="T4" y="T5"/>
                  </a:cxn>
                  <a:cxn ang="0">
                    <a:pos x="T6" y="T7"/>
                  </a:cxn>
                  <a:cxn ang="0">
                    <a:pos x="T8" y="T9"/>
                  </a:cxn>
                  <a:cxn ang="0">
                    <a:pos x="T10" y="T11"/>
                  </a:cxn>
                  <a:cxn ang="0">
                    <a:pos x="T12" y="T13"/>
                  </a:cxn>
                </a:cxnLst>
                <a:rect l="0" t="0" r="r" b="b"/>
                <a:pathLst>
                  <a:path w="497" h="498">
                    <a:moveTo>
                      <a:pt x="248" y="115"/>
                    </a:moveTo>
                    <a:lnTo>
                      <a:pt x="497" y="0"/>
                    </a:lnTo>
                    <a:lnTo>
                      <a:pt x="497" y="373"/>
                    </a:lnTo>
                    <a:lnTo>
                      <a:pt x="248" y="498"/>
                    </a:lnTo>
                    <a:lnTo>
                      <a:pt x="0" y="373"/>
                    </a:lnTo>
                    <a:lnTo>
                      <a:pt x="0" y="0"/>
                    </a:lnTo>
                    <a:lnTo>
                      <a:pt x="248" y="115"/>
                    </a:lnTo>
                    <a:close/>
                  </a:path>
                </a:pathLst>
              </a:custGeom>
              <a:noFill/>
              <a:ln w="25400" cap="rnd">
                <a:solidFill>
                  <a:schemeClr val="accent4"/>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id-ID" sz="2400">
                  <a:solidFill>
                    <a:prstClr val="black"/>
                  </a:solidFill>
                </a:endParaRPr>
              </a:p>
            </p:txBody>
          </p:sp>
          <p:sp>
            <p:nvSpPr>
              <p:cNvPr id="43" name="Freeform 21"/>
              <p:cNvSpPr>
                <a:spLocks/>
              </p:cNvSpPr>
              <p:nvPr/>
            </p:nvSpPr>
            <p:spPr bwMode="auto">
              <a:xfrm>
                <a:off x="4087813" y="3846513"/>
                <a:ext cx="608013" cy="150812"/>
              </a:xfrm>
              <a:custGeom>
                <a:avLst/>
                <a:gdLst>
                  <a:gd name="T0" fmla="*/ 383 w 383"/>
                  <a:gd name="T1" fmla="*/ 0 h 95"/>
                  <a:gd name="T2" fmla="*/ 191 w 383"/>
                  <a:gd name="T3" fmla="*/ 95 h 95"/>
                  <a:gd name="T4" fmla="*/ 0 w 383"/>
                  <a:gd name="T5" fmla="*/ 0 h 95"/>
                </a:gdLst>
                <a:ahLst/>
                <a:cxnLst>
                  <a:cxn ang="0">
                    <a:pos x="T0" y="T1"/>
                  </a:cxn>
                  <a:cxn ang="0">
                    <a:pos x="T2" y="T3"/>
                  </a:cxn>
                  <a:cxn ang="0">
                    <a:pos x="T4" y="T5"/>
                  </a:cxn>
                </a:cxnLst>
                <a:rect l="0" t="0" r="r" b="b"/>
                <a:pathLst>
                  <a:path w="383" h="95">
                    <a:moveTo>
                      <a:pt x="383" y="0"/>
                    </a:moveTo>
                    <a:lnTo>
                      <a:pt x="191" y="95"/>
                    </a:lnTo>
                    <a:lnTo>
                      <a:pt x="0" y="0"/>
                    </a:lnTo>
                  </a:path>
                </a:pathLst>
              </a:custGeom>
              <a:noFill/>
              <a:ln w="25400" cap="rnd">
                <a:solidFill>
                  <a:schemeClr val="accent4"/>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id-ID" sz="2400">
                  <a:solidFill>
                    <a:prstClr val="black"/>
                  </a:solidFill>
                </a:endParaRPr>
              </a:p>
            </p:txBody>
          </p:sp>
          <p:sp>
            <p:nvSpPr>
              <p:cNvPr id="44" name="Line 22"/>
              <p:cNvSpPr>
                <a:spLocks noChangeShapeType="1"/>
              </p:cNvSpPr>
              <p:nvPr/>
            </p:nvSpPr>
            <p:spPr bwMode="auto">
              <a:xfrm>
                <a:off x="4391025" y="4089400"/>
                <a:ext cx="0" cy="608012"/>
              </a:xfrm>
              <a:prstGeom prst="line">
                <a:avLst/>
              </a:prstGeom>
              <a:noFill/>
              <a:ln w="25400" cap="rnd">
                <a:solidFill>
                  <a:schemeClr val="accent4"/>
                </a:solidFill>
                <a:prstDash val="solid"/>
                <a:round/>
                <a:headEnd/>
                <a:tailEnd/>
              </a:ln>
              <a:extLst>
                <a:ext uri="{909E8E84-426E-40DD-AFC4-6F175D3DCCD1}">
                  <a14:hiddenFill xmlns:a14="http://schemas.microsoft.com/office/drawing/2010/main">
                    <a:noFill/>
                  </a14:hiddenFill>
                </a:ext>
              </a:extLst>
            </p:spPr>
            <p:txBody>
              <a:bodyPr vert="horz" wrap="square" lIns="121920" tIns="60960" rIns="121920" bIns="60960" numCol="1" anchor="t" anchorCtr="0" compatLnSpc="1">
                <a:prstTxWarp prst="textNoShape">
                  <a:avLst/>
                </a:prstTxWarp>
              </a:bodyPr>
              <a:lstStyle/>
              <a:p>
                <a:endParaRPr lang="id-ID" sz="2400">
                  <a:solidFill>
                    <a:prstClr val="black"/>
                  </a:solidFill>
                </a:endParaRPr>
              </a:p>
            </p:txBody>
          </p:sp>
        </p:grpSp>
        <p:grpSp>
          <p:nvGrpSpPr>
            <p:cNvPr id="45" name="Group 44"/>
            <p:cNvGrpSpPr/>
            <p:nvPr/>
          </p:nvGrpSpPr>
          <p:grpSpPr>
            <a:xfrm>
              <a:off x="5905705" y="2351624"/>
              <a:ext cx="358084" cy="358084"/>
              <a:chOff x="4154488" y="3932238"/>
              <a:chExt cx="879475" cy="879475"/>
            </a:xfrm>
          </p:grpSpPr>
          <p:sp>
            <p:nvSpPr>
              <p:cNvPr id="46" name="Rectangle 26"/>
              <p:cNvSpPr>
                <a:spLocks noChangeArrowheads="1"/>
              </p:cNvSpPr>
              <p:nvPr/>
            </p:nvSpPr>
            <p:spPr bwMode="auto">
              <a:xfrm>
                <a:off x="4154488" y="3932238"/>
                <a:ext cx="879475" cy="879475"/>
              </a:xfrm>
              <a:prstGeom prst="rect">
                <a:avLst/>
              </a:prstGeom>
              <a:noFill/>
              <a:ln w="25400" cap="flat">
                <a:solidFill>
                  <a:srgbClr val="FF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id-ID" sz="2400">
                  <a:solidFill>
                    <a:prstClr val="black"/>
                  </a:solidFill>
                </a:endParaRPr>
              </a:p>
            </p:txBody>
          </p:sp>
          <p:sp>
            <p:nvSpPr>
              <p:cNvPr id="47" name="Line 27"/>
              <p:cNvSpPr>
                <a:spLocks noChangeShapeType="1"/>
              </p:cNvSpPr>
              <p:nvPr/>
            </p:nvSpPr>
            <p:spPr bwMode="auto">
              <a:xfrm flipH="1">
                <a:off x="4154488" y="4598988"/>
                <a:ext cx="879475" cy="0"/>
              </a:xfrm>
              <a:prstGeom prst="line">
                <a:avLst/>
              </a:prstGeom>
              <a:noFill/>
              <a:ln w="25400" cap="flat">
                <a:solidFill>
                  <a:srgbClr val="FF0000"/>
                </a:solidFill>
                <a:prstDash val="solid"/>
                <a:miter lim="800000"/>
                <a:headEnd/>
                <a:tailEnd/>
              </a:ln>
              <a:extLst>
                <a:ext uri="{909E8E84-426E-40DD-AFC4-6F175D3DCCD1}">
                  <a14:hiddenFill xmlns:a14="http://schemas.microsoft.com/office/drawing/2010/main">
                    <a:noFill/>
                  </a14:hiddenFill>
                </a:ext>
              </a:extLst>
            </p:spPr>
            <p:txBody>
              <a:bodyPr vert="horz" wrap="square" lIns="121920" tIns="60960" rIns="121920" bIns="60960" numCol="1" anchor="t" anchorCtr="0" compatLnSpc="1">
                <a:prstTxWarp prst="textNoShape">
                  <a:avLst/>
                </a:prstTxWarp>
              </a:bodyPr>
              <a:lstStyle/>
              <a:p>
                <a:endParaRPr lang="id-ID" sz="2400">
                  <a:solidFill>
                    <a:prstClr val="black"/>
                  </a:solidFill>
                </a:endParaRPr>
              </a:p>
            </p:txBody>
          </p:sp>
          <p:sp>
            <p:nvSpPr>
              <p:cNvPr id="48" name="Freeform 28"/>
              <p:cNvSpPr>
                <a:spLocks/>
              </p:cNvSpPr>
              <p:nvPr/>
            </p:nvSpPr>
            <p:spPr bwMode="auto">
              <a:xfrm>
                <a:off x="4324351" y="4044951"/>
                <a:ext cx="269875" cy="193675"/>
              </a:xfrm>
              <a:custGeom>
                <a:avLst/>
                <a:gdLst>
                  <a:gd name="T0" fmla="*/ 46 w 71"/>
                  <a:gd name="T1" fmla="*/ 0 h 51"/>
                  <a:gd name="T2" fmla="*/ 21 w 71"/>
                  <a:gd name="T3" fmla="*/ 21 h 51"/>
                  <a:gd name="T4" fmla="*/ 16 w 71"/>
                  <a:gd name="T5" fmla="*/ 20 h 51"/>
                  <a:gd name="T6" fmla="*/ 0 w 71"/>
                  <a:gd name="T7" fmla="*/ 36 h 51"/>
                  <a:gd name="T8" fmla="*/ 16 w 71"/>
                  <a:gd name="T9" fmla="*/ 50 h 51"/>
                  <a:gd name="T10" fmla="*/ 46 w 71"/>
                  <a:gd name="T11" fmla="*/ 50 h 51"/>
                  <a:gd name="T12" fmla="*/ 71 w 71"/>
                  <a:gd name="T13" fmla="*/ 25 h 51"/>
                  <a:gd name="T14" fmla="*/ 46 w 71"/>
                  <a:gd name="T15" fmla="*/ 0 h 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1" h="51">
                    <a:moveTo>
                      <a:pt x="46" y="0"/>
                    </a:moveTo>
                    <a:cubicBezTo>
                      <a:pt x="33" y="0"/>
                      <a:pt x="23" y="9"/>
                      <a:pt x="21" y="21"/>
                    </a:cubicBezTo>
                    <a:cubicBezTo>
                      <a:pt x="19" y="21"/>
                      <a:pt x="17" y="20"/>
                      <a:pt x="16" y="20"/>
                    </a:cubicBezTo>
                    <a:cubicBezTo>
                      <a:pt x="7" y="20"/>
                      <a:pt x="0" y="27"/>
                      <a:pt x="0" y="36"/>
                    </a:cubicBezTo>
                    <a:cubicBezTo>
                      <a:pt x="0" y="44"/>
                      <a:pt x="7" y="51"/>
                      <a:pt x="16" y="50"/>
                    </a:cubicBezTo>
                    <a:cubicBezTo>
                      <a:pt x="46" y="50"/>
                      <a:pt x="46" y="50"/>
                      <a:pt x="46" y="50"/>
                    </a:cubicBezTo>
                    <a:cubicBezTo>
                      <a:pt x="60" y="51"/>
                      <a:pt x="71" y="39"/>
                      <a:pt x="71" y="25"/>
                    </a:cubicBezTo>
                    <a:cubicBezTo>
                      <a:pt x="71" y="12"/>
                      <a:pt x="60" y="0"/>
                      <a:pt x="46" y="0"/>
                    </a:cubicBezTo>
                    <a:close/>
                  </a:path>
                </a:pathLst>
              </a:custGeom>
              <a:noFill/>
              <a:ln w="25400" cap="flat">
                <a:solidFill>
                  <a:srgbClr val="FF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id-ID" sz="2400">
                  <a:solidFill>
                    <a:prstClr val="black"/>
                  </a:solidFill>
                </a:endParaRPr>
              </a:p>
            </p:txBody>
          </p:sp>
          <p:sp>
            <p:nvSpPr>
              <p:cNvPr id="49" name="Freeform 29"/>
              <p:cNvSpPr>
                <a:spLocks/>
              </p:cNvSpPr>
              <p:nvPr/>
            </p:nvSpPr>
            <p:spPr bwMode="auto">
              <a:xfrm>
                <a:off x="4260851" y="4276726"/>
                <a:ext cx="728663" cy="322263"/>
              </a:xfrm>
              <a:custGeom>
                <a:avLst/>
                <a:gdLst>
                  <a:gd name="T0" fmla="*/ 0 w 192"/>
                  <a:gd name="T1" fmla="*/ 85 h 85"/>
                  <a:gd name="T2" fmla="*/ 48 w 192"/>
                  <a:gd name="T3" fmla="*/ 30 h 85"/>
                  <a:gd name="T4" fmla="*/ 93 w 192"/>
                  <a:gd name="T5" fmla="*/ 60 h 85"/>
                  <a:gd name="T6" fmla="*/ 123 w 192"/>
                  <a:gd name="T7" fmla="*/ 8 h 85"/>
                  <a:gd name="T8" fmla="*/ 138 w 192"/>
                  <a:gd name="T9" fmla="*/ 0 h 85"/>
                  <a:gd name="T10" fmla="*/ 153 w 192"/>
                  <a:gd name="T11" fmla="*/ 9 h 85"/>
                  <a:gd name="T12" fmla="*/ 192 w 192"/>
                  <a:gd name="T13" fmla="*/ 85 h 85"/>
                </a:gdLst>
                <a:ahLst/>
                <a:cxnLst>
                  <a:cxn ang="0">
                    <a:pos x="T0" y="T1"/>
                  </a:cxn>
                  <a:cxn ang="0">
                    <a:pos x="T2" y="T3"/>
                  </a:cxn>
                  <a:cxn ang="0">
                    <a:pos x="T4" y="T5"/>
                  </a:cxn>
                  <a:cxn ang="0">
                    <a:pos x="T6" y="T7"/>
                  </a:cxn>
                  <a:cxn ang="0">
                    <a:pos x="T8" y="T9"/>
                  </a:cxn>
                  <a:cxn ang="0">
                    <a:pos x="T10" y="T11"/>
                  </a:cxn>
                  <a:cxn ang="0">
                    <a:pos x="T12" y="T13"/>
                  </a:cxn>
                </a:cxnLst>
                <a:rect l="0" t="0" r="r" b="b"/>
                <a:pathLst>
                  <a:path w="192" h="85">
                    <a:moveTo>
                      <a:pt x="0" y="85"/>
                    </a:moveTo>
                    <a:cubicBezTo>
                      <a:pt x="0" y="85"/>
                      <a:pt x="22" y="30"/>
                      <a:pt x="48" y="30"/>
                    </a:cubicBezTo>
                    <a:cubicBezTo>
                      <a:pt x="73" y="30"/>
                      <a:pt x="93" y="60"/>
                      <a:pt x="93" y="60"/>
                    </a:cubicBezTo>
                    <a:cubicBezTo>
                      <a:pt x="123" y="8"/>
                      <a:pt x="123" y="8"/>
                      <a:pt x="123" y="8"/>
                    </a:cubicBezTo>
                    <a:cubicBezTo>
                      <a:pt x="126" y="3"/>
                      <a:pt x="132" y="0"/>
                      <a:pt x="138" y="0"/>
                    </a:cubicBezTo>
                    <a:cubicBezTo>
                      <a:pt x="144" y="0"/>
                      <a:pt x="150" y="3"/>
                      <a:pt x="153" y="9"/>
                    </a:cubicBezTo>
                    <a:cubicBezTo>
                      <a:pt x="192" y="85"/>
                      <a:pt x="192" y="85"/>
                      <a:pt x="192" y="85"/>
                    </a:cubicBezTo>
                  </a:path>
                </a:pathLst>
              </a:custGeom>
              <a:noFill/>
              <a:ln w="25400" cap="flat">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id-ID" sz="2400">
                  <a:solidFill>
                    <a:prstClr val="black"/>
                  </a:solidFill>
                </a:endParaRPr>
              </a:p>
            </p:txBody>
          </p:sp>
        </p:grpSp>
      </p:grpSp>
      <p:sp>
        <p:nvSpPr>
          <p:cNvPr id="50" name="Oval 4"/>
          <p:cNvSpPr/>
          <p:nvPr/>
        </p:nvSpPr>
        <p:spPr>
          <a:xfrm>
            <a:off x="5621138" y="3098018"/>
            <a:ext cx="868265" cy="868264"/>
          </a:xfrm>
          <a:prstGeom prst="rect">
            <a:avLst/>
          </a:prstGeom>
        </p:spPr>
        <p:style>
          <a:lnRef idx="0">
            <a:scrgbClr r="0" g="0" b="0"/>
          </a:lnRef>
          <a:fillRef idx="0">
            <a:scrgbClr r="0" g="0" b="0"/>
          </a:fillRef>
          <a:effectRef idx="0">
            <a:scrgbClr r="0" g="0" b="0"/>
          </a:effectRef>
          <a:fontRef idx="minor">
            <a:schemeClr val="tx1"/>
          </a:fontRef>
        </p:style>
        <p:txBody>
          <a:bodyPr spcFirstLastPara="0" vert="horz" wrap="square" lIns="143061" tIns="55880" rIns="143061" bIns="55880" numCol="1" spcCol="1270" anchor="ctr" anchorCtr="0">
            <a:noAutofit/>
          </a:bodyPr>
          <a:lstStyle/>
          <a:p>
            <a:pPr algn="ctr" defTabSz="1955800">
              <a:lnSpc>
                <a:spcPct val="90000"/>
              </a:lnSpc>
              <a:spcBef>
                <a:spcPct val="0"/>
              </a:spcBef>
              <a:spcAft>
                <a:spcPct val="35000"/>
              </a:spcAft>
            </a:pPr>
            <a:r>
              <a:rPr lang="id-ID" sz="2600" dirty="0">
                <a:solidFill>
                  <a:prstClr val="white">
                    <a:lumMod val="95000"/>
                  </a:prstClr>
                </a:solidFill>
                <a:latin typeface="FontAwesome" pitchFamily="2" charset="0"/>
              </a:rPr>
              <a:t></a:t>
            </a:r>
          </a:p>
        </p:txBody>
      </p:sp>
      <p:cxnSp>
        <p:nvCxnSpPr>
          <p:cNvPr id="51" name="Elbow Connector 50"/>
          <p:cNvCxnSpPr/>
          <p:nvPr/>
        </p:nvCxnSpPr>
        <p:spPr>
          <a:xfrm flipV="1">
            <a:off x="6835980" y="4249082"/>
            <a:ext cx="2017579" cy="623945"/>
          </a:xfrm>
          <a:prstGeom prst="bentConnector3">
            <a:avLst/>
          </a:prstGeom>
          <a:ln w="12700">
            <a:solidFill>
              <a:schemeClr val="accent4"/>
            </a:solidFill>
            <a:prstDash val="solid"/>
            <a:tailEnd type="oval"/>
          </a:ln>
        </p:spPr>
        <p:style>
          <a:lnRef idx="1">
            <a:schemeClr val="accent1"/>
          </a:lnRef>
          <a:fillRef idx="0">
            <a:schemeClr val="accent1"/>
          </a:fillRef>
          <a:effectRef idx="0">
            <a:schemeClr val="accent1"/>
          </a:effectRef>
          <a:fontRef idx="minor">
            <a:schemeClr val="tx1"/>
          </a:fontRef>
        </p:style>
      </p:cxnSp>
      <p:cxnSp>
        <p:nvCxnSpPr>
          <p:cNvPr id="52" name="Elbow Connector 51"/>
          <p:cNvCxnSpPr/>
          <p:nvPr/>
        </p:nvCxnSpPr>
        <p:spPr>
          <a:xfrm rot="10800000" flipV="1">
            <a:off x="3422114" y="2335504"/>
            <a:ext cx="1823305" cy="351660"/>
          </a:xfrm>
          <a:prstGeom prst="bentConnector3">
            <a:avLst/>
          </a:prstGeom>
          <a:ln w="12700">
            <a:solidFill>
              <a:srgbClr val="FF0000"/>
            </a:solidFill>
            <a:prstDash val="solid"/>
            <a:tailEnd type="oval"/>
          </a:ln>
        </p:spPr>
        <p:style>
          <a:lnRef idx="1">
            <a:schemeClr val="accent1"/>
          </a:lnRef>
          <a:fillRef idx="0">
            <a:schemeClr val="accent1"/>
          </a:fillRef>
          <a:effectRef idx="0">
            <a:schemeClr val="accent1"/>
          </a:effectRef>
          <a:fontRef idx="minor">
            <a:schemeClr val="tx1"/>
          </a:fontRef>
        </p:style>
      </p:cxnSp>
      <p:grpSp>
        <p:nvGrpSpPr>
          <p:cNvPr id="53" name="Group 52"/>
          <p:cNvGrpSpPr/>
          <p:nvPr/>
        </p:nvGrpSpPr>
        <p:grpSpPr>
          <a:xfrm>
            <a:off x="3256413" y="4136602"/>
            <a:ext cx="1191645" cy="387236"/>
            <a:chOff x="3672114" y="2788915"/>
            <a:chExt cx="1125492" cy="667451"/>
          </a:xfrm>
        </p:grpSpPr>
        <p:cxnSp>
          <p:nvCxnSpPr>
            <p:cNvPr id="54" name="Straight Connector 53"/>
            <p:cNvCxnSpPr/>
            <p:nvPr/>
          </p:nvCxnSpPr>
          <p:spPr>
            <a:xfrm flipH="1">
              <a:off x="4412341" y="2788915"/>
              <a:ext cx="385265" cy="665029"/>
            </a:xfrm>
            <a:prstGeom prst="line">
              <a:avLst/>
            </a:prstGeom>
            <a:ln w="127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flipH="1">
              <a:off x="3672114" y="3456366"/>
              <a:ext cx="740227" cy="0"/>
            </a:xfrm>
            <a:prstGeom prst="line">
              <a:avLst/>
            </a:prstGeom>
            <a:ln w="12700">
              <a:solidFill>
                <a:srgbClr val="7030A0"/>
              </a:solidFill>
              <a:tailEnd type="oval" w="med" len="med"/>
            </a:ln>
          </p:spPr>
          <p:style>
            <a:lnRef idx="1">
              <a:schemeClr val="accent1"/>
            </a:lnRef>
            <a:fillRef idx="0">
              <a:schemeClr val="accent1"/>
            </a:fillRef>
            <a:effectRef idx="0">
              <a:schemeClr val="accent1"/>
            </a:effectRef>
            <a:fontRef idx="minor">
              <a:schemeClr val="tx1"/>
            </a:fontRef>
          </p:style>
        </p:cxnSp>
      </p:grpSp>
      <p:grpSp>
        <p:nvGrpSpPr>
          <p:cNvPr id="56" name="Group 55"/>
          <p:cNvGrpSpPr/>
          <p:nvPr/>
        </p:nvGrpSpPr>
        <p:grpSpPr>
          <a:xfrm flipH="1" flipV="1">
            <a:off x="7657824" y="2380266"/>
            <a:ext cx="1195744" cy="469167"/>
            <a:chOff x="3672114" y="2872012"/>
            <a:chExt cx="960463" cy="359801"/>
          </a:xfrm>
        </p:grpSpPr>
        <p:cxnSp>
          <p:nvCxnSpPr>
            <p:cNvPr id="57" name="Straight Connector 56"/>
            <p:cNvCxnSpPr/>
            <p:nvPr/>
          </p:nvCxnSpPr>
          <p:spPr>
            <a:xfrm flipH="1">
              <a:off x="4424138" y="2872012"/>
              <a:ext cx="208439" cy="359801"/>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flipH="1">
              <a:off x="3672114" y="3231813"/>
              <a:ext cx="740227" cy="0"/>
            </a:xfrm>
            <a:prstGeom prst="line">
              <a:avLst/>
            </a:prstGeom>
            <a:ln w="12700">
              <a:solidFill>
                <a:schemeClr val="accent6"/>
              </a:solidFill>
              <a:tailEnd type="oval" w="med" len="med"/>
            </a:ln>
          </p:spPr>
          <p:style>
            <a:lnRef idx="1">
              <a:schemeClr val="accent1"/>
            </a:lnRef>
            <a:fillRef idx="0">
              <a:schemeClr val="accent1"/>
            </a:fillRef>
            <a:effectRef idx="0">
              <a:schemeClr val="accent1"/>
            </a:effectRef>
            <a:fontRef idx="minor">
              <a:schemeClr val="tx1"/>
            </a:fontRef>
          </p:style>
        </p:cxnSp>
      </p:grpSp>
      <p:sp>
        <p:nvSpPr>
          <p:cNvPr id="59" name="0sdfsd 2"/>
          <p:cNvSpPr txBox="1">
            <a:spLocks/>
          </p:cNvSpPr>
          <p:nvPr/>
        </p:nvSpPr>
        <p:spPr>
          <a:xfrm>
            <a:off x="8926252" y="850007"/>
            <a:ext cx="2933588" cy="2639760"/>
          </a:xfrm>
          <a:prstGeom prst="rect">
            <a:avLst/>
          </a:prstGeom>
        </p:spPr>
        <p:txBody>
          <a:bodyPr vert="horz" lIns="91440" tIns="45720" rIns="91440" bIns="45720"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buClr>
                <a:srgbClr val="5B9BD5">
                  <a:lumMod val="75000"/>
                </a:srgbClr>
              </a:buClr>
            </a:pPr>
            <a:r>
              <a:rPr lang="en-US" sz="2400" b="1" smtClean="0">
                <a:solidFill>
                  <a:srgbClr val="70AD47"/>
                </a:solidFill>
                <a:ea typeface="Roboto" panose="02000000000000000000" pitchFamily="2" charset="0"/>
                <a:cs typeface="Arial" panose="020B0604020202020204" pitchFamily="34" charset="0"/>
              </a:rPr>
              <a:t>Neo4J và các thao tác CRUD với Neo4J</a:t>
            </a:r>
          </a:p>
          <a:p>
            <a:pPr algn="l">
              <a:buClr>
                <a:srgbClr val="5B9BD5">
                  <a:lumMod val="75000"/>
                </a:srgbClr>
              </a:buClr>
            </a:pPr>
            <a:r>
              <a:rPr lang="en-US" sz="2400" smtClean="0">
                <a:solidFill>
                  <a:prstClr val="white">
                    <a:lumMod val="65000"/>
                  </a:prstClr>
                </a:solidFill>
                <a:ea typeface="Roboto" panose="02000000000000000000" pitchFamily="2" charset="0"/>
                <a:cs typeface="Arial" panose="020B0604020202020204" pitchFamily="34" charset="0"/>
              </a:rPr>
              <a:t>Giới thiệu về Neo4j, các thao tác với dữ liệu đồ thị bằng web interface và query</a:t>
            </a:r>
            <a:endParaRPr lang="en-US" sz="2400" b="1" dirty="0">
              <a:solidFill>
                <a:prstClr val="white">
                  <a:lumMod val="65000"/>
                </a:prstClr>
              </a:solidFill>
              <a:ea typeface="Roboto" panose="02000000000000000000" pitchFamily="2" charset="0"/>
              <a:cs typeface="Arial" panose="020B0604020202020204" pitchFamily="34" charset="0"/>
            </a:endParaRPr>
          </a:p>
        </p:txBody>
      </p:sp>
      <p:sp>
        <p:nvSpPr>
          <p:cNvPr id="60" name="0sdfsd 1"/>
          <p:cNvSpPr txBox="1">
            <a:spLocks/>
          </p:cNvSpPr>
          <p:nvPr/>
        </p:nvSpPr>
        <p:spPr>
          <a:xfrm>
            <a:off x="567680" y="850007"/>
            <a:ext cx="2757364" cy="3425078"/>
          </a:xfrm>
          <a:prstGeom prst="rect">
            <a:avLst/>
          </a:prstGeom>
        </p:spPr>
        <p:txBody>
          <a:bodyPr vert="horz" lIns="91440" tIns="45720" rIns="91440" bIns="45720"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ctr">
              <a:buClr>
                <a:srgbClr val="5B9BD5">
                  <a:lumMod val="75000"/>
                </a:srgbClr>
              </a:buClr>
            </a:pPr>
            <a:r>
              <a:rPr lang="en-US" sz="2400" b="1" dirty="0" err="1" smtClean="0">
                <a:solidFill>
                  <a:srgbClr val="FF0000"/>
                </a:solidFill>
                <a:ea typeface="Roboto" panose="02000000000000000000" pitchFamily="2" charset="0"/>
                <a:cs typeface="Arial" panose="020B0604020202020204" pitchFamily="34" charset="0"/>
              </a:rPr>
              <a:t>Đồ</a:t>
            </a:r>
            <a:r>
              <a:rPr lang="en-US" sz="2400" b="1" dirty="0" smtClean="0">
                <a:solidFill>
                  <a:srgbClr val="FF0000"/>
                </a:solidFill>
                <a:ea typeface="Roboto" panose="02000000000000000000" pitchFamily="2" charset="0"/>
                <a:cs typeface="Arial" panose="020B0604020202020204" pitchFamily="34" charset="0"/>
              </a:rPr>
              <a:t> </a:t>
            </a:r>
            <a:r>
              <a:rPr lang="en-US" sz="2400" b="1" dirty="0" err="1" smtClean="0">
                <a:solidFill>
                  <a:srgbClr val="FF0000"/>
                </a:solidFill>
                <a:ea typeface="Roboto" panose="02000000000000000000" pitchFamily="2" charset="0"/>
                <a:cs typeface="Arial" panose="020B0604020202020204" pitchFamily="34" charset="0"/>
              </a:rPr>
              <a:t>thị</a:t>
            </a:r>
            <a:r>
              <a:rPr lang="en-US" sz="2400" b="1" dirty="0" smtClean="0">
                <a:solidFill>
                  <a:srgbClr val="FF0000"/>
                </a:solidFill>
                <a:ea typeface="Roboto" panose="02000000000000000000" pitchFamily="2" charset="0"/>
                <a:cs typeface="Arial" panose="020B0604020202020204" pitchFamily="34" charset="0"/>
              </a:rPr>
              <a:t> </a:t>
            </a:r>
            <a:r>
              <a:rPr lang="en-US" sz="2400" b="1" dirty="0" err="1" smtClean="0">
                <a:solidFill>
                  <a:srgbClr val="FF0000"/>
                </a:solidFill>
                <a:ea typeface="Roboto" panose="02000000000000000000" pitchFamily="2" charset="0"/>
                <a:cs typeface="Arial" panose="020B0604020202020204" pitchFamily="34" charset="0"/>
              </a:rPr>
              <a:t>lưu</a:t>
            </a:r>
            <a:r>
              <a:rPr lang="en-US" sz="2400" b="1" dirty="0" smtClean="0">
                <a:solidFill>
                  <a:srgbClr val="FF0000"/>
                </a:solidFill>
                <a:ea typeface="Roboto" panose="02000000000000000000" pitchFamily="2" charset="0"/>
                <a:cs typeface="Arial" panose="020B0604020202020204" pitchFamily="34" charset="0"/>
              </a:rPr>
              <a:t> </a:t>
            </a:r>
            <a:r>
              <a:rPr lang="en-US" sz="2400" b="1" dirty="0" err="1" smtClean="0">
                <a:solidFill>
                  <a:srgbClr val="FF0000"/>
                </a:solidFill>
                <a:ea typeface="Roboto" panose="02000000000000000000" pitchFamily="2" charset="0"/>
                <a:cs typeface="Arial" panose="020B0604020202020204" pitchFamily="34" charset="0"/>
              </a:rPr>
              <a:t>trữ</a:t>
            </a:r>
            <a:endParaRPr lang="id-ID" sz="2400" b="1" dirty="0" smtClean="0">
              <a:solidFill>
                <a:srgbClr val="FF0000"/>
              </a:solidFill>
              <a:ea typeface="Roboto" panose="02000000000000000000" pitchFamily="2" charset="0"/>
              <a:cs typeface="Arial" panose="020B0604020202020204" pitchFamily="34" charset="0"/>
            </a:endParaRPr>
          </a:p>
          <a:p>
            <a:pPr algn="ctr">
              <a:buClr>
                <a:srgbClr val="5B9BD5">
                  <a:lumMod val="75000"/>
                </a:srgbClr>
              </a:buClr>
            </a:pPr>
            <a:r>
              <a:rPr lang="en-US" sz="2400" dirty="0" err="1">
                <a:solidFill>
                  <a:prstClr val="white">
                    <a:lumMod val="65000"/>
                  </a:prstClr>
                </a:solidFill>
                <a:ea typeface="Roboto" panose="02000000000000000000" pitchFamily="2" charset="0"/>
                <a:cs typeface="Arial" panose="020B0604020202020204" pitchFamily="34" charset="0"/>
              </a:rPr>
              <a:t>G</a:t>
            </a:r>
            <a:r>
              <a:rPr lang="en-US" sz="2400" dirty="0" err="1" smtClean="0">
                <a:solidFill>
                  <a:prstClr val="white">
                    <a:lumMod val="65000"/>
                  </a:prstClr>
                </a:solidFill>
                <a:ea typeface="Roboto" panose="02000000000000000000" pitchFamily="2" charset="0"/>
                <a:cs typeface="Arial" panose="020B0604020202020204" pitchFamily="34" charset="0"/>
              </a:rPr>
              <a:t>iới</a:t>
            </a:r>
            <a:r>
              <a:rPr lang="en-US" sz="2400" dirty="0" smtClean="0">
                <a:solidFill>
                  <a:prstClr val="white">
                    <a:lumMod val="65000"/>
                  </a:prstClr>
                </a:solidFill>
                <a:ea typeface="Roboto" panose="02000000000000000000" pitchFamily="2" charset="0"/>
                <a:cs typeface="Arial" panose="020B0604020202020204" pitchFamily="34" charset="0"/>
              </a:rPr>
              <a:t> </a:t>
            </a:r>
            <a:r>
              <a:rPr lang="en-US" sz="2400" dirty="0" err="1" smtClean="0">
                <a:solidFill>
                  <a:prstClr val="white">
                    <a:lumMod val="65000"/>
                  </a:prstClr>
                </a:solidFill>
                <a:ea typeface="Roboto" panose="02000000000000000000" pitchFamily="2" charset="0"/>
                <a:cs typeface="Arial" panose="020B0604020202020204" pitchFamily="34" charset="0"/>
              </a:rPr>
              <a:t>thiệu</a:t>
            </a:r>
            <a:r>
              <a:rPr lang="en-US" sz="2400" dirty="0" smtClean="0">
                <a:solidFill>
                  <a:prstClr val="white">
                    <a:lumMod val="65000"/>
                  </a:prstClr>
                </a:solidFill>
                <a:ea typeface="Roboto" panose="02000000000000000000" pitchFamily="2" charset="0"/>
                <a:cs typeface="Arial" panose="020B0604020202020204" pitchFamily="34" charset="0"/>
              </a:rPr>
              <a:t> </a:t>
            </a:r>
            <a:r>
              <a:rPr lang="en-US" sz="2400" dirty="0" err="1" smtClean="0">
                <a:solidFill>
                  <a:prstClr val="white">
                    <a:lumMod val="65000"/>
                  </a:prstClr>
                </a:solidFill>
                <a:ea typeface="Roboto" panose="02000000000000000000" pitchFamily="2" charset="0"/>
                <a:cs typeface="Arial" panose="020B0604020202020204" pitchFamily="34" charset="0"/>
              </a:rPr>
              <a:t>khái</a:t>
            </a:r>
            <a:r>
              <a:rPr lang="en-US" sz="2400" dirty="0" smtClean="0">
                <a:solidFill>
                  <a:prstClr val="white">
                    <a:lumMod val="65000"/>
                  </a:prstClr>
                </a:solidFill>
                <a:ea typeface="Roboto" panose="02000000000000000000" pitchFamily="2" charset="0"/>
                <a:cs typeface="Arial" panose="020B0604020202020204" pitchFamily="34" charset="0"/>
              </a:rPr>
              <a:t> </a:t>
            </a:r>
            <a:r>
              <a:rPr lang="en-US" sz="2400" dirty="0" err="1" smtClean="0">
                <a:solidFill>
                  <a:prstClr val="white">
                    <a:lumMod val="65000"/>
                  </a:prstClr>
                </a:solidFill>
                <a:ea typeface="Roboto" panose="02000000000000000000" pitchFamily="2" charset="0"/>
                <a:cs typeface="Arial" panose="020B0604020202020204" pitchFamily="34" charset="0"/>
              </a:rPr>
              <a:t>niệm</a:t>
            </a:r>
            <a:r>
              <a:rPr lang="en-US" sz="2400" dirty="0" smtClean="0">
                <a:solidFill>
                  <a:prstClr val="white">
                    <a:lumMod val="65000"/>
                  </a:prstClr>
                </a:solidFill>
                <a:ea typeface="Roboto" panose="02000000000000000000" pitchFamily="2" charset="0"/>
                <a:cs typeface="Arial" panose="020B0604020202020204" pitchFamily="34" charset="0"/>
              </a:rPr>
              <a:t>, </a:t>
            </a:r>
            <a:r>
              <a:rPr lang="en-US" sz="2400" dirty="0" err="1" smtClean="0">
                <a:solidFill>
                  <a:prstClr val="white">
                    <a:lumMod val="65000"/>
                  </a:prstClr>
                </a:solidFill>
                <a:ea typeface="Roboto" panose="02000000000000000000" pitchFamily="2" charset="0"/>
                <a:cs typeface="Arial" panose="020B0604020202020204" pitchFamily="34" charset="0"/>
              </a:rPr>
              <a:t>đặc</a:t>
            </a:r>
            <a:r>
              <a:rPr lang="en-US" sz="2400" dirty="0" smtClean="0">
                <a:solidFill>
                  <a:prstClr val="white">
                    <a:lumMod val="65000"/>
                  </a:prstClr>
                </a:solidFill>
                <a:ea typeface="Roboto" panose="02000000000000000000" pitchFamily="2" charset="0"/>
                <a:cs typeface="Arial" panose="020B0604020202020204" pitchFamily="34" charset="0"/>
              </a:rPr>
              <a:t> </a:t>
            </a:r>
            <a:r>
              <a:rPr lang="en-US" sz="2400" dirty="0" err="1" smtClean="0">
                <a:solidFill>
                  <a:prstClr val="white">
                    <a:lumMod val="65000"/>
                  </a:prstClr>
                </a:solidFill>
                <a:ea typeface="Roboto" panose="02000000000000000000" pitchFamily="2" charset="0"/>
                <a:cs typeface="Arial" panose="020B0604020202020204" pitchFamily="34" charset="0"/>
              </a:rPr>
              <a:t>tính</a:t>
            </a:r>
            <a:r>
              <a:rPr lang="en-US" sz="2400" dirty="0" smtClean="0">
                <a:solidFill>
                  <a:prstClr val="white">
                    <a:lumMod val="65000"/>
                  </a:prstClr>
                </a:solidFill>
                <a:ea typeface="Roboto" panose="02000000000000000000" pitchFamily="2" charset="0"/>
                <a:cs typeface="Arial" panose="020B0604020202020204" pitchFamily="34" charset="0"/>
              </a:rPr>
              <a:t> </a:t>
            </a:r>
            <a:r>
              <a:rPr lang="en-US" sz="2400" dirty="0" err="1" smtClean="0">
                <a:solidFill>
                  <a:prstClr val="white">
                    <a:lumMod val="65000"/>
                  </a:prstClr>
                </a:solidFill>
                <a:ea typeface="Roboto" panose="02000000000000000000" pitchFamily="2" charset="0"/>
                <a:cs typeface="Arial" panose="020B0604020202020204" pitchFamily="34" charset="0"/>
              </a:rPr>
              <a:t>của</a:t>
            </a:r>
            <a:r>
              <a:rPr lang="en-US" sz="2400" dirty="0" smtClean="0">
                <a:solidFill>
                  <a:prstClr val="white">
                    <a:lumMod val="65000"/>
                  </a:prstClr>
                </a:solidFill>
                <a:ea typeface="Roboto" panose="02000000000000000000" pitchFamily="2" charset="0"/>
                <a:cs typeface="Arial" panose="020B0604020202020204" pitchFamily="34" charset="0"/>
              </a:rPr>
              <a:t> graph store database, </a:t>
            </a:r>
            <a:r>
              <a:rPr lang="en-US" sz="2400" dirty="0" err="1" smtClean="0">
                <a:solidFill>
                  <a:prstClr val="white">
                    <a:lumMod val="65000"/>
                  </a:prstClr>
                </a:solidFill>
                <a:ea typeface="Roboto" panose="02000000000000000000" pitchFamily="2" charset="0"/>
                <a:cs typeface="Arial" panose="020B0604020202020204" pitchFamily="34" charset="0"/>
              </a:rPr>
              <a:t>liên</a:t>
            </a:r>
            <a:r>
              <a:rPr lang="en-US" sz="2400" dirty="0" smtClean="0">
                <a:solidFill>
                  <a:prstClr val="white">
                    <a:lumMod val="65000"/>
                  </a:prstClr>
                </a:solidFill>
                <a:ea typeface="Roboto" panose="02000000000000000000" pitchFamily="2" charset="0"/>
                <a:cs typeface="Arial" panose="020B0604020202020204" pitchFamily="34" charset="0"/>
              </a:rPr>
              <a:t> </a:t>
            </a:r>
            <a:r>
              <a:rPr lang="en-US" sz="2400" dirty="0" err="1" smtClean="0">
                <a:solidFill>
                  <a:prstClr val="white">
                    <a:lumMod val="65000"/>
                  </a:prstClr>
                </a:solidFill>
                <a:ea typeface="Roboto" panose="02000000000000000000" pitchFamily="2" charset="0"/>
                <a:cs typeface="Arial" panose="020B0604020202020204" pitchFamily="34" charset="0"/>
              </a:rPr>
              <a:t>kết</a:t>
            </a:r>
            <a:r>
              <a:rPr lang="en-US" sz="2400" dirty="0" smtClean="0">
                <a:solidFill>
                  <a:prstClr val="white">
                    <a:lumMod val="65000"/>
                  </a:prstClr>
                </a:solidFill>
                <a:ea typeface="Roboto" panose="02000000000000000000" pitchFamily="2" charset="0"/>
                <a:cs typeface="Arial" panose="020B0604020202020204" pitchFamily="34" charset="0"/>
              </a:rPr>
              <a:t> </a:t>
            </a:r>
            <a:r>
              <a:rPr lang="en-US" sz="2400" dirty="0" err="1" smtClean="0">
                <a:solidFill>
                  <a:prstClr val="white">
                    <a:lumMod val="65000"/>
                  </a:prstClr>
                </a:solidFill>
                <a:ea typeface="Roboto" panose="02000000000000000000" pitchFamily="2" charset="0"/>
                <a:cs typeface="Arial" panose="020B0604020202020204" pitchFamily="34" charset="0"/>
              </a:rPr>
              <a:t>dữ</a:t>
            </a:r>
            <a:r>
              <a:rPr lang="en-US" sz="2400" dirty="0" smtClean="0">
                <a:solidFill>
                  <a:prstClr val="white">
                    <a:lumMod val="65000"/>
                  </a:prstClr>
                </a:solidFill>
                <a:ea typeface="Roboto" panose="02000000000000000000" pitchFamily="2" charset="0"/>
                <a:cs typeface="Arial" panose="020B0604020202020204" pitchFamily="34" charset="0"/>
              </a:rPr>
              <a:t> </a:t>
            </a:r>
            <a:r>
              <a:rPr lang="en-US" sz="2400" dirty="0" err="1" smtClean="0">
                <a:solidFill>
                  <a:prstClr val="white">
                    <a:lumMod val="65000"/>
                  </a:prstClr>
                </a:solidFill>
                <a:ea typeface="Roboto" panose="02000000000000000000" pitchFamily="2" charset="0"/>
                <a:cs typeface="Arial" panose="020B0604020202020204" pitchFamily="34" charset="0"/>
              </a:rPr>
              <a:t>liệu</a:t>
            </a:r>
            <a:r>
              <a:rPr lang="en-US" sz="2400" dirty="0" smtClean="0">
                <a:solidFill>
                  <a:prstClr val="white">
                    <a:lumMod val="65000"/>
                  </a:prstClr>
                </a:solidFill>
                <a:ea typeface="Roboto" panose="02000000000000000000" pitchFamily="2" charset="0"/>
                <a:cs typeface="Arial" panose="020B0604020202020204" pitchFamily="34" charset="0"/>
              </a:rPr>
              <a:t> </a:t>
            </a:r>
            <a:r>
              <a:rPr lang="en-US" sz="2400" dirty="0" err="1" smtClean="0">
                <a:solidFill>
                  <a:prstClr val="white">
                    <a:lumMod val="65000"/>
                  </a:prstClr>
                </a:solidFill>
                <a:ea typeface="Roboto" panose="02000000000000000000" pitchFamily="2" charset="0"/>
                <a:cs typeface="Arial" panose="020B0604020202020204" pitchFamily="34" charset="0"/>
              </a:rPr>
              <a:t>ngoài</a:t>
            </a:r>
            <a:r>
              <a:rPr lang="en-US" sz="2400" dirty="0" smtClean="0">
                <a:solidFill>
                  <a:prstClr val="white">
                    <a:lumMod val="65000"/>
                  </a:prstClr>
                </a:solidFill>
                <a:ea typeface="Roboto" panose="02000000000000000000" pitchFamily="2" charset="0"/>
                <a:cs typeface="Arial" panose="020B0604020202020204" pitchFamily="34" charset="0"/>
              </a:rPr>
              <a:t> </a:t>
            </a:r>
            <a:r>
              <a:rPr lang="en-US" sz="2400" dirty="0" err="1" smtClean="0">
                <a:solidFill>
                  <a:prstClr val="white">
                    <a:lumMod val="65000"/>
                  </a:prstClr>
                </a:solidFill>
                <a:ea typeface="Roboto" panose="02000000000000000000" pitchFamily="2" charset="0"/>
                <a:cs typeface="Arial" panose="020B0604020202020204" pitchFamily="34" charset="0"/>
              </a:rPr>
              <a:t>với</a:t>
            </a:r>
            <a:r>
              <a:rPr lang="en-US" sz="2400" dirty="0" smtClean="0">
                <a:solidFill>
                  <a:prstClr val="white">
                    <a:lumMod val="65000"/>
                  </a:prstClr>
                </a:solidFill>
                <a:ea typeface="Roboto" panose="02000000000000000000" pitchFamily="2" charset="0"/>
                <a:cs typeface="Arial" panose="020B0604020202020204" pitchFamily="34" charset="0"/>
              </a:rPr>
              <a:t> </a:t>
            </a:r>
            <a:r>
              <a:rPr lang="en-US" sz="2400" dirty="0" err="1" smtClean="0">
                <a:solidFill>
                  <a:prstClr val="white">
                    <a:lumMod val="65000"/>
                  </a:prstClr>
                </a:solidFill>
                <a:ea typeface="Roboto" panose="02000000000000000000" pitchFamily="2" charset="0"/>
                <a:cs typeface="Arial" panose="020B0604020202020204" pitchFamily="34" charset="0"/>
              </a:rPr>
              <a:t>chuẩn</a:t>
            </a:r>
            <a:r>
              <a:rPr lang="en-US" sz="2400" dirty="0" smtClean="0">
                <a:solidFill>
                  <a:prstClr val="white">
                    <a:lumMod val="65000"/>
                  </a:prstClr>
                </a:solidFill>
                <a:ea typeface="Roboto" panose="02000000000000000000" pitchFamily="2" charset="0"/>
                <a:cs typeface="Arial" panose="020B0604020202020204" pitchFamily="34" charset="0"/>
              </a:rPr>
              <a:t> RDF </a:t>
            </a:r>
            <a:r>
              <a:rPr lang="en-US" sz="2400" dirty="0" err="1" smtClean="0">
                <a:solidFill>
                  <a:prstClr val="white">
                    <a:lumMod val="65000"/>
                  </a:prstClr>
                </a:solidFill>
                <a:ea typeface="Roboto" panose="02000000000000000000" pitchFamily="2" charset="0"/>
                <a:cs typeface="Arial" panose="020B0604020202020204" pitchFamily="34" charset="0"/>
              </a:rPr>
              <a:t>và</a:t>
            </a:r>
            <a:r>
              <a:rPr lang="en-US" sz="2400" dirty="0" smtClean="0">
                <a:solidFill>
                  <a:prstClr val="white">
                    <a:lumMod val="65000"/>
                  </a:prstClr>
                </a:solidFill>
                <a:ea typeface="Roboto" panose="02000000000000000000" pitchFamily="2" charset="0"/>
                <a:cs typeface="Arial" panose="020B0604020202020204" pitchFamily="34" charset="0"/>
              </a:rPr>
              <a:t> </a:t>
            </a:r>
            <a:r>
              <a:rPr lang="en-US" sz="2400" dirty="0" err="1" smtClean="0">
                <a:solidFill>
                  <a:prstClr val="white">
                    <a:lumMod val="65000"/>
                  </a:prstClr>
                </a:solidFill>
                <a:ea typeface="Roboto" panose="02000000000000000000" pitchFamily="2" charset="0"/>
                <a:cs typeface="Arial" panose="020B0604020202020204" pitchFamily="34" charset="0"/>
              </a:rPr>
              <a:t>tình</a:t>
            </a:r>
            <a:r>
              <a:rPr lang="en-US" sz="2400" dirty="0" smtClean="0">
                <a:solidFill>
                  <a:prstClr val="white">
                    <a:lumMod val="65000"/>
                  </a:prstClr>
                </a:solidFill>
                <a:ea typeface="Roboto" panose="02000000000000000000" pitchFamily="2" charset="0"/>
                <a:cs typeface="Arial" panose="020B0604020202020204" pitchFamily="34" charset="0"/>
              </a:rPr>
              <a:t> </a:t>
            </a:r>
            <a:r>
              <a:rPr lang="en-US" sz="2400" dirty="0" err="1" smtClean="0">
                <a:solidFill>
                  <a:prstClr val="white">
                    <a:lumMod val="65000"/>
                  </a:prstClr>
                </a:solidFill>
                <a:ea typeface="Roboto" panose="02000000000000000000" pitchFamily="2" charset="0"/>
                <a:cs typeface="Arial" panose="020B0604020202020204" pitchFamily="34" charset="0"/>
              </a:rPr>
              <a:t>huống</a:t>
            </a:r>
            <a:r>
              <a:rPr lang="en-US" sz="2400" dirty="0" smtClean="0">
                <a:solidFill>
                  <a:prstClr val="white">
                    <a:lumMod val="65000"/>
                  </a:prstClr>
                </a:solidFill>
                <a:ea typeface="Roboto" panose="02000000000000000000" pitchFamily="2" charset="0"/>
                <a:cs typeface="Arial" panose="020B0604020202020204" pitchFamily="34" charset="0"/>
              </a:rPr>
              <a:t> </a:t>
            </a:r>
            <a:r>
              <a:rPr lang="en-US" sz="2400" dirty="0" err="1" smtClean="0">
                <a:solidFill>
                  <a:prstClr val="white">
                    <a:lumMod val="65000"/>
                  </a:prstClr>
                </a:solidFill>
                <a:ea typeface="Roboto" panose="02000000000000000000" pitchFamily="2" charset="0"/>
                <a:cs typeface="Arial" panose="020B0604020202020204" pitchFamily="34" charset="0"/>
              </a:rPr>
              <a:t>sử</a:t>
            </a:r>
            <a:r>
              <a:rPr lang="en-US" sz="2400" dirty="0" smtClean="0">
                <a:solidFill>
                  <a:prstClr val="white">
                    <a:lumMod val="65000"/>
                  </a:prstClr>
                </a:solidFill>
                <a:ea typeface="Roboto" panose="02000000000000000000" pitchFamily="2" charset="0"/>
                <a:cs typeface="Arial" panose="020B0604020202020204" pitchFamily="34" charset="0"/>
              </a:rPr>
              <a:t> </a:t>
            </a:r>
            <a:r>
              <a:rPr lang="en-US" sz="2400" dirty="0" err="1" smtClean="0">
                <a:solidFill>
                  <a:prstClr val="white">
                    <a:lumMod val="65000"/>
                  </a:prstClr>
                </a:solidFill>
                <a:ea typeface="Roboto" panose="02000000000000000000" pitchFamily="2" charset="0"/>
                <a:cs typeface="Arial" panose="020B0604020202020204" pitchFamily="34" charset="0"/>
              </a:rPr>
              <a:t>dụng</a:t>
            </a:r>
            <a:endParaRPr lang="en-US" sz="2400" b="1" dirty="0">
              <a:solidFill>
                <a:prstClr val="white">
                  <a:lumMod val="65000"/>
                </a:prstClr>
              </a:solidFill>
              <a:ea typeface="Roboto" panose="02000000000000000000" pitchFamily="2" charset="0"/>
              <a:cs typeface="Arial" panose="020B0604020202020204" pitchFamily="34" charset="0"/>
            </a:endParaRPr>
          </a:p>
        </p:txBody>
      </p:sp>
      <p:sp>
        <p:nvSpPr>
          <p:cNvPr id="61" name="0sdfsd 3"/>
          <p:cNvSpPr txBox="1">
            <a:spLocks/>
          </p:cNvSpPr>
          <p:nvPr/>
        </p:nvSpPr>
        <p:spPr>
          <a:xfrm>
            <a:off x="8917902" y="4101869"/>
            <a:ext cx="2933588" cy="2389083"/>
          </a:xfrm>
          <a:prstGeom prst="rect">
            <a:avLst/>
          </a:prstGeom>
        </p:spPr>
        <p:txBody>
          <a:bodyPr vert="horz" lIns="91440" tIns="45720" rIns="91440" bIns="45720"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buClr>
                <a:srgbClr val="5B9BD5">
                  <a:lumMod val="75000"/>
                </a:srgbClr>
              </a:buClr>
            </a:pPr>
            <a:r>
              <a:rPr lang="en-US" sz="2400" b="1" smtClean="0">
                <a:solidFill>
                  <a:srgbClr val="FFC000"/>
                </a:solidFill>
                <a:ea typeface="Roboto" panose="02000000000000000000" pitchFamily="2" charset="0"/>
                <a:cs typeface="Arial" panose="020B0604020202020204" pitchFamily="34" charset="0"/>
              </a:rPr>
              <a:t>Distributed Hight Availibality</a:t>
            </a:r>
            <a:endParaRPr lang="id-ID" sz="2400" b="1" dirty="0" smtClean="0">
              <a:solidFill>
                <a:srgbClr val="FFC000"/>
              </a:solidFill>
              <a:ea typeface="Roboto" panose="02000000000000000000" pitchFamily="2" charset="0"/>
              <a:cs typeface="Arial" panose="020B0604020202020204" pitchFamily="34" charset="0"/>
            </a:endParaRPr>
          </a:p>
          <a:p>
            <a:pPr algn="l">
              <a:buClr>
                <a:srgbClr val="5B9BD5">
                  <a:lumMod val="75000"/>
                </a:srgbClr>
              </a:buClr>
            </a:pPr>
            <a:r>
              <a:rPr lang="id-ID" sz="2400" smtClean="0">
                <a:solidFill>
                  <a:prstClr val="white">
                    <a:lumMod val="65000"/>
                  </a:prstClr>
                </a:solidFill>
                <a:ea typeface="Roboto" panose="02000000000000000000" pitchFamily="2" charset="0"/>
                <a:cs typeface="Arial" panose="020B0604020202020204" pitchFamily="34" charset="0"/>
              </a:rPr>
              <a:t>.</a:t>
            </a:r>
            <a:endParaRPr lang="en-US" sz="2400" b="1" dirty="0">
              <a:solidFill>
                <a:prstClr val="white">
                  <a:lumMod val="65000"/>
                </a:prstClr>
              </a:solidFill>
              <a:ea typeface="Roboto" panose="02000000000000000000" pitchFamily="2" charset="0"/>
              <a:cs typeface="Arial" panose="020B0604020202020204" pitchFamily="34" charset="0"/>
            </a:endParaRPr>
          </a:p>
        </p:txBody>
      </p:sp>
      <p:sp>
        <p:nvSpPr>
          <p:cNvPr id="62" name="0sdfsd 4"/>
          <p:cNvSpPr txBox="1">
            <a:spLocks/>
          </p:cNvSpPr>
          <p:nvPr/>
        </p:nvSpPr>
        <p:spPr>
          <a:xfrm>
            <a:off x="339422" y="4101869"/>
            <a:ext cx="2876189" cy="2389083"/>
          </a:xfrm>
          <a:prstGeom prst="rect">
            <a:avLst/>
          </a:prstGeom>
        </p:spPr>
        <p:txBody>
          <a:bodyPr vert="horz" lIns="91440" tIns="45720" rIns="91440" bIns="45720"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buClr>
                <a:srgbClr val="5B9BD5">
                  <a:lumMod val="75000"/>
                </a:srgbClr>
              </a:buClr>
            </a:pPr>
            <a:r>
              <a:rPr lang="en-US" sz="2400" b="1" smtClean="0">
                <a:solidFill>
                  <a:srgbClr val="7030A0"/>
                </a:solidFill>
                <a:ea typeface="Roboto" panose="02000000000000000000" pitchFamily="2" charset="0"/>
                <a:cs typeface="Arial" panose="020B0604020202020204" pitchFamily="34" charset="0"/>
              </a:rPr>
              <a:t>REST, Chỉ mục và thuật toán của Neo4J</a:t>
            </a:r>
            <a:endParaRPr lang="id-ID" sz="2400" b="1" dirty="0" smtClean="0">
              <a:solidFill>
                <a:srgbClr val="7030A0"/>
              </a:solidFill>
              <a:ea typeface="Roboto" panose="02000000000000000000" pitchFamily="2" charset="0"/>
              <a:cs typeface="Arial" panose="020B0604020202020204" pitchFamily="34" charset="0"/>
            </a:endParaRPr>
          </a:p>
          <a:p>
            <a:pPr>
              <a:buClr>
                <a:srgbClr val="5B9BD5">
                  <a:lumMod val="75000"/>
                </a:srgbClr>
              </a:buClr>
            </a:pPr>
            <a:endParaRPr lang="en-US" sz="2400" b="1" dirty="0">
              <a:solidFill>
                <a:prstClr val="white">
                  <a:lumMod val="65000"/>
                </a:prstClr>
              </a:solidFill>
              <a:ea typeface="Roboto" panose="02000000000000000000" pitchFamily="2" charset="0"/>
              <a:cs typeface="Arial" panose="020B0604020202020204" pitchFamily="34" charset="0"/>
            </a:endParaRPr>
          </a:p>
        </p:txBody>
      </p:sp>
      <p:sp>
        <p:nvSpPr>
          <p:cNvPr id="2" name="Date Placeholder 1"/>
          <p:cNvSpPr>
            <a:spLocks noGrp="1"/>
          </p:cNvSpPr>
          <p:nvPr>
            <p:ph type="dt" sz="half" idx="10"/>
          </p:nvPr>
        </p:nvSpPr>
        <p:spPr/>
        <p:txBody>
          <a:bodyPr/>
          <a:lstStyle/>
          <a:p>
            <a:fld id="{D269A4C4-22F3-4798-9268-A603838EC90F}" type="datetime1">
              <a:rPr lang="en-US" smtClean="0"/>
              <a:t>11/25/2015</a:t>
            </a:fld>
            <a:endParaRPr lang="en-US"/>
          </a:p>
        </p:txBody>
      </p:sp>
      <p:sp>
        <p:nvSpPr>
          <p:cNvPr id="3" name="Footer Placeholder 2"/>
          <p:cNvSpPr>
            <a:spLocks noGrp="1"/>
          </p:cNvSpPr>
          <p:nvPr>
            <p:ph type="ftr" sz="quarter" idx="11"/>
          </p:nvPr>
        </p:nvSpPr>
        <p:spPr/>
        <p:txBody>
          <a:bodyPr/>
          <a:lstStyle/>
          <a:p>
            <a:r>
              <a:rPr lang="en-US" smtClean="0"/>
              <a:t>Nhóm 4</a:t>
            </a:r>
            <a:endParaRPr lang="en-US"/>
          </a:p>
        </p:txBody>
      </p:sp>
      <p:sp>
        <p:nvSpPr>
          <p:cNvPr id="5" name="Slide Number Placeholder 4"/>
          <p:cNvSpPr>
            <a:spLocks noGrp="1"/>
          </p:cNvSpPr>
          <p:nvPr>
            <p:ph type="sldNum" sz="quarter" idx="12"/>
          </p:nvPr>
        </p:nvSpPr>
        <p:spPr/>
        <p:txBody>
          <a:bodyPr/>
          <a:lstStyle/>
          <a:p>
            <a:fld id="{1F51628B-B711-4D44-8D35-0F575EAEB34E}" type="slidenum">
              <a:rPr lang="en-US" smtClean="0"/>
              <a:t>2</a:t>
            </a:fld>
            <a:endParaRPr lang="en-US"/>
          </a:p>
        </p:txBody>
      </p:sp>
    </p:spTree>
    <p:extLst>
      <p:ext uri="{BB962C8B-B14F-4D97-AF65-F5344CB8AC3E}">
        <p14:creationId xmlns:p14="http://schemas.microsoft.com/office/powerpoint/2010/main" val="67371971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32"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p:cTn id="7" dur="500" fill="hold"/>
                                        <p:tgtEl>
                                          <p:spTgt spid="18"/>
                                        </p:tgtEl>
                                        <p:attrNameLst>
                                          <p:attrName>ppt_w</p:attrName>
                                        </p:attrNameLst>
                                      </p:cBhvr>
                                      <p:tavLst>
                                        <p:tav tm="0">
                                          <p:val>
                                            <p:strVal val="4*#ppt_w"/>
                                          </p:val>
                                        </p:tav>
                                        <p:tav tm="100000">
                                          <p:val>
                                            <p:strVal val="#ppt_w"/>
                                          </p:val>
                                        </p:tav>
                                      </p:tavLst>
                                    </p:anim>
                                    <p:anim calcmode="lin" valueType="num">
                                      <p:cBhvr>
                                        <p:cTn id="8" dur="500" fill="hold"/>
                                        <p:tgtEl>
                                          <p:spTgt spid="18"/>
                                        </p:tgtEl>
                                        <p:attrNameLst>
                                          <p:attrName>ppt_h</p:attrName>
                                        </p:attrNameLst>
                                      </p:cBhvr>
                                      <p:tavLst>
                                        <p:tav tm="0">
                                          <p:val>
                                            <p:strVal val="4*#ppt_h"/>
                                          </p:val>
                                        </p:tav>
                                        <p:tav tm="100000">
                                          <p:val>
                                            <p:strVal val="#ppt_h"/>
                                          </p:val>
                                        </p:tav>
                                      </p:tavLst>
                                    </p:anim>
                                  </p:childTnLst>
                                </p:cTn>
                              </p:par>
                              <p:par>
                                <p:cTn id="9" presetID="49" presetClass="entr" presetSubtype="0" decel="100000" fill="hold" nodeType="withEffect">
                                  <p:stCondLst>
                                    <p:cond delay="100"/>
                                  </p:stCondLst>
                                  <p:childTnLst>
                                    <p:set>
                                      <p:cBhvr>
                                        <p:cTn id="10" dur="1" fill="hold">
                                          <p:stCondLst>
                                            <p:cond delay="0"/>
                                          </p:stCondLst>
                                        </p:cTn>
                                        <p:tgtEl>
                                          <p:spTgt spid="4"/>
                                        </p:tgtEl>
                                        <p:attrNameLst>
                                          <p:attrName>style.visibility</p:attrName>
                                        </p:attrNameLst>
                                      </p:cBhvr>
                                      <p:to>
                                        <p:strVal val="visible"/>
                                      </p:to>
                                    </p:set>
                                    <p:anim calcmode="lin" valueType="num">
                                      <p:cBhvr>
                                        <p:cTn id="11" dur="1000" fill="hold"/>
                                        <p:tgtEl>
                                          <p:spTgt spid="4"/>
                                        </p:tgtEl>
                                        <p:attrNameLst>
                                          <p:attrName>ppt_w</p:attrName>
                                        </p:attrNameLst>
                                      </p:cBhvr>
                                      <p:tavLst>
                                        <p:tav tm="0">
                                          <p:val>
                                            <p:fltVal val="0"/>
                                          </p:val>
                                        </p:tav>
                                        <p:tav tm="100000">
                                          <p:val>
                                            <p:strVal val="#ppt_w"/>
                                          </p:val>
                                        </p:tav>
                                      </p:tavLst>
                                    </p:anim>
                                    <p:anim calcmode="lin" valueType="num">
                                      <p:cBhvr>
                                        <p:cTn id="12" dur="1000" fill="hold"/>
                                        <p:tgtEl>
                                          <p:spTgt spid="4"/>
                                        </p:tgtEl>
                                        <p:attrNameLst>
                                          <p:attrName>ppt_h</p:attrName>
                                        </p:attrNameLst>
                                      </p:cBhvr>
                                      <p:tavLst>
                                        <p:tav tm="0">
                                          <p:val>
                                            <p:fltVal val="0"/>
                                          </p:val>
                                        </p:tav>
                                        <p:tav tm="100000">
                                          <p:val>
                                            <p:strVal val="#ppt_h"/>
                                          </p:val>
                                        </p:tav>
                                      </p:tavLst>
                                    </p:anim>
                                    <p:anim calcmode="lin" valueType="num">
                                      <p:cBhvr>
                                        <p:cTn id="13" dur="1000" fill="hold"/>
                                        <p:tgtEl>
                                          <p:spTgt spid="4"/>
                                        </p:tgtEl>
                                        <p:attrNameLst>
                                          <p:attrName>style.rotation</p:attrName>
                                        </p:attrNameLst>
                                      </p:cBhvr>
                                      <p:tavLst>
                                        <p:tav tm="0">
                                          <p:val>
                                            <p:fltVal val="360"/>
                                          </p:val>
                                        </p:tav>
                                        <p:tav tm="100000">
                                          <p:val>
                                            <p:fltVal val="0"/>
                                          </p:val>
                                        </p:tav>
                                      </p:tavLst>
                                    </p:anim>
                                    <p:animEffect transition="in" filter="fade">
                                      <p:cBhvr>
                                        <p:cTn id="14" dur="1000"/>
                                        <p:tgtEl>
                                          <p:spTgt spid="4"/>
                                        </p:tgtEl>
                                      </p:cBhvr>
                                    </p:animEffect>
                                  </p:childTnLst>
                                </p:cTn>
                              </p:par>
                              <p:par>
                                <p:cTn id="15" presetID="17" presetClass="entr" presetSubtype="10" fill="hold" nodeType="withEffect">
                                  <p:stCondLst>
                                    <p:cond delay="400"/>
                                  </p:stCondLst>
                                  <p:childTnLst>
                                    <p:set>
                                      <p:cBhvr>
                                        <p:cTn id="16" dur="1" fill="hold">
                                          <p:stCondLst>
                                            <p:cond delay="0"/>
                                          </p:stCondLst>
                                        </p:cTn>
                                        <p:tgtEl>
                                          <p:spTgt spid="52"/>
                                        </p:tgtEl>
                                        <p:attrNameLst>
                                          <p:attrName>style.visibility</p:attrName>
                                        </p:attrNameLst>
                                      </p:cBhvr>
                                      <p:to>
                                        <p:strVal val="visible"/>
                                      </p:to>
                                    </p:set>
                                    <p:anim calcmode="lin" valueType="num">
                                      <p:cBhvr>
                                        <p:cTn id="17" dur="500" fill="hold"/>
                                        <p:tgtEl>
                                          <p:spTgt spid="52"/>
                                        </p:tgtEl>
                                        <p:attrNameLst>
                                          <p:attrName>ppt_w</p:attrName>
                                        </p:attrNameLst>
                                      </p:cBhvr>
                                      <p:tavLst>
                                        <p:tav tm="0">
                                          <p:val>
                                            <p:fltVal val="0"/>
                                          </p:val>
                                        </p:tav>
                                        <p:tav tm="100000">
                                          <p:val>
                                            <p:strVal val="#ppt_w"/>
                                          </p:val>
                                        </p:tav>
                                      </p:tavLst>
                                    </p:anim>
                                    <p:anim calcmode="lin" valueType="num">
                                      <p:cBhvr>
                                        <p:cTn id="18" dur="500" fill="hold"/>
                                        <p:tgtEl>
                                          <p:spTgt spid="52"/>
                                        </p:tgtEl>
                                        <p:attrNameLst>
                                          <p:attrName>ppt_h</p:attrName>
                                        </p:attrNameLst>
                                      </p:cBhvr>
                                      <p:tavLst>
                                        <p:tav tm="0">
                                          <p:val>
                                            <p:strVal val="#ppt_h"/>
                                          </p:val>
                                        </p:tav>
                                        <p:tav tm="100000">
                                          <p:val>
                                            <p:strVal val="#ppt_h"/>
                                          </p:val>
                                        </p:tav>
                                      </p:tavLst>
                                    </p:anim>
                                  </p:childTnLst>
                                </p:cTn>
                              </p:par>
                              <p:par>
                                <p:cTn id="19" presetID="17" presetClass="entr" presetSubtype="10" fill="hold" nodeType="withEffect">
                                  <p:stCondLst>
                                    <p:cond delay="500"/>
                                  </p:stCondLst>
                                  <p:childTnLst>
                                    <p:set>
                                      <p:cBhvr>
                                        <p:cTn id="20" dur="1" fill="hold">
                                          <p:stCondLst>
                                            <p:cond delay="0"/>
                                          </p:stCondLst>
                                        </p:cTn>
                                        <p:tgtEl>
                                          <p:spTgt spid="56"/>
                                        </p:tgtEl>
                                        <p:attrNameLst>
                                          <p:attrName>style.visibility</p:attrName>
                                        </p:attrNameLst>
                                      </p:cBhvr>
                                      <p:to>
                                        <p:strVal val="visible"/>
                                      </p:to>
                                    </p:set>
                                    <p:anim calcmode="lin" valueType="num">
                                      <p:cBhvr>
                                        <p:cTn id="21" dur="500" fill="hold"/>
                                        <p:tgtEl>
                                          <p:spTgt spid="56"/>
                                        </p:tgtEl>
                                        <p:attrNameLst>
                                          <p:attrName>ppt_w</p:attrName>
                                        </p:attrNameLst>
                                      </p:cBhvr>
                                      <p:tavLst>
                                        <p:tav tm="0">
                                          <p:val>
                                            <p:fltVal val="0"/>
                                          </p:val>
                                        </p:tav>
                                        <p:tav tm="100000">
                                          <p:val>
                                            <p:strVal val="#ppt_w"/>
                                          </p:val>
                                        </p:tav>
                                      </p:tavLst>
                                    </p:anim>
                                    <p:anim calcmode="lin" valueType="num">
                                      <p:cBhvr>
                                        <p:cTn id="22" dur="500" fill="hold"/>
                                        <p:tgtEl>
                                          <p:spTgt spid="56"/>
                                        </p:tgtEl>
                                        <p:attrNameLst>
                                          <p:attrName>ppt_h</p:attrName>
                                        </p:attrNameLst>
                                      </p:cBhvr>
                                      <p:tavLst>
                                        <p:tav tm="0">
                                          <p:val>
                                            <p:strVal val="#ppt_h"/>
                                          </p:val>
                                        </p:tav>
                                        <p:tav tm="100000">
                                          <p:val>
                                            <p:strVal val="#ppt_h"/>
                                          </p:val>
                                        </p:tav>
                                      </p:tavLst>
                                    </p:anim>
                                  </p:childTnLst>
                                </p:cTn>
                              </p:par>
                              <p:par>
                                <p:cTn id="23" presetID="17" presetClass="entr" presetSubtype="10" fill="hold" nodeType="withEffect">
                                  <p:stCondLst>
                                    <p:cond delay="600"/>
                                  </p:stCondLst>
                                  <p:childTnLst>
                                    <p:set>
                                      <p:cBhvr>
                                        <p:cTn id="24" dur="1" fill="hold">
                                          <p:stCondLst>
                                            <p:cond delay="0"/>
                                          </p:stCondLst>
                                        </p:cTn>
                                        <p:tgtEl>
                                          <p:spTgt spid="51"/>
                                        </p:tgtEl>
                                        <p:attrNameLst>
                                          <p:attrName>style.visibility</p:attrName>
                                        </p:attrNameLst>
                                      </p:cBhvr>
                                      <p:to>
                                        <p:strVal val="visible"/>
                                      </p:to>
                                    </p:set>
                                    <p:anim calcmode="lin" valueType="num">
                                      <p:cBhvr>
                                        <p:cTn id="25" dur="500" fill="hold"/>
                                        <p:tgtEl>
                                          <p:spTgt spid="51"/>
                                        </p:tgtEl>
                                        <p:attrNameLst>
                                          <p:attrName>ppt_w</p:attrName>
                                        </p:attrNameLst>
                                      </p:cBhvr>
                                      <p:tavLst>
                                        <p:tav tm="0">
                                          <p:val>
                                            <p:fltVal val="0"/>
                                          </p:val>
                                        </p:tav>
                                        <p:tav tm="100000">
                                          <p:val>
                                            <p:strVal val="#ppt_w"/>
                                          </p:val>
                                        </p:tav>
                                      </p:tavLst>
                                    </p:anim>
                                    <p:anim calcmode="lin" valueType="num">
                                      <p:cBhvr>
                                        <p:cTn id="26" dur="500" fill="hold"/>
                                        <p:tgtEl>
                                          <p:spTgt spid="51"/>
                                        </p:tgtEl>
                                        <p:attrNameLst>
                                          <p:attrName>ppt_h</p:attrName>
                                        </p:attrNameLst>
                                      </p:cBhvr>
                                      <p:tavLst>
                                        <p:tav tm="0">
                                          <p:val>
                                            <p:strVal val="#ppt_h"/>
                                          </p:val>
                                        </p:tav>
                                        <p:tav tm="100000">
                                          <p:val>
                                            <p:strVal val="#ppt_h"/>
                                          </p:val>
                                        </p:tav>
                                      </p:tavLst>
                                    </p:anim>
                                  </p:childTnLst>
                                </p:cTn>
                              </p:par>
                              <p:par>
                                <p:cTn id="27" presetID="17" presetClass="entr" presetSubtype="10" fill="hold" nodeType="withEffect">
                                  <p:stCondLst>
                                    <p:cond delay="700"/>
                                  </p:stCondLst>
                                  <p:childTnLst>
                                    <p:set>
                                      <p:cBhvr>
                                        <p:cTn id="28" dur="1" fill="hold">
                                          <p:stCondLst>
                                            <p:cond delay="0"/>
                                          </p:stCondLst>
                                        </p:cTn>
                                        <p:tgtEl>
                                          <p:spTgt spid="53"/>
                                        </p:tgtEl>
                                        <p:attrNameLst>
                                          <p:attrName>style.visibility</p:attrName>
                                        </p:attrNameLst>
                                      </p:cBhvr>
                                      <p:to>
                                        <p:strVal val="visible"/>
                                      </p:to>
                                    </p:set>
                                    <p:anim calcmode="lin" valueType="num">
                                      <p:cBhvr>
                                        <p:cTn id="29" dur="500" fill="hold"/>
                                        <p:tgtEl>
                                          <p:spTgt spid="53"/>
                                        </p:tgtEl>
                                        <p:attrNameLst>
                                          <p:attrName>ppt_w</p:attrName>
                                        </p:attrNameLst>
                                      </p:cBhvr>
                                      <p:tavLst>
                                        <p:tav tm="0">
                                          <p:val>
                                            <p:fltVal val="0"/>
                                          </p:val>
                                        </p:tav>
                                        <p:tav tm="100000">
                                          <p:val>
                                            <p:strVal val="#ppt_w"/>
                                          </p:val>
                                        </p:tav>
                                      </p:tavLst>
                                    </p:anim>
                                    <p:anim calcmode="lin" valueType="num">
                                      <p:cBhvr>
                                        <p:cTn id="30" dur="500" fill="hold"/>
                                        <p:tgtEl>
                                          <p:spTgt spid="53"/>
                                        </p:tgtEl>
                                        <p:attrNameLst>
                                          <p:attrName>ppt_h</p:attrName>
                                        </p:attrNameLst>
                                      </p:cBhvr>
                                      <p:tavLst>
                                        <p:tav tm="0">
                                          <p:val>
                                            <p:strVal val="#ppt_h"/>
                                          </p:val>
                                        </p:tav>
                                        <p:tav tm="100000">
                                          <p:val>
                                            <p:strVal val="#ppt_h"/>
                                          </p:val>
                                        </p:tav>
                                      </p:tavLst>
                                    </p:anim>
                                  </p:childTnLst>
                                </p:cTn>
                              </p:par>
                              <p:par>
                                <p:cTn id="31" presetID="2" presetClass="entr" presetSubtype="8" decel="100000" fill="hold" grpId="0" nodeType="withEffect">
                                  <p:stCondLst>
                                    <p:cond delay="400"/>
                                  </p:stCondLst>
                                  <p:childTnLst>
                                    <p:set>
                                      <p:cBhvr>
                                        <p:cTn id="32" dur="1" fill="hold">
                                          <p:stCondLst>
                                            <p:cond delay="0"/>
                                          </p:stCondLst>
                                        </p:cTn>
                                        <p:tgtEl>
                                          <p:spTgt spid="60"/>
                                        </p:tgtEl>
                                        <p:attrNameLst>
                                          <p:attrName>style.visibility</p:attrName>
                                        </p:attrNameLst>
                                      </p:cBhvr>
                                      <p:to>
                                        <p:strVal val="visible"/>
                                      </p:to>
                                    </p:set>
                                    <p:anim calcmode="lin" valueType="num">
                                      <p:cBhvr additive="base">
                                        <p:cTn id="33" dur="1000" fill="hold"/>
                                        <p:tgtEl>
                                          <p:spTgt spid="60"/>
                                        </p:tgtEl>
                                        <p:attrNameLst>
                                          <p:attrName>ppt_x</p:attrName>
                                        </p:attrNameLst>
                                      </p:cBhvr>
                                      <p:tavLst>
                                        <p:tav tm="0">
                                          <p:val>
                                            <p:strVal val="0-#ppt_w/2"/>
                                          </p:val>
                                        </p:tav>
                                        <p:tav tm="100000">
                                          <p:val>
                                            <p:strVal val="#ppt_x"/>
                                          </p:val>
                                        </p:tav>
                                      </p:tavLst>
                                    </p:anim>
                                    <p:anim calcmode="lin" valueType="num">
                                      <p:cBhvr additive="base">
                                        <p:cTn id="34" dur="1000" fill="hold"/>
                                        <p:tgtEl>
                                          <p:spTgt spid="60"/>
                                        </p:tgtEl>
                                        <p:attrNameLst>
                                          <p:attrName>ppt_y</p:attrName>
                                        </p:attrNameLst>
                                      </p:cBhvr>
                                      <p:tavLst>
                                        <p:tav tm="0">
                                          <p:val>
                                            <p:strVal val="#ppt_y"/>
                                          </p:val>
                                        </p:tav>
                                        <p:tav tm="100000">
                                          <p:val>
                                            <p:strVal val="#ppt_y"/>
                                          </p:val>
                                        </p:tav>
                                      </p:tavLst>
                                    </p:anim>
                                  </p:childTnLst>
                                </p:cTn>
                              </p:par>
                              <p:par>
                                <p:cTn id="35" presetID="2" presetClass="entr" presetSubtype="2" decel="100000" fill="hold" grpId="0" nodeType="withEffect">
                                  <p:stCondLst>
                                    <p:cond delay="500"/>
                                  </p:stCondLst>
                                  <p:childTnLst>
                                    <p:set>
                                      <p:cBhvr>
                                        <p:cTn id="36" dur="1" fill="hold">
                                          <p:stCondLst>
                                            <p:cond delay="0"/>
                                          </p:stCondLst>
                                        </p:cTn>
                                        <p:tgtEl>
                                          <p:spTgt spid="59"/>
                                        </p:tgtEl>
                                        <p:attrNameLst>
                                          <p:attrName>style.visibility</p:attrName>
                                        </p:attrNameLst>
                                      </p:cBhvr>
                                      <p:to>
                                        <p:strVal val="visible"/>
                                      </p:to>
                                    </p:set>
                                    <p:anim calcmode="lin" valueType="num">
                                      <p:cBhvr additive="base">
                                        <p:cTn id="37" dur="1000" fill="hold"/>
                                        <p:tgtEl>
                                          <p:spTgt spid="59"/>
                                        </p:tgtEl>
                                        <p:attrNameLst>
                                          <p:attrName>ppt_x</p:attrName>
                                        </p:attrNameLst>
                                      </p:cBhvr>
                                      <p:tavLst>
                                        <p:tav tm="0">
                                          <p:val>
                                            <p:strVal val="1+#ppt_w/2"/>
                                          </p:val>
                                        </p:tav>
                                        <p:tav tm="100000">
                                          <p:val>
                                            <p:strVal val="#ppt_x"/>
                                          </p:val>
                                        </p:tav>
                                      </p:tavLst>
                                    </p:anim>
                                    <p:anim calcmode="lin" valueType="num">
                                      <p:cBhvr additive="base">
                                        <p:cTn id="38" dur="1000" fill="hold"/>
                                        <p:tgtEl>
                                          <p:spTgt spid="59"/>
                                        </p:tgtEl>
                                        <p:attrNameLst>
                                          <p:attrName>ppt_y</p:attrName>
                                        </p:attrNameLst>
                                      </p:cBhvr>
                                      <p:tavLst>
                                        <p:tav tm="0">
                                          <p:val>
                                            <p:strVal val="#ppt_y"/>
                                          </p:val>
                                        </p:tav>
                                        <p:tav tm="100000">
                                          <p:val>
                                            <p:strVal val="#ppt_y"/>
                                          </p:val>
                                        </p:tav>
                                      </p:tavLst>
                                    </p:anim>
                                  </p:childTnLst>
                                </p:cTn>
                              </p:par>
                              <p:par>
                                <p:cTn id="39" presetID="2" presetClass="entr" presetSubtype="2" decel="100000" fill="hold" grpId="0" nodeType="withEffect">
                                  <p:stCondLst>
                                    <p:cond delay="600"/>
                                  </p:stCondLst>
                                  <p:childTnLst>
                                    <p:set>
                                      <p:cBhvr>
                                        <p:cTn id="40" dur="1" fill="hold">
                                          <p:stCondLst>
                                            <p:cond delay="0"/>
                                          </p:stCondLst>
                                        </p:cTn>
                                        <p:tgtEl>
                                          <p:spTgt spid="61"/>
                                        </p:tgtEl>
                                        <p:attrNameLst>
                                          <p:attrName>style.visibility</p:attrName>
                                        </p:attrNameLst>
                                      </p:cBhvr>
                                      <p:to>
                                        <p:strVal val="visible"/>
                                      </p:to>
                                    </p:set>
                                    <p:anim calcmode="lin" valueType="num">
                                      <p:cBhvr additive="base">
                                        <p:cTn id="41" dur="1000" fill="hold"/>
                                        <p:tgtEl>
                                          <p:spTgt spid="61"/>
                                        </p:tgtEl>
                                        <p:attrNameLst>
                                          <p:attrName>ppt_x</p:attrName>
                                        </p:attrNameLst>
                                      </p:cBhvr>
                                      <p:tavLst>
                                        <p:tav tm="0">
                                          <p:val>
                                            <p:strVal val="1+#ppt_w/2"/>
                                          </p:val>
                                        </p:tav>
                                        <p:tav tm="100000">
                                          <p:val>
                                            <p:strVal val="#ppt_x"/>
                                          </p:val>
                                        </p:tav>
                                      </p:tavLst>
                                    </p:anim>
                                    <p:anim calcmode="lin" valueType="num">
                                      <p:cBhvr additive="base">
                                        <p:cTn id="42" dur="1000" fill="hold"/>
                                        <p:tgtEl>
                                          <p:spTgt spid="61"/>
                                        </p:tgtEl>
                                        <p:attrNameLst>
                                          <p:attrName>ppt_y</p:attrName>
                                        </p:attrNameLst>
                                      </p:cBhvr>
                                      <p:tavLst>
                                        <p:tav tm="0">
                                          <p:val>
                                            <p:strVal val="#ppt_y"/>
                                          </p:val>
                                        </p:tav>
                                        <p:tav tm="100000">
                                          <p:val>
                                            <p:strVal val="#ppt_y"/>
                                          </p:val>
                                        </p:tav>
                                      </p:tavLst>
                                    </p:anim>
                                  </p:childTnLst>
                                </p:cTn>
                              </p:par>
                              <p:par>
                                <p:cTn id="43" presetID="2" presetClass="entr" presetSubtype="8" decel="100000" fill="hold" grpId="0" nodeType="withEffect">
                                  <p:stCondLst>
                                    <p:cond delay="700"/>
                                  </p:stCondLst>
                                  <p:childTnLst>
                                    <p:set>
                                      <p:cBhvr>
                                        <p:cTn id="44" dur="1" fill="hold">
                                          <p:stCondLst>
                                            <p:cond delay="0"/>
                                          </p:stCondLst>
                                        </p:cTn>
                                        <p:tgtEl>
                                          <p:spTgt spid="62"/>
                                        </p:tgtEl>
                                        <p:attrNameLst>
                                          <p:attrName>style.visibility</p:attrName>
                                        </p:attrNameLst>
                                      </p:cBhvr>
                                      <p:to>
                                        <p:strVal val="visible"/>
                                      </p:to>
                                    </p:set>
                                    <p:anim calcmode="lin" valueType="num">
                                      <p:cBhvr additive="base">
                                        <p:cTn id="45" dur="1000" fill="hold"/>
                                        <p:tgtEl>
                                          <p:spTgt spid="62"/>
                                        </p:tgtEl>
                                        <p:attrNameLst>
                                          <p:attrName>ppt_x</p:attrName>
                                        </p:attrNameLst>
                                      </p:cBhvr>
                                      <p:tavLst>
                                        <p:tav tm="0">
                                          <p:val>
                                            <p:strVal val="0-#ppt_w/2"/>
                                          </p:val>
                                        </p:tav>
                                        <p:tav tm="100000">
                                          <p:val>
                                            <p:strVal val="#ppt_x"/>
                                          </p:val>
                                        </p:tav>
                                      </p:tavLst>
                                    </p:anim>
                                    <p:anim calcmode="lin" valueType="num">
                                      <p:cBhvr additive="base">
                                        <p:cTn id="46" dur="1000" fill="hold"/>
                                        <p:tgtEl>
                                          <p:spTgt spid="6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p:bldP spid="60" grpId="0"/>
      <p:bldP spid="61" grpId="0"/>
      <p:bldP spid="6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251284"/>
            <a:ext cx="10515600" cy="4925679"/>
          </a:xfrm>
        </p:spPr>
        <p:txBody>
          <a:bodyPr>
            <a:normAutofit lnSpcReduction="10000"/>
          </a:bodyPr>
          <a:lstStyle/>
          <a:p>
            <a:r>
              <a:rPr lang="en-US" dirty="0" err="1" smtClean="0"/>
              <a:t>Mô</a:t>
            </a:r>
            <a:r>
              <a:rPr lang="en-US" dirty="0" smtClean="0"/>
              <a:t> </a:t>
            </a:r>
            <a:r>
              <a:rPr lang="en-US" dirty="0" err="1" smtClean="0"/>
              <a:t>tả</a:t>
            </a:r>
            <a:r>
              <a:rPr lang="en-US" dirty="0" smtClean="0"/>
              <a:t>: </a:t>
            </a:r>
            <a:r>
              <a:rPr lang="en-US" dirty="0" err="1"/>
              <a:t>Bạn</a:t>
            </a:r>
            <a:r>
              <a:rPr lang="en-US" dirty="0"/>
              <a:t> </a:t>
            </a:r>
            <a:r>
              <a:rPr lang="en-US" dirty="0" err="1"/>
              <a:t>phải</a:t>
            </a:r>
            <a:r>
              <a:rPr lang="en-US" dirty="0"/>
              <a:t> </a:t>
            </a:r>
            <a:r>
              <a:rPr lang="en-US" dirty="0" err="1"/>
              <a:t>tạo</a:t>
            </a:r>
            <a:r>
              <a:rPr lang="en-US" dirty="0"/>
              <a:t> </a:t>
            </a:r>
            <a:r>
              <a:rPr lang="en-US" dirty="0" err="1"/>
              <a:t>ra</a:t>
            </a:r>
            <a:r>
              <a:rPr lang="en-US" dirty="0"/>
              <a:t> </a:t>
            </a:r>
            <a:r>
              <a:rPr lang="en-US" dirty="0" err="1"/>
              <a:t>được</a:t>
            </a:r>
            <a:r>
              <a:rPr lang="en-US" dirty="0"/>
              <a:t> </a:t>
            </a:r>
            <a:r>
              <a:rPr lang="en-US" dirty="0" err="1"/>
              <a:t>lời</a:t>
            </a:r>
            <a:r>
              <a:rPr lang="en-US" dirty="0"/>
              <a:t> </a:t>
            </a:r>
            <a:r>
              <a:rPr lang="en-US" dirty="0" err="1"/>
              <a:t>đề</a:t>
            </a:r>
            <a:r>
              <a:rPr lang="en-US" dirty="0"/>
              <a:t> </a:t>
            </a:r>
            <a:r>
              <a:rPr lang="en-US" dirty="0" err="1"/>
              <a:t>nghị</a:t>
            </a:r>
            <a:r>
              <a:rPr lang="en-US" dirty="0"/>
              <a:t> </a:t>
            </a:r>
            <a:r>
              <a:rPr lang="en-US" dirty="0" err="1"/>
              <a:t>kỹ</a:t>
            </a:r>
            <a:r>
              <a:rPr lang="en-US" dirty="0"/>
              <a:t> </a:t>
            </a:r>
            <a:r>
              <a:rPr lang="en-US" dirty="0" err="1"/>
              <a:t>thuật</a:t>
            </a:r>
            <a:r>
              <a:rPr lang="en-US" dirty="0"/>
              <a:t> </a:t>
            </a:r>
            <a:r>
              <a:rPr lang="en-US" dirty="0" err="1"/>
              <a:t>rượu</a:t>
            </a:r>
            <a:r>
              <a:rPr lang="en-US" dirty="0"/>
              <a:t> </a:t>
            </a:r>
            <a:r>
              <a:rPr lang="en-US" dirty="0" err="1"/>
              <a:t>với</a:t>
            </a:r>
            <a:r>
              <a:rPr lang="en-US" dirty="0"/>
              <a:t> </a:t>
            </a:r>
            <a:r>
              <a:rPr lang="en-US" dirty="0" err="1"/>
              <a:t>nhiều</a:t>
            </a:r>
            <a:r>
              <a:rPr lang="en-US" dirty="0"/>
              <a:t> </a:t>
            </a:r>
            <a:r>
              <a:rPr lang="en-US" dirty="0" err="1"/>
              <a:t>thành</a:t>
            </a:r>
            <a:r>
              <a:rPr lang="en-US" dirty="0"/>
              <a:t> </a:t>
            </a:r>
            <a:r>
              <a:rPr lang="en-US" dirty="0" err="1"/>
              <a:t>phần</a:t>
            </a:r>
            <a:r>
              <a:rPr lang="en-US" dirty="0"/>
              <a:t> </a:t>
            </a:r>
            <a:r>
              <a:rPr lang="en-US" dirty="0" err="1"/>
              <a:t>khác</a:t>
            </a:r>
            <a:r>
              <a:rPr lang="en-US" dirty="0"/>
              <a:t> </a:t>
            </a:r>
            <a:r>
              <a:rPr lang="en-US" dirty="0" err="1"/>
              <a:t>nhau</a:t>
            </a:r>
            <a:r>
              <a:rPr lang="en-US" dirty="0"/>
              <a:t> </a:t>
            </a:r>
            <a:r>
              <a:rPr lang="en-US" dirty="0" err="1"/>
              <a:t>như</a:t>
            </a:r>
            <a:r>
              <a:rPr lang="en-US" dirty="0"/>
              <a:t>: Regions, wineries, vintages </a:t>
            </a:r>
            <a:r>
              <a:rPr lang="en-US" dirty="0" err="1"/>
              <a:t>và</a:t>
            </a:r>
            <a:r>
              <a:rPr lang="en-US" dirty="0"/>
              <a:t> designations.</a:t>
            </a:r>
          </a:p>
          <a:p>
            <a:r>
              <a:rPr lang="en-US" dirty="0" err="1" smtClean="0"/>
              <a:t>Một</a:t>
            </a:r>
            <a:r>
              <a:rPr lang="en-US" dirty="0" smtClean="0"/>
              <a:t> </a:t>
            </a:r>
            <a:r>
              <a:rPr lang="en-US" dirty="0" err="1"/>
              <a:t>số</a:t>
            </a:r>
            <a:r>
              <a:rPr lang="en-US" dirty="0"/>
              <a:t> </a:t>
            </a:r>
            <a:r>
              <a:rPr lang="en-US" dirty="0" err="1"/>
              <a:t>từ</a:t>
            </a:r>
            <a:r>
              <a:rPr lang="en-US" dirty="0"/>
              <a:t> </a:t>
            </a:r>
            <a:r>
              <a:rPr lang="en-US" dirty="0" err="1"/>
              <a:t>đề</a:t>
            </a:r>
            <a:r>
              <a:rPr lang="en-US" dirty="0"/>
              <a:t> </a:t>
            </a:r>
            <a:r>
              <a:rPr lang="en-US" dirty="0" err="1"/>
              <a:t>cập</a:t>
            </a:r>
            <a:r>
              <a:rPr lang="en-US" dirty="0"/>
              <a:t> </a:t>
            </a:r>
            <a:r>
              <a:rPr lang="en-US" dirty="0" err="1"/>
              <a:t>bên</a:t>
            </a:r>
            <a:r>
              <a:rPr lang="en-US" dirty="0"/>
              <a:t> </a:t>
            </a:r>
            <a:r>
              <a:rPr lang="en-US" dirty="0" err="1"/>
              <a:t>trên</a:t>
            </a:r>
            <a:r>
              <a:rPr lang="en-US" dirty="0"/>
              <a:t> </a:t>
            </a:r>
            <a:r>
              <a:rPr lang="en-US" dirty="0" err="1"/>
              <a:t>về</a:t>
            </a:r>
            <a:r>
              <a:rPr lang="en-US" dirty="0"/>
              <a:t> </a:t>
            </a:r>
            <a:r>
              <a:rPr lang="en-US" dirty="0" err="1"/>
              <a:t>rượu</a:t>
            </a:r>
            <a:r>
              <a:rPr lang="en-US" dirty="0"/>
              <a:t>:</a:t>
            </a:r>
          </a:p>
          <a:p>
            <a:pPr marL="457200" lvl="1" indent="0">
              <a:buNone/>
            </a:pPr>
            <a:r>
              <a:rPr lang="en-US" dirty="0"/>
              <a:t>Regions: </a:t>
            </a:r>
            <a:r>
              <a:rPr lang="en-US" dirty="0" err="1"/>
              <a:t>Vùng</a:t>
            </a:r>
            <a:r>
              <a:rPr lang="en-US" dirty="0"/>
              <a:t> </a:t>
            </a:r>
            <a:r>
              <a:rPr lang="en-US" dirty="0" err="1"/>
              <a:t>miền</a:t>
            </a:r>
            <a:r>
              <a:rPr lang="en-US" dirty="0"/>
              <a:t> </a:t>
            </a:r>
            <a:r>
              <a:rPr lang="en-US" dirty="0" err="1"/>
              <a:t>sản</a:t>
            </a:r>
            <a:r>
              <a:rPr lang="en-US" dirty="0"/>
              <a:t> </a:t>
            </a:r>
            <a:r>
              <a:rPr lang="en-US" dirty="0" err="1"/>
              <a:t>xuất</a:t>
            </a:r>
            <a:r>
              <a:rPr lang="en-US" dirty="0"/>
              <a:t>.</a:t>
            </a:r>
          </a:p>
          <a:p>
            <a:pPr marL="457200" lvl="1" indent="0">
              <a:buNone/>
            </a:pPr>
            <a:r>
              <a:rPr lang="en-US" dirty="0"/>
              <a:t>Vineries: </a:t>
            </a:r>
            <a:r>
              <a:rPr lang="en-US" dirty="0" err="1"/>
              <a:t>Nhà</a:t>
            </a:r>
            <a:r>
              <a:rPr lang="en-US" dirty="0"/>
              <a:t> </a:t>
            </a:r>
            <a:r>
              <a:rPr lang="en-US" dirty="0" err="1"/>
              <a:t>máy</a:t>
            </a:r>
            <a:r>
              <a:rPr lang="en-US" dirty="0"/>
              <a:t> </a:t>
            </a:r>
            <a:r>
              <a:rPr lang="en-US" dirty="0" err="1"/>
              <a:t>sản</a:t>
            </a:r>
            <a:r>
              <a:rPr lang="en-US" dirty="0"/>
              <a:t> </a:t>
            </a:r>
            <a:r>
              <a:rPr lang="en-US" dirty="0" err="1"/>
              <a:t>xuất</a:t>
            </a:r>
            <a:r>
              <a:rPr lang="en-US" dirty="0"/>
              <a:t> </a:t>
            </a:r>
            <a:r>
              <a:rPr lang="en-US" dirty="0" err="1"/>
              <a:t>rượu</a:t>
            </a:r>
            <a:r>
              <a:rPr lang="en-US" dirty="0"/>
              <a:t>.</a:t>
            </a:r>
          </a:p>
          <a:p>
            <a:pPr marL="457200" lvl="1" indent="0">
              <a:buNone/>
            </a:pPr>
            <a:r>
              <a:rPr lang="en-US" dirty="0"/>
              <a:t>Vintages: </a:t>
            </a:r>
            <a:r>
              <a:rPr lang="en-US" dirty="0" err="1"/>
              <a:t>Nơi</a:t>
            </a:r>
            <a:r>
              <a:rPr lang="en-US" dirty="0"/>
              <a:t> </a:t>
            </a:r>
            <a:r>
              <a:rPr lang="en-US" dirty="0" err="1"/>
              <a:t>sản</a:t>
            </a:r>
            <a:r>
              <a:rPr lang="en-US" dirty="0"/>
              <a:t> </a:t>
            </a:r>
            <a:r>
              <a:rPr lang="en-US" dirty="0" err="1"/>
              <a:t>xuất</a:t>
            </a:r>
            <a:r>
              <a:rPr lang="en-US" dirty="0"/>
              <a:t> </a:t>
            </a:r>
            <a:r>
              <a:rPr lang="en-US" dirty="0" err="1"/>
              <a:t>nho</a:t>
            </a:r>
            <a:r>
              <a:rPr lang="en-US" dirty="0"/>
              <a:t>.</a:t>
            </a:r>
          </a:p>
          <a:p>
            <a:pPr marL="457200" lvl="1" indent="0">
              <a:buNone/>
            </a:pPr>
            <a:r>
              <a:rPr lang="en-US" dirty="0"/>
              <a:t>Designations: </a:t>
            </a:r>
            <a:r>
              <a:rPr lang="en-US" dirty="0" err="1"/>
              <a:t>Tên</a:t>
            </a:r>
            <a:r>
              <a:rPr lang="en-US" dirty="0"/>
              <a:t> </a:t>
            </a:r>
            <a:r>
              <a:rPr lang="en-US" dirty="0" err="1"/>
              <a:t>của</a:t>
            </a:r>
            <a:r>
              <a:rPr lang="en-US" dirty="0"/>
              <a:t> </a:t>
            </a:r>
            <a:r>
              <a:rPr lang="en-US" dirty="0" err="1"/>
              <a:t>rượu</a:t>
            </a:r>
            <a:r>
              <a:rPr lang="en-US" dirty="0"/>
              <a:t>.</a:t>
            </a:r>
          </a:p>
          <a:p>
            <a:pPr marL="457200" lvl="1" indent="0">
              <a:buNone/>
            </a:pPr>
            <a:r>
              <a:rPr lang="en-US" dirty="0"/>
              <a:t>Riesling: </a:t>
            </a:r>
            <a:r>
              <a:rPr lang="en-US" dirty="0" err="1"/>
              <a:t>một</a:t>
            </a:r>
            <a:r>
              <a:rPr lang="en-US" dirty="0"/>
              <a:t> </a:t>
            </a:r>
            <a:r>
              <a:rPr lang="en-US" dirty="0" err="1"/>
              <a:t>loại</a:t>
            </a:r>
            <a:r>
              <a:rPr lang="en-US" dirty="0"/>
              <a:t> </a:t>
            </a:r>
            <a:r>
              <a:rPr lang="en-US" dirty="0" err="1"/>
              <a:t>rượu</a:t>
            </a:r>
            <a:r>
              <a:rPr lang="en-US" dirty="0"/>
              <a:t> </a:t>
            </a:r>
            <a:r>
              <a:rPr lang="en-US" dirty="0" err="1"/>
              <a:t>nho</a:t>
            </a:r>
            <a:r>
              <a:rPr lang="en-US" dirty="0"/>
              <a:t> </a:t>
            </a:r>
            <a:r>
              <a:rPr lang="en-US" dirty="0" err="1"/>
              <a:t>nước</a:t>
            </a:r>
            <a:r>
              <a:rPr lang="en-US" dirty="0"/>
              <a:t> </a:t>
            </a:r>
            <a:r>
              <a:rPr lang="en-US" dirty="0" err="1"/>
              <a:t>Đức</a:t>
            </a:r>
            <a:r>
              <a:rPr lang="en-US" dirty="0"/>
              <a:t>.</a:t>
            </a:r>
          </a:p>
          <a:p>
            <a:pPr marL="457200" lvl="1" indent="0">
              <a:buNone/>
            </a:pPr>
            <a:r>
              <a:rPr lang="en-US" dirty="0"/>
              <a:t>Wine expert: </a:t>
            </a:r>
            <a:r>
              <a:rPr lang="en-US" dirty="0" err="1"/>
              <a:t>chuyên</a:t>
            </a:r>
            <a:r>
              <a:rPr lang="en-US" dirty="0"/>
              <a:t> </a:t>
            </a:r>
            <a:r>
              <a:rPr lang="en-US" dirty="0" err="1"/>
              <a:t>gia</a:t>
            </a:r>
            <a:r>
              <a:rPr lang="en-US" dirty="0"/>
              <a:t> </a:t>
            </a:r>
            <a:r>
              <a:rPr lang="en-US" dirty="0" err="1"/>
              <a:t>thẩm</a:t>
            </a:r>
            <a:r>
              <a:rPr lang="en-US" dirty="0"/>
              <a:t> </a:t>
            </a:r>
            <a:r>
              <a:rPr lang="en-US" dirty="0" err="1"/>
              <a:t>định</a:t>
            </a:r>
            <a:r>
              <a:rPr lang="en-US" dirty="0"/>
              <a:t> </a:t>
            </a:r>
            <a:r>
              <a:rPr lang="en-US" dirty="0" err="1" smtClean="0"/>
              <a:t>rượu</a:t>
            </a:r>
            <a:r>
              <a:rPr lang="en-US" dirty="0" smtClean="0"/>
              <a:t>.</a:t>
            </a:r>
            <a:endParaRPr lang="en-US" dirty="0"/>
          </a:p>
          <a:p>
            <a:r>
              <a:rPr lang="en-US" dirty="0" err="1" smtClean="0"/>
              <a:t>Vấn</a:t>
            </a:r>
            <a:r>
              <a:rPr lang="en-US" dirty="0" smtClean="0"/>
              <a:t> </a:t>
            </a:r>
            <a:r>
              <a:rPr lang="en-US" dirty="0" err="1" smtClean="0"/>
              <a:t>đề</a:t>
            </a:r>
            <a:r>
              <a:rPr lang="en-US" dirty="0" smtClean="0"/>
              <a:t>: </a:t>
            </a:r>
            <a:r>
              <a:rPr lang="en-US" dirty="0" err="1"/>
              <a:t>Bạn</a:t>
            </a:r>
            <a:r>
              <a:rPr lang="en-US" dirty="0"/>
              <a:t> </a:t>
            </a:r>
            <a:r>
              <a:rPr lang="en-US" dirty="0" err="1"/>
              <a:t>cần</a:t>
            </a:r>
            <a:r>
              <a:rPr lang="en-US" dirty="0"/>
              <a:t> </a:t>
            </a:r>
            <a:r>
              <a:rPr lang="en-US" dirty="0" err="1"/>
              <a:t>lưu</a:t>
            </a:r>
            <a:r>
              <a:rPr lang="en-US" dirty="0"/>
              <a:t> </a:t>
            </a:r>
            <a:r>
              <a:rPr lang="en-US" dirty="0" err="1"/>
              <a:t>trữ</a:t>
            </a:r>
            <a:r>
              <a:rPr lang="en-US" dirty="0"/>
              <a:t> </a:t>
            </a:r>
            <a:r>
              <a:rPr lang="en-US" dirty="0" err="1"/>
              <a:t>các</a:t>
            </a:r>
            <a:r>
              <a:rPr lang="en-US" dirty="0"/>
              <a:t> </a:t>
            </a:r>
            <a:r>
              <a:rPr lang="en-US" dirty="0" err="1"/>
              <a:t>công</a:t>
            </a:r>
            <a:r>
              <a:rPr lang="en-US" dirty="0"/>
              <a:t> </a:t>
            </a:r>
            <a:r>
              <a:rPr lang="en-US" dirty="0" err="1"/>
              <a:t>thức</a:t>
            </a:r>
            <a:r>
              <a:rPr lang="en-US" dirty="0"/>
              <a:t> </a:t>
            </a:r>
            <a:r>
              <a:rPr lang="en-US" dirty="0" err="1"/>
              <a:t>này</a:t>
            </a:r>
            <a:r>
              <a:rPr lang="en-US" dirty="0"/>
              <a:t> </a:t>
            </a:r>
            <a:r>
              <a:rPr lang="en-US" dirty="0" err="1"/>
              <a:t>từ</a:t>
            </a:r>
            <a:r>
              <a:rPr lang="en-US" dirty="0"/>
              <a:t> </a:t>
            </a:r>
            <a:r>
              <a:rPr lang="en-US" dirty="0" err="1"/>
              <a:t>các</a:t>
            </a:r>
            <a:r>
              <a:rPr lang="en-US" dirty="0"/>
              <a:t> </a:t>
            </a:r>
            <a:r>
              <a:rPr lang="en-US" dirty="0" err="1"/>
              <a:t>tác</a:t>
            </a:r>
            <a:r>
              <a:rPr lang="en-US" dirty="0"/>
              <a:t> </a:t>
            </a:r>
            <a:r>
              <a:rPr lang="en-US" dirty="0" err="1"/>
              <a:t>giả</a:t>
            </a:r>
            <a:r>
              <a:rPr lang="en-US" dirty="0"/>
              <a:t> </a:t>
            </a:r>
            <a:r>
              <a:rPr lang="en-US" dirty="0" err="1"/>
              <a:t>sau</a:t>
            </a:r>
            <a:r>
              <a:rPr lang="en-US" dirty="0"/>
              <a:t> </a:t>
            </a:r>
            <a:r>
              <a:rPr lang="en-US" dirty="0" err="1"/>
              <a:t>khi</a:t>
            </a:r>
            <a:r>
              <a:rPr lang="en-US" dirty="0"/>
              <a:t> </a:t>
            </a:r>
            <a:r>
              <a:rPr lang="en-US" dirty="0" err="1"/>
              <a:t>nhận</a:t>
            </a:r>
            <a:r>
              <a:rPr lang="en-US" dirty="0"/>
              <a:t> </a:t>
            </a:r>
            <a:r>
              <a:rPr lang="en-US" dirty="0" err="1"/>
              <a:t>được</a:t>
            </a:r>
            <a:r>
              <a:rPr lang="en-US" dirty="0"/>
              <a:t> </a:t>
            </a:r>
            <a:r>
              <a:rPr lang="en-US" dirty="0" err="1"/>
              <a:t>sự</a:t>
            </a:r>
            <a:r>
              <a:rPr lang="en-US" dirty="0"/>
              <a:t> </a:t>
            </a:r>
            <a:r>
              <a:rPr lang="en-US" dirty="0" err="1"/>
              <a:t>miêu</a:t>
            </a:r>
            <a:r>
              <a:rPr lang="en-US" dirty="0"/>
              <a:t> </a:t>
            </a:r>
            <a:r>
              <a:rPr lang="en-US" dirty="0" err="1"/>
              <a:t>tả</a:t>
            </a:r>
            <a:r>
              <a:rPr lang="en-US" dirty="0"/>
              <a:t> </a:t>
            </a:r>
            <a:r>
              <a:rPr lang="en-US" dirty="0" err="1"/>
              <a:t>của</a:t>
            </a:r>
            <a:r>
              <a:rPr lang="en-US" dirty="0"/>
              <a:t> </a:t>
            </a:r>
            <a:r>
              <a:rPr lang="en-US" dirty="0" err="1"/>
              <a:t>họ</a:t>
            </a:r>
            <a:r>
              <a:rPr lang="en-US" dirty="0"/>
              <a:t> </a:t>
            </a:r>
            <a:r>
              <a:rPr lang="en-US" dirty="0" err="1"/>
              <a:t>về</a:t>
            </a:r>
            <a:r>
              <a:rPr lang="en-US" dirty="0"/>
              <a:t> </a:t>
            </a:r>
            <a:r>
              <a:rPr lang="en-US" dirty="0" err="1"/>
              <a:t>cách</a:t>
            </a:r>
            <a:r>
              <a:rPr lang="en-US" dirty="0"/>
              <a:t> </a:t>
            </a:r>
            <a:r>
              <a:rPr lang="en-US" dirty="0" err="1"/>
              <a:t>nấu</a:t>
            </a:r>
            <a:r>
              <a:rPr lang="en-US" dirty="0"/>
              <a:t> </a:t>
            </a:r>
            <a:r>
              <a:rPr lang="en-US" dirty="0" err="1"/>
              <a:t>rượu</a:t>
            </a:r>
            <a:r>
              <a:rPr lang="en-US" dirty="0"/>
              <a:t> </a:t>
            </a:r>
            <a:r>
              <a:rPr lang="en-US" dirty="0" err="1"/>
              <a:t>và</a:t>
            </a:r>
            <a:r>
              <a:rPr lang="en-US" dirty="0"/>
              <a:t> </a:t>
            </a:r>
            <a:r>
              <a:rPr lang="en-US" dirty="0" err="1"/>
              <a:t>muốn</a:t>
            </a:r>
            <a:r>
              <a:rPr lang="en-US" dirty="0"/>
              <a:t> </a:t>
            </a:r>
            <a:r>
              <a:rPr lang="en-US" dirty="0" err="1"/>
              <a:t>người</a:t>
            </a:r>
            <a:r>
              <a:rPr lang="en-US" dirty="0"/>
              <a:t> </a:t>
            </a:r>
            <a:r>
              <a:rPr lang="en-US" dirty="0" err="1"/>
              <a:t>sử</a:t>
            </a:r>
            <a:r>
              <a:rPr lang="en-US" dirty="0"/>
              <a:t> </a:t>
            </a:r>
            <a:r>
              <a:rPr lang="en-US" dirty="0" err="1"/>
              <a:t>dụng</a:t>
            </a:r>
            <a:r>
              <a:rPr lang="en-US" dirty="0"/>
              <a:t> </a:t>
            </a:r>
            <a:r>
              <a:rPr lang="en-US" dirty="0" err="1"/>
              <a:t>tìm</a:t>
            </a:r>
            <a:r>
              <a:rPr lang="en-US" dirty="0"/>
              <a:t> </a:t>
            </a:r>
            <a:r>
              <a:rPr lang="en-US" dirty="0" err="1"/>
              <a:t>được</a:t>
            </a:r>
            <a:r>
              <a:rPr lang="en-US" dirty="0"/>
              <a:t> </a:t>
            </a:r>
            <a:r>
              <a:rPr lang="en-US" dirty="0" err="1"/>
              <a:t>loại</a:t>
            </a:r>
            <a:r>
              <a:rPr lang="en-US" dirty="0"/>
              <a:t> </a:t>
            </a:r>
            <a:r>
              <a:rPr lang="en-US" dirty="0" err="1"/>
              <a:t>rượu</a:t>
            </a:r>
            <a:r>
              <a:rPr lang="en-US" dirty="0"/>
              <a:t> </a:t>
            </a:r>
            <a:r>
              <a:rPr lang="en-US" dirty="0" err="1"/>
              <a:t>yêu</a:t>
            </a:r>
            <a:r>
              <a:rPr lang="en-US" dirty="0"/>
              <a:t> </a:t>
            </a:r>
            <a:r>
              <a:rPr lang="en-US" dirty="0" err="1"/>
              <a:t>thích</a:t>
            </a:r>
            <a:r>
              <a:rPr lang="en-US" dirty="0"/>
              <a:t>.</a:t>
            </a:r>
          </a:p>
          <a:p>
            <a:pPr marL="457200" lvl="1" indent="0">
              <a:buNone/>
            </a:pPr>
            <a:endParaRPr lang="en-US" dirty="0" smtClean="0"/>
          </a:p>
        </p:txBody>
      </p:sp>
      <p:sp>
        <p:nvSpPr>
          <p:cNvPr id="4" name="Title 3"/>
          <p:cNvSpPr>
            <a:spLocks noGrp="1"/>
          </p:cNvSpPr>
          <p:nvPr>
            <p:ph type="title"/>
          </p:nvPr>
        </p:nvSpPr>
        <p:spPr>
          <a:xfrm>
            <a:off x="838200" y="365126"/>
            <a:ext cx="10515600" cy="922253"/>
          </a:xfrm>
        </p:spPr>
        <p:txBody>
          <a:bodyPr/>
          <a:lstStyle/>
          <a:p>
            <a:r>
              <a:rPr lang="en-US" dirty="0" err="1" smtClean="0"/>
              <a:t>Ví</a:t>
            </a:r>
            <a:r>
              <a:rPr lang="en-US" dirty="0" smtClean="0"/>
              <a:t> </a:t>
            </a:r>
            <a:r>
              <a:rPr lang="en-US" dirty="0" err="1" smtClean="0"/>
              <a:t>dụ</a:t>
            </a:r>
            <a:endParaRPr lang="en-US" dirty="0"/>
          </a:p>
        </p:txBody>
      </p:sp>
      <p:sp>
        <p:nvSpPr>
          <p:cNvPr id="2" name="Date Placeholder 1"/>
          <p:cNvSpPr>
            <a:spLocks noGrp="1"/>
          </p:cNvSpPr>
          <p:nvPr>
            <p:ph type="dt" sz="half" idx="10"/>
          </p:nvPr>
        </p:nvSpPr>
        <p:spPr/>
        <p:txBody>
          <a:bodyPr/>
          <a:lstStyle/>
          <a:p>
            <a:fld id="{927D8495-3AF8-4F39-8E6B-1C3C375F3179}" type="datetime1">
              <a:rPr lang="en-US" smtClean="0"/>
              <a:t>11/25/2015</a:t>
            </a:fld>
            <a:endParaRPr lang="en-US"/>
          </a:p>
        </p:txBody>
      </p:sp>
      <p:sp>
        <p:nvSpPr>
          <p:cNvPr id="5" name="Footer Placeholder 4"/>
          <p:cNvSpPr>
            <a:spLocks noGrp="1"/>
          </p:cNvSpPr>
          <p:nvPr>
            <p:ph type="ftr" sz="quarter" idx="11"/>
          </p:nvPr>
        </p:nvSpPr>
        <p:spPr/>
        <p:txBody>
          <a:bodyPr/>
          <a:lstStyle/>
          <a:p>
            <a:r>
              <a:rPr lang="en-US" smtClean="0"/>
              <a:t>Nhóm 4</a:t>
            </a:r>
            <a:endParaRPr lang="en-US"/>
          </a:p>
        </p:txBody>
      </p:sp>
      <p:sp>
        <p:nvSpPr>
          <p:cNvPr id="6" name="Slide Number Placeholder 5"/>
          <p:cNvSpPr>
            <a:spLocks noGrp="1"/>
          </p:cNvSpPr>
          <p:nvPr>
            <p:ph type="sldNum" sz="quarter" idx="12"/>
          </p:nvPr>
        </p:nvSpPr>
        <p:spPr/>
        <p:txBody>
          <a:bodyPr/>
          <a:lstStyle/>
          <a:p>
            <a:fld id="{1F51628B-B711-4D44-8D35-0F575EAEB34E}" type="slidenum">
              <a:rPr lang="en-US" smtClean="0"/>
              <a:t>20</a:t>
            </a:fld>
            <a:endParaRPr lang="en-US"/>
          </a:p>
        </p:txBody>
      </p:sp>
    </p:spTree>
    <p:extLst>
      <p:ext uri="{BB962C8B-B14F-4D97-AF65-F5344CB8AC3E}">
        <p14:creationId xmlns:p14="http://schemas.microsoft.com/office/powerpoint/2010/main" val="32433608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Effect transition="in" filter="fade">
                                      <p:cBhvr>
                                        <p:cTn id="49" dur="1000"/>
                                        <p:tgtEl>
                                          <p:spTgt spid="3">
                                            <p:txEl>
                                              <p:pRg st="6" end="6"/>
                                            </p:txEl>
                                          </p:spTgt>
                                        </p:tgtEl>
                                      </p:cBhvr>
                                    </p:animEffect>
                                    <p:anim calcmode="lin" valueType="num">
                                      <p:cBhvr>
                                        <p:cTn id="5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3">
                                            <p:txEl>
                                              <p:pRg st="7" end="7"/>
                                            </p:txEl>
                                          </p:spTgt>
                                        </p:tgtEl>
                                        <p:attrNameLst>
                                          <p:attrName>style.visibility</p:attrName>
                                        </p:attrNameLst>
                                      </p:cBhvr>
                                      <p:to>
                                        <p:strVal val="visible"/>
                                      </p:to>
                                    </p:set>
                                    <p:animEffect transition="in" filter="fade">
                                      <p:cBhvr>
                                        <p:cTn id="56" dur="1000"/>
                                        <p:tgtEl>
                                          <p:spTgt spid="3">
                                            <p:txEl>
                                              <p:pRg st="7" end="7"/>
                                            </p:txEl>
                                          </p:spTgt>
                                        </p:tgtEl>
                                      </p:cBhvr>
                                    </p:animEffect>
                                    <p:anim calcmode="lin" valueType="num">
                                      <p:cBhvr>
                                        <p:cTn id="57"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nodeType="clickEffect">
                                  <p:stCondLst>
                                    <p:cond delay="0"/>
                                  </p:stCondLst>
                                  <p:childTnLst>
                                    <p:set>
                                      <p:cBhvr>
                                        <p:cTn id="62" dur="1" fill="hold">
                                          <p:stCondLst>
                                            <p:cond delay="0"/>
                                          </p:stCondLst>
                                        </p:cTn>
                                        <p:tgtEl>
                                          <p:spTgt spid="3">
                                            <p:txEl>
                                              <p:pRg st="8" end="8"/>
                                            </p:txEl>
                                          </p:spTgt>
                                        </p:tgtEl>
                                        <p:attrNameLst>
                                          <p:attrName>style.visibility</p:attrName>
                                        </p:attrNameLst>
                                      </p:cBhvr>
                                      <p:to>
                                        <p:strVal val="visible"/>
                                      </p:to>
                                    </p:set>
                                    <p:animEffect transition="in" filter="fade">
                                      <p:cBhvr>
                                        <p:cTn id="63" dur="1000"/>
                                        <p:tgtEl>
                                          <p:spTgt spid="3">
                                            <p:txEl>
                                              <p:pRg st="8" end="8"/>
                                            </p:txEl>
                                          </p:spTgt>
                                        </p:tgtEl>
                                      </p:cBhvr>
                                    </p:animEffect>
                                    <p:anim calcmode="lin" valueType="num">
                                      <p:cBhvr>
                                        <p:cTn id="64"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65"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77874"/>
          </a:xfrm>
        </p:spPr>
        <p:txBody>
          <a:bodyPr/>
          <a:lstStyle/>
          <a:p>
            <a:r>
              <a:rPr lang="en-US" dirty="0" err="1" smtClean="0"/>
              <a:t>Cách</a:t>
            </a:r>
            <a:r>
              <a:rPr lang="en-US" dirty="0" smtClean="0"/>
              <a:t> </a:t>
            </a:r>
            <a:r>
              <a:rPr lang="en-US" dirty="0" err="1" smtClean="0"/>
              <a:t>lưu</a:t>
            </a:r>
            <a:r>
              <a:rPr lang="en-US" dirty="0" smtClean="0"/>
              <a:t> </a:t>
            </a:r>
            <a:r>
              <a:rPr lang="en-US" dirty="0" err="1" smtClean="0"/>
              <a:t>trữ</a:t>
            </a:r>
            <a:endParaRPr lang="en-US" dirty="0"/>
          </a:p>
        </p:txBody>
      </p:sp>
      <p:sp>
        <p:nvSpPr>
          <p:cNvPr id="3" name="Content Placeholder 2"/>
          <p:cNvSpPr>
            <a:spLocks noGrp="1"/>
          </p:cNvSpPr>
          <p:nvPr>
            <p:ph idx="1"/>
          </p:nvPr>
        </p:nvSpPr>
        <p:spPr>
          <a:xfrm>
            <a:off x="838200" y="1347537"/>
            <a:ext cx="10515600" cy="4829426"/>
          </a:xfrm>
        </p:spPr>
        <p:txBody>
          <a:bodyPr numCol="2"/>
          <a:lstStyle/>
          <a:p>
            <a:pPr algn="just"/>
            <a:r>
              <a:rPr lang="en-US" dirty="0" err="1"/>
              <a:t>Không</a:t>
            </a:r>
            <a:r>
              <a:rPr lang="en-US" dirty="0"/>
              <a:t> </a:t>
            </a:r>
            <a:r>
              <a:rPr lang="en-US" dirty="0" err="1"/>
              <a:t>thấy</a:t>
            </a:r>
            <a:r>
              <a:rPr lang="en-US" dirty="0"/>
              <a:t> </a:t>
            </a:r>
            <a:r>
              <a:rPr lang="en-US" dirty="0" err="1"/>
              <a:t>được</a:t>
            </a:r>
            <a:r>
              <a:rPr lang="en-US" dirty="0"/>
              <a:t> </a:t>
            </a:r>
            <a:r>
              <a:rPr lang="en-US" dirty="0" err="1"/>
              <a:t>rõ</a:t>
            </a:r>
            <a:r>
              <a:rPr lang="en-US" dirty="0"/>
              <a:t> </a:t>
            </a:r>
            <a:r>
              <a:rPr lang="en-US" dirty="0" err="1"/>
              <a:t>sự</a:t>
            </a:r>
            <a:r>
              <a:rPr lang="en-US" dirty="0"/>
              <a:t> </a:t>
            </a:r>
            <a:r>
              <a:rPr lang="en-US" dirty="0" err="1"/>
              <a:t>liên</a:t>
            </a:r>
            <a:r>
              <a:rPr lang="en-US" dirty="0"/>
              <a:t> </a:t>
            </a:r>
            <a:r>
              <a:rPr lang="en-US" dirty="0" err="1"/>
              <a:t>quan</a:t>
            </a:r>
            <a:r>
              <a:rPr lang="en-US" dirty="0"/>
              <a:t> </a:t>
            </a:r>
            <a:r>
              <a:rPr lang="en-US" dirty="0" err="1"/>
              <a:t>giữa</a:t>
            </a:r>
            <a:r>
              <a:rPr lang="en-US" dirty="0"/>
              <a:t> </a:t>
            </a:r>
            <a:r>
              <a:rPr lang="en-US" dirty="0" err="1"/>
              <a:t>các</a:t>
            </a:r>
            <a:r>
              <a:rPr lang="en-US" dirty="0"/>
              <a:t> </a:t>
            </a:r>
            <a:r>
              <a:rPr lang="en-US" dirty="0" err="1"/>
              <a:t>giá</a:t>
            </a:r>
            <a:r>
              <a:rPr lang="en-US" dirty="0"/>
              <a:t> </a:t>
            </a:r>
            <a:r>
              <a:rPr lang="en-US" dirty="0" err="1"/>
              <a:t>trị</a:t>
            </a:r>
            <a:r>
              <a:rPr lang="en-US" dirty="0"/>
              <a:t>, </a:t>
            </a:r>
            <a:r>
              <a:rPr lang="en-US" dirty="0" err="1"/>
              <a:t>rượu</a:t>
            </a:r>
            <a:r>
              <a:rPr lang="en-US" dirty="0"/>
              <a:t> </a:t>
            </a:r>
            <a:r>
              <a:rPr lang="en-US" dirty="0" err="1"/>
              <a:t>này</a:t>
            </a:r>
            <a:r>
              <a:rPr lang="en-US" dirty="0"/>
              <a:t> </a:t>
            </a:r>
            <a:r>
              <a:rPr lang="en-US" dirty="0" err="1"/>
              <a:t>được</a:t>
            </a:r>
            <a:r>
              <a:rPr lang="en-US" dirty="0"/>
              <a:t> </a:t>
            </a:r>
            <a:r>
              <a:rPr lang="en-US" dirty="0" err="1"/>
              <a:t>sản</a:t>
            </a:r>
            <a:r>
              <a:rPr lang="en-US" dirty="0"/>
              <a:t> </a:t>
            </a:r>
            <a:r>
              <a:rPr lang="en-US" dirty="0" err="1"/>
              <a:t>xuất</a:t>
            </a:r>
            <a:r>
              <a:rPr lang="en-US" dirty="0"/>
              <a:t> ở </a:t>
            </a:r>
            <a:r>
              <a:rPr lang="en-US" dirty="0" err="1"/>
              <a:t>vùng</a:t>
            </a:r>
            <a:r>
              <a:rPr lang="en-US" dirty="0"/>
              <a:t> </a:t>
            </a:r>
            <a:r>
              <a:rPr lang="en-US" dirty="0" err="1"/>
              <a:t>nào</a:t>
            </a:r>
            <a:r>
              <a:rPr lang="en-US" dirty="0"/>
              <a:t>, </a:t>
            </a:r>
            <a:r>
              <a:rPr lang="en-US" dirty="0" err="1"/>
              <a:t>miền</a:t>
            </a:r>
            <a:r>
              <a:rPr lang="en-US" dirty="0"/>
              <a:t> </a:t>
            </a:r>
            <a:r>
              <a:rPr lang="en-US" dirty="0" err="1"/>
              <a:t>nào</a:t>
            </a:r>
            <a:r>
              <a:rPr lang="en-US" dirty="0"/>
              <a:t>, </a:t>
            </a:r>
            <a:r>
              <a:rPr lang="en-US" dirty="0" err="1"/>
              <a:t>loại</a:t>
            </a:r>
            <a:r>
              <a:rPr lang="en-US" dirty="0"/>
              <a:t> </a:t>
            </a:r>
            <a:r>
              <a:rPr lang="en-US" dirty="0" err="1"/>
              <a:t>nho</a:t>
            </a:r>
            <a:r>
              <a:rPr lang="en-US" dirty="0"/>
              <a:t> </a:t>
            </a:r>
            <a:r>
              <a:rPr lang="en-US" dirty="0" err="1" smtClean="0"/>
              <a:t>nào</a:t>
            </a:r>
            <a:r>
              <a:rPr lang="en-US" dirty="0" smtClean="0"/>
              <a:t>.</a:t>
            </a:r>
          </a:p>
          <a:p>
            <a:pPr algn="just">
              <a:spcBef>
                <a:spcPts val="5400"/>
              </a:spcBef>
            </a:pPr>
            <a:r>
              <a:rPr lang="en-US" dirty="0" err="1"/>
              <a:t>Dễ</a:t>
            </a:r>
            <a:r>
              <a:rPr lang="en-US" dirty="0"/>
              <a:t> </a:t>
            </a:r>
            <a:r>
              <a:rPr lang="en-US" dirty="0" err="1"/>
              <a:t>dàng</a:t>
            </a:r>
            <a:r>
              <a:rPr lang="en-US" dirty="0"/>
              <a:t> </a:t>
            </a:r>
            <a:r>
              <a:rPr lang="en-US" dirty="0" err="1"/>
              <a:t>thấy</a:t>
            </a:r>
            <a:r>
              <a:rPr lang="en-US" dirty="0"/>
              <a:t> </a:t>
            </a:r>
            <a:r>
              <a:rPr lang="en-US" dirty="0" err="1"/>
              <a:t>được</a:t>
            </a:r>
            <a:r>
              <a:rPr lang="en-US" dirty="0"/>
              <a:t> </a:t>
            </a:r>
            <a:r>
              <a:rPr lang="en-US" dirty="0" err="1"/>
              <a:t>các</a:t>
            </a:r>
            <a:r>
              <a:rPr lang="en-US" dirty="0"/>
              <a:t> </a:t>
            </a:r>
            <a:r>
              <a:rPr lang="en-US" dirty="0" err="1"/>
              <a:t>thông</a:t>
            </a:r>
            <a:r>
              <a:rPr lang="en-US" dirty="0"/>
              <a:t> tin </a:t>
            </a:r>
            <a:r>
              <a:rPr lang="en-US" dirty="0" err="1"/>
              <a:t>và</a:t>
            </a:r>
            <a:r>
              <a:rPr lang="en-US" dirty="0"/>
              <a:t> </a:t>
            </a:r>
            <a:r>
              <a:rPr lang="en-US" dirty="0" err="1"/>
              <a:t>cấu</a:t>
            </a:r>
            <a:r>
              <a:rPr lang="en-US" dirty="0"/>
              <a:t> </a:t>
            </a:r>
            <a:r>
              <a:rPr lang="en-US" dirty="0" err="1"/>
              <a:t>trúc</a:t>
            </a:r>
            <a:r>
              <a:rPr lang="en-US" dirty="0"/>
              <a:t> </a:t>
            </a:r>
            <a:r>
              <a:rPr lang="en-US" dirty="0" err="1"/>
              <a:t>các</a:t>
            </a:r>
            <a:r>
              <a:rPr lang="en-US" dirty="0"/>
              <a:t> </a:t>
            </a:r>
            <a:r>
              <a:rPr lang="en-US" dirty="0" err="1"/>
              <a:t>quan</a:t>
            </a:r>
            <a:r>
              <a:rPr lang="en-US" dirty="0"/>
              <a:t> </a:t>
            </a:r>
            <a:r>
              <a:rPr lang="en-US" dirty="0" err="1"/>
              <a:t>hệ</a:t>
            </a:r>
            <a:r>
              <a:rPr lang="en-US" dirty="0"/>
              <a:t> </a:t>
            </a:r>
            <a:r>
              <a:rPr lang="en-US" dirty="0" err="1"/>
              <a:t>cần</a:t>
            </a:r>
            <a:r>
              <a:rPr lang="en-US" dirty="0"/>
              <a:t> </a:t>
            </a:r>
            <a:r>
              <a:rPr lang="en-US" dirty="0" err="1"/>
              <a:t>thiết</a:t>
            </a:r>
            <a:r>
              <a:rPr lang="en-US" dirty="0"/>
              <a:t>: </a:t>
            </a:r>
            <a:r>
              <a:rPr lang="en-US" dirty="0" err="1"/>
              <a:t>năm</a:t>
            </a:r>
            <a:r>
              <a:rPr lang="en-US" dirty="0"/>
              <a:t> </a:t>
            </a:r>
            <a:r>
              <a:rPr lang="en-US" dirty="0" err="1"/>
              <a:t>sản</a:t>
            </a:r>
            <a:r>
              <a:rPr lang="en-US" dirty="0"/>
              <a:t> </a:t>
            </a:r>
            <a:r>
              <a:rPr lang="en-US" dirty="0" err="1"/>
              <a:t>xuất</a:t>
            </a:r>
            <a:r>
              <a:rPr lang="en-US" dirty="0"/>
              <a:t> 2007, </a:t>
            </a:r>
            <a:r>
              <a:rPr lang="en-US" dirty="0" err="1"/>
              <a:t>rượu</a:t>
            </a:r>
            <a:r>
              <a:rPr lang="en-US" dirty="0"/>
              <a:t> </a:t>
            </a:r>
            <a:r>
              <a:rPr lang="en-US" dirty="0" err="1"/>
              <a:t>với</a:t>
            </a:r>
            <a:r>
              <a:rPr lang="en-US" dirty="0"/>
              <a:t> </a:t>
            </a:r>
            <a:r>
              <a:rPr lang="en-US" dirty="0" err="1"/>
              <a:t>tên</a:t>
            </a:r>
            <a:r>
              <a:rPr lang="en-US" dirty="0"/>
              <a:t> </a:t>
            </a:r>
            <a:r>
              <a:rPr lang="en-US" dirty="0" err="1" smtClean="0"/>
              <a:t>là</a:t>
            </a:r>
            <a:r>
              <a:rPr lang="en-US" dirty="0"/>
              <a:t> </a:t>
            </a:r>
            <a:r>
              <a:rPr lang="en-US" dirty="0" smtClean="0"/>
              <a:t>prancing </a:t>
            </a:r>
            <a:r>
              <a:rPr lang="en-US" dirty="0"/>
              <a:t>wolf, </a:t>
            </a:r>
            <a:r>
              <a:rPr lang="en-US" dirty="0" err="1"/>
              <a:t>loại</a:t>
            </a:r>
            <a:r>
              <a:rPr lang="en-US" dirty="0"/>
              <a:t> </a:t>
            </a:r>
            <a:r>
              <a:rPr lang="en-US" dirty="0" err="1"/>
              <a:t>rượu</a:t>
            </a:r>
            <a:r>
              <a:rPr lang="en-US" dirty="0"/>
              <a:t> </a:t>
            </a:r>
            <a:r>
              <a:rPr lang="en-US" dirty="0" err="1"/>
              <a:t>riesling</a:t>
            </a:r>
            <a:r>
              <a:rPr lang="en-US" dirty="0"/>
              <a:t>, </a:t>
            </a:r>
            <a:r>
              <a:rPr lang="en-US" dirty="0" err="1"/>
              <a:t>thông</a:t>
            </a:r>
            <a:r>
              <a:rPr lang="en-US" dirty="0"/>
              <a:t> tin </a:t>
            </a:r>
            <a:r>
              <a:rPr lang="en-US" dirty="0" err="1"/>
              <a:t>dựa</a:t>
            </a:r>
            <a:r>
              <a:rPr lang="en-US" dirty="0"/>
              <a:t> </a:t>
            </a:r>
            <a:r>
              <a:rPr lang="en-US" dirty="0" err="1"/>
              <a:t>trên</a:t>
            </a:r>
            <a:r>
              <a:rPr lang="en-US" dirty="0"/>
              <a:t> wine expert. </a:t>
            </a:r>
          </a:p>
        </p:txBody>
      </p:sp>
      <p:pic>
        <p:nvPicPr>
          <p:cNvPr id="4" name="Picture 3"/>
          <p:cNvPicPr/>
          <p:nvPr/>
        </p:nvPicPr>
        <p:blipFill>
          <a:blip r:embed="rId2"/>
          <a:stretch>
            <a:fillRect/>
          </a:stretch>
        </p:blipFill>
        <p:spPr>
          <a:xfrm>
            <a:off x="6533147" y="1212666"/>
            <a:ext cx="4444164" cy="2050415"/>
          </a:xfrm>
          <a:prstGeom prst="rect">
            <a:avLst/>
          </a:prstGeom>
        </p:spPr>
      </p:pic>
      <p:pic>
        <p:nvPicPr>
          <p:cNvPr id="5" name="Picture 4"/>
          <p:cNvPicPr/>
          <p:nvPr/>
        </p:nvPicPr>
        <p:blipFill>
          <a:blip r:embed="rId3"/>
          <a:stretch>
            <a:fillRect/>
          </a:stretch>
        </p:blipFill>
        <p:spPr>
          <a:xfrm>
            <a:off x="6689558" y="3628524"/>
            <a:ext cx="3886200" cy="2247900"/>
          </a:xfrm>
          <a:prstGeom prst="rect">
            <a:avLst/>
          </a:prstGeom>
        </p:spPr>
      </p:pic>
      <p:sp>
        <p:nvSpPr>
          <p:cNvPr id="6" name="Date Placeholder 5"/>
          <p:cNvSpPr>
            <a:spLocks noGrp="1"/>
          </p:cNvSpPr>
          <p:nvPr>
            <p:ph type="dt" sz="half" idx="10"/>
          </p:nvPr>
        </p:nvSpPr>
        <p:spPr/>
        <p:txBody>
          <a:bodyPr/>
          <a:lstStyle/>
          <a:p>
            <a:fld id="{78124BA5-9E3F-4AA7-A973-A2C6FD36F7C6}" type="datetime1">
              <a:rPr lang="en-US" smtClean="0"/>
              <a:t>11/25/2015</a:t>
            </a:fld>
            <a:endParaRPr lang="en-US"/>
          </a:p>
        </p:txBody>
      </p:sp>
      <p:sp>
        <p:nvSpPr>
          <p:cNvPr id="7" name="Footer Placeholder 6"/>
          <p:cNvSpPr>
            <a:spLocks noGrp="1"/>
          </p:cNvSpPr>
          <p:nvPr>
            <p:ph type="ftr" sz="quarter" idx="11"/>
          </p:nvPr>
        </p:nvSpPr>
        <p:spPr/>
        <p:txBody>
          <a:bodyPr/>
          <a:lstStyle/>
          <a:p>
            <a:r>
              <a:rPr lang="en-US" smtClean="0"/>
              <a:t>Nhóm 4</a:t>
            </a:r>
            <a:endParaRPr lang="en-US"/>
          </a:p>
        </p:txBody>
      </p:sp>
      <p:sp>
        <p:nvSpPr>
          <p:cNvPr id="8" name="Slide Number Placeholder 7"/>
          <p:cNvSpPr>
            <a:spLocks noGrp="1"/>
          </p:cNvSpPr>
          <p:nvPr>
            <p:ph type="sldNum" sz="quarter" idx="12"/>
          </p:nvPr>
        </p:nvSpPr>
        <p:spPr/>
        <p:txBody>
          <a:bodyPr/>
          <a:lstStyle/>
          <a:p>
            <a:fld id="{1F51628B-B711-4D44-8D35-0F575EAEB34E}" type="slidenum">
              <a:rPr lang="en-US" smtClean="0"/>
              <a:t>21</a:t>
            </a:fld>
            <a:endParaRPr lang="en-US"/>
          </a:p>
        </p:txBody>
      </p:sp>
    </p:spTree>
    <p:extLst>
      <p:ext uri="{BB962C8B-B14F-4D97-AF65-F5344CB8AC3E}">
        <p14:creationId xmlns:p14="http://schemas.microsoft.com/office/powerpoint/2010/main" val="3719842201"/>
      </p:ext>
    </p:extLst>
  </p:cSld>
  <p:clrMapOvr>
    <a:masterClrMapping/>
  </p:clrMapOvr>
  <p:transition spd="slow">
    <p:wheel spokes="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randombar(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wipe(down)">
                                      <p:cBhvr>
                                        <p:cTn id="17" dur="500"/>
                                        <p:tgtEl>
                                          <p:spTgt spid="3">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nodeType="clickEffect">
                                  <p:stCondLst>
                                    <p:cond delay="0"/>
                                  </p:stCondLst>
                                  <p:childTnLst>
                                    <p:set>
                                      <p:cBhvr>
                                        <p:cTn id="21" dur="1" fill="hold">
                                          <p:stCondLst>
                                            <p:cond delay="0"/>
                                          </p:stCondLst>
                                        </p:cTn>
                                        <p:tgtEl>
                                          <p:spTgt spid="3">
                                            <p:txEl>
                                              <p:pRg st="1" end="1"/>
                                            </p:txEl>
                                          </p:spTgt>
                                        </p:tgtEl>
                                        <p:attrNameLst>
                                          <p:attrName>style.visibility</p:attrName>
                                        </p:attrNameLst>
                                      </p:cBhvr>
                                      <p:to>
                                        <p:strVal val="visible"/>
                                      </p:to>
                                    </p:set>
                                    <p:animEffect transition="in" filter="fade">
                                      <p:cBhvr>
                                        <p:cTn id="22" dur="1000"/>
                                        <p:tgtEl>
                                          <p:spTgt spid="3">
                                            <p:txEl>
                                              <p:pRg st="1" end="1"/>
                                            </p:txEl>
                                          </p:spTgt>
                                        </p:tgtEl>
                                      </p:cBhvr>
                                    </p:animEffect>
                                    <p:anim calcmode="lin" valueType="num">
                                      <p:cBhvr>
                                        <p:cTn id="2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62095"/>
          </a:xfrm>
        </p:spPr>
        <p:txBody>
          <a:bodyPr/>
          <a:lstStyle/>
          <a:p>
            <a:r>
              <a:rPr lang="en-US" dirty="0" smtClean="0"/>
              <a:t>Web Interface</a:t>
            </a:r>
            <a:endParaRPr lang="en-US" dirty="0"/>
          </a:p>
        </p:txBody>
      </p:sp>
      <p:sp>
        <p:nvSpPr>
          <p:cNvPr id="3" name="Content Placeholder 2"/>
          <p:cNvSpPr>
            <a:spLocks noGrp="1"/>
          </p:cNvSpPr>
          <p:nvPr>
            <p:ph idx="1"/>
          </p:nvPr>
        </p:nvSpPr>
        <p:spPr>
          <a:xfrm>
            <a:off x="838200" y="1407695"/>
            <a:ext cx="10515600" cy="4769268"/>
          </a:xfrm>
        </p:spPr>
        <p:txBody>
          <a:bodyPr/>
          <a:lstStyle/>
          <a:p>
            <a:r>
              <a:rPr lang="en-US" sz="3200" dirty="0" err="1" smtClean="0"/>
              <a:t>Định</a:t>
            </a:r>
            <a:r>
              <a:rPr lang="en-US" sz="3200" dirty="0" smtClean="0"/>
              <a:t> </a:t>
            </a:r>
            <a:r>
              <a:rPr lang="en-US" sz="3200" dirty="0" err="1" smtClean="0"/>
              <a:t>nghĩa</a:t>
            </a:r>
            <a:r>
              <a:rPr lang="en-US" sz="3200" dirty="0" smtClean="0"/>
              <a:t>:</a:t>
            </a:r>
          </a:p>
          <a:p>
            <a:pPr marL="457200" lvl="1" indent="0">
              <a:buNone/>
            </a:pPr>
            <a:r>
              <a:rPr lang="en-US" sz="2800" dirty="0" smtClean="0"/>
              <a:t>Web </a:t>
            </a:r>
            <a:r>
              <a:rPr lang="en-US" sz="2800" dirty="0"/>
              <a:t>interface </a:t>
            </a:r>
            <a:r>
              <a:rPr lang="en-US" sz="2800" dirty="0" err="1"/>
              <a:t>của</a:t>
            </a:r>
            <a:r>
              <a:rPr lang="en-US" sz="2800" dirty="0"/>
              <a:t> </a:t>
            </a:r>
            <a:r>
              <a:rPr lang="en-US" sz="2800" dirty="0" smtClean="0"/>
              <a:t>Neo4J </a:t>
            </a:r>
            <a:r>
              <a:rPr lang="en-US" sz="2800" dirty="0" err="1" smtClean="0"/>
              <a:t>giúp</a:t>
            </a:r>
            <a:r>
              <a:rPr lang="en-US" sz="2800" dirty="0" smtClean="0"/>
              <a:t> </a:t>
            </a:r>
            <a:r>
              <a:rPr lang="en-US" sz="2800" dirty="0" err="1" smtClean="0"/>
              <a:t>biểu</a:t>
            </a:r>
            <a:r>
              <a:rPr lang="en-US" sz="2800" dirty="0" smtClean="0"/>
              <a:t> </a:t>
            </a:r>
            <a:r>
              <a:rPr lang="en-US" sz="2800" dirty="0" err="1"/>
              <a:t>diễn</a:t>
            </a:r>
            <a:r>
              <a:rPr lang="en-US" sz="2800" dirty="0"/>
              <a:t> </a:t>
            </a:r>
            <a:r>
              <a:rPr lang="en-US" sz="2800" dirty="0" err="1"/>
              <a:t>diễn</a:t>
            </a:r>
            <a:r>
              <a:rPr lang="en-US" sz="2800" dirty="0"/>
              <a:t> </a:t>
            </a:r>
            <a:r>
              <a:rPr lang="en-US" sz="2800" dirty="0" err="1"/>
              <a:t>dữ</a:t>
            </a:r>
            <a:r>
              <a:rPr lang="en-US" sz="2800" dirty="0"/>
              <a:t> </a:t>
            </a:r>
            <a:r>
              <a:rPr lang="en-US" sz="2800" dirty="0" err="1"/>
              <a:t>liệu</a:t>
            </a:r>
            <a:r>
              <a:rPr lang="en-US" sz="2800" dirty="0"/>
              <a:t> </a:t>
            </a:r>
            <a:r>
              <a:rPr lang="en-US" sz="2800" dirty="0" err="1"/>
              <a:t>dưới</a:t>
            </a:r>
            <a:r>
              <a:rPr lang="en-US" sz="2800" dirty="0"/>
              <a:t> </a:t>
            </a:r>
            <a:r>
              <a:rPr lang="en-US" sz="2800" dirty="0" err="1"/>
              <a:t>dạng</a:t>
            </a:r>
            <a:r>
              <a:rPr lang="en-US" sz="2800" dirty="0"/>
              <a:t> </a:t>
            </a:r>
            <a:r>
              <a:rPr lang="en-US" sz="2800" dirty="0" err="1"/>
              <a:t>đồ</a:t>
            </a:r>
            <a:r>
              <a:rPr lang="en-US" sz="2800" dirty="0"/>
              <a:t> </a:t>
            </a:r>
            <a:r>
              <a:rPr lang="en-US" sz="2800" dirty="0" err="1"/>
              <a:t>thị</a:t>
            </a:r>
            <a:r>
              <a:rPr lang="en-US" sz="2800" dirty="0"/>
              <a:t> </a:t>
            </a:r>
            <a:r>
              <a:rPr lang="en-US" sz="2800" dirty="0" err="1"/>
              <a:t>và</a:t>
            </a:r>
            <a:r>
              <a:rPr lang="en-US" sz="2800" dirty="0"/>
              <a:t> </a:t>
            </a:r>
            <a:r>
              <a:rPr lang="en-US" sz="2800" dirty="0" err="1"/>
              <a:t>làm</a:t>
            </a:r>
            <a:r>
              <a:rPr lang="en-US" sz="2800" dirty="0"/>
              <a:t> </a:t>
            </a:r>
            <a:r>
              <a:rPr lang="en-US" sz="2800" dirty="0" err="1"/>
              <a:t>thế</a:t>
            </a:r>
            <a:r>
              <a:rPr lang="en-US" sz="2800" dirty="0"/>
              <a:t> </a:t>
            </a:r>
            <a:r>
              <a:rPr lang="en-US" sz="2800" dirty="0" err="1"/>
              <a:t>nào</a:t>
            </a:r>
            <a:r>
              <a:rPr lang="en-US" sz="2800" dirty="0"/>
              <a:t> </a:t>
            </a:r>
            <a:r>
              <a:rPr lang="en-US" sz="2800" dirty="0" err="1"/>
              <a:t>đi</a:t>
            </a:r>
            <a:r>
              <a:rPr lang="en-US" sz="2800" dirty="0"/>
              <a:t> </a:t>
            </a:r>
            <a:r>
              <a:rPr lang="en-US" sz="2800" dirty="0" err="1"/>
              <a:t>đến</a:t>
            </a:r>
            <a:r>
              <a:rPr lang="en-US" sz="2800" dirty="0"/>
              <a:t>, </a:t>
            </a:r>
            <a:r>
              <a:rPr lang="en-US" sz="2800" dirty="0" err="1"/>
              <a:t>truy</a:t>
            </a:r>
            <a:r>
              <a:rPr lang="en-US" sz="2800" dirty="0"/>
              <a:t> </a:t>
            </a:r>
            <a:r>
              <a:rPr lang="en-US" sz="2800" dirty="0" err="1"/>
              <a:t>vấn</a:t>
            </a:r>
            <a:r>
              <a:rPr lang="en-US" sz="2800" dirty="0"/>
              <a:t> </a:t>
            </a:r>
            <a:r>
              <a:rPr lang="en-US" sz="2800" dirty="0" err="1"/>
              <a:t>đỉnh</a:t>
            </a:r>
            <a:r>
              <a:rPr lang="en-US" sz="2800" dirty="0"/>
              <a:t>, </a:t>
            </a:r>
            <a:r>
              <a:rPr lang="en-US" sz="2800" dirty="0" err="1"/>
              <a:t>cạnh</a:t>
            </a:r>
            <a:r>
              <a:rPr lang="en-US" sz="2800" dirty="0"/>
              <a:t> </a:t>
            </a:r>
            <a:r>
              <a:rPr lang="en-US" sz="2800" dirty="0" err="1"/>
              <a:t>xung</a:t>
            </a:r>
            <a:r>
              <a:rPr lang="en-US" sz="2800" dirty="0"/>
              <a:t> </a:t>
            </a:r>
            <a:r>
              <a:rPr lang="en-US" sz="2800" dirty="0" err="1"/>
              <a:t>quanh</a:t>
            </a:r>
            <a:r>
              <a:rPr lang="en-US" sz="2800" dirty="0"/>
              <a:t> </a:t>
            </a:r>
            <a:r>
              <a:rPr lang="en-US" sz="2800" dirty="0" err="1"/>
              <a:t>đồ</a:t>
            </a:r>
            <a:r>
              <a:rPr lang="en-US" sz="2800" dirty="0"/>
              <a:t> </a:t>
            </a:r>
            <a:r>
              <a:rPr lang="en-US" sz="2800" dirty="0" err="1"/>
              <a:t>thị</a:t>
            </a:r>
            <a:r>
              <a:rPr lang="en-US" sz="2800" dirty="0" smtClean="0"/>
              <a:t>.</a:t>
            </a:r>
          </a:p>
          <a:p>
            <a:r>
              <a:rPr lang="en-US" sz="3200" dirty="0" err="1" smtClean="0"/>
              <a:t>Các</a:t>
            </a:r>
            <a:r>
              <a:rPr lang="en-US" sz="3200" dirty="0" smtClean="0"/>
              <a:t> </a:t>
            </a:r>
            <a:r>
              <a:rPr lang="en-US" sz="3200" dirty="0" err="1" smtClean="0"/>
              <a:t>thuật</a:t>
            </a:r>
            <a:r>
              <a:rPr lang="en-US" sz="3200" dirty="0" smtClean="0"/>
              <a:t> </a:t>
            </a:r>
            <a:r>
              <a:rPr lang="en-US" sz="3200" dirty="0" err="1" smtClean="0"/>
              <a:t>ngữ</a:t>
            </a:r>
            <a:r>
              <a:rPr lang="en-US" sz="3200" dirty="0" smtClean="0"/>
              <a:t>:</a:t>
            </a:r>
          </a:p>
          <a:p>
            <a:pPr lvl="1">
              <a:buFont typeface="Wingdings" pitchFamily="2" charset="2"/>
              <a:buChar char="Ø"/>
            </a:pPr>
            <a:r>
              <a:rPr lang="en-US" sz="2800" dirty="0" smtClean="0"/>
              <a:t>Node hay </a:t>
            </a:r>
            <a:r>
              <a:rPr lang="en-US" sz="2800" dirty="0" err="1" smtClean="0"/>
              <a:t>còn</a:t>
            </a:r>
            <a:r>
              <a:rPr lang="en-US" sz="2800" dirty="0" smtClean="0"/>
              <a:t> </a:t>
            </a:r>
            <a:r>
              <a:rPr lang="en-US" sz="2800" dirty="0" err="1"/>
              <a:t>gọi</a:t>
            </a:r>
            <a:r>
              <a:rPr lang="en-US" sz="2800" dirty="0"/>
              <a:t> </a:t>
            </a:r>
            <a:r>
              <a:rPr lang="en-US" sz="2800" dirty="0" err="1"/>
              <a:t>là</a:t>
            </a:r>
            <a:r>
              <a:rPr lang="en-US" sz="2800" dirty="0"/>
              <a:t> </a:t>
            </a:r>
            <a:r>
              <a:rPr lang="en-US" sz="2800" dirty="0" smtClean="0"/>
              <a:t>vertex. </a:t>
            </a:r>
          </a:p>
          <a:p>
            <a:pPr lvl="1">
              <a:buFont typeface="Wingdings" pitchFamily="2" charset="2"/>
              <a:buChar char="Ø"/>
            </a:pPr>
            <a:r>
              <a:rPr lang="en-US" sz="2800" dirty="0"/>
              <a:t>R</a:t>
            </a:r>
            <a:r>
              <a:rPr lang="en-US" sz="2800" dirty="0" smtClean="0"/>
              <a:t>elationship </a:t>
            </a:r>
            <a:r>
              <a:rPr lang="en-US" sz="2800" dirty="0" err="1"/>
              <a:t>còn</a:t>
            </a:r>
            <a:r>
              <a:rPr lang="en-US" sz="2800" dirty="0"/>
              <a:t> </a:t>
            </a:r>
            <a:r>
              <a:rPr lang="en-US" sz="2800" dirty="0" err="1"/>
              <a:t>được</a:t>
            </a:r>
            <a:r>
              <a:rPr lang="en-US" sz="2800" dirty="0"/>
              <a:t> </a:t>
            </a:r>
            <a:r>
              <a:rPr lang="en-US" sz="2800" dirty="0" err="1"/>
              <a:t>gọi</a:t>
            </a:r>
            <a:r>
              <a:rPr lang="en-US" sz="2800" dirty="0"/>
              <a:t> </a:t>
            </a:r>
            <a:r>
              <a:rPr lang="en-US" sz="2800" dirty="0" err="1"/>
              <a:t>là</a:t>
            </a:r>
            <a:r>
              <a:rPr lang="en-US" sz="2800" dirty="0"/>
              <a:t> </a:t>
            </a:r>
            <a:r>
              <a:rPr lang="en-US" sz="2800" dirty="0" smtClean="0"/>
              <a:t>edges.</a:t>
            </a:r>
          </a:p>
          <a:p>
            <a:pPr lvl="1">
              <a:buFont typeface="Wingdings" pitchFamily="2" charset="2"/>
              <a:buChar char="Ø"/>
            </a:pPr>
            <a:r>
              <a:rPr lang="en-US" sz="2800" dirty="0" err="1" smtClean="0"/>
              <a:t>Mỗi</a:t>
            </a:r>
            <a:r>
              <a:rPr lang="en-US" sz="2800" dirty="0" smtClean="0"/>
              <a:t> </a:t>
            </a:r>
            <a:r>
              <a:rPr lang="en-US" sz="2800" dirty="0"/>
              <a:t>node </a:t>
            </a:r>
            <a:r>
              <a:rPr lang="en-US" sz="2800" dirty="0" err="1"/>
              <a:t>và</a:t>
            </a:r>
            <a:r>
              <a:rPr lang="en-US" sz="2800" dirty="0"/>
              <a:t> relationship </a:t>
            </a:r>
            <a:r>
              <a:rPr lang="en-US" sz="2800" dirty="0" err="1"/>
              <a:t>đều</a:t>
            </a:r>
            <a:r>
              <a:rPr lang="en-US" sz="2800" dirty="0"/>
              <a:t> </a:t>
            </a:r>
            <a:r>
              <a:rPr lang="en-US" sz="2800" dirty="0" err="1"/>
              <a:t>bao</a:t>
            </a:r>
            <a:r>
              <a:rPr lang="en-US" sz="2800" dirty="0"/>
              <a:t> </a:t>
            </a:r>
            <a:r>
              <a:rPr lang="en-US" sz="2800" dirty="0" err="1"/>
              <a:t>gồm</a:t>
            </a:r>
            <a:r>
              <a:rPr lang="en-US" sz="2800" dirty="0"/>
              <a:t> property </a:t>
            </a:r>
            <a:r>
              <a:rPr lang="en-US" sz="2800" dirty="0" err="1"/>
              <a:t>và</a:t>
            </a:r>
            <a:r>
              <a:rPr lang="en-US" sz="2800" dirty="0"/>
              <a:t> value.</a:t>
            </a:r>
          </a:p>
        </p:txBody>
      </p:sp>
      <p:sp>
        <p:nvSpPr>
          <p:cNvPr id="4" name="Date Placeholder 3"/>
          <p:cNvSpPr>
            <a:spLocks noGrp="1"/>
          </p:cNvSpPr>
          <p:nvPr>
            <p:ph type="dt" sz="half" idx="10"/>
          </p:nvPr>
        </p:nvSpPr>
        <p:spPr/>
        <p:txBody>
          <a:bodyPr/>
          <a:lstStyle/>
          <a:p>
            <a:fld id="{B1B0C485-E7AA-4CAC-B0B7-37D1E7D78DEB}" type="datetime1">
              <a:rPr lang="en-US" smtClean="0"/>
              <a:t>11/25/2015</a:t>
            </a:fld>
            <a:endParaRPr lang="en-US"/>
          </a:p>
        </p:txBody>
      </p:sp>
      <p:sp>
        <p:nvSpPr>
          <p:cNvPr id="5" name="Footer Placeholder 4"/>
          <p:cNvSpPr>
            <a:spLocks noGrp="1"/>
          </p:cNvSpPr>
          <p:nvPr>
            <p:ph type="ftr" sz="quarter" idx="11"/>
          </p:nvPr>
        </p:nvSpPr>
        <p:spPr/>
        <p:txBody>
          <a:bodyPr/>
          <a:lstStyle/>
          <a:p>
            <a:r>
              <a:rPr lang="en-US" smtClean="0"/>
              <a:t>Nhóm 4</a:t>
            </a:r>
            <a:endParaRPr lang="en-US"/>
          </a:p>
        </p:txBody>
      </p:sp>
      <p:sp>
        <p:nvSpPr>
          <p:cNvPr id="6" name="Slide Number Placeholder 5"/>
          <p:cNvSpPr>
            <a:spLocks noGrp="1"/>
          </p:cNvSpPr>
          <p:nvPr>
            <p:ph type="sldNum" sz="quarter" idx="12"/>
          </p:nvPr>
        </p:nvSpPr>
        <p:spPr/>
        <p:txBody>
          <a:bodyPr/>
          <a:lstStyle/>
          <a:p>
            <a:fld id="{1F51628B-B711-4D44-8D35-0F575EAEB34E}" type="slidenum">
              <a:rPr lang="en-US" smtClean="0"/>
              <a:t>22</a:t>
            </a:fld>
            <a:endParaRPr lang="en-US"/>
          </a:p>
        </p:txBody>
      </p:sp>
    </p:spTree>
    <p:extLst>
      <p:ext uri="{BB962C8B-B14F-4D97-AF65-F5344CB8AC3E}">
        <p14:creationId xmlns:p14="http://schemas.microsoft.com/office/powerpoint/2010/main" val="2258103657"/>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80">
                                          <p:stCondLst>
                                            <p:cond delay="0"/>
                                          </p:stCondLst>
                                        </p:cTn>
                                        <p:tgtEl>
                                          <p:spTgt spid="3">
                                            <p:txEl>
                                              <p:pRg st="0" end="0"/>
                                            </p:txEl>
                                          </p:spTgt>
                                        </p:tgtEl>
                                      </p:cBhvr>
                                    </p:animEffect>
                                    <p:anim calcmode="lin" valueType="num">
                                      <p:cBhvr>
                                        <p:cTn id="8"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xEl>
                                              <p:pRg st="0" end="0"/>
                                            </p:txEl>
                                          </p:spTgt>
                                        </p:tgtEl>
                                      </p:cBhvr>
                                      <p:to x="100000" y="60000"/>
                                    </p:animScale>
                                    <p:animScale>
                                      <p:cBhvr>
                                        <p:cTn id="14" dur="166" decel="50000">
                                          <p:stCondLst>
                                            <p:cond delay="676"/>
                                          </p:stCondLst>
                                        </p:cTn>
                                        <p:tgtEl>
                                          <p:spTgt spid="3">
                                            <p:txEl>
                                              <p:pRg st="0" end="0"/>
                                            </p:txEl>
                                          </p:spTgt>
                                        </p:tgtEl>
                                      </p:cBhvr>
                                      <p:to x="100000" y="100000"/>
                                    </p:animScale>
                                    <p:animScale>
                                      <p:cBhvr>
                                        <p:cTn id="15" dur="26">
                                          <p:stCondLst>
                                            <p:cond delay="1312"/>
                                          </p:stCondLst>
                                        </p:cTn>
                                        <p:tgtEl>
                                          <p:spTgt spid="3">
                                            <p:txEl>
                                              <p:pRg st="0" end="0"/>
                                            </p:txEl>
                                          </p:spTgt>
                                        </p:tgtEl>
                                      </p:cBhvr>
                                      <p:to x="100000" y="80000"/>
                                    </p:animScale>
                                    <p:animScale>
                                      <p:cBhvr>
                                        <p:cTn id="16" dur="166" decel="50000">
                                          <p:stCondLst>
                                            <p:cond delay="1338"/>
                                          </p:stCondLst>
                                        </p:cTn>
                                        <p:tgtEl>
                                          <p:spTgt spid="3">
                                            <p:txEl>
                                              <p:pRg st="0" end="0"/>
                                            </p:txEl>
                                          </p:spTgt>
                                        </p:tgtEl>
                                      </p:cBhvr>
                                      <p:to x="100000" y="100000"/>
                                    </p:animScale>
                                    <p:animScale>
                                      <p:cBhvr>
                                        <p:cTn id="17" dur="26">
                                          <p:stCondLst>
                                            <p:cond delay="1642"/>
                                          </p:stCondLst>
                                        </p:cTn>
                                        <p:tgtEl>
                                          <p:spTgt spid="3">
                                            <p:txEl>
                                              <p:pRg st="0" end="0"/>
                                            </p:txEl>
                                          </p:spTgt>
                                        </p:tgtEl>
                                      </p:cBhvr>
                                      <p:to x="100000" y="90000"/>
                                    </p:animScale>
                                    <p:animScale>
                                      <p:cBhvr>
                                        <p:cTn id="18" dur="166" decel="50000">
                                          <p:stCondLst>
                                            <p:cond delay="1668"/>
                                          </p:stCondLst>
                                        </p:cTn>
                                        <p:tgtEl>
                                          <p:spTgt spid="3">
                                            <p:txEl>
                                              <p:pRg st="0" end="0"/>
                                            </p:txEl>
                                          </p:spTgt>
                                        </p:tgtEl>
                                      </p:cBhvr>
                                      <p:to x="100000" y="100000"/>
                                    </p:animScale>
                                    <p:animScale>
                                      <p:cBhvr>
                                        <p:cTn id="19" dur="26">
                                          <p:stCondLst>
                                            <p:cond delay="1808"/>
                                          </p:stCondLst>
                                        </p:cTn>
                                        <p:tgtEl>
                                          <p:spTgt spid="3">
                                            <p:txEl>
                                              <p:pRg st="0" end="0"/>
                                            </p:txEl>
                                          </p:spTgt>
                                        </p:tgtEl>
                                      </p:cBhvr>
                                      <p:to x="100000" y="95000"/>
                                    </p:animScale>
                                    <p:animScale>
                                      <p:cBhvr>
                                        <p:cTn id="20" dur="166" decel="50000">
                                          <p:stCondLst>
                                            <p:cond delay="1834"/>
                                          </p:stCondLst>
                                        </p:cTn>
                                        <p:tgtEl>
                                          <p:spTgt spid="3">
                                            <p:txEl>
                                              <p:pRg st="0" end="0"/>
                                            </p:txEl>
                                          </p:spTgt>
                                        </p:tgtEl>
                                      </p:cBhvr>
                                      <p:to x="100000" y="100000"/>
                                    </p:animScale>
                                  </p:childTnLst>
                                </p:cTn>
                              </p:par>
                              <p:par>
                                <p:cTn id="21" presetID="26" presetClass="entr" presetSubtype="0" fill="hold" nodeType="withEffect">
                                  <p:stCondLst>
                                    <p:cond delay="0"/>
                                  </p:stCondLst>
                                  <p:childTnLst>
                                    <p:set>
                                      <p:cBhvr>
                                        <p:cTn id="22" dur="1" fill="hold">
                                          <p:stCondLst>
                                            <p:cond delay="0"/>
                                          </p:stCondLst>
                                        </p:cTn>
                                        <p:tgtEl>
                                          <p:spTgt spid="3">
                                            <p:txEl>
                                              <p:pRg st="1" end="1"/>
                                            </p:txEl>
                                          </p:spTgt>
                                        </p:tgtEl>
                                        <p:attrNameLst>
                                          <p:attrName>style.visibility</p:attrName>
                                        </p:attrNameLst>
                                      </p:cBhvr>
                                      <p:to>
                                        <p:strVal val="visible"/>
                                      </p:to>
                                    </p:set>
                                    <p:animEffect transition="in" filter="wipe(down)">
                                      <p:cBhvr>
                                        <p:cTn id="23" dur="580">
                                          <p:stCondLst>
                                            <p:cond delay="0"/>
                                          </p:stCondLst>
                                        </p:cTn>
                                        <p:tgtEl>
                                          <p:spTgt spid="3">
                                            <p:txEl>
                                              <p:pRg st="1" end="1"/>
                                            </p:txEl>
                                          </p:spTgt>
                                        </p:tgtEl>
                                      </p:cBhvr>
                                    </p:animEffect>
                                    <p:anim calcmode="lin" valueType="num">
                                      <p:cBhvr>
                                        <p:cTn id="24" dur="1822" tmFilter="0,0; 0.14,0.36; 0.43,0.73; 0.71,0.91; 1.0,1.0">
                                          <p:stCondLst>
                                            <p:cond delay="0"/>
                                          </p:stCondLst>
                                        </p:cTn>
                                        <p:tgtEl>
                                          <p:spTgt spid="3">
                                            <p:txEl>
                                              <p:pRg st="1" end="1"/>
                                            </p:txEl>
                                          </p:spTgt>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3">
                                            <p:txEl>
                                              <p:pRg st="1" end="1"/>
                                            </p:txEl>
                                          </p:spTgt>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3">
                                            <p:txEl>
                                              <p:pRg st="1" end="1"/>
                                            </p:txEl>
                                          </p:spTgt>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3">
                                            <p:txEl>
                                              <p:pRg st="1" end="1"/>
                                            </p:txEl>
                                          </p:spTgt>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3">
                                            <p:txEl>
                                              <p:pRg st="1" end="1"/>
                                            </p:txEl>
                                          </p:spTgt>
                                        </p:tgtEl>
                                        <p:attrNameLst>
                                          <p:attrName>ppt_y</p:attrName>
                                        </p:attrNameLst>
                                      </p:cBhvr>
                                      <p:tavLst>
                                        <p:tav tm="0" fmla="#ppt_y-sin(pi*$)/81">
                                          <p:val>
                                            <p:fltVal val="0"/>
                                          </p:val>
                                        </p:tav>
                                        <p:tav tm="100000">
                                          <p:val>
                                            <p:fltVal val="1"/>
                                          </p:val>
                                        </p:tav>
                                      </p:tavLst>
                                    </p:anim>
                                    <p:animScale>
                                      <p:cBhvr>
                                        <p:cTn id="29" dur="26">
                                          <p:stCondLst>
                                            <p:cond delay="650"/>
                                          </p:stCondLst>
                                        </p:cTn>
                                        <p:tgtEl>
                                          <p:spTgt spid="3">
                                            <p:txEl>
                                              <p:pRg st="1" end="1"/>
                                            </p:txEl>
                                          </p:spTgt>
                                        </p:tgtEl>
                                      </p:cBhvr>
                                      <p:to x="100000" y="60000"/>
                                    </p:animScale>
                                    <p:animScale>
                                      <p:cBhvr>
                                        <p:cTn id="30" dur="166" decel="50000">
                                          <p:stCondLst>
                                            <p:cond delay="676"/>
                                          </p:stCondLst>
                                        </p:cTn>
                                        <p:tgtEl>
                                          <p:spTgt spid="3">
                                            <p:txEl>
                                              <p:pRg st="1" end="1"/>
                                            </p:txEl>
                                          </p:spTgt>
                                        </p:tgtEl>
                                      </p:cBhvr>
                                      <p:to x="100000" y="100000"/>
                                    </p:animScale>
                                    <p:animScale>
                                      <p:cBhvr>
                                        <p:cTn id="31" dur="26">
                                          <p:stCondLst>
                                            <p:cond delay="1312"/>
                                          </p:stCondLst>
                                        </p:cTn>
                                        <p:tgtEl>
                                          <p:spTgt spid="3">
                                            <p:txEl>
                                              <p:pRg st="1" end="1"/>
                                            </p:txEl>
                                          </p:spTgt>
                                        </p:tgtEl>
                                      </p:cBhvr>
                                      <p:to x="100000" y="80000"/>
                                    </p:animScale>
                                    <p:animScale>
                                      <p:cBhvr>
                                        <p:cTn id="32" dur="166" decel="50000">
                                          <p:stCondLst>
                                            <p:cond delay="1338"/>
                                          </p:stCondLst>
                                        </p:cTn>
                                        <p:tgtEl>
                                          <p:spTgt spid="3">
                                            <p:txEl>
                                              <p:pRg st="1" end="1"/>
                                            </p:txEl>
                                          </p:spTgt>
                                        </p:tgtEl>
                                      </p:cBhvr>
                                      <p:to x="100000" y="100000"/>
                                    </p:animScale>
                                    <p:animScale>
                                      <p:cBhvr>
                                        <p:cTn id="33" dur="26">
                                          <p:stCondLst>
                                            <p:cond delay="1642"/>
                                          </p:stCondLst>
                                        </p:cTn>
                                        <p:tgtEl>
                                          <p:spTgt spid="3">
                                            <p:txEl>
                                              <p:pRg st="1" end="1"/>
                                            </p:txEl>
                                          </p:spTgt>
                                        </p:tgtEl>
                                      </p:cBhvr>
                                      <p:to x="100000" y="90000"/>
                                    </p:animScale>
                                    <p:animScale>
                                      <p:cBhvr>
                                        <p:cTn id="34" dur="166" decel="50000">
                                          <p:stCondLst>
                                            <p:cond delay="1668"/>
                                          </p:stCondLst>
                                        </p:cTn>
                                        <p:tgtEl>
                                          <p:spTgt spid="3">
                                            <p:txEl>
                                              <p:pRg st="1" end="1"/>
                                            </p:txEl>
                                          </p:spTgt>
                                        </p:tgtEl>
                                      </p:cBhvr>
                                      <p:to x="100000" y="100000"/>
                                    </p:animScale>
                                    <p:animScale>
                                      <p:cBhvr>
                                        <p:cTn id="35" dur="26">
                                          <p:stCondLst>
                                            <p:cond delay="1808"/>
                                          </p:stCondLst>
                                        </p:cTn>
                                        <p:tgtEl>
                                          <p:spTgt spid="3">
                                            <p:txEl>
                                              <p:pRg st="1" end="1"/>
                                            </p:txEl>
                                          </p:spTgt>
                                        </p:tgtEl>
                                      </p:cBhvr>
                                      <p:to x="100000" y="95000"/>
                                    </p:animScale>
                                    <p:animScale>
                                      <p:cBhvr>
                                        <p:cTn id="36" dur="166" decel="50000">
                                          <p:stCondLst>
                                            <p:cond delay="1834"/>
                                          </p:stCondLst>
                                        </p:cTn>
                                        <p:tgtEl>
                                          <p:spTgt spid="3">
                                            <p:txEl>
                                              <p:pRg st="1" end="1"/>
                                            </p:txEl>
                                          </p:spTgt>
                                        </p:tgtEl>
                                      </p:cBhvr>
                                      <p:to x="100000" y="100000"/>
                                    </p:animScale>
                                  </p:childTnLst>
                                </p:cTn>
                              </p:par>
                            </p:childTnLst>
                          </p:cTn>
                        </p:par>
                      </p:childTnLst>
                    </p:cTn>
                  </p:par>
                  <p:par>
                    <p:cTn id="37" fill="hold">
                      <p:stCondLst>
                        <p:cond delay="indefinite"/>
                      </p:stCondLst>
                      <p:childTnLst>
                        <p:par>
                          <p:cTn id="38" fill="hold">
                            <p:stCondLst>
                              <p:cond delay="0"/>
                            </p:stCondLst>
                            <p:childTnLst>
                              <p:par>
                                <p:cTn id="39" presetID="26" presetClass="entr" presetSubtype="0" fill="hold" nodeType="clickEffect">
                                  <p:stCondLst>
                                    <p:cond delay="0"/>
                                  </p:stCondLst>
                                  <p:childTnLst>
                                    <p:set>
                                      <p:cBhvr>
                                        <p:cTn id="40" dur="1" fill="hold">
                                          <p:stCondLst>
                                            <p:cond delay="0"/>
                                          </p:stCondLst>
                                        </p:cTn>
                                        <p:tgtEl>
                                          <p:spTgt spid="3">
                                            <p:txEl>
                                              <p:pRg st="2" end="2"/>
                                            </p:txEl>
                                          </p:spTgt>
                                        </p:tgtEl>
                                        <p:attrNameLst>
                                          <p:attrName>style.visibility</p:attrName>
                                        </p:attrNameLst>
                                      </p:cBhvr>
                                      <p:to>
                                        <p:strVal val="visible"/>
                                      </p:to>
                                    </p:set>
                                    <p:animEffect transition="in" filter="wipe(down)">
                                      <p:cBhvr>
                                        <p:cTn id="41" dur="580">
                                          <p:stCondLst>
                                            <p:cond delay="0"/>
                                          </p:stCondLst>
                                        </p:cTn>
                                        <p:tgtEl>
                                          <p:spTgt spid="3">
                                            <p:txEl>
                                              <p:pRg st="2" end="2"/>
                                            </p:txEl>
                                          </p:spTgt>
                                        </p:tgtEl>
                                      </p:cBhvr>
                                    </p:animEffect>
                                    <p:anim calcmode="lin" valueType="num">
                                      <p:cBhvr>
                                        <p:cTn id="42" dur="1822" tmFilter="0,0; 0.14,0.36; 0.43,0.73; 0.71,0.91; 1.0,1.0">
                                          <p:stCondLst>
                                            <p:cond delay="0"/>
                                          </p:stCondLst>
                                        </p:cTn>
                                        <p:tgtEl>
                                          <p:spTgt spid="3">
                                            <p:txEl>
                                              <p:pRg st="2" end="2"/>
                                            </p:txEl>
                                          </p:spTgt>
                                        </p:tgtEl>
                                        <p:attrNameLst>
                                          <p:attrName>ppt_x</p:attrName>
                                        </p:attrNameLst>
                                      </p:cBhvr>
                                      <p:tavLst>
                                        <p:tav tm="0">
                                          <p:val>
                                            <p:strVal val="#ppt_x-0.25"/>
                                          </p:val>
                                        </p:tav>
                                        <p:tav tm="100000">
                                          <p:val>
                                            <p:strVal val="#ppt_x"/>
                                          </p:val>
                                        </p:tav>
                                      </p:tavLst>
                                    </p:anim>
                                    <p:anim calcmode="lin" valueType="num">
                                      <p:cBhvr>
                                        <p:cTn id="43" dur="664" tmFilter="0.0,0.0; 0.25,0.07; 0.50,0.2; 0.75,0.467; 1.0,1.0">
                                          <p:stCondLst>
                                            <p:cond delay="0"/>
                                          </p:stCondLst>
                                        </p:cTn>
                                        <p:tgtEl>
                                          <p:spTgt spid="3">
                                            <p:txEl>
                                              <p:pRg st="2" end="2"/>
                                            </p:txEl>
                                          </p:spTgt>
                                        </p:tgtEl>
                                        <p:attrNameLst>
                                          <p:attrName>ppt_y</p:attrName>
                                        </p:attrNameLst>
                                      </p:cBhvr>
                                      <p:tavLst>
                                        <p:tav tm="0" fmla="#ppt_y-sin(pi*$)/3">
                                          <p:val>
                                            <p:fltVal val="0.5"/>
                                          </p:val>
                                        </p:tav>
                                        <p:tav tm="100000">
                                          <p:val>
                                            <p:fltVal val="1"/>
                                          </p:val>
                                        </p:tav>
                                      </p:tavLst>
                                    </p:anim>
                                    <p:anim calcmode="lin" valueType="num">
                                      <p:cBhvr>
                                        <p:cTn id="44" dur="664" tmFilter="0, 0; 0.125,0.2665; 0.25,0.4; 0.375,0.465; 0.5,0.5;  0.625,0.535; 0.75,0.6; 0.875,0.7335; 1,1">
                                          <p:stCondLst>
                                            <p:cond delay="664"/>
                                          </p:stCondLst>
                                        </p:cTn>
                                        <p:tgtEl>
                                          <p:spTgt spid="3">
                                            <p:txEl>
                                              <p:pRg st="2" end="2"/>
                                            </p:txEl>
                                          </p:spTgt>
                                        </p:tgtEl>
                                        <p:attrNameLst>
                                          <p:attrName>ppt_y</p:attrName>
                                        </p:attrNameLst>
                                      </p:cBhvr>
                                      <p:tavLst>
                                        <p:tav tm="0" fmla="#ppt_y-sin(pi*$)/9">
                                          <p:val>
                                            <p:fltVal val="0"/>
                                          </p:val>
                                        </p:tav>
                                        <p:tav tm="100000">
                                          <p:val>
                                            <p:fltVal val="1"/>
                                          </p:val>
                                        </p:tav>
                                      </p:tavLst>
                                    </p:anim>
                                    <p:anim calcmode="lin" valueType="num">
                                      <p:cBhvr>
                                        <p:cTn id="45" dur="332" tmFilter="0, 0; 0.125,0.2665; 0.25,0.4; 0.375,0.465; 0.5,0.5;  0.625,0.535; 0.75,0.6; 0.875,0.7335; 1,1">
                                          <p:stCondLst>
                                            <p:cond delay="1324"/>
                                          </p:stCondLst>
                                        </p:cTn>
                                        <p:tgtEl>
                                          <p:spTgt spid="3">
                                            <p:txEl>
                                              <p:pRg st="2" end="2"/>
                                            </p:txEl>
                                          </p:spTgt>
                                        </p:tgtEl>
                                        <p:attrNameLst>
                                          <p:attrName>ppt_y</p:attrName>
                                        </p:attrNameLst>
                                      </p:cBhvr>
                                      <p:tavLst>
                                        <p:tav tm="0" fmla="#ppt_y-sin(pi*$)/27">
                                          <p:val>
                                            <p:fltVal val="0"/>
                                          </p:val>
                                        </p:tav>
                                        <p:tav tm="100000">
                                          <p:val>
                                            <p:fltVal val="1"/>
                                          </p:val>
                                        </p:tav>
                                      </p:tavLst>
                                    </p:anim>
                                    <p:anim calcmode="lin" valueType="num">
                                      <p:cBhvr>
                                        <p:cTn id="46" dur="164" tmFilter="0, 0; 0.125,0.2665; 0.25,0.4; 0.375,0.465; 0.5,0.5;  0.625,0.535; 0.75,0.6; 0.875,0.7335; 1,1">
                                          <p:stCondLst>
                                            <p:cond delay="1656"/>
                                          </p:stCondLst>
                                        </p:cTn>
                                        <p:tgtEl>
                                          <p:spTgt spid="3">
                                            <p:txEl>
                                              <p:pRg st="2" end="2"/>
                                            </p:txEl>
                                          </p:spTgt>
                                        </p:tgtEl>
                                        <p:attrNameLst>
                                          <p:attrName>ppt_y</p:attrName>
                                        </p:attrNameLst>
                                      </p:cBhvr>
                                      <p:tavLst>
                                        <p:tav tm="0" fmla="#ppt_y-sin(pi*$)/81">
                                          <p:val>
                                            <p:fltVal val="0"/>
                                          </p:val>
                                        </p:tav>
                                        <p:tav tm="100000">
                                          <p:val>
                                            <p:fltVal val="1"/>
                                          </p:val>
                                        </p:tav>
                                      </p:tavLst>
                                    </p:anim>
                                    <p:animScale>
                                      <p:cBhvr>
                                        <p:cTn id="47" dur="26">
                                          <p:stCondLst>
                                            <p:cond delay="650"/>
                                          </p:stCondLst>
                                        </p:cTn>
                                        <p:tgtEl>
                                          <p:spTgt spid="3">
                                            <p:txEl>
                                              <p:pRg st="2" end="2"/>
                                            </p:txEl>
                                          </p:spTgt>
                                        </p:tgtEl>
                                      </p:cBhvr>
                                      <p:to x="100000" y="60000"/>
                                    </p:animScale>
                                    <p:animScale>
                                      <p:cBhvr>
                                        <p:cTn id="48" dur="166" decel="50000">
                                          <p:stCondLst>
                                            <p:cond delay="676"/>
                                          </p:stCondLst>
                                        </p:cTn>
                                        <p:tgtEl>
                                          <p:spTgt spid="3">
                                            <p:txEl>
                                              <p:pRg st="2" end="2"/>
                                            </p:txEl>
                                          </p:spTgt>
                                        </p:tgtEl>
                                      </p:cBhvr>
                                      <p:to x="100000" y="100000"/>
                                    </p:animScale>
                                    <p:animScale>
                                      <p:cBhvr>
                                        <p:cTn id="49" dur="26">
                                          <p:stCondLst>
                                            <p:cond delay="1312"/>
                                          </p:stCondLst>
                                        </p:cTn>
                                        <p:tgtEl>
                                          <p:spTgt spid="3">
                                            <p:txEl>
                                              <p:pRg st="2" end="2"/>
                                            </p:txEl>
                                          </p:spTgt>
                                        </p:tgtEl>
                                      </p:cBhvr>
                                      <p:to x="100000" y="80000"/>
                                    </p:animScale>
                                    <p:animScale>
                                      <p:cBhvr>
                                        <p:cTn id="50" dur="166" decel="50000">
                                          <p:stCondLst>
                                            <p:cond delay="1338"/>
                                          </p:stCondLst>
                                        </p:cTn>
                                        <p:tgtEl>
                                          <p:spTgt spid="3">
                                            <p:txEl>
                                              <p:pRg st="2" end="2"/>
                                            </p:txEl>
                                          </p:spTgt>
                                        </p:tgtEl>
                                      </p:cBhvr>
                                      <p:to x="100000" y="100000"/>
                                    </p:animScale>
                                    <p:animScale>
                                      <p:cBhvr>
                                        <p:cTn id="51" dur="26">
                                          <p:stCondLst>
                                            <p:cond delay="1642"/>
                                          </p:stCondLst>
                                        </p:cTn>
                                        <p:tgtEl>
                                          <p:spTgt spid="3">
                                            <p:txEl>
                                              <p:pRg st="2" end="2"/>
                                            </p:txEl>
                                          </p:spTgt>
                                        </p:tgtEl>
                                      </p:cBhvr>
                                      <p:to x="100000" y="90000"/>
                                    </p:animScale>
                                    <p:animScale>
                                      <p:cBhvr>
                                        <p:cTn id="52" dur="166" decel="50000">
                                          <p:stCondLst>
                                            <p:cond delay="1668"/>
                                          </p:stCondLst>
                                        </p:cTn>
                                        <p:tgtEl>
                                          <p:spTgt spid="3">
                                            <p:txEl>
                                              <p:pRg st="2" end="2"/>
                                            </p:txEl>
                                          </p:spTgt>
                                        </p:tgtEl>
                                      </p:cBhvr>
                                      <p:to x="100000" y="100000"/>
                                    </p:animScale>
                                    <p:animScale>
                                      <p:cBhvr>
                                        <p:cTn id="53" dur="26">
                                          <p:stCondLst>
                                            <p:cond delay="1808"/>
                                          </p:stCondLst>
                                        </p:cTn>
                                        <p:tgtEl>
                                          <p:spTgt spid="3">
                                            <p:txEl>
                                              <p:pRg st="2" end="2"/>
                                            </p:txEl>
                                          </p:spTgt>
                                        </p:tgtEl>
                                      </p:cBhvr>
                                      <p:to x="100000" y="95000"/>
                                    </p:animScale>
                                    <p:animScale>
                                      <p:cBhvr>
                                        <p:cTn id="54" dur="166" decel="50000">
                                          <p:stCondLst>
                                            <p:cond delay="1834"/>
                                          </p:stCondLst>
                                        </p:cTn>
                                        <p:tgtEl>
                                          <p:spTgt spid="3">
                                            <p:txEl>
                                              <p:pRg st="2" end="2"/>
                                            </p:txEl>
                                          </p:spTgt>
                                        </p:tgtEl>
                                      </p:cBhvr>
                                      <p:to x="100000" y="100000"/>
                                    </p:animScale>
                                  </p:childTnLst>
                                </p:cTn>
                              </p:par>
                              <p:par>
                                <p:cTn id="55" presetID="26" presetClass="entr" presetSubtype="0" fill="hold" nodeType="withEffect">
                                  <p:stCondLst>
                                    <p:cond delay="0"/>
                                  </p:stCondLst>
                                  <p:childTnLst>
                                    <p:set>
                                      <p:cBhvr>
                                        <p:cTn id="56" dur="1" fill="hold">
                                          <p:stCondLst>
                                            <p:cond delay="0"/>
                                          </p:stCondLst>
                                        </p:cTn>
                                        <p:tgtEl>
                                          <p:spTgt spid="3">
                                            <p:txEl>
                                              <p:pRg st="3" end="3"/>
                                            </p:txEl>
                                          </p:spTgt>
                                        </p:tgtEl>
                                        <p:attrNameLst>
                                          <p:attrName>style.visibility</p:attrName>
                                        </p:attrNameLst>
                                      </p:cBhvr>
                                      <p:to>
                                        <p:strVal val="visible"/>
                                      </p:to>
                                    </p:set>
                                    <p:animEffect transition="in" filter="wipe(down)">
                                      <p:cBhvr>
                                        <p:cTn id="57" dur="580">
                                          <p:stCondLst>
                                            <p:cond delay="0"/>
                                          </p:stCondLst>
                                        </p:cTn>
                                        <p:tgtEl>
                                          <p:spTgt spid="3">
                                            <p:txEl>
                                              <p:pRg st="3" end="3"/>
                                            </p:txEl>
                                          </p:spTgt>
                                        </p:tgtEl>
                                      </p:cBhvr>
                                    </p:animEffect>
                                    <p:anim calcmode="lin" valueType="num">
                                      <p:cBhvr>
                                        <p:cTn id="58" dur="1822" tmFilter="0,0; 0.14,0.36; 0.43,0.73; 0.71,0.91; 1.0,1.0">
                                          <p:stCondLst>
                                            <p:cond delay="0"/>
                                          </p:stCondLst>
                                        </p:cTn>
                                        <p:tgtEl>
                                          <p:spTgt spid="3">
                                            <p:txEl>
                                              <p:pRg st="3" end="3"/>
                                            </p:txEl>
                                          </p:spTgt>
                                        </p:tgtEl>
                                        <p:attrNameLst>
                                          <p:attrName>ppt_x</p:attrName>
                                        </p:attrNameLst>
                                      </p:cBhvr>
                                      <p:tavLst>
                                        <p:tav tm="0">
                                          <p:val>
                                            <p:strVal val="#ppt_x-0.25"/>
                                          </p:val>
                                        </p:tav>
                                        <p:tav tm="100000">
                                          <p:val>
                                            <p:strVal val="#ppt_x"/>
                                          </p:val>
                                        </p:tav>
                                      </p:tavLst>
                                    </p:anim>
                                    <p:anim calcmode="lin" valueType="num">
                                      <p:cBhvr>
                                        <p:cTn id="59" dur="664" tmFilter="0.0,0.0; 0.25,0.07; 0.50,0.2; 0.75,0.467; 1.0,1.0">
                                          <p:stCondLst>
                                            <p:cond delay="0"/>
                                          </p:stCondLst>
                                        </p:cTn>
                                        <p:tgtEl>
                                          <p:spTgt spid="3">
                                            <p:txEl>
                                              <p:pRg st="3" end="3"/>
                                            </p:txEl>
                                          </p:spTgt>
                                        </p:tgtEl>
                                        <p:attrNameLst>
                                          <p:attrName>ppt_y</p:attrName>
                                        </p:attrNameLst>
                                      </p:cBhvr>
                                      <p:tavLst>
                                        <p:tav tm="0" fmla="#ppt_y-sin(pi*$)/3">
                                          <p:val>
                                            <p:fltVal val="0.5"/>
                                          </p:val>
                                        </p:tav>
                                        <p:tav tm="100000">
                                          <p:val>
                                            <p:fltVal val="1"/>
                                          </p:val>
                                        </p:tav>
                                      </p:tavLst>
                                    </p:anim>
                                    <p:anim calcmode="lin" valueType="num">
                                      <p:cBhvr>
                                        <p:cTn id="60" dur="664" tmFilter="0, 0; 0.125,0.2665; 0.25,0.4; 0.375,0.465; 0.5,0.5;  0.625,0.535; 0.75,0.6; 0.875,0.7335; 1,1">
                                          <p:stCondLst>
                                            <p:cond delay="664"/>
                                          </p:stCondLst>
                                        </p:cTn>
                                        <p:tgtEl>
                                          <p:spTgt spid="3">
                                            <p:txEl>
                                              <p:pRg st="3" end="3"/>
                                            </p:txEl>
                                          </p:spTgt>
                                        </p:tgtEl>
                                        <p:attrNameLst>
                                          <p:attrName>ppt_y</p:attrName>
                                        </p:attrNameLst>
                                      </p:cBhvr>
                                      <p:tavLst>
                                        <p:tav tm="0" fmla="#ppt_y-sin(pi*$)/9">
                                          <p:val>
                                            <p:fltVal val="0"/>
                                          </p:val>
                                        </p:tav>
                                        <p:tav tm="100000">
                                          <p:val>
                                            <p:fltVal val="1"/>
                                          </p:val>
                                        </p:tav>
                                      </p:tavLst>
                                    </p:anim>
                                    <p:anim calcmode="lin" valueType="num">
                                      <p:cBhvr>
                                        <p:cTn id="61" dur="332" tmFilter="0, 0; 0.125,0.2665; 0.25,0.4; 0.375,0.465; 0.5,0.5;  0.625,0.535; 0.75,0.6; 0.875,0.7335; 1,1">
                                          <p:stCondLst>
                                            <p:cond delay="1324"/>
                                          </p:stCondLst>
                                        </p:cTn>
                                        <p:tgtEl>
                                          <p:spTgt spid="3">
                                            <p:txEl>
                                              <p:pRg st="3" end="3"/>
                                            </p:txEl>
                                          </p:spTgt>
                                        </p:tgtEl>
                                        <p:attrNameLst>
                                          <p:attrName>ppt_y</p:attrName>
                                        </p:attrNameLst>
                                      </p:cBhvr>
                                      <p:tavLst>
                                        <p:tav tm="0" fmla="#ppt_y-sin(pi*$)/27">
                                          <p:val>
                                            <p:fltVal val="0"/>
                                          </p:val>
                                        </p:tav>
                                        <p:tav tm="100000">
                                          <p:val>
                                            <p:fltVal val="1"/>
                                          </p:val>
                                        </p:tav>
                                      </p:tavLst>
                                    </p:anim>
                                    <p:anim calcmode="lin" valueType="num">
                                      <p:cBhvr>
                                        <p:cTn id="62" dur="164" tmFilter="0, 0; 0.125,0.2665; 0.25,0.4; 0.375,0.465; 0.5,0.5;  0.625,0.535; 0.75,0.6; 0.875,0.7335; 1,1">
                                          <p:stCondLst>
                                            <p:cond delay="1656"/>
                                          </p:stCondLst>
                                        </p:cTn>
                                        <p:tgtEl>
                                          <p:spTgt spid="3">
                                            <p:txEl>
                                              <p:pRg st="3" end="3"/>
                                            </p:txEl>
                                          </p:spTgt>
                                        </p:tgtEl>
                                        <p:attrNameLst>
                                          <p:attrName>ppt_y</p:attrName>
                                        </p:attrNameLst>
                                      </p:cBhvr>
                                      <p:tavLst>
                                        <p:tav tm="0" fmla="#ppt_y-sin(pi*$)/81">
                                          <p:val>
                                            <p:fltVal val="0"/>
                                          </p:val>
                                        </p:tav>
                                        <p:tav tm="100000">
                                          <p:val>
                                            <p:fltVal val="1"/>
                                          </p:val>
                                        </p:tav>
                                      </p:tavLst>
                                    </p:anim>
                                    <p:animScale>
                                      <p:cBhvr>
                                        <p:cTn id="63" dur="26">
                                          <p:stCondLst>
                                            <p:cond delay="650"/>
                                          </p:stCondLst>
                                        </p:cTn>
                                        <p:tgtEl>
                                          <p:spTgt spid="3">
                                            <p:txEl>
                                              <p:pRg st="3" end="3"/>
                                            </p:txEl>
                                          </p:spTgt>
                                        </p:tgtEl>
                                      </p:cBhvr>
                                      <p:to x="100000" y="60000"/>
                                    </p:animScale>
                                    <p:animScale>
                                      <p:cBhvr>
                                        <p:cTn id="64" dur="166" decel="50000">
                                          <p:stCondLst>
                                            <p:cond delay="676"/>
                                          </p:stCondLst>
                                        </p:cTn>
                                        <p:tgtEl>
                                          <p:spTgt spid="3">
                                            <p:txEl>
                                              <p:pRg st="3" end="3"/>
                                            </p:txEl>
                                          </p:spTgt>
                                        </p:tgtEl>
                                      </p:cBhvr>
                                      <p:to x="100000" y="100000"/>
                                    </p:animScale>
                                    <p:animScale>
                                      <p:cBhvr>
                                        <p:cTn id="65" dur="26">
                                          <p:stCondLst>
                                            <p:cond delay="1312"/>
                                          </p:stCondLst>
                                        </p:cTn>
                                        <p:tgtEl>
                                          <p:spTgt spid="3">
                                            <p:txEl>
                                              <p:pRg st="3" end="3"/>
                                            </p:txEl>
                                          </p:spTgt>
                                        </p:tgtEl>
                                      </p:cBhvr>
                                      <p:to x="100000" y="80000"/>
                                    </p:animScale>
                                    <p:animScale>
                                      <p:cBhvr>
                                        <p:cTn id="66" dur="166" decel="50000">
                                          <p:stCondLst>
                                            <p:cond delay="1338"/>
                                          </p:stCondLst>
                                        </p:cTn>
                                        <p:tgtEl>
                                          <p:spTgt spid="3">
                                            <p:txEl>
                                              <p:pRg st="3" end="3"/>
                                            </p:txEl>
                                          </p:spTgt>
                                        </p:tgtEl>
                                      </p:cBhvr>
                                      <p:to x="100000" y="100000"/>
                                    </p:animScale>
                                    <p:animScale>
                                      <p:cBhvr>
                                        <p:cTn id="67" dur="26">
                                          <p:stCondLst>
                                            <p:cond delay="1642"/>
                                          </p:stCondLst>
                                        </p:cTn>
                                        <p:tgtEl>
                                          <p:spTgt spid="3">
                                            <p:txEl>
                                              <p:pRg st="3" end="3"/>
                                            </p:txEl>
                                          </p:spTgt>
                                        </p:tgtEl>
                                      </p:cBhvr>
                                      <p:to x="100000" y="90000"/>
                                    </p:animScale>
                                    <p:animScale>
                                      <p:cBhvr>
                                        <p:cTn id="68" dur="166" decel="50000">
                                          <p:stCondLst>
                                            <p:cond delay="1668"/>
                                          </p:stCondLst>
                                        </p:cTn>
                                        <p:tgtEl>
                                          <p:spTgt spid="3">
                                            <p:txEl>
                                              <p:pRg st="3" end="3"/>
                                            </p:txEl>
                                          </p:spTgt>
                                        </p:tgtEl>
                                      </p:cBhvr>
                                      <p:to x="100000" y="100000"/>
                                    </p:animScale>
                                    <p:animScale>
                                      <p:cBhvr>
                                        <p:cTn id="69" dur="26">
                                          <p:stCondLst>
                                            <p:cond delay="1808"/>
                                          </p:stCondLst>
                                        </p:cTn>
                                        <p:tgtEl>
                                          <p:spTgt spid="3">
                                            <p:txEl>
                                              <p:pRg st="3" end="3"/>
                                            </p:txEl>
                                          </p:spTgt>
                                        </p:tgtEl>
                                      </p:cBhvr>
                                      <p:to x="100000" y="95000"/>
                                    </p:animScale>
                                    <p:animScale>
                                      <p:cBhvr>
                                        <p:cTn id="70" dur="166" decel="50000">
                                          <p:stCondLst>
                                            <p:cond delay="1834"/>
                                          </p:stCondLst>
                                        </p:cTn>
                                        <p:tgtEl>
                                          <p:spTgt spid="3">
                                            <p:txEl>
                                              <p:pRg st="3" end="3"/>
                                            </p:txEl>
                                          </p:spTgt>
                                        </p:tgtEl>
                                      </p:cBhvr>
                                      <p:to x="100000" y="100000"/>
                                    </p:animScale>
                                  </p:childTnLst>
                                </p:cTn>
                              </p:par>
                              <p:par>
                                <p:cTn id="71" presetID="26" presetClass="entr" presetSubtype="0" fill="hold" nodeType="withEffect">
                                  <p:stCondLst>
                                    <p:cond delay="0"/>
                                  </p:stCondLst>
                                  <p:childTnLst>
                                    <p:set>
                                      <p:cBhvr>
                                        <p:cTn id="72" dur="1" fill="hold">
                                          <p:stCondLst>
                                            <p:cond delay="0"/>
                                          </p:stCondLst>
                                        </p:cTn>
                                        <p:tgtEl>
                                          <p:spTgt spid="3">
                                            <p:txEl>
                                              <p:pRg st="4" end="4"/>
                                            </p:txEl>
                                          </p:spTgt>
                                        </p:tgtEl>
                                        <p:attrNameLst>
                                          <p:attrName>style.visibility</p:attrName>
                                        </p:attrNameLst>
                                      </p:cBhvr>
                                      <p:to>
                                        <p:strVal val="visible"/>
                                      </p:to>
                                    </p:set>
                                    <p:animEffect transition="in" filter="wipe(down)">
                                      <p:cBhvr>
                                        <p:cTn id="73" dur="580">
                                          <p:stCondLst>
                                            <p:cond delay="0"/>
                                          </p:stCondLst>
                                        </p:cTn>
                                        <p:tgtEl>
                                          <p:spTgt spid="3">
                                            <p:txEl>
                                              <p:pRg st="4" end="4"/>
                                            </p:txEl>
                                          </p:spTgt>
                                        </p:tgtEl>
                                      </p:cBhvr>
                                    </p:animEffect>
                                    <p:anim calcmode="lin" valueType="num">
                                      <p:cBhvr>
                                        <p:cTn id="74" dur="1822" tmFilter="0,0; 0.14,0.36; 0.43,0.73; 0.71,0.91; 1.0,1.0">
                                          <p:stCondLst>
                                            <p:cond delay="0"/>
                                          </p:stCondLst>
                                        </p:cTn>
                                        <p:tgtEl>
                                          <p:spTgt spid="3">
                                            <p:txEl>
                                              <p:pRg st="4" end="4"/>
                                            </p:txEl>
                                          </p:spTgt>
                                        </p:tgtEl>
                                        <p:attrNameLst>
                                          <p:attrName>ppt_x</p:attrName>
                                        </p:attrNameLst>
                                      </p:cBhvr>
                                      <p:tavLst>
                                        <p:tav tm="0">
                                          <p:val>
                                            <p:strVal val="#ppt_x-0.25"/>
                                          </p:val>
                                        </p:tav>
                                        <p:tav tm="100000">
                                          <p:val>
                                            <p:strVal val="#ppt_x"/>
                                          </p:val>
                                        </p:tav>
                                      </p:tavLst>
                                    </p:anim>
                                    <p:anim calcmode="lin" valueType="num">
                                      <p:cBhvr>
                                        <p:cTn id="75" dur="664" tmFilter="0.0,0.0; 0.25,0.07; 0.50,0.2; 0.75,0.467; 1.0,1.0">
                                          <p:stCondLst>
                                            <p:cond delay="0"/>
                                          </p:stCondLst>
                                        </p:cTn>
                                        <p:tgtEl>
                                          <p:spTgt spid="3">
                                            <p:txEl>
                                              <p:pRg st="4" end="4"/>
                                            </p:txEl>
                                          </p:spTgt>
                                        </p:tgtEl>
                                        <p:attrNameLst>
                                          <p:attrName>ppt_y</p:attrName>
                                        </p:attrNameLst>
                                      </p:cBhvr>
                                      <p:tavLst>
                                        <p:tav tm="0" fmla="#ppt_y-sin(pi*$)/3">
                                          <p:val>
                                            <p:fltVal val="0.5"/>
                                          </p:val>
                                        </p:tav>
                                        <p:tav tm="100000">
                                          <p:val>
                                            <p:fltVal val="1"/>
                                          </p:val>
                                        </p:tav>
                                      </p:tavLst>
                                    </p:anim>
                                    <p:anim calcmode="lin" valueType="num">
                                      <p:cBhvr>
                                        <p:cTn id="76" dur="664" tmFilter="0, 0; 0.125,0.2665; 0.25,0.4; 0.375,0.465; 0.5,0.5;  0.625,0.535; 0.75,0.6; 0.875,0.7335; 1,1">
                                          <p:stCondLst>
                                            <p:cond delay="664"/>
                                          </p:stCondLst>
                                        </p:cTn>
                                        <p:tgtEl>
                                          <p:spTgt spid="3">
                                            <p:txEl>
                                              <p:pRg st="4" end="4"/>
                                            </p:txEl>
                                          </p:spTgt>
                                        </p:tgtEl>
                                        <p:attrNameLst>
                                          <p:attrName>ppt_y</p:attrName>
                                        </p:attrNameLst>
                                      </p:cBhvr>
                                      <p:tavLst>
                                        <p:tav tm="0" fmla="#ppt_y-sin(pi*$)/9">
                                          <p:val>
                                            <p:fltVal val="0"/>
                                          </p:val>
                                        </p:tav>
                                        <p:tav tm="100000">
                                          <p:val>
                                            <p:fltVal val="1"/>
                                          </p:val>
                                        </p:tav>
                                      </p:tavLst>
                                    </p:anim>
                                    <p:anim calcmode="lin" valueType="num">
                                      <p:cBhvr>
                                        <p:cTn id="77" dur="332" tmFilter="0, 0; 0.125,0.2665; 0.25,0.4; 0.375,0.465; 0.5,0.5;  0.625,0.535; 0.75,0.6; 0.875,0.7335; 1,1">
                                          <p:stCondLst>
                                            <p:cond delay="1324"/>
                                          </p:stCondLst>
                                        </p:cTn>
                                        <p:tgtEl>
                                          <p:spTgt spid="3">
                                            <p:txEl>
                                              <p:pRg st="4" end="4"/>
                                            </p:txEl>
                                          </p:spTgt>
                                        </p:tgtEl>
                                        <p:attrNameLst>
                                          <p:attrName>ppt_y</p:attrName>
                                        </p:attrNameLst>
                                      </p:cBhvr>
                                      <p:tavLst>
                                        <p:tav tm="0" fmla="#ppt_y-sin(pi*$)/27">
                                          <p:val>
                                            <p:fltVal val="0"/>
                                          </p:val>
                                        </p:tav>
                                        <p:tav tm="100000">
                                          <p:val>
                                            <p:fltVal val="1"/>
                                          </p:val>
                                        </p:tav>
                                      </p:tavLst>
                                    </p:anim>
                                    <p:anim calcmode="lin" valueType="num">
                                      <p:cBhvr>
                                        <p:cTn id="78" dur="164" tmFilter="0, 0; 0.125,0.2665; 0.25,0.4; 0.375,0.465; 0.5,0.5;  0.625,0.535; 0.75,0.6; 0.875,0.7335; 1,1">
                                          <p:stCondLst>
                                            <p:cond delay="1656"/>
                                          </p:stCondLst>
                                        </p:cTn>
                                        <p:tgtEl>
                                          <p:spTgt spid="3">
                                            <p:txEl>
                                              <p:pRg st="4" end="4"/>
                                            </p:txEl>
                                          </p:spTgt>
                                        </p:tgtEl>
                                        <p:attrNameLst>
                                          <p:attrName>ppt_y</p:attrName>
                                        </p:attrNameLst>
                                      </p:cBhvr>
                                      <p:tavLst>
                                        <p:tav tm="0" fmla="#ppt_y-sin(pi*$)/81">
                                          <p:val>
                                            <p:fltVal val="0"/>
                                          </p:val>
                                        </p:tav>
                                        <p:tav tm="100000">
                                          <p:val>
                                            <p:fltVal val="1"/>
                                          </p:val>
                                        </p:tav>
                                      </p:tavLst>
                                    </p:anim>
                                    <p:animScale>
                                      <p:cBhvr>
                                        <p:cTn id="79" dur="26">
                                          <p:stCondLst>
                                            <p:cond delay="650"/>
                                          </p:stCondLst>
                                        </p:cTn>
                                        <p:tgtEl>
                                          <p:spTgt spid="3">
                                            <p:txEl>
                                              <p:pRg st="4" end="4"/>
                                            </p:txEl>
                                          </p:spTgt>
                                        </p:tgtEl>
                                      </p:cBhvr>
                                      <p:to x="100000" y="60000"/>
                                    </p:animScale>
                                    <p:animScale>
                                      <p:cBhvr>
                                        <p:cTn id="80" dur="166" decel="50000">
                                          <p:stCondLst>
                                            <p:cond delay="676"/>
                                          </p:stCondLst>
                                        </p:cTn>
                                        <p:tgtEl>
                                          <p:spTgt spid="3">
                                            <p:txEl>
                                              <p:pRg st="4" end="4"/>
                                            </p:txEl>
                                          </p:spTgt>
                                        </p:tgtEl>
                                      </p:cBhvr>
                                      <p:to x="100000" y="100000"/>
                                    </p:animScale>
                                    <p:animScale>
                                      <p:cBhvr>
                                        <p:cTn id="81" dur="26">
                                          <p:stCondLst>
                                            <p:cond delay="1312"/>
                                          </p:stCondLst>
                                        </p:cTn>
                                        <p:tgtEl>
                                          <p:spTgt spid="3">
                                            <p:txEl>
                                              <p:pRg st="4" end="4"/>
                                            </p:txEl>
                                          </p:spTgt>
                                        </p:tgtEl>
                                      </p:cBhvr>
                                      <p:to x="100000" y="80000"/>
                                    </p:animScale>
                                    <p:animScale>
                                      <p:cBhvr>
                                        <p:cTn id="82" dur="166" decel="50000">
                                          <p:stCondLst>
                                            <p:cond delay="1338"/>
                                          </p:stCondLst>
                                        </p:cTn>
                                        <p:tgtEl>
                                          <p:spTgt spid="3">
                                            <p:txEl>
                                              <p:pRg st="4" end="4"/>
                                            </p:txEl>
                                          </p:spTgt>
                                        </p:tgtEl>
                                      </p:cBhvr>
                                      <p:to x="100000" y="100000"/>
                                    </p:animScale>
                                    <p:animScale>
                                      <p:cBhvr>
                                        <p:cTn id="83" dur="26">
                                          <p:stCondLst>
                                            <p:cond delay="1642"/>
                                          </p:stCondLst>
                                        </p:cTn>
                                        <p:tgtEl>
                                          <p:spTgt spid="3">
                                            <p:txEl>
                                              <p:pRg st="4" end="4"/>
                                            </p:txEl>
                                          </p:spTgt>
                                        </p:tgtEl>
                                      </p:cBhvr>
                                      <p:to x="100000" y="90000"/>
                                    </p:animScale>
                                    <p:animScale>
                                      <p:cBhvr>
                                        <p:cTn id="84" dur="166" decel="50000">
                                          <p:stCondLst>
                                            <p:cond delay="1668"/>
                                          </p:stCondLst>
                                        </p:cTn>
                                        <p:tgtEl>
                                          <p:spTgt spid="3">
                                            <p:txEl>
                                              <p:pRg st="4" end="4"/>
                                            </p:txEl>
                                          </p:spTgt>
                                        </p:tgtEl>
                                      </p:cBhvr>
                                      <p:to x="100000" y="100000"/>
                                    </p:animScale>
                                    <p:animScale>
                                      <p:cBhvr>
                                        <p:cTn id="85" dur="26">
                                          <p:stCondLst>
                                            <p:cond delay="1808"/>
                                          </p:stCondLst>
                                        </p:cTn>
                                        <p:tgtEl>
                                          <p:spTgt spid="3">
                                            <p:txEl>
                                              <p:pRg st="4" end="4"/>
                                            </p:txEl>
                                          </p:spTgt>
                                        </p:tgtEl>
                                      </p:cBhvr>
                                      <p:to x="100000" y="95000"/>
                                    </p:animScale>
                                    <p:animScale>
                                      <p:cBhvr>
                                        <p:cTn id="86" dur="166" decel="50000">
                                          <p:stCondLst>
                                            <p:cond delay="1834"/>
                                          </p:stCondLst>
                                        </p:cTn>
                                        <p:tgtEl>
                                          <p:spTgt spid="3">
                                            <p:txEl>
                                              <p:pRg st="4" end="4"/>
                                            </p:txEl>
                                          </p:spTgt>
                                        </p:tgtEl>
                                      </p:cBhvr>
                                      <p:to x="100000" y="100000"/>
                                    </p:animScale>
                                  </p:childTnLst>
                                </p:cTn>
                              </p:par>
                              <p:par>
                                <p:cTn id="87" presetID="26" presetClass="entr" presetSubtype="0" fill="hold" nodeType="withEffect">
                                  <p:stCondLst>
                                    <p:cond delay="0"/>
                                  </p:stCondLst>
                                  <p:childTnLst>
                                    <p:set>
                                      <p:cBhvr>
                                        <p:cTn id="88" dur="1" fill="hold">
                                          <p:stCondLst>
                                            <p:cond delay="0"/>
                                          </p:stCondLst>
                                        </p:cTn>
                                        <p:tgtEl>
                                          <p:spTgt spid="3">
                                            <p:txEl>
                                              <p:pRg st="5" end="5"/>
                                            </p:txEl>
                                          </p:spTgt>
                                        </p:tgtEl>
                                        <p:attrNameLst>
                                          <p:attrName>style.visibility</p:attrName>
                                        </p:attrNameLst>
                                      </p:cBhvr>
                                      <p:to>
                                        <p:strVal val="visible"/>
                                      </p:to>
                                    </p:set>
                                    <p:animEffect transition="in" filter="wipe(down)">
                                      <p:cBhvr>
                                        <p:cTn id="89" dur="580">
                                          <p:stCondLst>
                                            <p:cond delay="0"/>
                                          </p:stCondLst>
                                        </p:cTn>
                                        <p:tgtEl>
                                          <p:spTgt spid="3">
                                            <p:txEl>
                                              <p:pRg st="5" end="5"/>
                                            </p:txEl>
                                          </p:spTgt>
                                        </p:tgtEl>
                                      </p:cBhvr>
                                    </p:animEffect>
                                    <p:anim calcmode="lin" valueType="num">
                                      <p:cBhvr>
                                        <p:cTn id="90" dur="1822" tmFilter="0,0; 0.14,0.36; 0.43,0.73; 0.71,0.91; 1.0,1.0">
                                          <p:stCondLst>
                                            <p:cond delay="0"/>
                                          </p:stCondLst>
                                        </p:cTn>
                                        <p:tgtEl>
                                          <p:spTgt spid="3">
                                            <p:txEl>
                                              <p:pRg st="5" end="5"/>
                                            </p:txEl>
                                          </p:spTgt>
                                        </p:tgtEl>
                                        <p:attrNameLst>
                                          <p:attrName>ppt_x</p:attrName>
                                        </p:attrNameLst>
                                      </p:cBhvr>
                                      <p:tavLst>
                                        <p:tav tm="0">
                                          <p:val>
                                            <p:strVal val="#ppt_x-0.25"/>
                                          </p:val>
                                        </p:tav>
                                        <p:tav tm="100000">
                                          <p:val>
                                            <p:strVal val="#ppt_x"/>
                                          </p:val>
                                        </p:tav>
                                      </p:tavLst>
                                    </p:anim>
                                    <p:anim calcmode="lin" valueType="num">
                                      <p:cBhvr>
                                        <p:cTn id="91" dur="664" tmFilter="0.0,0.0; 0.25,0.07; 0.50,0.2; 0.75,0.467; 1.0,1.0">
                                          <p:stCondLst>
                                            <p:cond delay="0"/>
                                          </p:stCondLst>
                                        </p:cTn>
                                        <p:tgtEl>
                                          <p:spTgt spid="3">
                                            <p:txEl>
                                              <p:pRg st="5" end="5"/>
                                            </p:txEl>
                                          </p:spTgt>
                                        </p:tgtEl>
                                        <p:attrNameLst>
                                          <p:attrName>ppt_y</p:attrName>
                                        </p:attrNameLst>
                                      </p:cBhvr>
                                      <p:tavLst>
                                        <p:tav tm="0" fmla="#ppt_y-sin(pi*$)/3">
                                          <p:val>
                                            <p:fltVal val="0.5"/>
                                          </p:val>
                                        </p:tav>
                                        <p:tav tm="100000">
                                          <p:val>
                                            <p:fltVal val="1"/>
                                          </p:val>
                                        </p:tav>
                                      </p:tavLst>
                                    </p:anim>
                                    <p:anim calcmode="lin" valueType="num">
                                      <p:cBhvr>
                                        <p:cTn id="92" dur="664" tmFilter="0, 0; 0.125,0.2665; 0.25,0.4; 0.375,0.465; 0.5,0.5;  0.625,0.535; 0.75,0.6; 0.875,0.7335; 1,1">
                                          <p:stCondLst>
                                            <p:cond delay="664"/>
                                          </p:stCondLst>
                                        </p:cTn>
                                        <p:tgtEl>
                                          <p:spTgt spid="3">
                                            <p:txEl>
                                              <p:pRg st="5" end="5"/>
                                            </p:txEl>
                                          </p:spTgt>
                                        </p:tgtEl>
                                        <p:attrNameLst>
                                          <p:attrName>ppt_y</p:attrName>
                                        </p:attrNameLst>
                                      </p:cBhvr>
                                      <p:tavLst>
                                        <p:tav tm="0" fmla="#ppt_y-sin(pi*$)/9">
                                          <p:val>
                                            <p:fltVal val="0"/>
                                          </p:val>
                                        </p:tav>
                                        <p:tav tm="100000">
                                          <p:val>
                                            <p:fltVal val="1"/>
                                          </p:val>
                                        </p:tav>
                                      </p:tavLst>
                                    </p:anim>
                                    <p:anim calcmode="lin" valueType="num">
                                      <p:cBhvr>
                                        <p:cTn id="93" dur="332" tmFilter="0, 0; 0.125,0.2665; 0.25,0.4; 0.375,0.465; 0.5,0.5;  0.625,0.535; 0.75,0.6; 0.875,0.7335; 1,1">
                                          <p:stCondLst>
                                            <p:cond delay="1324"/>
                                          </p:stCondLst>
                                        </p:cTn>
                                        <p:tgtEl>
                                          <p:spTgt spid="3">
                                            <p:txEl>
                                              <p:pRg st="5" end="5"/>
                                            </p:txEl>
                                          </p:spTgt>
                                        </p:tgtEl>
                                        <p:attrNameLst>
                                          <p:attrName>ppt_y</p:attrName>
                                        </p:attrNameLst>
                                      </p:cBhvr>
                                      <p:tavLst>
                                        <p:tav tm="0" fmla="#ppt_y-sin(pi*$)/27">
                                          <p:val>
                                            <p:fltVal val="0"/>
                                          </p:val>
                                        </p:tav>
                                        <p:tav tm="100000">
                                          <p:val>
                                            <p:fltVal val="1"/>
                                          </p:val>
                                        </p:tav>
                                      </p:tavLst>
                                    </p:anim>
                                    <p:anim calcmode="lin" valueType="num">
                                      <p:cBhvr>
                                        <p:cTn id="94" dur="164" tmFilter="0, 0; 0.125,0.2665; 0.25,0.4; 0.375,0.465; 0.5,0.5;  0.625,0.535; 0.75,0.6; 0.875,0.7335; 1,1">
                                          <p:stCondLst>
                                            <p:cond delay="1656"/>
                                          </p:stCondLst>
                                        </p:cTn>
                                        <p:tgtEl>
                                          <p:spTgt spid="3">
                                            <p:txEl>
                                              <p:pRg st="5" end="5"/>
                                            </p:txEl>
                                          </p:spTgt>
                                        </p:tgtEl>
                                        <p:attrNameLst>
                                          <p:attrName>ppt_y</p:attrName>
                                        </p:attrNameLst>
                                      </p:cBhvr>
                                      <p:tavLst>
                                        <p:tav tm="0" fmla="#ppt_y-sin(pi*$)/81">
                                          <p:val>
                                            <p:fltVal val="0"/>
                                          </p:val>
                                        </p:tav>
                                        <p:tav tm="100000">
                                          <p:val>
                                            <p:fltVal val="1"/>
                                          </p:val>
                                        </p:tav>
                                      </p:tavLst>
                                    </p:anim>
                                    <p:animScale>
                                      <p:cBhvr>
                                        <p:cTn id="95" dur="26">
                                          <p:stCondLst>
                                            <p:cond delay="650"/>
                                          </p:stCondLst>
                                        </p:cTn>
                                        <p:tgtEl>
                                          <p:spTgt spid="3">
                                            <p:txEl>
                                              <p:pRg st="5" end="5"/>
                                            </p:txEl>
                                          </p:spTgt>
                                        </p:tgtEl>
                                      </p:cBhvr>
                                      <p:to x="100000" y="60000"/>
                                    </p:animScale>
                                    <p:animScale>
                                      <p:cBhvr>
                                        <p:cTn id="96" dur="166" decel="50000">
                                          <p:stCondLst>
                                            <p:cond delay="676"/>
                                          </p:stCondLst>
                                        </p:cTn>
                                        <p:tgtEl>
                                          <p:spTgt spid="3">
                                            <p:txEl>
                                              <p:pRg st="5" end="5"/>
                                            </p:txEl>
                                          </p:spTgt>
                                        </p:tgtEl>
                                      </p:cBhvr>
                                      <p:to x="100000" y="100000"/>
                                    </p:animScale>
                                    <p:animScale>
                                      <p:cBhvr>
                                        <p:cTn id="97" dur="26">
                                          <p:stCondLst>
                                            <p:cond delay="1312"/>
                                          </p:stCondLst>
                                        </p:cTn>
                                        <p:tgtEl>
                                          <p:spTgt spid="3">
                                            <p:txEl>
                                              <p:pRg st="5" end="5"/>
                                            </p:txEl>
                                          </p:spTgt>
                                        </p:tgtEl>
                                      </p:cBhvr>
                                      <p:to x="100000" y="80000"/>
                                    </p:animScale>
                                    <p:animScale>
                                      <p:cBhvr>
                                        <p:cTn id="98" dur="166" decel="50000">
                                          <p:stCondLst>
                                            <p:cond delay="1338"/>
                                          </p:stCondLst>
                                        </p:cTn>
                                        <p:tgtEl>
                                          <p:spTgt spid="3">
                                            <p:txEl>
                                              <p:pRg st="5" end="5"/>
                                            </p:txEl>
                                          </p:spTgt>
                                        </p:tgtEl>
                                      </p:cBhvr>
                                      <p:to x="100000" y="100000"/>
                                    </p:animScale>
                                    <p:animScale>
                                      <p:cBhvr>
                                        <p:cTn id="99" dur="26">
                                          <p:stCondLst>
                                            <p:cond delay="1642"/>
                                          </p:stCondLst>
                                        </p:cTn>
                                        <p:tgtEl>
                                          <p:spTgt spid="3">
                                            <p:txEl>
                                              <p:pRg st="5" end="5"/>
                                            </p:txEl>
                                          </p:spTgt>
                                        </p:tgtEl>
                                      </p:cBhvr>
                                      <p:to x="100000" y="90000"/>
                                    </p:animScale>
                                    <p:animScale>
                                      <p:cBhvr>
                                        <p:cTn id="100" dur="166" decel="50000">
                                          <p:stCondLst>
                                            <p:cond delay="1668"/>
                                          </p:stCondLst>
                                        </p:cTn>
                                        <p:tgtEl>
                                          <p:spTgt spid="3">
                                            <p:txEl>
                                              <p:pRg st="5" end="5"/>
                                            </p:txEl>
                                          </p:spTgt>
                                        </p:tgtEl>
                                      </p:cBhvr>
                                      <p:to x="100000" y="100000"/>
                                    </p:animScale>
                                    <p:animScale>
                                      <p:cBhvr>
                                        <p:cTn id="101" dur="26">
                                          <p:stCondLst>
                                            <p:cond delay="1808"/>
                                          </p:stCondLst>
                                        </p:cTn>
                                        <p:tgtEl>
                                          <p:spTgt spid="3">
                                            <p:txEl>
                                              <p:pRg st="5" end="5"/>
                                            </p:txEl>
                                          </p:spTgt>
                                        </p:tgtEl>
                                      </p:cBhvr>
                                      <p:to x="100000" y="95000"/>
                                    </p:animScale>
                                    <p:animScale>
                                      <p:cBhvr>
                                        <p:cTn id="102" dur="166" decel="50000">
                                          <p:stCondLst>
                                            <p:cond delay="1834"/>
                                          </p:stCondLst>
                                        </p:cTn>
                                        <p:tgtEl>
                                          <p:spTgt spid="3">
                                            <p:txEl>
                                              <p:pRg st="5" end="5"/>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078663"/>
          </a:xfrm>
        </p:spPr>
        <p:txBody>
          <a:bodyPr>
            <a:normAutofit/>
          </a:bodyPr>
          <a:lstStyle/>
          <a:p>
            <a:r>
              <a:rPr lang="en-US" sz="4000" dirty="0" err="1" smtClean="0"/>
              <a:t>Hướng</a:t>
            </a:r>
            <a:r>
              <a:rPr lang="en-US" sz="4000" dirty="0" smtClean="0"/>
              <a:t> </a:t>
            </a:r>
            <a:r>
              <a:rPr lang="en-US" sz="4000" dirty="0" err="1" smtClean="0"/>
              <a:t>dẫn</a:t>
            </a:r>
            <a:r>
              <a:rPr lang="en-US" sz="4000" dirty="0" smtClean="0"/>
              <a:t> </a:t>
            </a:r>
            <a:r>
              <a:rPr lang="en-US" sz="4000" dirty="0" err="1" smtClean="0"/>
              <a:t>dùng</a:t>
            </a:r>
            <a:r>
              <a:rPr lang="en-US" sz="4000" dirty="0" smtClean="0"/>
              <a:t> Neo4j </a:t>
            </a:r>
            <a:r>
              <a:rPr lang="en-US" sz="4000" dirty="0" err="1" smtClean="0"/>
              <a:t>với</a:t>
            </a:r>
            <a:r>
              <a:rPr lang="en-US" sz="4000" dirty="0" smtClean="0"/>
              <a:t> </a:t>
            </a:r>
            <a:r>
              <a:rPr lang="en-US" sz="4000" dirty="0" err="1" smtClean="0"/>
              <a:t>WebInterface</a:t>
            </a:r>
            <a:endParaRPr lang="en-US" sz="4000" dirty="0"/>
          </a:p>
        </p:txBody>
      </p:sp>
      <p:sp>
        <p:nvSpPr>
          <p:cNvPr id="3" name="Content Placeholder 2"/>
          <p:cNvSpPr>
            <a:spLocks noGrp="1"/>
          </p:cNvSpPr>
          <p:nvPr>
            <p:ph idx="1"/>
          </p:nvPr>
        </p:nvSpPr>
        <p:spPr>
          <a:xfrm>
            <a:off x="838200" y="1419726"/>
            <a:ext cx="10515600" cy="4757237"/>
          </a:xfrm>
        </p:spPr>
        <p:txBody>
          <a:bodyPr numCol="2"/>
          <a:lstStyle/>
          <a:p>
            <a:r>
              <a:rPr lang="en-US" sz="3200" dirty="0" err="1" smtClean="0"/>
              <a:t>Cài</a:t>
            </a:r>
            <a:r>
              <a:rPr lang="en-US" sz="3200" dirty="0" smtClean="0"/>
              <a:t> </a:t>
            </a:r>
            <a:r>
              <a:rPr lang="en-US" sz="3200" dirty="0" err="1" smtClean="0"/>
              <a:t>đặt</a:t>
            </a:r>
            <a:r>
              <a:rPr lang="en-US" sz="3200" dirty="0" smtClean="0"/>
              <a:t>:</a:t>
            </a:r>
          </a:p>
          <a:p>
            <a:pPr lvl="1">
              <a:buFont typeface="Wingdings" pitchFamily="2" charset="2"/>
              <a:buChar char="§"/>
            </a:pPr>
            <a:r>
              <a:rPr lang="en-US" sz="2000" dirty="0" err="1"/>
              <a:t>Truy</a:t>
            </a:r>
            <a:r>
              <a:rPr lang="en-US" sz="2000" dirty="0"/>
              <a:t> </a:t>
            </a:r>
            <a:r>
              <a:rPr lang="en-US" sz="2000" dirty="0" err="1"/>
              <a:t>cập</a:t>
            </a:r>
            <a:r>
              <a:rPr lang="en-US" sz="2000" dirty="0"/>
              <a:t> </a:t>
            </a:r>
            <a:r>
              <a:rPr lang="en-US" sz="2000" u="sng" dirty="0">
                <a:hlinkClick r:id="rId2"/>
              </a:rPr>
              <a:t>http://neo4j.com/</a:t>
            </a:r>
            <a:r>
              <a:rPr lang="en-US" sz="2000" dirty="0"/>
              <a:t> download </a:t>
            </a:r>
            <a:r>
              <a:rPr lang="en-US" sz="2000" dirty="0" err="1" smtClean="0"/>
              <a:t>và</a:t>
            </a:r>
            <a:r>
              <a:rPr lang="en-US" sz="2000" dirty="0"/>
              <a:t> </a:t>
            </a:r>
            <a:r>
              <a:rPr lang="en-US" sz="2000" dirty="0" err="1" smtClean="0"/>
              <a:t>giải</a:t>
            </a:r>
            <a:r>
              <a:rPr lang="en-US" sz="2000" dirty="0" smtClean="0"/>
              <a:t> </a:t>
            </a:r>
            <a:r>
              <a:rPr lang="en-US" sz="2000" dirty="0" err="1"/>
              <a:t>nén</a:t>
            </a:r>
            <a:r>
              <a:rPr lang="en-US" sz="2000" dirty="0"/>
              <a:t> Neo4j </a:t>
            </a:r>
            <a:r>
              <a:rPr lang="en-US" sz="2000" dirty="0" smtClean="0"/>
              <a:t>package.</a:t>
            </a:r>
          </a:p>
          <a:p>
            <a:pPr lvl="1">
              <a:buFont typeface="Wingdings" pitchFamily="2" charset="2"/>
              <a:buChar char="§"/>
            </a:pPr>
            <a:r>
              <a:rPr lang="en-US" sz="2000" dirty="0" smtClean="0"/>
              <a:t>cd </a:t>
            </a:r>
            <a:r>
              <a:rPr lang="en-US" sz="2000" dirty="0" err="1"/>
              <a:t>đến</a:t>
            </a:r>
            <a:r>
              <a:rPr lang="en-US" sz="2000" dirty="0"/>
              <a:t> </a:t>
            </a:r>
            <a:r>
              <a:rPr lang="en-US" sz="2000" dirty="0" err="1"/>
              <a:t>thư</a:t>
            </a:r>
            <a:r>
              <a:rPr lang="en-US" sz="2000" dirty="0"/>
              <a:t> </a:t>
            </a:r>
            <a:r>
              <a:rPr lang="en-US" sz="2000" dirty="0" err="1"/>
              <a:t>mục</a:t>
            </a:r>
            <a:r>
              <a:rPr lang="en-US" sz="2000" dirty="0"/>
              <a:t> </a:t>
            </a:r>
            <a:r>
              <a:rPr lang="en-US" sz="2000" dirty="0" err="1"/>
              <a:t>khởi</a:t>
            </a:r>
            <a:r>
              <a:rPr lang="en-US" sz="2000" dirty="0"/>
              <a:t> </a:t>
            </a:r>
            <a:r>
              <a:rPr lang="en-US" sz="2000" dirty="0" err="1"/>
              <a:t>động</a:t>
            </a:r>
            <a:r>
              <a:rPr lang="en-US" sz="2000" dirty="0"/>
              <a:t> server</a:t>
            </a:r>
            <a:r>
              <a:rPr lang="en-US" sz="2000" dirty="0" smtClean="0"/>
              <a:t>:</a:t>
            </a:r>
          </a:p>
          <a:p>
            <a:pPr marL="457200" lvl="1" indent="0">
              <a:buNone/>
            </a:pPr>
            <a:r>
              <a:rPr lang="en-US" sz="2000" dirty="0" smtClean="0"/>
              <a:t>    $ </a:t>
            </a:r>
            <a:r>
              <a:rPr lang="en-US" sz="2000" dirty="0"/>
              <a:t>bin/neo4j </a:t>
            </a:r>
            <a:r>
              <a:rPr lang="en-US" sz="2000" dirty="0" smtClean="0"/>
              <a:t>start.</a:t>
            </a:r>
          </a:p>
          <a:p>
            <a:pPr lvl="1">
              <a:buFont typeface="Wingdings" pitchFamily="2" charset="2"/>
              <a:buChar char="§"/>
            </a:pPr>
            <a:r>
              <a:rPr lang="en-US" sz="2000" dirty="0" err="1"/>
              <a:t>Sau</a:t>
            </a:r>
            <a:r>
              <a:rPr lang="en-US" sz="2000" dirty="0"/>
              <a:t> </a:t>
            </a:r>
            <a:r>
              <a:rPr lang="en-US" sz="2000" dirty="0" err="1"/>
              <a:t>đó</a:t>
            </a:r>
            <a:r>
              <a:rPr lang="en-US" sz="2000" dirty="0"/>
              <a:t> </a:t>
            </a:r>
            <a:r>
              <a:rPr lang="en-US" sz="2000" dirty="0" err="1"/>
              <a:t>chạy</a:t>
            </a:r>
            <a:r>
              <a:rPr lang="en-US" sz="2000" dirty="0"/>
              <a:t>: </a:t>
            </a:r>
            <a:r>
              <a:rPr lang="en-US" sz="2000" u="sng" dirty="0">
                <a:hlinkClick r:id="rId3"/>
              </a:rPr>
              <a:t>http://localhost:7474/browser</a:t>
            </a:r>
            <a:r>
              <a:rPr lang="en-US" sz="2000" u="sng" dirty="0" smtClean="0">
                <a:hlinkClick r:id="rId3"/>
              </a:rPr>
              <a:t>/</a:t>
            </a:r>
            <a:endParaRPr lang="en-US" sz="2000" u="sng" dirty="0" smtClean="0"/>
          </a:p>
          <a:p>
            <a:pPr lvl="1">
              <a:buFont typeface="Wingdings" pitchFamily="2" charset="2"/>
              <a:buChar char="§"/>
            </a:pPr>
            <a:r>
              <a:rPr lang="en-US" sz="2000" dirty="0" err="1"/>
              <a:t>Nhập</a:t>
            </a:r>
            <a:r>
              <a:rPr lang="en-US" sz="2000" dirty="0"/>
              <a:t> username </a:t>
            </a:r>
            <a:r>
              <a:rPr lang="en-US" sz="2000" dirty="0" err="1"/>
              <a:t>và</a:t>
            </a:r>
            <a:r>
              <a:rPr lang="en-US" sz="2000" dirty="0"/>
              <a:t> password. </a:t>
            </a:r>
            <a:endParaRPr lang="en-US" sz="2000" dirty="0" smtClean="0"/>
          </a:p>
        </p:txBody>
      </p:sp>
      <p:pic>
        <p:nvPicPr>
          <p:cNvPr id="4" name="Picture 3"/>
          <p:cNvPicPr/>
          <p:nvPr/>
        </p:nvPicPr>
        <p:blipFill>
          <a:blip r:embed="rId4"/>
          <a:stretch>
            <a:fillRect/>
          </a:stretch>
        </p:blipFill>
        <p:spPr>
          <a:xfrm>
            <a:off x="5438274" y="2450733"/>
            <a:ext cx="5666873" cy="3135630"/>
          </a:xfrm>
          <a:prstGeom prst="rect">
            <a:avLst/>
          </a:prstGeom>
        </p:spPr>
      </p:pic>
      <p:sp>
        <p:nvSpPr>
          <p:cNvPr id="5" name="Date Placeholder 4"/>
          <p:cNvSpPr>
            <a:spLocks noGrp="1"/>
          </p:cNvSpPr>
          <p:nvPr>
            <p:ph type="dt" sz="half" idx="10"/>
          </p:nvPr>
        </p:nvSpPr>
        <p:spPr/>
        <p:txBody>
          <a:bodyPr/>
          <a:lstStyle/>
          <a:p>
            <a:fld id="{947C7E95-AAD3-4466-A47D-725590A6F131}" type="datetime1">
              <a:rPr lang="en-US" smtClean="0"/>
              <a:t>11/25/2015</a:t>
            </a:fld>
            <a:endParaRPr lang="en-US"/>
          </a:p>
        </p:txBody>
      </p:sp>
      <p:sp>
        <p:nvSpPr>
          <p:cNvPr id="6" name="Footer Placeholder 5"/>
          <p:cNvSpPr>
            <a:spLocks noGrp="1"/>
          </p:cNvSpPr>
          <p:nvPr>
            <p:ph type="ftr" sz="quarter" idx="11"/>
          </p:nvPr>
        </p:nvSpPr>
        <p:spPr/>
        <p:txBody>
          <a:bodyPr/>
          <a:lstStyle/>
          <a:p>
            <a:r>
              <a:rPr lang="en-US" smtClean="0"/>
              <a:t>Nhóm 4</a:t>
            </a:r>
            <a:endParaRPr lang="en-US"/>
          </a:p>
        </p:txBody>
      </p:sp>
      <p:sp>
        <p:nvSpPr>
          <p:cNvPr id="7" name="Slide Number Placeholder 6"/>
          <p:cNvSpPr>
            <a:spLocks noGrp="1"/>
          </p:cNvSpPr>
          <p:nvPr>
            <p:ph type="sldNum" sz="quarter" idx="12"/>
          </p:nvPr>
        </p:nvSpPr>
        <p:spPr/>
        <p:txBody>
          <a:bodyPr/>
          <a:lstStyle/>
          <a:p>
            <a:fld id="{1F51628B-B711-4D44-8D35-0F575EAEB34E}" type="slidenum">
              <a:rPr lang="en-US" smtClean="0"/>
              <a:t>23</a:t>
            </a:fld>
            <a:endParaRPr lang="en-US"/>
          </a:p>
        </p:txBody>
      </p:sp>
    </p:spTree>
    <p:extLst>
      <p:ext uri="{BB962C8B-B14F-4D97-AF65-F5344CB8AC3E}">
        <p14:creationId xmlns:p14="http://schemas.microsoft.com/office/powerpoint/2010/main" val="413005718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1000"/>
                                        <p:tgtEl>
                                          <p:spTgt spid="3">
                                            <p:txEl>
                                              <p:pRg st="3" end="3"/>
                                            </p:txEl>
                                          </p:spTgt>
                                        </p:tgtEl>
                                      </p:cBhvr>
                                    </p:animEffect>
                                    <p:anim calcmode="lin" valueType="num">
                                      <p:cBhvr>
                                        <p:cTn id="20"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Effect transition="in" filter="fade">
                                      <p:cBhvr>
                                        <p:cTn id="26" dur="1000"/>
                                        <p:tgtEl>
                                          <p:spTgt spid="3">
                                            <p:txEl>
                                              <p:pRg st="4" end="4"/>
                                            </p:txEl>
                                          </p:spTgt>
                                        </p:tgtEl>
                                      </p:cBhvr>
                                    </p:animEffect>
                                    <p:anim calcmode="lin" valueType="num">
                                      <p:cBhvr>
                                        <p:cTn id="27"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4"/>
                                        </p:tgtEl>
                                        <p:attrNameLst>
                                          <p:attrName>style.visibility</p:attrName>
                                        </p:attrNameLst>
                                      </p:cBhvr>
                                      <p:to>
                                        <p:strVal val="visible"/>
                                      </p:to>
                                    </p:set>
                                    <p:animEffect transition="in" filter="fade">
                                      <p:cBhvr>
                                        <p:cTn id="33" dur="1000"/>
                                        <p:tgtEl>
                                          <p:spTgt spid="4"/>
                                        </p:tgtEl>
                                      </p:cBhvr>
                                    </p:animEffect>
                                    <p:anim calcmode="lin" valueType="num">
                                      <p:cBhvr>
                                        <p:cTn id="34" dur="1000" fill="hold"/>
                                        <p:tgtEl>
                                          <p:spTgt spid="4"/>
                                        </p:tgtEl>
                                        <p:attrNameLst>
                                          <p:attrName>ppt_x</p:attrName>
                                        </p:attrNameLst>
                                      </p:cBhvr>
                                      <p:tavLst>
                                        <p:tav tm="0">
                                          <p:val>
                                            <p:strVal val="#ppt_x"/>
                                          </p:val>
                                        </p:tav>
                                        <p:tav tm="100000">
                                          <p:val>
                                            <p:strVal val="#ppt_x"/>
                                          </p:val>
                                        </p:tav>
                                      </p:tavLst>
                                    </p:anim>
                                    <p:anim calcmode="lin" valueType="num">
                                      <p:cBhvr>
                                        <p:cTn id="35"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nodeType="clickEffect">
                                  <p:stCondLst>
                                    <p:cond delay="0"/>
                                  </p:stCondLst>
                                  <p:childTnLst>
                                    <p:set>
                                      <p:cBhvr>
                                        <p:cTn id="39" dur="1" fill="hold">
                                          <p:stCondLst>
                                            <p:cond delay="0"/>
                                          </p:stCondLst>
                                        </p:cTn>
                                        <p:tgtEl>
                                          <p:spTgt spid="3">
                                            <p:txEl>
                                              <p:pRg st="5" end="5"/>
                                            </p:txEl>
                                          </p:spTgt>
                                        </p:tgtEl>
                                        <p:attrNameLst>
                                          <p:attrName>style.visibility</p:attrName>
                                        </p:attrNameLst>
                                      </p:cBhvr>
                                      <p:to>
                                        <p:strVal val="visible"/>
                                      </p:to>
                                    </p:set>
                                    <p:animEffect transition="in" filter="fade">
                                      <p:cBhvr>
                                        <p:cTn id="40" dur="1000"/>
                                        <p:tgtEl>
                                          <p:spTgt spid="3">
                                            <p:txEl>
                                              <p:pRg st="5" end="5"/>
                                            </p:txEl>
                                          </p:spTgt>
                                        </p:tgtEl>
                                      </p:cBhvr>
                                    </p:animEffect>
                                    <p:anim calcmode="lin" valueType="num">
                                      <p:cBhvr>
                                        <p:cTn id="41"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2"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102728"/>
          </a:xfrm>
        </p:spPr>
        <p:txBody>
          <a:bodyPr/>
          <a:lstStyle/>
          <a:p>
            <a:r>
              <a:rPr lang="en-US" dirty="0" err="1"/>
              <a:t>Hướng</a:t>
            </a:r>
            <a:r>
              <a:rPr lang="en-US" dirty="0"/>
              <a:t> </a:t>
            </a:r>
            <a:r>
              <a:rPr lang="en-US" dirty="0" err="1"/>
              <a:t>dẫn</a:t>
            </a:r>
            <a:r>
              <a:rPr lang="en-US" dirty="0"/>
              <a:t> </a:t>
            </a:r>
            <a:r>
              <a:rPr lang="en-US" dirty="0" err="1"/>
              <a:t>dùng</a:t>
            </a:r>
            <a:r>
              <a:rPr lang="en-US" dirty="0"/>
              <a:t> Neo4j </a:t>
            </a:r>
            <a:r>
              <a:rPr lang="en-US" dirty="0" err="1"/>
              <a:t>với</a:t>
            </a:r>
            <a:r>
              <a:rPr lang="en-US" dirty="0"/>
              <a:t> </a:t>
            </a:r>
            <a:r>
              <a:rPr lang="en-US" dirty="0" err="1"/>
              <a:t>WebInterface</a:t>
            </a:r>
            <a:endParaRPr lang="en-US" dirty="0"/>
          </a:p>
        </p:txBody>
      </p:sp>
      <p:sp>
        <p:nvSpPr>
          <p:cNvPr id="3" name="Content Placeholder 2"/>
          <p:cNvSpPr>
            <a:spLocks noGrp="1"/>
          </p:cNvSpPr>
          <p:nvPr>
            <p:ph idx="1"/>
          </p:nvPr>
        </p:nvSpPr>
        <p:spPr>
          <a:xfrm>
            <a:off x="838200" y="1720516"/>
            <a:ext cx="10515600" cy="4456447"/>
          </a:xfrm>
        </p:spPr>
        <p:txBody>
          <a:bodyPr/>
          <a:lstStyle/>
          <a:p>
            <a:r>
              <a:rPr lang="en-US" dirty="0" err="1" smtClean="0"/>
              <a:t>Giao</a:t>
            </a:r>
            <a:r>
              <a:rPr lang="en-US" dirty="0" smtClean="0"/>
              <a:t> </a:t>
            </a:r>
            <a:r>
              <a:rPr lang="en-US" dirty="0" err="1" smtClean="0"/>
              <a:t>diện</a:t>
            </a:r>
            <a:r>
              <a:rPr lang="en-US" dirty="0" smtClean="0"/>
              <a:t> </a:t>
            </a:r>
            <a:r>
              <a:rPr lang="en-US" dirty="0" err="1" smtClean="0"/>
              <a:t>làm</a:t>
            </a:r>
            <a:r>
              <a:rPr lang="en-US" dirty="0" smtClean="0"/>
              <a:t> </a:t>
            </a:r>
            <a:r>
              <a:rPr lang="en-US" dirty="0" err="1" smtClean="0"/>
              <a:t>việc</a:t>
            </a:r>
            <a:endParaRPr lang="en-US" dirty="0"/>
          </a:p>
          <a:p>
            <a:pPr marL="0" indent="0">
              <a:buNone/>
            </a:pPr>
            <a:endParaRPr lang="en-US" dirty="0" smtClean="0"/>
          </a:p>
          <a:p>
            <a:pPr>
              <a:spcBef>
                <a:spcPts val="17400"/>
              </a:spcBef>
            </a:pPr>
            <a:r>
              <a:rPr lang="en-US" dirty="0" err="1"/>
              <a:t>Phần</a:t>
            </a:r>
            <a:r>
              <a:rPr lang="en-US" dirty="0"/>
              <a:t> </a:t>
            </a:r>
            <a:r>
              <a:rPr lang="en-US" dirty="0" err="1"/>
              <a:t>giao</a:t>
            </a:r>
            <a:r>
              <a:rPr lang="en-US" dirty="0"/>
              <a:t> </a:t>
            </a:r>
            <a:r>
              <a:rPr lang="en-US" dirty="0" err="1"/>
              <a:t>diện</a:t>
            </a:r>
            <a:r>
              <a:rPr lang="en-US" dirty="0"/>
              <a:t> Dashboard </a:t>
            </a:r>
            <a:r>
              <a:rPr lang="en-US" dirty="0" err="1"/>
              <a:t>sẽ</a:t>
            </a:r>
            <a:r>
              <a:rPr lang="en-US" dirty="0"/>
              <a:t> </a:t>
            </a:r>
            <a:r>
              <a:rPr lang="en-US" dirty="0" err="1"/>
              <a:t>cho</a:t>
            </a:r>
            <a:r>
              <a:rPr lang="en-US" dirty="0"/>
              <a:t> </a:t>
            </a:r>
            <a:r>
              <a:rPr lang="en-US" dirty="0" err="1"/>
              <a:t>xem</a:t>
            </a:r>
            <a:r>
              <a:rPr lang="en-US" dirty="0"/>
              <a:t> </a:t>
            </a:r>
            <a:r>
              <a:rPr lang="en-US" dirty="0" err="1"/>
              <a:t>tổng</a:t>
            </a:r>
            <a:r>
              <a:rPr lang="en-US" dirty="0"/>
              <a:t> </a:t>
            </a:r>
            <a:r>
              <a:rPr lang="en-US" dirty="0" err="1"/>
              <a:t>quan</a:t>
            </a:r>
            <a:r>
              <a:rPr lang="en-US" dirty="0"/>
              <a:t> </a:t>
            </a:r>
            <a:r>
              <a:rPr lang="en-US" dirty="0" err="1"/>
              <a:t>về</a:t>
            </a:r>
            <a:r>
              <a:rPr lang="en-US" dirty="0"/>
              <a:t> </a:t>
            </a:r>
            <a:r>
              <a:rPr lang="en-US" dirty="0" err="1"/>
              <a:t>số</a:t>
            </a:r>
            <a:r>
              <a:rPr lang="en-US" dirty="0"/>
              <a:t> node, </a:t>
            </a:r>
            <a:r>
              <a:rPr lang="en-US" dirty="0" err="1"/>
              <a:t>số</a:t>
            </a:r>
            <a:r>
              <a:rPr lang="en-US" dirty="0"/>
              <a:t> relationship, </a:t>
            </a:r>
            <a:r>
              <a:rPr lang="en-US" dirty="0" err="1"/>
              <a:t>số</a:t>
            </a:r>
            <a:r>
              <a:rPr lang="en-US" dirty="0"/>
              <a:t> property, relationship type… 1 </a:t>
            </a:r>
            <a:r>
              <a:rPr lang="en-US" dirty="0" err="1"/>
              <a:t>vài</a:t>
            </a:r>
            <a:r>
              <a:rPr lang="en-US" dirty="0"/>
              <a:t> </a:t>
            </a:r>
            <a:r>
              <a:rPr lang="en-US" dirty="0" err="1"/>
              <a:t>thông</a:t>
            </a:r>
            <a:r>
              <a:rPr lang="en-US" dirty="0"/>
              <a:t> tin </a:t>
            </a:r>
            <a:r>
              <a:rPr lang="en-US" dirty="0" err="1"/>
              <a:t>của</a:t>
            </a:r>
            <a:r>
              <a:rPr lang="en-US" dirty="0"/>
              <a:t> </a:t>
            </a:r>
            <a:r>
              <a:rPr lang="en-US" dirty="0" err="1"/>
              <a:t>đồ</a:t>
            </a:r>
            <a:r>
              <a:rPr lang="en-US" dirty="0"/>
              <a:t> </a:t>
            </a:r>
            <a:r>
              <a:rPr lang="en-US" dirty="0" err="1"/>
              <a:t>thị</a:t>
            </a:r>
            <a:r>
              <a:rPr lang="en-US" dirty="0"/>
              <a:t>.</a:t>
            </a:r>
          </a:p>
        </p:txBody>
      </p:sp>
      <p:pic>
        <p:nvPicPr>
          <p:cNvPr id="4" name="Picture 3"/>
          <p:cNvPicPr/>
          <p:nvPr/>
        </p:nvPicPr>
        <p:blipFill>
          <a:blip r:embed="rId2"/>
          <a:stretch>
            <a:fillRect/>
          </a:stretch>
        </p:blipFill>
        <p:spPr>
          <a:xfrm>
            <a:off x="1259305" y="2198338"/>
            <a:ext cx="5943600" cy="2485390"/>
          </a:xfrm>
          <a:prstGeom prst="rect">
            <a:avLst/>
          </a:prstGeom>
        </p:spPr>
      </p:pic>
      <p:sp>
        <p:nvSpPr>
          <p:cNvPr id="5" name="Date Placeholder 4"/>
          <p:cNvSpPr>
            <a:spLocks noGrp="1"/>
          </p:cNvSpPr>
          <p:nvPr>
            <p:ph type="dt" sz="half" idx="10"/>
          </p:nvPr>
        </p:nvSpPr>
        <p:spPr/>
        <p:txBody>
          <a:bodyPr/>
          <a:lstStyle/>
          <a:p>
            <a:fld id="{DE83A2E7-58BB-4752-A4FB-FC2127D0EE10}" type="datetime1">
              <a:rPr lang="en-US" smtClean="0"/>
              <a:t>11/25/2015</a:t>
            </a:fld>
            <a:endParaRPr lang="en-US"/>
          </a:p>
        </p:txBody>
      </p:sp>
      <p:sp>
        <p:nvSpPr>
          <p:cNvPr id="6" name="Footer Placeholder 5"/>
          <p:cNvSpPr>
            <a:spLocks noGrp="1"/>
          </p:cNvSpPr>
          <p:nvPr>
            <p:ph type="ftr" sz="quarter" idx="11"/>
          </p:nvPr>
        </p:nvSpPr>
        <p:spPr/>
        <p:txBody>
          <a:bodyPr/>
          <a:lstStyle/>
          <a:p>
            <a:r>
              <a:rPr lang="en-US" smtClean="0"/>
              <a:t>Nhóm 4</a:t>
            </a:r>
            <a:endParaRPr lang="en-US"/>
          </a:p>
        </p:txBody>
      </p:sp>
      <p:sp>
        <p:nvSpPr>
          <p:cNvPr id="7" name="Slide Number Placeholder 6"/>
          <p:cNvSpPr>
            <a:spLocks noGrp="1"/>
          </p:cNvSpPr>
          <p:nvPr>
            <p:ph type="sldNum" sz="quarter" idx="12"/>
          </p:nvPr>
        </p:nvSpPr>
        <p:spPr/>
        <p:txBody>
          <a:bodyPr/>
          <a:lstStyle/>
          <a:p>
            <a:fld id="{1F51628B-B711-4D44-8D35-0F575EAEB34E}" type="slidenum">
              <a:rPr lang="en-US" smtClean="0"/>
              <a:t>24</a:t>
            </a:fld>
            <a:endParaRPr lang="en-US"/>
          </a:p>
        </p:txBody>
      </p:sp>
    </p:spTree>
    <p:extLst>
      <p:ext uri="{BB962C8B-B14F-4D97-AF65-F5344CB8AC3E}">
        <p14:creationId xmlns:p14="http://schemas.microsoft.com/office/powerpoint/2010/main" val="296325830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102728"/>
          </a:xfrm>
        </p:spPr>
        <p:txBody>
          <a:bodyPr/>
          <a:lstStyle/>
          <a:p>
            <a:r>
              <a:rPr lang="en-US" dirty="0" err="1"/>
              <a:t>Hướng</a:t>
            </a:r>
            <a:r>
              <a:rPr lang="en-US" dirty="0"/>
              <a:t> </a:t>
            </a:r>
            <a:r>
              <a:rPr lang="en-US" dirty="0" err="1"/>
              <a:t>dẫn</a:t>
            </a:r>
            <a:r>
              <a:rPr lang="en-US" dirty="0"/>
              <a:t> </a:t>
            </a:r>
            <a:r>
              <a:rPr lang="en-US" dirty="0" err="1"/>
              <a:t>dùng</a:t>
            </a:r>
            <a:r>
              <a:rPr lang="en-US" dirty="0"/>
              <a:t> Neo4j </a:t>
            </a:r>
            <a:r>
              <a:rPr lang="en-US" dirty="0" err="1"/>
              <a:t>với</a:t>
            </a:r>
            <a:r>
              <a:rPr lang="en-US" dirty="0"/>
              <a:t> </a:t>
            </a:r>
            <a:r>
              <a:rPr lang="en-US" dirty="0" err="1"/>
              <a:t>WebInterface</a:t>
            </a:r>
            <a:endParaRPr lang="en-US" dirty="0"/>
          </a:p>
        </p:txBody>
      </p:sp>
      <p:sp>
        <p:nvSpPr>
          <p:cNvPr id="3" name="Content Placeholder 2"/>
          <p:cNvSpPr>
            <a:spLocks noGrp="1"/>
          </p:cNvSpPr>
          <p:nvPr>
            <p:ph idx="1"/>
          </p:nvPr>
        </p:nvSpPr>
        <p:spPr>
          <a:xfrm>
            <a:off x="838200" y="1564105"/>
            <a:ext cx="10515600" cy="4612858"/>
          </a:xfrm>
        </p:spPr>
        <p:txBody>
          <a:bodyPr>
            <a:normAutofit/>
          </a:bodyPr>
          <a:lstStyle/>
          <a:p>
            <a:r>
              <a:rPr lang="en-US" dirty="0" err="1" smtClean="0"/>
              <a:t>Tạo</a:t>
            </a:r>
            <a:r>
              <a:rPr lang="en-US" dirty="0" smtClean="0"/>
              <a:t> node </a:t>
            </a:r>
            <a:r>
              <a:rPr lang="en-US" dirty="0" err="1" smtClean="0"/>
              <a:t>và</a:t>
            </a:r>
            <a:r>
              <a:rPr lang="en-US" dirty="0" smtClean="0"/>
              <a:t> relationship</a:t>
            </a:r>
          </a:p>
          <a:p>
            <a:pPr>
              <a:spcBef>
                <a:spcPts val="7800"/>
              </a:spcBef>
            </a:pPr>
            <a:r>
              <a:rPr lang="en-US" dirty="0" err="1" smtClean="0"/>
              <a:t>Tạo</a:t>
            </a:r>
            <a:r>
              <a:rPr lang="en-US" dirty="0" smtClean="0"/>
              <a:t> node </a:t>
            </a:r>
            <a:r>
              <a:rPr lang="en-US" dirty="0" err="1"/>
              <a:t>với</a:t>
            </a:r>
            <a:r>
              <a:rPr lang="en-US" dirty="0"/>
              <a:t> property </a:t>
            </a:r>
            <a:r>
              <a:rPr lang="en-US" dirty="0" err="1"/>
              <a:t>là</a:t>
            </a:r>
            <a:r>
              <a:rPr lang="en-US" dirty="0"/>
              <a:t> name </a:t>
            </a:r>
            <a:r>
              <a:rPr lang="en-US" dirty="0" err="1"/>
              <a:t>và</a:t>
            </a:r>
            <a:r>
              <a:rPr lang="en-US" dirty="0"/>
              <a:t> value </a:t>
            </a:r>
            <a:r>
              <a:rPr lang="en-US" dirty="0" err="1"/>
              <a:t>là</a:t>
            </a:r>
            <a:r>
              <a:rPr lang="en-US" dirty="0"/>
              <a:t> Prancing Wolf Ice </a:t>
            </a:r>
            <a:r>
              <a:rPr lang="en-US" dirty="0" smtClean="0"/>
              <a:t>Wine.</a:t>
            </a:r>
          </a:p>
          <a:p>
            <a:pPr>
              <a:spcBef>
                <a:spcPts val="13200"/>
              </a:spcBef>
            </a:pPr>
            <a:r>
              <a:rPr lang="en-US" dirty="0" err="1"/>
              <a:t>Tương</a:t>
            </a:r>
            <a:r>
              <a:rPr lang="en-US" dirty="0"/>
              <a:t> </a:t>
            </a:r>
            <a:r>
              <a:rPr lang="en-US" dirty="0" err="1"/>
              <a:t>tự</a:t>
            </a:r>
            <a:r>
              <a:rPr lang="en-US" dirty="0"/>
              <a:t> ta </a:t>
            </a:r>
            <a:r>
              <a:rPr lang="en-US" dirty="0" err="1" smtClean="0"/>
              <a:t>tạo</a:t>
            </a:r>
            <a:r>
              <a:rPr lang="en-US" dirty="0" smtClean="0"/>
              <a:t> </a:t>
            </a:r>
            <a:r>
              <a:rPr lang="en-US" dirty="0" err="1"/>
              <a:t>thêm</a:t>
            </a:r>
            <a:r>
              <a:rPr lang="en-US" dirty="0"/>
              <a:t> </a:t>
            </a:r>
            <a:r>
              <a:rPr lang="en-US" dirty="0" smtClean="0"/>
              <a:t>node Wine </a:t>
            </a:r>
            <a:r>
              <a:rPr lang="en-US" dirty="0"/>
              <a:t>Expert </a:t>
            </a:r>
            <a:r>
              <a:rPr lang="en-US" dirty="0" smtClean="0"/>
              <a:t>Monthly. </a:t>
            </a:r>
            <a:r>
              <a:rPr lang="en-US" dirty="0" err="1" smtClean="0"/>
              <a:t>Chú</a:t>
            </a:r>
            <a:r>
              <a:rPr lang="en-US" dirty="0" smtClean="0"/>
              <a:t> </a:t>
            </a:r>
            <a:r>
              <a:rPr lang="en-US" dirty="0"/>
              <a:t>ý </a:t>
            </a:r>
            <a:r>
              <a:rPr lang="en-US" dirty="0" err="1"/>
              <a:t>khi</a:t>
            </a:r>
            <a:r>
              <a:rPr lang="en-US" dirty="0"/>
              <a:t> </a:t>
            </a:r>
            <a:r>
              <a:rPr lang="en-US" dirty="0" err="1"/>
              <a:t>thêm</a:t>
            </a:r>
            <a:r>
              <a:rPr lang="en-US" dirty="0"/>
              <a:t> </a:t>
            </a:r>
            <a:r>
              <a:rPr lang="en-US" dirty="0" err="1"/>
              <a:t>thì</a:t>
            </a:r>
            <a:r>
              <a:rPr lang="en-US" dirty="0"/>
              <a:t> </a:t>
            </a:r>
            <a:r>
              <a:rPr lang="en-US" dirty="0" err="1"/>
              <a:t>chỉ</a:t>
            </a:r>
            <a:r>
              <a:rPr lang="en-US" dirty="0"/>
              <a:t> </a:t>
            </a:r>
            <a:r>
              <a:rPr lang="en-US" dirty="0" err="1"/>
              <a:t>số</a:t>
            </a:r>
            <a:r>
              <a:rPr lang="en-US" dirty="0"/>
              <a:t> </a:t>
            </a:r>
            <a:r>
              <a:rPr lang="en-US" dirty="0" err="1"/>
              <a:t>các</a:t>
            </a:r>
            <a:r>
              <a:rPr lang="en-US" dirty="0"/>
              <a:t> node </a:t>
            </a:r>
            <a:r>
              <a:rPr lang="en-US" dirty="0" err="1"/>
              <a:t>sẽ</a:t>
            </a:r>
            <a:r>
              <a:rPr lang="en-US" dirty="0"/>
              <a:t> </a:t>
            </a:r>
            <a:r>
              <a:rPr lang="en-US" dirty="0" err="1"/>
              <a:t>tự</a:t>
            </a:r>
            <a:r>
              <a:rPr lang="en-US" dirty="0"/>
              <a:t> </a:t>
            </a:r>
            <a:r>
              <a:rPr lang="en-US" dirty="0" err="1" smtClean="0"/>
              <a:t>tăng</a:t>
            </a:r>
            <a:r>
              <a:rPr lang="en-US" dirty="0" smtClean="0"/>
              <a:t>(0,1,2,…,n).</a:t>
            </a:r>
            <a:endParaRPr lang="en-US" dirty="0"/>
          </a:p>
        </p:txBody>
      </p:sp>
      <p:pic>
        <p:nvPicPr>
          <p:cNvPr id="4" name="Picture 3"/>
          <p:cNvPicPr/>
          <p:nvPr/>
        </p:nvPicPr>
        <p:blipFill>
          <a:blip r:embed="rId2"/>
          <a:stretch>
            <a:fillRect/>
          </a:stretch>
        </p:blipFill>
        <p:spPr>
          <a:xfrm>
            <a:off x="1484897" y="2261933"/>
            <a:ext cx="2476500" cy="485775"/>
          </a:xfrm>
          <a:prstGeom prst="rect">
            <a:avLst/>
          </a:prstGeom>
        </p:spPr>
      </p:pic>
      <p:pic>
        <p:nvPicPr>
          <p:cNvPr id="5" name="Picture 4"/>
          <p:cNvPicPr/>
          <p:nvPr/>
        </p:nvPicPr>
        <p:blipFill>
          <a:blip r:embed="rId3"/>
          <a:stretch>
            <a:fillRect/>
          </a:stretch>
        </p:blipFill>
        <p:spPr>
          <a:xfrm>
            <a:off x="1163053" y="3477126"/>
            <a:ext cx="5943600" cy="1407695"/>
          </a:xfrm>
          <a:prstGeom prst="rect">
            <a:avLst/>
          </a:prstGeom>
        </p:spPr>
      </p:pic>
      <p:sp>
        <p:nvSpPr>
          <p:cNvPr id="6" name="Date Placeholder 5"/>
          <p:cNvSpPr>
            <a:spLocks noGrp="1"/>
          </p:cNvSpPr>
          <p:nvPr>
            <p:ph type="dt" sz="half" idx="10"/>
          </p:nvPr>
        </p:nvSpPr>
        <p:spPr/>
        <p:txBody>
          <a:bodyPr/>
          <a:lstStyle/>
          <a:p>
            <a:fld id="{C9DEE92C-B179-4B05-85AA-04581DF1427C}" type="datetime1">
              <a:rPr lang="en-US" smtClean="0"/>
              <a:t>11/25/2015</a:t>
            </a:fld>
            <a:endParaRPr lang="en-US"/>
          </a:p>
        </p:txBody>
      </p:sp>
      <p:sp>
        <p:nvSpPr>
          <p:cNvPr id="7" name="Footer Placeholder 6"/>
          <p:cNvSpPr>
            <a:spLocks noGrp="1"/>
          </p:cNvSpPr>
          <p:nvPr>
            <p:ph type="ftr" sz="quarter" idx="11"/>
          </p:nvPr>
        </p:nvSpPr>
        <p:spPr/>
        <p:txBody>
          <a:bodyPr/>
          <a:lstStyle/>
          <a:p>
            <a:r>
              <a:rPr lang="en-US" smtClean="0"/>
              <a:t>Nhóm 4</a:t>
            </a:r>
            <a:endParaRPr lang="en-US"/>
          </a:p>
        </p:txBody>
      </p:sp>
      <p:sp>
        <p:nvSpPr>
          <p:cNvPr id="8" name="Slide Number Placeholder 7"/>
          <p:cNvSpPr>
            <a:spLocks noGrp="1"/>
          </p:cNvSpPr>
          <p:nvPr>
            <p:ph type="sldNum" sz="quarter" idx="12"/>
          </p:nvPr>
        </p:nvSpPr>
        <p:spPr/>
        <p:txBody>
          <a:bodyPr/>
          <a:lstStyle/>
          <a:p>
            <a:fld id="{1F51628B-B711-4D44-8D35-0F575EAEB34E}" type="slidenum">
              <a:rPr lang="en-US" smtClean="0"/>
              <a:t>25</a:t>
            </a:fld>
            <a:endParaRPr lang="en-US"/>
          </a:p>
        </p:txBody>
      </p:sp>
    </p:spTree>
    <p:extLst>
      <p:ext uri="{BB962C8B-B14F-4D97-AF65-F5344CB8AC3E}">
        <p14:creationId xmlns:p14="http://schemas.microsoft.com/office/powerpoint/2010/main" val="184255419"/>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fade">
                                      <p:cBhvr>
                                        <p:cTn id="28" dur="1000"/>
                                        <p:tgtEl>
                                          <p:spTgt spid="5"/>
                                        </p:tgtEl>
                                      </p:cBhvr>
                                    </p:animEffect>
                                    <p:anim calcmode="lin" valueType="num">
                                      <p:cBhvr>
                                        <p:cTn id="29" dur="1000" fill="hold"/>
                                        <p:tgtEl>
                                          <p:spTgt spid="5"/>
                                        </p:tgtEl>
                                        <p:attrNameLst>
                                          <p:attrName>ppt_x</p:attrName>
                                        </p:attrNameLst>
                                      </p:cBhvr>
                                      <p:tavLst>
                                        <p:tav tm="0">
                                          <p:val>
                                            <p:strVal val="#ppt_x"/>
                                          </p:val>
                                        </p:tav>
                                        <p:tav tm="100000">
                                          <p:val>
                                            <p:strVal val="#ppt_x"/>
                                          </p:val>
                                        </p:tav>
                                      </p:tavLst>
                                    </p:anim>
                                    <p:anim calcmode="lin" valueType="num">
                                      <p:cBhvr>
                                        <p:cTn id="30"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2" end="2"/>
                                            </p:txEl>
                                          </p:spTgt>
                                        </p:tgtEl>
                                        <p:attrNameLst>
                                          <p:attrName>style.visibility</p:attrName>
                                        </p:attrNameLst>
                                      </p:cBhvr>
                                      <p:to>
                                        <p:strVal val="visible"/>
                                      </p:to>
                                    </p:set>
                                    <p:animEffect transition="in" filter="fade">
                                      <p:cBhvr>
                                        <p:cTn id="35" dur="1000"/>
                                        <p:tgtEl>
                                          <p:spTgt spid="3">
                                            <p:txEl>
                                              <p:pRg st="2" end="2"/>
                                            </p:txEl>
                                          </p:spTgt>
                                        </p:tgtEl>
                                      </p:cBhvr>
                                    </p:animEffect>
                                    <p:anim calcmode="lin" valueType="num">
                                      <p:cBhvr>
                                        <p:cTn id="36"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030537"/>
          </a:xfrm>
        </p:spPr>
        <p:txBody>
          <a:bodyPr/>
          <a:lstStyle/>
          <a:p>
            <a:r>
              <a:rPr lang="en-US" dirty="0" err="1"/>
              <a:t>Hướng</a:t>
            </a:r>
            <a:r>
              <a:rPr lang="en-US" dirty="0"/>
              <a:t> </a:t>
            </a:r>
            <a:r>
              <a:rPr lang="en-US" dirty="0" err="1"/>
              <a:t>dẫn</a:t>
            </a:r>
            <a:r>
              <a:rPr lang="en-US" dirty="0"/>
              <a:t> </a:t>
            </a:r>
            <a:r>
              <a:rPr lang="en-US" dirty="0" err="1"/>
              <a:t>dùng</a:t>
            </a:r>
            <a:r>
              <a:rPr lang="en-US" dirty="0"/>
              <a:t> Neo4j </a:t>
            </a:r>
            <a:r>
              <a:rPr lang="en-US" dirty="0" err="1"/>
              <a:t>với</a:t>
            </a:r>
            <a:r>
              <a:rPr lang="en-US" dirty="0"/>
              <a:t> </a:t>
            </a:r>
            <a:r>
              <a:rPr lang="en-US" dirty="0" err="1"/>
              <a:t>WebInterface</a:t>
            </a:r>
            <a:endParaRPr lang="en-US" dirty="0"/>
          </a:p>
        </p:txBody>
      </p:sp>
      <p:sp>
        <p:nvSpPr>
          <p:cNvPr id="3" name="Content Placeholder 2"/>
          <p:cNvSpPr>
            <a:spLocks noGrp="1"/>
          </p:cNvSpPr>
          <p:nvPr>
            <p:ph idx="1"/>
          </p:nvPr>
        </p:nvSpPr>
        <p:spPr>
          <a:xfrm>
            <a:off x="838200" y="1540042"/>
            <a:ext cx="10515600" cy="4636921"/>
          </a:xfrm>
        </p:spPr>
        <p:txBody>
          <a:bodyPr/>
          <a:lstStyle/>
          <a:p>
            <a:r>
              <a:rPr lang="en-US" dirty="0" err="1" smtClean="0"/>
              <a:t>Thêm</a:t>
            </a:r>
            <a:r>
              <a:rPr lang="en-US" dirty="0" smtClean="0"/>
              <a:t> </a:t>
            </a:r>
            <a:r>
              <a:rPr lang="en-US" dirty="0" err="1"/>
              <a:t>mối</a:t>
            </a:r>
            <a:r>
              <a:rPr lang="en-US" dirty="0"/>
              <a:t> </a:t>
            </a:r>
            <a:r>
              <a:rPr lang="en-US" dirty="0" err="1"/>
              <a:t>quan</a:t>
            </a:r>
            <a:r>
              <a:rPr lang="en-US" dirty="0"/>
              <a:t> </a:t>
            </a:r>
            <a:r>
              <a:rPr lang="en-US" dirty="0" err="1"/>
              <a:t>hệ</a:t>
            </a:r>
            <a:r>
              <a:rPr lang="en-US" dirty="0"/>
              <a:t> </a:t>
            </a:r>
            <a:r>
              <a:rPr lang="en-US" dirty="0" err="1"/>
              <a:t>giữa</a:t>
            </a:r>
            <a:r>
              <a:rPr lang="en-US" dirty="0"/>
              <a:t> 2 node Wine Expert Monthly </a:t>
            </a:r>
            <a:r>
              <a:rPr lang="en-US" dirty="0" err="1"/>
              <a:t>và</a:t>
            </a:r>
            <a:r>
              <a:rPr lang="en-US" dirty="0"/>
              <a:t> </a:t>
            </a:r>
            <a:r>
              <a:rPr lang="en-US" dirty="0" err="1"/>
              <a:t>Pracing</a:t>
            </a:r>
            <a:r>
              <a:rPr lang="en-US" dirty="0"/>
              <a:t> Wolf </a:t>
            </a:r>
            <a:r>
              <a:rPr lang="en-US" dirty="0" smtClean="0"/>
              <a:t>wine.</a:t>
            </a:r>
            <a:endParaRPr lang="en-US" dirty="0"/>
          </a:p>
        </p:txBody>
      </p:sp>
      <p:pic>
        <p:nvPicPr>
          <p:cNvPr id="4" name="Picture 3"/>
          <p:cNvPicPr/>
          <p:nvPr/>
        </p:nvPicPr>
        <p:blipFill>
          <a:blip r:embed="rId2"/>
          <a:stretch>
            <a:fillRect/>
          </a:stretch>
        </p:blipFill>
        <p:spPr>
          <a:xfrm>
            <a:off x="4057650" y="2652462"/>
            <a:ext cx="4076700" cy="3333750"/>
          </a:xfrm>
          <a:prstGeom prst="rect">
            <a:avLst/>
          </a:prstGeom>
        </p:spPr>
      </p:pic>
      <p:sp>
        <p:nvSpPr>
          <p:cNvPr id="5" name="Date Placeholder 4"/>
          <p:cNvSpPr>
            <a:spLocks noGrp="1"/>
          </p:cNvSpPr>
          <p:nvPr>
            <p:ph type="dt" sz="half" idx="10"/>
          </p:nvPr>
        </p:nvSpPr>
        <p:spPr/>
        <p:txBody>
          <a:bodyPr/>
          <a:lstStyle/>
          <a:p>
            <a:fld id="{7A37BC82-9090-4B52-ABC6-46A10044DD92}" type="datetime1">
              <a:rPr lang="en-US" smtClean="0"/>
              <a:t>11/25/2015</a:t>
            </a:fld>
            <a:endParaRPr lang="en-US"/>
          </a:p>
        </p:txBody>
      </p:sp>
      <p:sp>
        <p:nvSpPr>
          <p:cNvPr id="6" name="Footer Placeholder 5"/>
          <p:cNvSpPr>
            <a:spLocks noGrp="1"/>
          </p:cNvSpPr>
          <p:nvPr>
            <p:ph type="ftr" sz="quarter" idx="11"/>
          </p:nvPr>
        </p:nvSpPr>
        <p:spPr/>
        <p:txBody>
          <a:bodyPr/>
          <a:lstStyle/>
          <a:p>
            <a:r>
              <a:rPr lang="en-US" smtClean="0"/>
              <a:t>Nhóm 4</a:t>
            </a:r>
            <a:endParaRPr lang="en-US"/>
          </a:p>
        </p:txBody>
      </p:sp>
      <p:sp>
        <p:nvSpPr>
          <p:cNvPr id="7" name="Slide Number Placeholder 6"/>
          <p:cNvSpPr>
            <a:spLocks noGrp="1"/>
          </p:cNvSpPr>
          <p:nvPr>
            <p:ph type="sldNum" sz="quarter" idx="12"/>
          </p:nvPr>
        </p:nvSpPr>
        <p:spPr/>
        <p:txBody>
          <a:bodyPr/>
          <a:lstStyle/>
          <a:p>
            <a:fld id="{1F51628B-B711-4D44-8D35-0F575EAEB34E}" type="slidenum">
              <a:rPr lang="en-US" smtClean="0"/>
              <a:t>26</a:t>
            </a:fld>
            <a:endParaRPr lang="en-US"/>
          </a:p>
        </p:txBody>
      </p:sp>
    </p:spTree>
    <p:extLst>
      <p:ext uri="{BB962C8B-B14F-4D97-AF65-F5344CB8AC3E}">
        <p14:creationId xmlns:p14="http://schemas.microsoft.com/office/powerpoint/2010/main" val="1112046406"/>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54601"/>
          </a:xfrm>
        </p:spPr>
        <p:txBody>
          <a:bodyPr/>
          <a:lstStyle/>
          <a:p>
            <a:r>
              <a:rPr lang="en-US" dirty="0" err="1"/>
              <a:t>Hướng</a:t>
            </a:r>
            <a:r>
              <a:rPr lang="en-US" dirty="0"/>
              <a:t> </a:t>
            </a:r>
            <a:r>
              <a:rPr lang="en-US" dirty="0" err="1"/>
              <a:t>dẫn</a:t>
            </a:r>
            <a:r>
              <a:rPr lang="en-US" dirty="0"/>
              <a:t> </a:t>
            </a:r>
            <a:r>
              <a:rPr lang="en-US" dirty="0" err="1"/>
              <a:t>dùng</a:t>
            </a:r>
            <a:r>
              <a:rPr lang="en-US" dirty="0"/>
              <a:t> Neo4j </a:t>
            </a:r>
            <a:r>
              <a:rPr lang="en-US" dirty="0" err="1"/>
              <a:t>với</a:t>
            </a:r>
            <a:r>
              <a:rPr lang="en-US" dirty="0"/>
              <a:t> </a:t>
            </a:r>
            <a:r>
              <a:rPr lang="en-US" dirty="0" err="1"/>
              <a:t>WebInterface</a:t>
            </a:r>
            <a:endParaRPr lang="en-US" dirty="0"/>
          </a:p>
        </p:txBody>
      </p:sp>
      <p:sp>
        <p:nvSpPr>
          <p:cNvPr id="3" name="Content Placeholder 2"/>
          <p:cNvSpPr>
            <a:spLocks noGrp="1"/>
          </p:cNvSpPr>
          <p:nvPr>
            <p:ph idx="1"/>
          </p:nvPr>
        </p:nvSpPr>
        <p:spPr>
          <a:xfrm>
            <a:off x="838200" y="1479884"/>
            <a:ext cx="10515600" cy="4697079"/>
          </a:xfrm>
        </p:spPr>
        <p:txBody>
          <a:bodyPr/>
          <a:lstStyle/>
          <a:p>
            <a:r>
              <a:rPr lang="en-US" dirty="0" err="1"/>
              <a:t>Để</a:t>
            </a:r>
            <a:r>
              <a:rPr lang="en-US" dirty="0"/>
              <a:t> </a:t>
            </a:r>
            <a:r>
              <a:rPr lang="en-US" dirty="0" err="1"/>
              <a:t>xem</a:t>
            </a:r>
            <a:r>
              <a:rPr lang="en-US" dirty="0"/>
              <a:t> relationship </a:t>
            </a:r>
            <a:r>
              <a:rPr lang="en-US" dirty="0" err="1"/>
              <a:t>truy</a:t>
            </a:r>
            <a:r>
              <a:rPr lang="en-US" dirty="0"/>
              <a:t> </a:t>
            </a:r>
            <a:r>
              <a:rPr lang="en-US" dirty="0" err="1"/>
              <a:t>cập</a:t>
            </a:r>
            <a:r>
              <a:rPr lang="en-US" dirty="0"/>
              <a:t> </a:t>
            </a:r>
            <a:r>
              <a:rPr lang="en-US" dirty="0" err="1"/>
              <a:t>đường</a:t>
            </a:r>
            <a:r>
              <a:rPr lang="en-US" dirty="0"/>
              <a:t> link: </a:t>
            </a:r>
            <a:r>
              <a:rPr lang="en-US" u="sng" dirty="0">
                <a:hlinkClick r:id="rId2"/>
              </a:rPr>
              <a:t>http://</a:t>
            </a:r>
            <a:r>
              <a:rPr lang="en-US" u="sng" dirty="0" smtClean="0">
                <a:hlinkClick r:id="rId2"/>
              </a:rPr>
              <a:t>localhost:7474/db/data/relationship/0</a:t>
            </a:r>
            <a:endParaRPr lang="en-US" u="sng" dirty="0" smtClean="0"/>
          </a:p>
          <a:p>
            <a:pPr>
              <a:spcBef>
                <a:spcPts val="18600"/>
              </a:spcBef>
            </a:pPr>
            <a:r>
              <a:rPr lang="en-US" dirty="0" err="1"/>
              <a:t>Cũng</a:t>
            </a:r>
            <a:r>
              <a:rPr lang="en-US" dirty="0"/>
              <a:t> </a:t>
            </a:r>
            <a:r>
              <a:rPr lang="en-US" dirty="0" err="1"/>
              <a:t>như</a:t>
            </a:r>
            <a:r>
              <a:rPr lang="en-US" dirty="0"/>
              <a:t> node </a:t>
            </a:r>
            <a:r>
              <a:rPr lang="en-US" dirty="0" err="1"/>
              <a:t>thì</a:t>
            </a:r>
            <a:r>
              <a:rPr lang="en-US" dirty="0"/>
              <a:t> relationship </a:t>
            </a:r>
            <a:r>
              <a:rPr lang="en-US" dirty="0" err="1"/>
              <a:t>cũng</a:t>
            </a:r>
            <a:r>
              <a:rPr lang="en-US" dirty="0"/>
              <a:t> </a:t>
            </a:r>
            <a:r>
              <a:rPr lang="en-US" dirty="0" err="1"/>
              <a:t>có</a:t>
            </a:r>
            <a:r>
              <a:rPr lang="en-US" dirty="0"/>
              <a:t> property </a:t>
            </a:r>
            <a:r>
              <a:rPr lang="en-US" dirty="0" err="1"/>
              <a:t>với</a:t>
            </a:r>
            <a:r>
              <a:rPr lang="en-US" dirty="0"/>
              <a:t> value. Ta add property [rating:92] </a:t>
            </a:r>
            <a:r>
              <a:rPr lang="en-US" dirty="0" err="1"/>
              <a:t>để</a:t>
            </a:r>
            <a:r>
              <a:rPr lang="en-US" dirty="0"/>
              <a:t> </a:t>
            </a:r>
            <a:r>
              <a:rPr lang="en-US" dirty="0" err="1"/>
              <a:t>đánh</a:t>
            </a:r>
            <a:r>
              <a:rPr lang="en-US" dirty="0"/>
              <a:t> </a:t>
            </a:r>
            <a:r>
              <a:rPr lang="en-US" dirty="0" err="1"/>
              <a:t>giá</a:t>
            </a:r>
            <a:r>
              <a:rPr lang="en-US" dirty="0"/>
              <a:t> </a:t>
            </a:r>
            <a:r>
              <a:rPr lang="en-US" dirty="0" err="1"/>
              <a:t>điểm</a:t>
            </a:r>
            <a:r>
              <a:rPr lang="en-US" dirty="0"/>
              <a:t> </a:t>
            </a:r>
            <a:r>
              <a:rPr lang="en-US" dirty="0" err="1"/>
              <a:t>rượu</a:t>
            </a:r>
            <a:r>
              <a:rPr lang="en-US" dirty="0"/>
              <a:t> </a:t>
            </a:r>
            <a:r>
              <a:rPr lang="en-US" dirty="0" err="1"/>
              <a:t>nhận</a:t>
            </a:r>
            <a:r>
              <a:rPr lang="en-US" dirty="0"/>
              <a:t> </a:t>
            </a:r>
            <a:r>
              <a:rPr lang="en-US" dirty="0" err="1"/>
              <a:t>được</a:t>
            </a:r>
            <a:r>
              <a:rPr lang="en-US" dirty="0"/>
              <a:t>.</a:t>
            </a:r>
          </a:p>
        </p:txBody>
      </p:sp>
      <p:pic>
        <p:nvPicPr>
          <p:cNvPr id="4" name="Picture 3"/>
          <p:cNvPicPr/>
          <p:nvPr/>
        </p:nvPicPr>
        <p:blipFill>
          <a:blip r:embed="rId3"/>
          <a:stretch>
            <a:fillRect/>
          </a:stretch>
        </p:blipFill>
        <p:spPr>
          <a:xfrm>
            <a:off x="1560094" y="2550694"/>
            <a:ext cx="6597316" cy="1768643"/>
          </a:xfrm>
          <a:prstGeom prst="rect">
            <a:avLst/>
          </a:prstGeom>
        </p:spPr>
      </p:pic>
      <p:sp>
        <p:nvSpPr>
          <p:cNvPr id="5" name="Date Placeholder 4"/>
          <p:cNvSpPr>
            <a:spLocks noGrp="1"/>
          </p:cNvSpPr>
          <p:nvPr>
            <p:ph type="dt" sz="half" idx="10"/>
          </p:nvPr>
        </p:nvSpPr>
        <p:spPr/>
        <p:txBody>
          <a:bodyPr/>
          <a:lstStyle/>
          <a:p>
            <a:fld id="{0BB09366-5205-4B03-83AB-BA390CEBAD95}" type="datetime1">
              <a:rPr lang="en-US" smtClean="0"/>
              <a:t>11/25/2015</a:t>
            </a:fld>
            <a:endParaRPr lang="en-US"/>
          </a:p>
        </p:txBody>
      </p:sp>
      <p:sp>
        <p:nvSpPr>
          <p:cNvPr id="6" name="Footer Placeholder 5"/>
          <p:cNvSpPr>
            <a:spLocks noGrp="1"/>
          </p:cNvSpPr>
          <p:nvPr>
            <p:ph type="ftr" sz="quarter" idx="11"/>
          </p:nvPr>
        </p:nvSpPr>
        <p:spPr/>
        <p:txBody>
          <a:bodyPr/>
          <a:lstStyle/>
          <a:p>
            <a:r>
              <a:rPr lang="en-US" smtClean="0"/>
              <a:t>Nhóm 4</a:t>
            </a:r>
            <a:endParaRPr lang="en-US"/>
          </a:p>
        </p:txBody>
      </p:sp>
      <p:sp>
        <p:nvSpPr>
          <p:cNvPr id="7" name="Slide Number Placeholder 6"/>
          <p:cNvSpPr>
            <a:spLocks noGrp="1"/>
          </p:cNvSpPr>
          <p:nvPr>
            <p:ph type="sldNum" sz="quarter" idx="12"/>
          </p:nvPr>
        </p:nvSpPr>
        <p:spPr/>
        <p:txBody>
          <a:bodyPr/>
          <a:lstStyle/>
          <a:p>
            <a:fld id="{1F51628B-B711-4D44-8D35-0F575EAEB34E}" type="slidenum">
              <a:rPr lang="en-US" smtClean="0"/>
              <a:t>27</a:t>
            </a:fld>
            <a:endParaRPr lang="en-US"/>
          </a:p>
        </p:txBody>
      </p:sp>
    </p:spTree>
    <p:extLst>
      <p:ext uri="{BB962C8B-B14F-4D97-AF65-F5344CB8AC3E}">
        <p14:creationId xmlns:p14="http://schemas.microsoft.com/office/powerpoint/2010/main" val="2788338240"/>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162886"/>
          </a:xfrm>
        </p:spPr>
        <p:txBody>
          <a:bodyPr/>
          <a:lstStyle/>
          <a:p>
            <a:r>
              <a:rPr lang="en-US" dirty="0" err="1"/>
              <a:t>Hướng</a:t>
            </a:r>
            <a:r>
              <a:rPr lang="en-US" dirty="0"/>
              <a:t> </a:t>
            </a:r>
            <a:r>
              <a:rPr lang="en-US" dirty="0" err="1"/>
              <a:t>dẫn</a:t>
            </a:r>
            <a:r>
              <a:rPr lang="en-US" dirty="0"/>
              <a:t> </a:t>
            </a:r>
            <a:r>
              <a:rPr lang="en-US" dirty="0" err="1"/>
              <a:t>dùng</a:t>
            </a:r>
            <a:r>
              <a:rPr lang="en-US" dirty="0"/>
              <a:t> Neo4j </a:t>
            </a:r>
            <a:r>
              <a:rPr lang="en-US" dirty="0" err="1"/>
              <a:t>với</a:t>
            </a:r>
            <a:r>
              <a:rPr lang="en-US" dirty="0"/>
              <a:t> </a:t>
            </a:r>
            <a:r>
              <a:rPr lang="en-US" dirty="0" err="1"/>
              <a:t>WebInterface</a:t>
            </a:r>
            <a:endParaRPr lang="en-US" dirty="0"/>
          </a:p>
        </p:txBody>
      </p:sp>
      <p:sp>
        <p:nvSpPr>
          <p:cNvPr id="3" name="Content Placeholder 2"/>
          <p:cNvSpPr>
            <a:spLocks noGrp="1"/>
          </p:cNvSpPr>
          <p:nvPr>
            <p:ph idx="1"/>
          </p:nvPr>
        </p:nvSpPr>
        <p:spPr>
          <a:xfrm>
            <a:off x="838200" y="1732547"/>
            <a:ext cx="10515600" cy="4444416"/>
          </a:xfrm>
        </p:spPr>
        <p:txBody>
          <a:bodyPr/>
          <a:lstStyle/>
          <a:p>
            <a:r>
              <a:rPr lang="en-US" dirty="0" err="1"/>
              <a:t>Để</a:t>
            </a:r>
            <a:r>
              <a:rPr lang="en-US" dirty="0"/>
              <a:t> </a:t>
            </a:r>
            <a:r>
              <a:rPr lang="en-US" dirty="0" err="1"/>
              <a:t>xem</a:t>
            </a:r>
            <a:r>
              <a:rPr lang="en-US" dirty="0"/>
              <a:t> </a:t>
            </a:r>
            <a:r>
              <a:rPr lang="en-US" dirty="0" err="1"/>
              <a:t>đồ</a:t>
            </a:r>
            <a:r>
              <a:rPr lang="en-US" dirty="0"/>
              <a:t> </a:t>
            </a:r>
            <a:r>
              <a:rPr lang="en-US" dirty="0" err="1"/>
              <a:t>thị</a:t>
            </a:r>
            <a:r>
              <a:rPr lang="en-US" dirty="0"/>
              <a:t> ta </a:t>
            </a:r>
            <a:r>
              <a:rPr lang="en-US" dirty="0" err="1" smtClean="0"/>
              <a:t>chọn</a:t>
            </a:r>
            <a:r>
              <a:rPr lang="en-US" dirty="0" smtClean="0"/>
              <a:t> button </a:t>
            </a:r>
            <a:r>
              <a:rPr lang="en-US" dirty="0" err="1"/>
              <a:t>ngoài</a:t>
            </a:r>
            <a:r>
              <a:rPr lang="en-US" dirty="0"/>
              <a:t> </a:t>
            </a:r>
            <a:r>
              <a:rPr lang="en-US" dirty="0" err="1"/>
              <a:t>cùng</a:t>
            </a:r>
            <a:r>
              <a:rPr lang="en-US" dirty="0"/>
              <a:t> </a:t>
            </a:r>
            <a:r>
              <a:rPr lang="en-US" dirty="0" err="1"/>
              <a:t>bên</a:t>
            </a:r>
            <a:r>
              <a:rPr lang="en-US" dirty="0"/>
              <a:t> </a:t>
            </a:r>
            <a:r>
              <a:rPr lang="en-US" dirty="0" err="1"/>
              <a:t>phải</a:t>
            </a:r>
            <a:r>
              <a:rPr lang="en-US" dirty="0" smtClean="0"/>
              <a:t>:</a:t>
            </a:r>
          </a:p>
          <a:p>
            <a:pPr>
              <a:spcBef>
                <a:spcPts val="6600"/>
              </a:spcBef>
            </a:pPr>
            <a:r>
              <a:rPr lang="en-US" dirty="0" smtClean="0"/>
              <a:t>Ta </a:t>
            </a:r>
            <a:r>
              <a:rPr lang="en-US" dirty="0" err="1" smtClean="0"/>
              <a:t>được</a:t>
            </a:r>
            <a:r>
              <a:rPr lang="en-US" dirty="0" smtClean="0"/>
              <a:t> </a:t>
            </a:r>
            <a:r>
              <a:rPr lang="en-US" dirty="0" err="1"/>
              <a:t>đồ</a:t>
            </a:r>
            <a:r>
              <a:rPr lang="en-US" dirty="0"/>
              <a:t> </a:t>
            </a:r>
            <a:r>
              <a:rPr lang="en-US" dirty="0" err="1"/>
              <a:t>thị</a:t>
            </a:r>
            <a:r>
              <a:rPr lang="en-US" dirty="0"/>
              <a:t> </a:t>
            </a:r>
            <a:r>
              <a:rPr lang="en-US" dirty="0" err="1" smtClean="0"/>
              <a:t>sau</a:t>
            </a:r>
            <a:r>
              <a:rPr lang="en-US" dirty="0" smtClean="0"/>
              <a:t>:</a:t>
            </a:r>
            <a:endParaRPr lang="en-US" dirty="0"/>
          </a:p>
        </p:txBody>
      </p:sp>
      <p:pic>
        <p:nvPicPr>
          <p:cNvPr id="4" name="Picture 3"/>
          <p:cNvPicPr/>
          <p:nvPr/>
        </p:nvPicPr>
        <p:blipFill>
          <a:blip r:embed="rId2"/>
          <a:stretch>
            <a:fillRect/>
          </a:stretch>
        </p:blipFill>
        <p:spPr>
          <a:xfrm>
            <a:off x="1715752" y="2308058"/>
            <a:ext cx="3057525" cy="533400"/>
          </a:xfrm>
          <a:prstGeom prst="rect">
            <a:avLst/>
          </a:prstGeom>
        </p:spPr>
      </p:pic>
      <p:pic>
        <p:nvPicPr>
          <p:cNvPr id="5" name="Picture 4"/>
          <p:cNvPicPr/>
          <p:nvPr/>
        </p:nvPicPr>
        <p:blipFill>
          <a:blip r:embed="rId3"/>
          <a:stretch>
            <a:fillRect/>
          </a:stretch>
        </p:blipFill>
        <p:spPr>
          <a:xfrm>
            <a:off x="1715752" y="3537284"/>
            <a:ext cx="4107532" cy="2376237"/>
          </a:xfrm>
          <a:prstGeom prst="rect">
            <a:avLst/>
          </a:prstGeom>
        </p:spPr>
      </p:pic>
      <p:sp>
        <p:nvSpPr>
          <p:cNvPr id="6" name="Date Placeholder 5"/>
          <p:cNvSpPr>
            <a:spLocks noGrp="1"/>
          </p:cNvSpPr>
          <p:nvPr>
            <p:ph type="dt" sz="half" idx="10"/>
          </p:nvPr>
        </p:nvSpPr>
        <p:spPr/>
        <p:txBody>
          <a:bodyPr/>
          <a:lstStyle/>
          <a:p>
            <a:fld id="{490CE4A9-B094-4B89-9621-CD6153533E48}" type="datetime1">
              <a:rPr lang="en-US" smtClean="0"/>
              <a:t>11/25/2015</a:t>
            </a:fld>
            <a:endParaRPr lang="en-US"/>
          </a:p>
        </p:txBody>
      </p:sp>
      <p:sp>
        <p:nvSpPr>
          <p:cNvPr id="7" name="Footer Placeholder 6"/>
          <p:cNvSpPr>
            <a:spLocks noGrp="1"/>
          </p:cNvSpPr>
          <p:nvPr>
            <p:ph type="ftr" sz="quarter" idx="11"/>
          </p:nvPr>
        </p:nvSpPr>
        <p:spPr/>
        <p:txBody>
          <a:bodyPr/>
          <a:lstStyle/>
          <a:p>
            <a:r>
              <a:rPr lang="en-US" smtClean="0"/>
              <a:t>Nhóm 4</a:t>
            </a:r>
            <a:endParaRPr lang="en-US"/>
          </a:p>
        </p:txBody>
      </p:sp>
      <p:sp>
        <p:nvSpPr>
          <p:cNvPr id="8" name="Slide Number Placeholder 7"/>
          <p:cNvSpPr>
            <a:spLocks noGrp="1"/>
          </p:cNvSpPr>
          <p:nvPr>
            <p:ph type="sldNum" sz="quarter" idx="12"/>
          </p:nvPr>
        </p:nvSpPr>
        <p:spPr/>
        <p:txBody>
          <a:bodyPr/>
          <a:lstStyle/>
          <a:p>
            <a:fld id="{1F51628B-B711-4D44-8D35-0F575EAEB34E}" type="slidenum">
              <a:rPr lang="en-US" smtClean="0"/>
              <a:t>28</a:t>
            </a:fld>
            <a:endParaRPr lang="en-US"/>
          </a:p>
        </p:txBody>
      </p:sp>
    </p:spTree>
    <p:extLst>
      <p:ext uri="{BB962C8B-B14F-4D97-AF65-F5344CB8AC3E}">
        <p14:creationId xmlns:p14="http://schemas.microsoft.com/office/powerpoint/2010/main" val="2431803700"/>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fade">
                                      <p:cBhvr>
                                        <p:cTn id="28" dur="1000"/>
                                        <p:tgtEl>
                                          <p:spTgt spid="5"/>
                                        </p:tgtEl>
                                      </p:cBhvr>
                                    </p:animEffect>
                                    <p:anim calcmode="lin" valueType="num">
                                      <p:cBhvr>
                                        <p:cTn id="29" dur="1000" fill="hold"/>
                                        <p:tgtEl>
                                          <p:spTgt spid="5"/>
                                        </p:tgtEl>
                                        <p:attrNameLst>
                                          <p:attrName>ppt_x</p:attrName>
                                        </p:attrNameLst>
                                      </p:cBhvr>
                                      <p:tavLst>
                                        <p:tav tm="0">
                                          <p:val>
                                            <p:strVal val="#ppt_x"/>
                                          </p:val>
                                        </p:tav>
                                        <p:tav tm="100000">
                                          <p:val>
                                            <p:strVal val="#ppt_x"/>
                                          </p:val>
                                        </p:tav>
                                      </p:tavLst>
                                    </p:anim>
                                    <p:anim calcmode="lin" valueType="num">
                                      <p:cBhvr>
                                        <p:cTn id="30"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06475"/>
          </a:xfrm>
        </p:spPr>
        <p:txBody>
          <a:bodyPr/>
          <a:lstStyle/>
          <a:p>
            <a:r>
              <a:rPr lang="en-US" dirty="0" err="1"/>
              <a:t>Hướng</a:t>
            </a:r>
            <a:r>
              <a:rPr lang="en-US" dirty="0"/>
              <a:t> </a:t>
            </a:r>
            <a:r>
              <a:rPr lang="en-US" dirty="0" err="1"/>
              <a:t>dẫn</a:t>
            </a:r>
            <a:r>
              <a:rPr lang="en-US" dirty="0"/>
              <a:t> </a:t>
            </a:r>
            <a:r>
              <a:rPr lang="en-US" dirty="0" err="1"/>
              <a:t>dùng</a:t>
            </a:r>
            <a:r>
              <a:rPr lang="en-US" dirty="0"/>
              <a:t> Neo4j </a:t>
            </a:r>
            <a:r>
              <a:rPr lang="en-US" dirty="0" err="1"/>
              <a:t>với</a:t>
            </a:r>
            <a:r>
              <a:rPr lang="en-US" dirty="0"/>
              <a:t> </a:t>
            </a:r>
            <a:r>
              <a:rPr lang="en-US" dirty="0" err="1"/>
              <a:t>WebInterface</a:t>
            </a:r>
            <a:endParaRPr lang="en-US" dirty="0"/>
          </a:p>
        </p:txBody>
      </p:sp>
      <p:sp>
        <p:nvSpPr>
          <p:cNvPr id="3" name="Content Placeholder 2"/>
          <p:cNvSpPr>
            <a:spLocks noGrp="1"/>
          </p:cNvSpPr>
          <p:nvPr>
            <p:ph idx="1"/>
          </p:nvPr>
        </p:nvSpPr>
        <p:spPr>
          <a:xfrm>
            <a:off x="838200" y="1552074"/>
            <a:ext cx="10515600" cy="4624889"/>
          </a:xfrm>
        </p:spPr>
        <p:txBody>
          <a:bodyPr/>
          <a:lstStyle/>
          <a:p>
            <a:r>
              <a:rPr lang="en-US" dirty="0" err="1"/>
              <a:t>Để</a:t>
            </a:r>
            <a:r>
              <a:rPr lang="en-US" dirty="0"/>
              <a:t> </a:t>
            </a:r>
            <a:r>
              <a:rPr lang="en-US" dirty="0" err="1"/>
              <a:t>trực</a:t>
            </a:r>
            <a:r>
              <a:rPr lang="en-US" dirty="0"/>
              <a:t> </a:t>
            </a:r>
            <a:r>
              <a:rPr lang="en-US" dirty="0" err="1"/>
              <a:t>quan</a:t>
            </a:r>
            <a:r>
              <a:rPr lang="en-US" dirty="0"/>
              <a:t> ta </a:t>
            </a:r>
            <a:r>
              <a:rPr lang="en-US" dirty="0" err="1"/>
              <a:t>sẽ</a:t>
            </a:r>
            <a:r>
              <a:rPr lang="en-US" dirty="0"/>
              <a:t> </a:t>
            </a:r>
            <a:r>
              <a:rPr lang="en-US" dirty="0" err="1"/>
              <a:t>điều</a:t>
            </a:r>
            <a:r>
              <a:rPr lang="en-US" dirty="0"/>
              <a:t> </a:t>
            </a:r>
            <a:r>
              <a:rPr lang="en-US" dirty="0" err="1"/>
              <a:t>chỉnh</a:t>
            </a:r>
            <a:r>
              <a:rPr lang="en-US" dirty="0"/>
              <a:t> </a:t>
            </a:r>
            <a:r>
              <a:rPr lang="en-US" dirty="0" err="1"/>
              <a:t>nhãn</a:t>
            </a:r>
            <a:r>
              <a:rPr lang="en-US" dirty="0"/>
              <a:t> </a:t>
            </a:r>
            <a:r>
              <a:rPr lang="en-US" dirty="0" err="1"/>
              <a:t>cho</a:t>
            </a:r>
            <a:r>
              <a:rPr lang="en-US" dirty="0"/>
              <a:t> </a:t>
            </a:r>
            <a:r>
              <a:rPr lang="en-US" dirty="0" err="1"/>
              <a:t>các</a:t>
            </a:r>
            <a:r>
              <a:rPr lang="en-US" dirty="0"/>
              <a:t> </a:t>
            </a:r>
            <a:r>
              <a:rPr lang="en-US" dirty="0" smtClean="0"/>
              <a:t>node, </a:t>
            </a:r>
            <a:r>
              <a:rPr lang="en-US" dirty="0" err="1" smtClean="0"/>
              <a:t>chọn</a:t>
            </a:r>
            <a:r>
              <a:rPr lang="en-US" dirty="0" smtClean="0"/>
              <a:t> </a:t>
            </a:r>
            <a:r>
              <a:rPr lang="en-US" dirty="0"/>
              <a:t>new </a:t>
            </a:r>
            <a:r>
              <a:rPr lang="en-US" dirty="0" smtClean="0"/>
              <a:t>profile</a:t>
            </a:r>
          </a:p>
          <a:p>
            <a:pPr>
              <a:spcBef>
                <a:spcPts val="22800"/>
              </a:spcBef>
            </a:pPr>
            <a:r>
              <a:rPr lang="en-US" dirty="0" err="1"/>
              <a:t>Điểu</a:t>
            </a:r>
            <a:r>
              <a:rPr lang="en-US" dirty="0"/>
              <a:t> </a:t>
            </a:r>
            <a:r>
              <a:rPr lang="en-US" dirty="0" err="1"/>
              <a:t>chỉnh</a:t>
            </a:r>
            <a:r>
              <a:rPr lang="en-US" dirty="0"/>
              <a:t> label </a:t>
            </a:r>
            <a:r>
              <a:rPr lang="en-US" dirty="0" err="1"/>
              <a:t>từ</a:t>
            </a:r>
            <a:r>
              <a:rPr lang="en-US" dirty="0"/>
              <a:t> {id} sang {id}:{prop.name}. </a:t>
            </a:r>
            <a:r>
              <a:rPr lang="en-US" dirty="0" err="1"/>
              <a:t>Nhấn</a:t>
            </a:r>
            <a:r>
              <a:rPr lang="en-US" dirty="0"/>
              <a:t> save</a:t>
            </a:r>
            <a:r>
              <a:rPr lang="en-US" dirty="0" smtClean="0"/>
              <a:t> </a:t>
            </a:r>
            <a:r>
              <a:rPr lang="en-US" dirty="0" err="1" smtClean="0"/>
              <a:t>để</a:t>
            </a:r>
            <a:r>
              <a:rPr lang="en-US" dirty="0" smtClean="0"/>
              <a:t> </a:t>
            </a:r>
            <a:r>
              <a:rPr lang="en-US" dirty="0" err="1" smtClean="0"/>
              <a:t>lưu</a:t>
            </a:r>
            <a:r>
              <a:rPr lang="en-US" dirty="0" smtClean="0"/>
              <a:t> </a:t>
            </a:r>
            <a:r>
              <a:rPr lang="en-US" dirty="0" err="1" smtClean="0"/>
              <a:t>lại</a:t>
            </a:r>
            <a:r>
              <a:rPr lang="en-US" dirty="0" smtClean="0"/>
              <a:t> </a:t>
            </a:r>
            <a:r>
              <a:rPr lang="en-US" dirty="0" err="1" smtClean="0"/>
              <a:t>thay</a:t>
            </a:r>
            <a:r>
              <a:rPr lang="en-US" dirty="0" smtClean="0"/>
              <a:t> </a:t>
            </a:r>
            <a:r>
              <a:rPr lang="en-US" dirty="0" err="1" smtClean="0"/>
              <a:t>đổi</a:t>
            </a:r>
            <a:r>
              <a:rPr lang="en-US" dirty="0" smtClean="0"/>
              <a:t>.</a:t>
            </a:r>
          </a:p>
        </p:txBody>
      </p:sp>
      <p:pic>
        <p:nvPicPr>
          <p:cNvPr id="4" name="Picture 3"/>
          <p:cNvPicPr/>
          <p:nvPr/>
        </p:nvPicPr>
        <p:blipFill>
          <a:blip r:embed="rId2"/>
          <a:stretch>
            <a:fillRect/>
          </a:stretch>
        </p:blipFill>
        <p:spPr>
          <a:xfrm>
            <a:off x="1852863" y="2123073"/>
            <a:ext cx="3114257" cy="2376738"/>
          </a:xfrm>
          <a:prstGeom prst="rect">
            <a:avLst/>
          </a:prstGeom>
        </p:spPr>
      </p:pic>
      <p:pic>
        <p:nvPicPr>
          <p:cNvPr id="5" name="Picture 4"/>
          <p:cNvPicPr/>
          <p:nvPr/>
        </p:nvPicPr>
        <p:blipFill>
          <a:blip r:embed="rId3"/>
          <a:stretch>
            <a:fillRect/>
          </a:stretch>
        </p:blipFill>
        <p:spPr>
          <a:xfrm>
            <a:off x="4967120" y="2123073"/>
            <a:ext cx="2564648" cy="2376738"/>
          </a:xfrm>
          <a:prstGeom prst="rect">
            <a:avLst/>
          </a:prstGeom>
        </p:spPr>
      </p:pic>
      <p:sp>
        <p:nvSpPr>
          <p:cNvPr id="6" name="Date Placeholder 5"/>
          <p:cNvSpPr>
            <a:spLocks noGrp="1"/>
          </p:cNvSpPr>
          <p:nvPr>
            <p:ph type="dt" sz="half" idx="10"/>
          </p:nvPr>
        </p:nvSpPr>
        <p:spPr/>
        <p:txBody>
          <a:bodyPr/>
          <a:lstStyle/>
          <a:p>
            <a:fld id="{3C13CE9E-151D-4C52-9499-933772874C36}" type="datetime1">
              <a:rPr lang="en-US" smtClean="0"/>
              <a:t>11/25/2015</a:t>
            </a:fld>
            <a:endParaRPr lang="en-US"/>
          </a:p>
        </p:txBody>
      </p:sp>
      <p:sp>
        <p:nvSpPr>
          <p:cNvPr id="7" name="Footer Placeholder 6"/>
          <p:cNvSpPr>
            <a:spLocks noGrp="1"/>
          </p:cNvSpPr>
          <p:nvPr>
            <p:ph type="ftr" sz="quarter" idx="11"/>
          </p:nvPr>
        </p:nvSpPr>
        <p:spPr/>
        <p:txBody>
          <a:bodyPr/>
          <a:lstStyle/>
          <a:p>
            <a:r>
              <a:rPr lang="en-US" smtClean="0"/>
              <a:t>Nhóm 4</a:t>
            </a:r>
            <a:endParaRPr lang="en-US"/>
          </a:p>
        </p:txBody>
      </p:sp>
      <p:sp>
        <p:nvSpPr>
          <p:cNvPr id="8" name="Slide Number Placeholder 7"/>
          <p:cNvSpPr>
            <a:spLocks noGrp="1"/>
          </p:cNvSpPr>
          <p:nvPr>
            <p:ph type="sldNum" sz="quarter" idx="12"/>
          </p:nvPr>
        </p:nvSpPr>
        <p:spPr/>
        <p:txBody>
          <a:bodyPr/>
          <a:lstStyle/>
          <a:p>
            <a:fld id="{1F51628B-B711-4D44-8D35-0F575EAEB34E}" type="slidenum">
              <a:rPr lang="en-US" smtClean="0"/>
              <a:t>29</a:t>
            </a:fld>
            <a:endParaRPr lang="en-US"/>
          </a:p>
        </p:txBody>
      </p:sp>
    </p:spTree>
    <p:extLst>
      <p:ext uri="{BB962C8B-B14F-4D97-AF65-F5344CB8AC3E}">
        <p14:creationId xmlns:p14="http://schemas.microsoft.com/office/powerpoint/2010/main" val="722111230"/>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1000"/>
                                        <p:tgtEl>
                                          <p:spTgt spid="5"/>
                                        </p:tgtEl>
                                      </p:cBhvr>
                                    </p:animEffect>
                                    <p:anim calcmode="lin" valueType="num">
                                      <p:cBhvr>
                                        <p:cTn id="22" dur="1000" fill="hold"/>
                                        <p:tgtEl>
                                          <p:spTgt spid="5"/>
                                        </p:tgtEl>
                                        <p:attrNameLst>
                                          <p:attrName>ppt_x</p:attrName>
                                        </p:attrNameLst>
                                      </p:cBhvr>
                                      <p:tavLst>
                                        <p:tav tm="0">
                                          <p:val>
                                            <p:strVal val="#ppt_x"/>
                                          </p:val>
                                        </p:tav>
                                        <p:tav tm="100000">
                                          <p:val>
                                            <p:strVal val="#ppt_x"/>
                                          </p:val>
                                        </p:tav>
                                      </p:tavLst>
                                    </p:anim>
                                    <p:anim calcmode="lin" valueType="num">
                                      <p:cBhvr>
                                        <p:cTn id="23"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1" end="1"/>
                                            </p:txEl>
                                          </p:spTgt>
                                        </p:tgtEl>
                                        <p:attrNameLst>
                                          <p:attrName>style.visibility</p:attrName>
                                        </p:attrNameLst>
                                      </p:cBhvr>
                                      <p:to>
                                        <p:strVal val="visible"/>
                                      </p:to>
                                    </p:set>
                                    <p:animEffect transition="in" filter="fade">
                                      <p:cBhvr>
                                        <p:cTn id="28" dur="1000"/>
                                        <p:tgtEl>
                                          <p:spTgt spid="3">
                                            <p:txEl>
                                              <p:pRg st="1" end="1"/>
                                            </p:txEl>
                                          </p:spTgt>
                                        </p:tgtEl>
                                      </p:cBhvr>
                                    </p:animEffect>
                                    <p:anim calcmode="lin" valueType="num">
                                      <p:cBhvr>
                                        <p:cTn id="29"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26897" y="231198"/>
            <a:ext cx="10084646" cy="757777"/>
          </a:xfrm>
        </p:spPr>
        <p:txBody>
          <a:bodyPr>
            <a:normAutofit fontScale="90000"/>
          </a:bodyPr>
          <a:lstStyle/>
          <a:p>
            <a:pPr algn="l"/>
            <a:r>
              <a:rPr lang="en-US" dirty="0" err="1" smtClean="0"/>
              <a:t>Đồ</a:t>
            </a:r>
            <a:r>
              <a:rPr lang="en-US" dirty="0" smtClean="0"/>
              <a:t> </a:t>
            </a:r>
            <a:r>
              <a:rPr lang="en-US" dirty="0" err="1" smtClean="0"/>
              <a:t>thị</a:t>
            </a:r>
            <a:r>
              <a:rPr lang="en-US" dirty="0" smtClean="0"/>
              <a:t> </a:t>
            </a:r>
            <a:r>
              <a:rPr lang="en-US" dirty="0" err="1" smtClean="0"/>
              <a:t>lưu</a:t>
            </a:r>
            <a:r>
              <a:rPr lang="en-US" dirty="0" smtClean="0"/>
              <a:t> </a:t>
            </a:r>
            <a:r>
              <a:rPr lang="en-US" dirty="0" err="1" smtClean="0"/>
              <a:t>trữ</a:t>
            </a:r>
            <a:r>
              <a:rPr lang="en-US" dirty="0" smtClean="0"/>
              <a:t> (</a:t>
            </a:r>
            <a:r>
              <a:rPr lang="en-US" dirty="0" smtClean="0"/>
              <a:t>GRAPH STORE)</a:t>
            </a:r>
            <a:endParaRPr lang="en-US" dirty="0"/>
          </a:p>
        </p:txBody>
      </p:sp>
      <p:sp>
        <p:nvSpPr>
          <p:cNvPr id="21" name="Cube 20"/>
          <p:cNvSpPr/>
          <p:nvPr/>
        </p:nvSpPr>
        <p:spPr>
          <a:xfrm flipH="1">
            <a:off x="600691" y="3242275"/>
            <a:ext cx="1021355" cy="870188"/>
          </a:xfrm>
          <a:prstGeom prst="cub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83">
              <a:solidFill>
                <a:prstClr val="white"/>
              </a:solidFill>
            </a:endParaRPr>
          </a:p>
        </p:txBody>
      </p:sp>
      <p:sp>
        <p:nvSpPr>
          <p:cNvPr id="23" name="Cube 22"/>
          <p:cNvSpPr/>
          <p:nvPr/>
        </p:nvSpPr>
        <p:spPr>
          <a:xfrm flipH="1">
            <a:off x="626897" y="1283137"/>
            <a:ext cx="1025242" cy="873499"/>
          </a:xfrm>
          <a:prstGeom prst="cub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83">
              <a:solidFill>
                <a:prstClr val="white"/>
              </a:solidFill>
            </a:endParaRPr>
          </a:p>
        </p:txBody>
      </p:sp>
      <p:sp>
        <p:nvSpPr>
          <p:cNvPr id="25" name="Parallelogram 24"/>
          <p:cNvSpPr/>
          <p:nvPr/>
        </p:nvSpPr>
        <p:spPr>
          <a:xfrm>
            <a:off x="864636" y="1514790"/>
            <a:ext cx="6334189" cy="641845"/>
          </a:xfrm>
          <a:prstGeom prst="parallelogram">
            <a:avLst>
              <a:gd name="adj" fmla="val 0"/>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500" b="1" dirty="0" smtClean="0">
                <a:solidFill>
                  <a:schemeClr val="tx1"/>
                </a:solidFill>
              </a:rPr>
              <a:t>1. </a:t>
            </a:r>
            <a:r>
              <a:rPr lang="en-US" sz="2500" b="1" dirty="0" err="1" smtClean="0">
                <a:solidFill>
                  <a:schemeClr val="tx1"/>
                </a:solidFill>
              </a:rPr>
              <a:t>Tổng</a:t>
            </a:r>
            <a:r>
              <a:rPr lang="en-US" sz="2500" b="1" dirty="0" smtClean="0">
                <a:solidFill>
                  <a:schemeClr val="tx1"/>
                </a:solidFill>
              </a:rPr>
              <a:t> </a:t>
            </a:r>
            <a:r>
              <a:rPr lang="en-US" sz="2500" b="1" dirty="0" err="1" smtClean="0">
                <a:solidFill>
                  <a:schemeClr val="tx1"/>
                </a:solidFill>
              </a:rPr>
              <a:t>quan</a:t>
            </a:r>
            <a:endParaRPr lang="en-US" sz="2500" b="1" dirty="0">
              <a:solidFill>
                <a:schemeClr val="tx1"/>
              </a:solidFill>
            </a:endParaRPr>
          </a:p>
        </p:txBody>
      </p:sp>
      <p:sp>
        <p:nvSpPr>
          <p:cNvPr id="31" name="Parallelogram 30"/>
          <p:cNvSpPr/>
          <p:nvPr/>
        </p:nvSpPr>
        <p:spPr>
          <a:xfrm>
            <a:off x="864636" y="3449133"/>
            <a:ext cx="6334189" cy="663330"/>
          </a:xfrm>
          <a:prstGeom prst="parallelogram">
            <a:avLst>
              <a:gd name="adj" fmla="val 0"/>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500" dirty="0" smtClean="0">
                <a:solidFill>
                  <a:schemeClr val="tx1"/>
                </a:solidFill>
              </a:rPr>
              <a:t>2. </a:t>
            </a:r>
            <a:r>
              <a:rPr lang="en-US" sz="2500" dirty="0" err="1" smtClean="0">
                <a:solidFill>
                  <a:schemeClr val="tx1"/>
                </a:solidFill>
              </a:rPr>
              <a:t>Liên</a:t>
            </a:r>
            <a:r>
              <a:rPr lang="en-US" sz="2500" dirty="0" smtClean="0">
                <a:solidFill>
                  <a:schemeClr val="tx1"/>
                </a:solidFill>
              </a:rPr>
              <a:t> </a:t>
            </a:r>
            <a:r>
              <a:rPr lang="en-US" sz="2500" dirty="0" err="1" smtClean="0">
                <a:solidFill>
                  <a:schemeClr val="tx1"/>
                </a:solidFill>
              </a:rPr>
              <a:t>kết</a:t>
            </a:r>
            <a:r>
              <a:rPr lang="en-US" sz="2500" dirty="0" smtClean="0">
                <a:solidFill>
                  <a:schemeClr val="tx1"/>
                </a:solidFill>
              </a:rPr>
              <a:t> </a:t>
            </a:r>
            <a:r>
              <a:rPr lang="en-US" sz="2500" dirty="0" err="1" smtClean="0">
                <a:solidFill>
                  <a:schemeClr val="tx1"/>
                </a:solidFill>
              </a:rPr>
              <a:t>dữ</a:t>
            </a:r>
            <a:r>
              <a:rPr lang="en-US" sz="2500" dirty="0" smtClean="0">
                <a:solidFill>
                  <a:schemeClr val="tx1"/>
                </a:solidFill>
              </a:rPr>
              <a:t> </a:t>
            </a:r>
            <a:r>
              <a:rPr lang="en-US" sz="2500" dirty="0" err="1" smtClean="0">
                <a:solidFill>
                  <a:schemeClr val="tx1"/>
                </a:solidFill>
              </a:rPr>
              <a:t>liệu</a:t>
            </a:r>
            <a:r>
              <a:rPr lang="en-US" sz="2500" dirty="0" smtClean="0">
                <a:solidFill>
                  <a:schemeClr val="tx1"/>
                </a:solidFill>
              </a:rPr>
              <a:t> </a:t>
            </a:r>
            <a:r>
              <a:rPr lang="en-US" sz="2500" dirty="0" err="1" smtClean="0">
                <a:solidFill>
                  <a:schemeClr val="tx1"/>
                </a:solidFill>
              </a:rPr>
              <a:t>ngoài</a:t>
            </a:r>
            <a:r>
              <a:rPr lang="en-US" sz="2500" dirty="0" smtClean="0">
                <a:solidFill>
                  <a:schemeClr val="tx1"/>
                </a:solidFill>
              </a:rPr>
              <a:t> </a:t>
            </a:r>
            <a:r>
              <a:rPr lang="en-US" sz="2500" dirty="0" err="1" smtClean="0">
                <a:solidFill>
                  <a:schemeClr val="tx1"/>
                </a:solidFill>
              </a:rPr>
              <a:t>với</a:t>
            </a:r>
            <a:r>
              <a:rPr lang="en-US" sz="2500" dirty="0" smtClean="0">
                <a:solidFill>
                  <a:schemeClr val="tx1"/>
                </a:solidFill>
              </a:rPr>
              <a:t> </a:t>
            </a:r>
            <a:r>
              <a:rPr lang="en-US" sz="2500" dirty="0" err="1" smtClean="0">
                <a:solidFill>
                  <a:schemeClr val="tx1"/>
                </a:solidFill>
              </a:rPr>
              <a:t>chuẩn</a:t>
            </a:r>
            <a:r>
              <a:rPr lang="en-US" sz="2500" dirty="0" smtClean="0">
                <a:solidFill>
                  <a:schemeClr val="tx1"/>
                </a:solidFill>
              </a:rPr>
              <a:t> RDF</a:t>
            </a:r>
            <a:endParaRPr lang="en-US" sz="2500" dirty="0">
              <a:solidFill>
                <a:schemeClr val="tx1"/>
              </a:solidFill>
            </a:endParaRPr>
          </a:p>
        </p:txBody>
      </p:sp>
      <p:sp>
        <p:nvSpPr>
          <p:cNvPr id="36" name="Cube 35"/>
          <p:cNvSpPr/>
          <p:nvPr/>
        </p:nvSpPr>
        <p:spPr>
          <a:xfrm flipH="1">
            <a:off x="600691" y="4916384"/>
            <a:ext cx="1021355" cy="1014466"/>
          </a:xfrm>
          <a:prstGeom prst="cub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Parallelogram 19"/>
          <p:cNvSpPr/>
          <p:nvPr/>
        </p:nvSpPr>
        <p:spPr>
          <a:xfrm>
            <a:off x="864636" y="5198102"/>
            <a:ext cx="6334189" cy="732747"/>
          </a:xfrm>
          <a:prstGeom prst="parallelogram">
            <a:avLst>
              <a:gd name="adj" fmla="val 0"/>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500" dirty="0" smtClean="0">
                <a:solidFill>
                  <a:schemeClr val="tx1"/>
                </a:solidFill>
              </a:rPr>
              <a:t>3. </a:t>
            </a:r>
            <a:r>
              <a:rPr lang="en-US" sz="2500" dirty="0" err="1" smtClean="0">
                <a:solidFill>
                  <a:schemeClr val="tx1"/>
                </a:solidFill>
              </a:rPr>
              <a:t>Tình</a:t>
            </a:r>
            <a:r>
              <a:rPr lang="en-US" sz="2500" dirty="0" smtClean="0">
                <a:solidFill>
                  <a:schemeClr val="tx1"/>
                </a:solidFill>
              </a:rPr>
              <a:t> </a:t>
            </a:r>
            <a:r>
              <a:rPr lang="en-US" sz="2500" dirty="0" err="1" smtClean="0">
                <a:solidFill>
                  <a:schemeClr val="tx1"/>
                </a:solidFill>
              </a:rPr>
              <a:t>huống</a:t>
            </a:r>
            <a:r>
              <a:rPr lang="en-US" sz="2500" dirty="0" smtClean="0">
                <a:solidFill>
                  <a:schemeClr val="tx1"/>
                </a:solidFill>
              </a:rPr>
              <a:t> </a:t>
            </a:r>
            <a:r>
              <a:rPr lang="en-US" sz="2500" dirty="0" err="1" smtClean="0">
                <a:solidFill>
                  <a:schemeClr val="tx1"/>
                </a:solidFill>
              </a:rPr>
              <a:t>sử</a:t>
            </a:r>
            <a:r>
              <a:rPr lang="en-US" sz="2500" dirty="0" smtClean="0">
                <a:solidFill>
                  <a:schemeClr val="tx1"/>
                </a:solidFill>
              </a:rPr>
              <a:t> </a:t>
            </a:r>
            <a:r>
              <a:rPr lang="en-US" sz="2500" dirty="0" err="1" smtClean="0">
                <a:solidFill>
                  <a:schemeClr val="tx1"/>
                </a:solidFill>
              </a:rPr>
              <a:t>dụng</a:t>
            </a:r>
            <a:endParaRPr lang="en-US" sz="2500" dirty="0">
              <a:solidFill>
                <a:schemeClr val="tx1"/>
              </a:solidFill>
            </a:endParaRPr>
          </a:p>
        </p:txBody>
      </p:sp>
      <p:sp>
        <p:nvSpPr>
          <p:cNvPr id="3" name="Date Placeholder 2"/>
          <p:cNvSpPr>
            <a:spLocks noGrp="1"/>
          </p:cNvSpPr>
          <p:nvPr>
            <p:ph type="dt" sz="half" idx="10"/>
          </p:nvPr>
        </p:nvSpPr>
        <p:spPr/>
        <p:txBody>
          <a:bodyPr/>
          <a:lstStyle/>
          <a:p>
            <a:fld id="{3CEFE05F-DBB1-43F5-9FD3-15E4A5D6C542}" type="datetime1">
              <a:rPr lang="en-US" smtClean="0"/>
              <a:t>11/25/2015</a:t>
            </a:fld>
            <a:endParaRPr lang="en-US"/>
          </a:p>
        </p:txBody>
      </p:sp>
      <p:sp>
        <p:nvSpPr>
          <p:cNvPr id="4" name="Footer Placeholder 3"/>
          <p:cNvSpPr>
            <a:spLocks noGrp="1"/>
          </p:cNvSpPr>
          <p:nvPr>
            <p:ph type="ftr" sz="quarter" idx="11"/>
          </p:nvPr>
        </p:nvSpPr>
        <p:spPr/>
        <p:txBody>
          <a:bodyPr/>
          <a:lstStyle/>
          <a:p>
            <a:r>
              <a:rPr lang="en-US" smtClean="0"/>
              <a:t>Nhóm 4</a:t>
            </a:r>
            <a:endParaRPr lang="en-US"/>
          </a:p>
        </p:txBody>
      </p:sp>
      <p:sp>
        <p:nvSpPr>
          <p:cNvPr id="5" name="Slide Number Placeholder 4"/>
          <p:cNvSpPr>
            <a:spLocks noGrp="1"/>
          </p:cNvSpPr>
          <p:nvPr>
            <p:ph type="sldNum" sz="quarter" idx="12"/>
          </p:nvPr>
        </p:nvSpPr>
        <p:spPr/>
        <p:txBody>
          <a:bodyPr/>
          <a:lstStyle/>
          <a:p>
            <a:fld id="{1F51628B-B711-4D44-8D35-0F575EAEB34E}" type="slidenum">
              <a:rPr lang="en-US" smtClean="0"/>
              <a:t>3</a:t>
            </a:fld>
            <a:endParaRPr lang="en-US"/>
          </a:p>
        </p:txBody>
      </p:sp>
    </p:spTree>
    <p:extLst>
      <p:ext uri="{BB962C8B-B14F-4D97-AF65-F5344CB8AC3E}">
        <p14:creationId xmlns:p14="http://schemas.microsoft.com/office/powerpoint/2010/main" val="92861676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Hướng</a:t>
            </a:r>
            <a:r>
              <a:rPr lang="en-US" dirty="0"/>
              <a:t> </a:t>
            </a:r>
            <a:r>
              <a:rPr lang="en-US" dirty="0" err="1"/>
              <a:t>dẫn</a:t>
            </a:r>
            <a:r>
              <a:rPr lang="en-US" dirty="0"/>
              <a:t> </a:t>
            </a:r>
            <a:r>
              <a:rPr lang="en-US" dirty="0" err="1"/>
              <a:t>dùng</a:t>
            </a:r>
            <a:r>
              <a:rPr lang="en-US" dirty="0"/>
              <a:t> Neo4j </a:t>
            </a:r>
            <a:r>
              <a:rPr lang="en-US" dirty="0" err="1"/>
              <a:t>với</a:t>
            </a:r>
            <a:r>
              <a:rPr lang="en-US" dirty="0"/>
              <a:t> </a:t>
            </a:r>
            <a:r>
              <a:rPr lang="en-US" dirty="0" err="1"/>
              <a:t>WebInterface</a:t>
            </a:r>
            <a:endParaRPr lang="en-US" dirty="0"/>
          </a:p>
        </p:txBody>
      </p:sp>
      <p:sp>
        <p:nvSpPr>
          <p:cNvPr id="3" name="Content Placeholder 2"/>
          <p:cNvSpPr>
            <a:spLocks noGrp="1"/>
          </p:cNvSpPr>
          <p:nvPr>
            <p:ph idx="1"/>
          </p:nvPr>
        </p:nvSpPr>
        <p:spPr/>
        <p:txBody>
          <a:bodyPr/>
          <a:lstStyle/>
          <a:p>
            <a:r>
              <a:rPr lang="en-US" dirty="0" err="1" smtClean="0"/>
              <a:t>Kết</a:t>
            </a:r>
            <a:r>
              <a:rPr lang="en-US" dirty="0" smtClean="0"/>
              <a:t> </a:t>
            </a:r>
            <a:r>
              <a:rPr lang="en-US" dirty="0" err="1" smtClean="0"/>
              <a:t>quả</a:t>
            </a:r>
            <a:r>
              <a:rPr lang="en-US" dirty="0" smtClean="0"/>
              <a:t> </a:t>
            </a:r>
            <a:r>
              <a:rPr lang="en-US" dirty="0" err="1" smtClean="0"/>
              <a:t>sau</a:t>
            </a:r>
            <a:r>
              <a:rPr lang="en-US" dirty="0" smtClean="0"/>
              <a:t> </a:t>
            </a:r>
            <a:r>
              <a:rPr lang="en-US" dirty="0" err="1" smtClean="0"/>
              <a:t>khi</a:t>
            </a:r>
            <a:r>
              <a:rPr lang="en-US" dirty="0" smtClean="0"/>
              <a:t> </a:t>
            </a:r>
            <a:r>
              <a:rPr lang="en-US" dirty="0" err="1" smtClean="0"/>
              <a:t>chỉnh</a:t>
            </a:r>
            <a:r>
              <a:rPr lang="en-US" dirty="0" smtClean="0"/>
              <a:t> </a:t>
            </a:r>
            <a:r>
              <a:rPr lang="en-US" dirty="0" err="1" smtClean="0"/>
              <a:t>sửa</a:t>
            </a:r>
            <a:endParaRPr lang="en-US" dirty="0"/>
          </a:p>
        </p:txBody>
      </p:sp>
      <p:pic>
        <p:nvPicPr>
          <p:cNvPr id="4" name="Picture 3"/>
          <p:cNvPicPr/>
          <p:nvPr/>
        </p:nvPicPr>
        <p:blipFill>
          <a:blip r:embed="rId2"/>
          <a:stretch>
            <a:fillRect/>
          </a:stretch>
        </p:blipFill>
        <p:spPr>
          <a:xfrm>
            <a:off x="1708486" y="2358189"/>
            <a:ext cx="6749464" cy="3729790"/>
          </a:xfrm>
          <a:prstGeom prst="rect">
            <a:avLst/>
          </a:prstGeom>
        </p:spPr>
      </p:pic>
      <p:sp>
        <p:nvSpPr>
          <p:cNvPr id="5" name="Date Placeholder 4"/>
          <p:cNvSpPr>
            <a:spLocks noGrp="1"/>
          </p:cNvSpPr>
          <p:nvPr>
            <p:ph type="dt" sz="half" idx="10"/>
          </p:nvPr>
        </p:nvSpPr>
        <p:spPr/>
        <p:txBody>
          <a:bodyPr/>
          <a:lstStyle/>
          <a:p>
            <a:fld id="{930D8CFD-94B2-4BD1-9424-52676AA5B675}" type="datetime1">
              <a:rPr lang="en-US" smtClean="0"/>
              <a:t>11/25/2015</a:t>
            </a:fld>
            <a:endParaRPr lang="en-US"/>
          </a:p>
        </p:txBody>
      </p:sp>
      <p:sp>
        <p:nvSpPr>
          <p:cNvPr id="6" name="Footer Placeholder 5"/>
          <p:cNvSpPr>
            <a:spLocks noGrp="1"/>
          </p:cNvSpPr>
          <p:nvPr>
            <p:ph type="ftr" sz="quarter" idx="11"/>
          </p:nvPr>
        </p:nvSpPr>
        <p:spPr/>
        <p:txBody>
          <a:bodyPr/>
          <a:lstStyle/>
          <a:p>
            <a:r>
              <a:rPr lang="en-US" smtClean="0"/>
              <a:t>Nhóm 4</a:t>
            </a:r>
            <a:endParaRPr lang="en-US"/>
          </a:p>
        </p:txBody>
      </p:sp>
      <p:sp>
        <p:nvSpPr>
          <p:cNvPr id="7" name="Slide Number Placeholder 6"/>
          <p:cNvSpPr>
            <a:spLocks noGrp="1"/>
          </p:cNvSpPr>
          <p:nvPr>
            <p:ph type="sldNum" sz="quarter" idx="12"/>
          </p:nvPr>
        </p:nvSpPr>
        <p:spPr/>
        <p:txBody>
          <a:bodyPr/>
          <a:lstStyle/>
          <a:p>
            <a:fld id="{1F51628B-B711-4D44-8D35-0F575EAEB34E}" type="slidenum">
              <a:rPr lang="en-US" smtClean="0"/>
              <a:t>30</a:t>
            </a:fld>
            <a:endParaRPr lang="en-US"/>
          </a:p>
        </p:txBody>
      </p:sp>
    </p:spTree>
    <p:extLst>
      <p:ext uri="{BB962C8B-B14F-4D97-AF65-F5344CB8AC3E}">
        <p14:creationId xmlns:p14="http://schemas.microsoft.com/office/powerpoint/2010/main" val="2887334557"/>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21"/>
          <p:cNvSpPr>
            <a:spLocks/>
          </p:cNvSpPr>
          <p:nvPr/>
        </p:nvSpPr>
        <p:spPr bwMode="auto">
          <a:xfrm>
            <a:off x="628060" y="301458"/>
            <a:ext cx="6777292" cy="37253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nchor="ctr"/>
          <a:lstStyle/>
          <a:p>
            <a:pPr>
              <a:defRPr/>
            </a:pPr>
            <a:r>
              <a:rPr lang="es-ES" sz="2400" b="1" smtClean="0">
                <a:solidFill>
                  <a:srgbClr val="313131"/>
                </a:solidFill>
                <a:latin typeface="Lato Black" charset="0"/>
                <a:ea typeface="ＭＳ Ｐゴシック" charset="0"/>
                <a:cs typeface="Calibri" charset="0"/>
                <a:sym typeface="Lato Black" charset="0"/>
              </a:rPr>
              <a:t>Cypher là gì?</a:t>
            </a:r>
            <a:endParaRPr lang="es-ES" sz="2400">
              <a:solidFill>
                <a:prstClr val="black"/>
              </a:solidFill>
              <a:ea typeface="ＭＳ Ｐゴシック" charset="0"/>
              <a:cs typeface="Calibri" charset="0"/>
              <a:sym typeface="Calibri" charset="0"/>
            </a:endParaRPr>
          </a:p>
        </p:txBody>
      </p:sp>
      <p:sp>
        <p:nvSpPr>
          <p:cNvPr id="6" name="Rectangle 5"/>
          <p:cNvSpPr/>
          <p:nvPr/>
        </p:nvSpPr>
        <p:spPr>
          <a:xfrm>
            <a:off x="628060" y="907741"/>
            <a:ext cx="9864015" cy="1077218"/>
          </a:xfrm>
          <a:prstGeom prst="rect">
            <a:avLst/>
          </a:prstGeom>
        </p:spPr>
        <p:txBody>
          <a:bodyPr wrap="square">
            <a:spAutoFit/>
          </a:bodyPr>
          <a:lstStyle/>
          <a:p>
            <a:r>
              <a:rPr lang="en-US" sz="1600" smtClean="0">
                <a:latin typeface="Open Sans Light"/>
              </a:rPr>
              <a:t>Có rất nhiều ngôn ngữ cho phép truy vấn trong Neo4J như:  Java, Ruby, Gremlin, Cypher,… Một trong số các ngôn ngữ phổ biến nhất là Cypher. </a:t>
            </a:r>
            <a:r>
              <a:rPr lang="en-US" sz="1600">
                <a:latin typeface="Open Sans Light"/>
              </a:rPr>
              <a:t>Khi đã hiểu rõ về cypher, ta có thể dễ dàng học sang các ngôn ngữ truy vấn đồ thị </a:t>
            </a:r>
            <a:r>
              <a:rPr lang="en-US" sz="1600" smtClean="0">
                <a:latin typeface="Open Sans Light"/>
              </a:rPr>
              <a:t>khác. Cypher </a:t>
            </a:r>
            <a:r>
              <a:rPr lang="en-US" sz="1600">
                <a:latin typeface="Open Sans Light"/>
              </a:rPr>
              <a:t>là ngôn ngữ truy vấn cho Graph Database, có đặc điểm dễ đọc và dễ hiểu đối với các nhà phát triển, các chuyên gia cơ sở dữ </a:t>
            </a:r>
            <a:r>
              <a:rPr lang="en-US" sz="1600" smtClean="0">
                <a:latin typeface="Open Sans Light"/>
              </a:rPr>
              <a:t>liệu.</a:t>
            </a:r>
            <a:endParaRPr lang="en-US" sz="1600">
              <a:latin typeface="Open Sans Light"/>
            </a:endParaRPr>
          </a:p>
        </p:txBody>
      </p:sp>
      <p:cxnSp>
        <p:nvCxnSpPr>
          <p:cNvPr id="9" name="Straight Connector 8"/>
          <p:cNvCxnSpPr/>
          <p:nvPr/>
        </p:nvCxnSpPr>
        <p:spPr>
          <a:xfrm>
            <a:off x="2952199" y="6281687"/>
            <a:ext cx="4476781" cy="2117"/>
          </a:xfrm>
          <a:prstGeom prst="line">
            <a:avLst/>
          </a:prstGeom>
          <a:ln w="12700">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rot="5400000">
            <a:off x="4011892" y="4436174"/>
            <a:ext cx="3524275" cy="2009"/>
          </a:xfrm>
          <a:prstGeom prst="line">
            <a:avLst/>
          </a:prstGeom>
          <a:ln w="12700">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3567683" y="2590530"/>
            <a:ext cx="4476781" cy="2117"/>
          </a:xfrm>
          <a:prstGeom prst="line">
            <a:avLst/>
          </a:prstGeom>
          <a:ln w="12700">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3583263" y="6294565"/>
            <a:ext cx="4476781" cy="2117"/>
          </a:xfrm>
          <a:prstGeom prst="line">
            <a:avLst/>
          </a:prstGeom>
          <a:ln w="12700">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grpSp>
        <p:nvGrpSpPr>
          <p:cNvPr id="52" name="Group 51"/>
          <p:cNvGrpSpPr/>
          <p:nvPr/>
        </p:nvGrpSpPr>
        <p:grpSpPr>
          <a:xfrm>
            <a:off x="8155297" y="2103538"/>
            <a:ext cx="2054446" cy="1002393"/>
            <a:chOff x="6357950" y="1142990"/>
            <a:chExt cx="1540834" cy="751794"/>
          </a:xfrm>
        </p:grpSpPr>
        <p:sp>
          <p:nvSpPr>
            <p:cNvPr id="53" name="Oval 52"/>
            <p:cNvSpPr/>
            <p:nvPr/>
          </p:nvSpPr>
          <p:spPr>
            <a:xfrm>
              <a:off x="6357950" y="1313150"/>
              <a:ext cx="368876" cy="36887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nvGrpSpPr>
            <p:cNvPr id="54" name="Group 72"/>
            <p:cNvGrpSpPr/>
            <p:nvPr/>
          </p:nvGrpSpPr>
          <p:grpSpPr>
            <a:xfrm>
              <a:off x="7000892" y="1142990"/>
              <a:ext cx="897892" cy="751794"/>
              <a:chOff x="2951142" y="2589225"/>
              <a:chExt cx="468313" cy="392113"/>
            </a:xfrm>
            <a:solidFill>
              <a:schemeClr val="accent3"/>
            </a:solidFill>
          </p:grpSpPr>
          <p:sp>
            <p:nvSpPr>
              <p:cNvPr id="55" name="Freeform 13"/>
              <p:cNvSpPr>
                <a:spLocks noEditPoints="1"/>
              </p:cNvSpPr>
              <p:nvPr/>
            </p:nvSpPr>
            <p:spPr bwMode="auto">
              <a:xfrm>
                <a:off x="2951142" y="2646375"/>
                <a:ext cx="284163" cy="284163"/>
              </a:xfrm>
              <a:custGeom>
                <a:avLst/>
                <a:gdLst/>
                <a:ahLst/>
                <a:cxnLst>
                  <a:cxn ang="0">
                    <a:pos x="208" y="331"/>
                  </a:cxn>
                  <a:cxn ang="0">
                    <a:pos x="239" y="322"/>
                  </a:cxn>
                  <a:cxn ang="0">
                    <a:pos x="286" y="326"/>
                  </a:cxn>
                  <a:cxn ang="0">
                    <a:pos x="307" y="267"/>
                  </a:cxn>
                  <a:cxn ang="0">
                    <a:pos x="328" y="223"/>
                  </a:cxn>
                  <a:cxn ang="0">
                    <a:pos x="359" y="150"/>
                  </a:cxn>
                  <a:cxn ang="0">
                    <a:pos x="328" y="136"/>
                  </a:cxn>
                  <a:cxn ang="0">
                    <a:pos x="307" y="91"/>
                  </a:cxn>
                  <a:cxn ang="0">
                    <a:pos x="267" y="51"/>
                  </a:cxn>
                  <a:cxn ang="0">
                    <a:pos x="239" y="37"/>
                  </a:cxn>
                  <a:cxn ang="0">
                    <a:pos x="208" y="0"/>
                  </a:cxn>
                  <a:cxn ang="0">
                    <a:pos x="179" y="65"/>
                  </a:cxn>
                  <a:cxn ang="0">
                    <a:pos x="213" y="70"/>
                  </a:cxn>
                  <a:cxn ang="0">
                    <a:pos x="244" y="85"/>
                  </a:cxn>
                  <a:cxn ang="0">
                    <a:pos x="267" y="106"/>
                  </a:cxn>
                  <a:cxn ang="0">
                    <a:pos x="284" y="134"/>
                  </a:cxn>
                  <a:cxn ang="0">
                    <a:pos x="293" y="168"/>
                  </a:cxn>
                  <a:cxn ang="0">
                    <a:pos x="293" y="191"/>
                  </a:cxn>
                  <a:cxn ang="0">
                    <a:pos x="284" y="223"/>
                  </a:cxn>
                  <a:cxn ang="0">
                    <a:pos x="267" y="252"/>
                  </a:cxn>
                  <a:cxn ang="0">
                    <a:pos x="244" y="274"/>
                  </a:cxn>
                  <a:cxn ang="0">
                    <a:pos x="213" y="289"/>
                  </a:cxn>
                  <a:cxn ang="0">
                    <a:pos x="179" y="294"/>
                  </a:cxn>
                  <a:cxn ang="0">
                    <a:pos x="32" y="286"/>
                  </a:cxn>
                  <a:cxn ang="0">
                    <a:pos x="92" y="307"/>
                  </a:cxn>
                  <a:cxn ang="0">
                    <a:pos x="135" y="327"/>
                  </a:cxn>
                  <a:cxn ang="0">
                    <a:pos x="179" y="358"/>
                  </a:cxn>
                  <a:cxn ang="0">
                    <a:pos x="179" y="294"/>
                  </a:cxn>
                  <a:cxn ang="0">
                    <a:pos x="145" y="289"/>
                  </a:cxn>
                  <a:cxn ang="0">
                    <a:pos x="115" y="274"/>
                  </a:cxn>
                  <a:cxn ang="0">
                    <a:pos x="92" y="252"/>
                  </a:cxn>
                  <a:cxn ang="0">
                    <a:pos x="74" y="223"/>
                  </a:cxn>
                  <a:cxn ang="0">
                    <a:pos x="66" y="191"/>
                  </a:cxn>
                  <a:cxn ang="0">
                    <a:pos x="66" y="168"/>
                  </a:cxn>
                  <a:cxn ang="0">
                    <a:pos x="74" y="134"/>
                  </a:cxn>
                  <a:cxn ang="0">
                    <a:pos x="92" y="106"/>
                  </a:cxn>
                  <a:cxn ang="0">
                    <a:pos x="115" y="85"/>
                  </a:cxn>
                  <a:cxn ang="0">
                    <a:pos x="145" y="70"/>
                  </a:cxn>
                  <a:cxn ang="0">
                    <a:pos x="179" y="65"/>
                  </a:cxn>
                  <a:cxn ang="0">
                    <a:pos x="179" y="0"/>
                  </a:cxn>
                  <a:cxn ang="0">
                    <a:pos x="151" y="27"/>
                  </a:cxn>
                  <a:cxn ang="0">
                    <a:pos x="105" y="43"/>
                  </a:cxn>
                  <a:cxn ang="0">
                    <a:pos x="32" y="72"/>
                  </a:cxn>
                  <a:cxn ang="0">
                    <a:pos x="43" y="105"/>
                  </a:cxn>
                  <a:cxn ang="0">
                    <a:pos x="27" y="150"/>
                  </a:cxn>
                  <a:cxn ang="0">
                    <a:pos x="27" y="207"/>
                  </a:cxn>
                  <a:cxn ang="0">
                    <a:pos x="36" y="238"/>
                  </a:cxn>
                  <a:cxn ang="0">
                    <a:pos x="52" y="267"/>
                  </a:cxn>
                </a:cxnLst>
                <a:rect l="0" t="0" r="r" b="b"/>
                <a:pathLst>
                  <a:path w="359" h="358">
                    <a:moveTo>
                      <a:pt x="179" y="358"/>
                    </a:moveTo>
                    <a:lnTo>
                      <a:pt x="208" y="358"/>
                    </a:lnTo>
                    <a:lnTo>
                      <a:pt x="208" y="331"/>
                    </a:lnTo>
                    <a:lnTo>
                      <a:pt x="208" y="331"/>
                    </a:lnTo>
                    <a:lnTo>
                      <a:pt x="224" y="327"/>
                    </a:lnTo>
                    <a:lnTo>
                      <a:pt x="239" y="322"/>
                    </a:lnTo>
                    <a:lnTo>
                      <a:pt x="254" y="315"/>
                    </a:lnTo>
                    <a:lnTo>
                      <a:pt x="267" y="307"/>
                    </a:lnTo>
                    <a:lnTo>
                      <a:pt x="286" y="326"/>
                    </a:lnTo>
                    <a:lnTo>
                      <a:pt x="326" y="286"/>
                    </a:lnTo>
                    <a:lnTo>
                      <a:pt x="307" y="267"/>
                    </a:lnTo>
                    <a:lnTo>
                      <a:pt x="307" y="267"/>
                    </a:lnTo>
                    <a:lnTo>
                      <a:pt x="315" y="253"/>
                    </a:lnTo>
                    <a:lnTo>
                      <a:pt x="323" y="238"/>
                    </a:lnTo>
                    <a:lnTo>
                      <a:pt x="328" y="223"/>
                    </a:lnTo>
                    <a:lnTo>
                      <a:pt x="331" y="207"/>
                    </a:lnTo>
                    <a:lnTo>
                      <a:pt x="359" y="207"/>
                    </a:lnTo>
                    <a:lnTo>
                      <a:pt x="359" y="150"/>
                    </a:lnTo>
                    <a:lnTo>
                      <a:pt x="331" y="150"/>
                    </a:lnTo>
                    <a:lnTo>
                      <a:pt x="331" y="150"/>
                    </a:lnTo>
                    <a:lnTo>
                      <a:pt x="328" y="136"/>
                    </a:lnTo>
                    <a:lnTo>
                      <a:pt x="323" y="119"/>
                    </a:lnTo>
                    <a:lnTo>
                      <a:pt x="315" y="105"/>
                    </a:lnTo>
                    <a:lnTo>
                      <a:pt x="307" y="91"/>
                    </a:lnTo>
                    <a:lnTo>
                      <a:pt x="326" y="72"/>
                    </a:lnTo>
                    <a:lnTo>
                      <a:pt x="286" y="33"/>
                    </a:lnTo>
                    <a:lnTo>
                      <a:pt x="267" y="51"/>
                    </a:lnTo>
                    <a:lnTo>
                      <a:pt x="267" y="51"/>
                    </a:lnTo>
                    <a:lnTo>
                      <a:pt x="254" y="43"/>
                    </a:lnTo>
                    <a:lnTo>
                      <a:pt x="239" y="37"/>
                    </a:lnTo>
                    <a:lnTo>
                      <a:pt x="224" y="30"/>
                    </a:lnTo>
                    <a:lnTo>
                      <a:pt x="208" y="27"/>
                    </a:lnTo>
                    <a:lnTo>
                      <a:pt x="208" y="0"/>
                    </a:lnTo>
                    <a:lnTo>
                      <a:pt x="179" y="0"/>
                    </a:lnTo>
                    <a:lnTo>
                      <a:pt x="179" y="65"/>
                    </a:lnTo>
                    <a:lnTo>
                      <a:pt x="179" y="65"/>
                    </a:lnTo>
                    <a:lnTo>
                      <a:pt x="190" y="65"/>
                    </a:lnTo>
                    <a:lnTo>
                      <a:pt x="203" y="68"/>
                    </a:lnTo>
                    <a:lnTo>
                      <a:pt x="213" y="70"/>
                    </a:lnTo>
                    <a:lnTo>
                      <a:pt x="224" y="74"/>
                    </a:lnTo>
                    <a:lnTo>
                      <a:pt x="234" y="79"/>
                    </a:lnTo>
                    <a:lnTo>
                      <a:pt x="244" y="85"/>
                    </a:lnTo>
                    <a:lnTo>
                      <a:pt x="252" y="91"/>
                    </a:lnTo>
                    <a:lnTo>
                      <a:pt x="260" y="98"/>
                    </a:lnTo>
                    <a:lnTo>
                      <a:pt x="267" y="106"/>
                    </a:lnTo>
                    <a:lnTo>
                      <a:pt x="275" y="116"/>
                    </a:lnTo>
                    <a:lnTo>
                      <a:pt x="279" y="124"/>
                    </a:lnTo>
                    <a:lnTo>
                      <a:pt x="284" y="134"/>
                    </a:lnTo>
                    <a:lnTo>
                      <a:pt x="288" y="145"/>
                    </a:lnTo>
                    <a:lnTo>
                      <a:pt x="292" y="157"/>
                    </a:lnTo>
                    <a:lnTo>
                      <a:pt x="293" y="168"/>
                    </a:lnTo>
                    <a:lnTo>
                      <a:pt x="293" y="179"/>
                    </a:lnTo>
                    <a:lnTo>
                      <a:pt x="293" y="179"/>
                    </a:lnTo>
                    <a:lnTo>
                      <a:pt x="293" y="191"/>
                    </a:lnTo>
                    <a:lnTo>
                      <a:pt x="292" y="202"/>
                    </a:lnTo>
                    <a:lnTo>
                      <a:pt x="288" y="213"/>
                    </a:lnTo>
                    <a:lnTo>
                      <a:pt x="284" y="223"/>
                    </a:lnTo>
                    <a:lnTo>
                      <a:pt x="279" y="233"/>
                    </a:lnTo>
                    <a:lnTo>
                      <a:pt x="275" y="243"/>
                    </a:lnTo>
                    <a:lnTo>
                      <a:pt x="267" y="252"/>
                    </a:lnTo>
                    <a:lnTo>
                      <a:pt x="260" y="260"/>
                    </a:lnTo>
                    <a:lnTo>
                      <a:pt x="252" y="268"/>
                    </a:lnTo>
                    <a:lnTo>
                      <a:pt x="244" y="274"/>
                    </a:lnTo>
                    <a:lnTo>
                      <a:pt x="234" y="280"/>
                    </a:lnTo>
                    <a:lnTo>
                      <a:pt x="224" y="285"/>
                    </a:lnTo>
                    <a:lnTo>
                      <a:pt x="213" y="289"/>
                    </a:lnTo>
                    <a:lnTo>
                      <a:pt x="203" y="291"/>
                    </a:lnTo>
                    <a:lnTo>
                      <a:pt x="190" y="293"/>
                    </a:lnTo>
                    <a:lnTo>
                      <a:pt x="179" y="294"/>
                    </a:lnTo>
                    <a:lnTo>
                      <a:pt x="179" y="358"/>
                    </a:lnTo>
                    <a:close/>
                    <a:moveTo>
                      <a:pt x="52" y="267"/>
                    </a:moveTo>
                    <a:lnTo>
                      <a:pt x="32" y="286"/>
                    </a:lnTo>
                    <a:lnTo>
                      <a:pt x="73" y="326"/>
                    </a:lnTo>
                    <a:lnTo>
                      <a:pt x="92" y="307"/>
                    </a:lnTo>
                    <a:lnTo>
                      <a:pt x="92" y="307"/>
                    </a:lnTo>
                    <a:lnTo>
                      <a:pt x="105" y="315"/>
                    </a:lnTo>
                    <a:lnTo>
                      <a:pt x="120" y="322"/>
                    </a:lnTo>
                    <a:lnTo>
                      <a:pt x="135" y="327"/>
                    </a:lnTo>
                    <a:lnTo>
                      <a:pt x="151" y="331"/>
                    </a:lnTo>
                    <a:lnTo>
                      <a:pt x="151" y="358"/>
                    </a:lnTo>
                    <a:lnTo>
                      <a:pt x="179" y="358"/>
                    </a:lnTo>
                    <a:lnTo>
                      <a:pt x="179" y="294"/>
                    </a:lnTo>
                    <a:lnTo>
                      <a:pt x="179" y="294"/>
                    </a:lnTo>
                    <a:lnTo>
                      <a:pt x="179" y="294"/>
                    </a:lnTo>
                    <a:lnTo>
                      <a:pt x="168" y="293"/>
                    </a:lnTo>
                    <a:lnTo>
                      <a:pt x="156" y="291"/>
                    </a:lnTo>
                    <a:lnTo>
                      <a:pt x="145" y="289"/>
                    </a:lnTo>
                    <a:lnTo>
                      <a:pt x="135" y="285"/>
                    </a:lnTo>
                    <a:lnTo>
                      <a:pt x="125" y="280"/>
                    </a:lnTo>
                    <a:lnTo>
                      <a:pt x="115" y="274"/>
                    </a:lnTo>
                    <a:lnTo>
                      <a:pt x="106" y="268"/>
                    </a:lnTo>
                    <a:lnTo>
                      <a:pt x="99" y="260"/>
                    </a:lnTo>
                    <a:lnTo>
                      <a:pt x="92" y="252"/>
                    </a:lnTo>
                    <a:lnTo>
                      <a:pt x="84" y="243"/>
                    </a:lnTo>
                    <a:lnTo>
                      <a:pt x="79" y="233"/>
                    </a:lnTo>
                    <a:lnTo>
                      <a:pt x="74" y="223"/>
                    </a:lnTo>
                    <a:lnTo>
                      <a:pt x="71" y="213"/>
                    </a:lnTo>
                    <a:lnTo>
                      <a:pt x="67" y="202"/>
                    </a:lnTo>
                    <a:lnTo>
                      <a:pt x="66" y="191"/>
                    </a:lnTo>
                    <a:lnTo>
                      <a:pt x="64" y="179"/>
                    </a:lnTo>
                    <a:lnTo>
                      <a:pt x="64" y="179"/>
                    </a:lnTo>
                    <a:lnTo>
                      <a:pt x="66" y="168"/>
                    </a:lnTo>
                    <a:lnTo>
                      <a:pt x="67" y="157"/>
                    </a:lnTo>
                    <a:lnTo>
                      <a:pt x="71" y="145"/>
                    </a:lnTo>
                    <a:lnTo>
                      <a:pt x="74" y="134"/>
                    </a:lnTo>
                    <a:lnTo>
                      <a:pt x="79" y="124"/>
                    </a:lnTo>
                    <a:lnTo>
                      <a:pt x="84" y="116"/>
                    </a:lnTo>
                    <a:lnTo>
                      <a:pt x="92" y="106"/>
                    </a:lnTo>
                    <a:lnTo>
                      <a:pt x="99" y="98"/>
                    </a:lnTo>
                    <a:lnTo>
                      <a:pt x="106" y="91"/>
                    </a:lnTo>
                    <a:lnTo>
                      <a:pt x="115" y="85"/>
                    </a:lnTo>
                    <a:lnTo>
                      <a:pt x="125" y="79"/>
                    </a:lnTo>
                    <a:lnTo>
                      <a:pt x="135" y="74"/>
                    </a:lnTo>
                    <a:lnTo>
                      <a:pt x="145" y="70"/>
                    </a:lnTo>
                    <a:lnTo>
                      <a:pt x="156" y="68"/>
                    </a:lnTo>
                    <a:lnTo>
                      <a:pt x="168" y="65"/>
                    </a:lnTo>
                    <a:lnTo>
                      <a:pt x="179" y="65"/>
                    </a:lnTo>
                    <a:lnTo>
                      <a:pt x="179" y="65"/>
                    </a:lnTo>
                    <a:lnTo>
                      <a:pt x="179" y="65"/>
                    </a:lnTo>
                    <a:lnTo>
                      <a:pt x="179" y="0"/>
                    </a:lnTo>
                    <a:lnTo>
                      <a:pt x="151" y="0"/>
                    </a:lnTo>
                    <a:lnTo>
                      <a:pt x="151" y="27"/>
                    </a:lnTo>
                    <a:lnTo>
                      <a:pt x="151" y="27"/>
                    </a:lnTo>
                    <a:lnTo>
                      <a:pt x="135" y="30"/>
                    </a:lnTo>
                    <a:lnTo>
                      <a:pt x="120" y="37"/>
                    </a:lnTo>
                    <a:lnTo>
                      <a:pt x="105" y="43"/>
                    </a:lnTo>
                    <a:lnTo>
                      <a:pt x="92" y="51"/>
                    </a:lnTo>
                    <a:lnTo>
                      <a:pt x="73" y="33"/>
                    </a:lnTo>
                    <a:lnTo>
                      <a:pt x="32" y="72"/>
                    </a:lnTo>
                    <a:lnTo>
                      <a:pt x="52" y="91"/>
                    </a:lnTo>
                    <a:lnTo>
                      <a:pt x="52" y="91"/>
                    </a:lnTo>
                    <a:lnTo>
                      <a:pt x="43" y="105"/>
                    </a:lnTo>
                    <a:lnTo>
                      <a:pt x="36" y="119"/>
                    </a:lnTo>
                    <a:lnTo>
                      <a:pt x="31" y="136"/>
                    </a:lnTo>
                    <a:lnTo>
                      <a:pt x="27" y="150"/>
                    </a:lnTo>
                    <a:lnTo>
                      <a:pt x="0" y="150"/>
                    </a:lnTo>
                    <a:lnTo>
                      <a:pt x="0" y="207"/>
                    </a:lnTo>
                    <a:lnTo>
                      <a:pt x="27" y="207"/>
                    </a:lnTo>
                    <a:lnTo>
                      <a:pt x="27" y="207"/>
                    </a:lnTo>
                    <a:lnTo>
                      <a:pt x="31" y="223"/>
                    </a:lnTo>
                    <a:lnTo>
                      <a:pt x="36" y="238"/>
                    </a:lnTo>
                    <a:lnTo>
                      <a:pt x="43" y="253"/>
                    </a:lnTo>
                    <a:lnTo>
                      <a:pt x="52" y="267"/>
                    </a:lnTo>
                    <a:lnTo>
                      <a:pt x="52" y="267"/>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2400"/>
              </a:p>
            </p:txBody>
          </p:sp>
          <p:sp>
            <p:nvSpPr>
              <p:cNvPr id="56" name="Freeform 14"/>
              <p:cNvSpPr>
                <a:spLocks noEditPoints="1"/>
              </p:cNvSpPr>
              <p:nvPr/>
            </p:nvSpPr>
            <p:spPr bwMode="auto">
              <a:xfrm>
                <a:off x="3233717" y="2798775"/>
                <a:ext cx="182563" cy="182563"/>
              </a:xfrm>
              <a:custGeom>
                <a:avLst/>
                <a:gdLst/>
                <a:ahLst/>
                <a:cxnLst>
                  <a:cxn ang="0">
                    <a:pos x="131" y="20"/>
                  </a:cxn>
                  <a:cxn ang="0">
                    <a:pos x="152" y="6"/>
                  </a:cxn>
                  <a:cxn ang="0">
                    <a:pos x="183" y="21"/>
                  </a:cxn>
                  <a:cxn ang="0">
                    <a:pos x="179" y="42"/>
                  </a:cxn>
                  <a:cxn ang="0">
                    <a:pos x="198" y="64"/>
                  </a:cxn>
                  <a:cxn ang="0">
                    <a:pos x="219" y="64"/>
                  </a:cxn>
                  <a:cxn ang="0">
                    <a:pos x="230" y="97"/>
                  </a:cxn>
                  <a:cxn ang="0">
                    <a:pos x="213" y="109"/>
                  </a:cxn>
                  <a:cxn ang="0">
                    <a:pos x="210" y="137"/>
                  </a:cxn>
                  <a:cxn ang="0">
                    <a:pos x="225" y="152"/>
                  </a:cxn>
                  <a:cxn ang="0">
                    <a:pos x="210" y="183"/>
                  </a:cxn>
                  <a:cxn ang="0">
                    <a:pos x="189" y="179"/>
                  </a:cxn>
                  <a:cxn ang="0">
                    <a:pos x="167" y="198"/>
                  </a:cxn>
                  <a:cxn ang="0">
                    <a:pos x="167" y="220"/>
                  </a:cxn>
                  <a:cxn ang="0">
                    <a:pos x="135" y="230"/>
                  </a:cxn>
                  <a:cxn ang="0">
                    <a:pos x="123" y="213"/>
                  </a:cxn>
                  <a:cxn ang="0">
                    <a:pos x="115" y="163"/>
                  </a:cxn>
                  <a:cxn ang="0">
                    <a:pos x="136" y="158"/>
                  </a:cxn>
                  <a:cxn ang="0">
                    <a:pos x="153" y="144"/>
                  </a:cxn>
                  <a:cxn ang="0">
                    <a:pos x="161" y="131"/>
                  </a:cxn>
                  <a:cxn ang="0">
                    <a:pos x="161" y="103"/>
                  </a:cxn>
                  <a:cxn ang="0">
                    <a:pos x="147" y="80"/>
                  </a:cxn>
                  <a:cxn ang="0">
                    <a:pos x="130" y="71"/>
                  </a:cxn>
                  <a:cxn ang="0">
                    <a:pos x="115" y="19"/>
                  </a:cxn>
                  <a:cxn ang="0">
                    <a:pos x="11" y="167"/>
                  </a:cxn>
                  <a:cxn ang="0">
                    <a:pos x="1" y="135"/>
                  </a:cxn>
                  <a:cxn ang="0">
                    <a:pos x="19" y="123"/>
                  </a:cxn>
                  <a:cxn ang="0">
                    <a:pos x="20" y="94"/>
                  </a:cxn>
                  <a:cxn ang="0">
                    <a:pos x="5" y="79"/>
                  </a:cxn>
                  <a:cxn ang="0">
                    <a:pos x="21" y="48"/>
                  </a:cxn>
                  <a:cxn ang="0">
                    <a:pos x="42" y="52"/>
                  </a:cxn>
                  <a:cxn ang="0">
                    <a:pos x="63" y="34"/>
                  </a:cxn>
                  <a:cxn ang="0">
                    <a:pos x="63" y="12"/>
                  </a:cxn>
                  <a:cxn ang="0">
                    <a:pos x="97" y="1"/>
                  </a:cxn>
                  <a:cxn ang="0">
                    <a:pos x="109" y="19"/>
                  </a:cxn>
                  <a:cxn ang="0">
                    <a:pos x="115" y="68"/>
                  </a:cxn>
                  <a:cxn ang="0">
                    <a:pos x="94" y="73"/>
                  </a:cxn>
                  <a:cxn ang="0">
                    <a:pos x="78" y="88"/>
                  </a:cxn>
                  <a:cxn ang="0">
                    <a:pos x="71" y="100"/>
                  </a:cxn>
                  <a:cxn ang="0">
                    <a:pos x="71" y="129"/>
                  </a:cxn>
                  <a:cxn ang="0">
                    <a:pos x="84" y="151"/>
                  </a:cxn>
                  <a:cxn ang="0">
                    <a:pos x="100" y="161"/>
                  </a:cxn>
                  <a:cxn ang="0">
                    <a:pos x="115" y="213"/>
                  </a:cxn>
                  <a:cxn ang="0">
                    <a:pos x="84" y="208"/>
                  </a:cxn>
                  <a:cxn ang="0">
                    <a:pos x="68" y="221"/>
                  </a:cxn>
                  <a:cxn ang="0">
                    <a:pos x="40" y="203"/>
                  </a:cxn>
                  <a:cxn ang="0">
                    <a:pos x="45" y="183"/>
                  </a:cxn>
                  <a:cxn ang="0">
                    <a:pos x="29" y="160"/>
                  </a:cxn>
                </a:cxnLst>
                <a:rect l="0" t="0" r="r" b="b"/>
                <a:pathLst>
                  <a:path w="231" h="231">
                    <a:moveTo>
                      <a:pt x="115" y="19"/>
                    </a:moveTo>
                    <a:lnTo>
                      <a:pt x="115" y="19"/>
                    </a:lnTo>
                    <a:lnTo>
                      <a:pt x="131" y="20"/>
                    </a:lnTo>
                    <a:lnTo>
                      <a:pt x="146" y="24"/>
                    </a:lnTo>
                    <a:lnTo>
                      <a:pt x="152" y="6"/>
                    </a:lnTo>
                    <a:lnTo>
                      <a:pt x="152" y="6"/>
                    </a:lnTo>
                    <a:lnTo>
                      <a:pt x="163" y="10"/>
                    </a:lnTo>
                    <a:lnTo>
                      <a:pt x="173" y="15"/>
                    </a:lnTo>
                    <a:lnTo>
                      <a:pt x="183" y="21"/>
                    </a:lnTo>
                    <a:lnTo>
                      <a:pt x="192" y="29"/>
                    </a:lnTo>
                    <a:lnTo>
                      <a:pt x="179" y="42"/>
                    </a:lnTo>
                    <a:lnTo>
                      <a:pt x="179" y="42"/>
                    </a:lnTo>
                    <a:lnTo>
                      <a:pt x="187" y="48"/>
                    </a:lnTo>
                    <a:lnTo>
                      <a:pt x="193" y="56"/>
                    </a:lnTo>
                    <a:lnTo>
                      <a:pt x="198" y="64"/>
                    </a:lnTo>
                    <a:lnTo>
                      <a:pt x="203" y="72"/>
                    </a:lnTo>
                    <a:lnTo>
                      <a:pt x="219" y="64"/>
                    </a:lnTo>
                    <a:lnTo>
                      <a:pt x="219" y="64"/>
                    </a:lnTo>
                    <a:lnTo>
                      <a:pt x="224" y="74"/>
                    </a:lnTo>
                    <a:lnTo>
                      <a:pt x="228" y="85"/>
                    </a:lnTo>
                    <a:lnTo>
                      <a:pt x="230" y="97"/>
                    </a:lnTo>
                    <a:lnTo>
                      <a:pt x="231" y="108"/>
                    </a:lnTo>
                    <a:lnTo>
                      <a:pt x="213" y="109"/>
                    </a:lnTo>
                    <a:lnTo>
                      <a:pt x="213" y="109"/>
                    </a:lnTo>
                    <a:lnTo>
                      <a:pt x="213" y="119"/>
                    </a:lnTo>
                    <a:lnTo>
                      <a:pt x="213" y="127"/>
                    </a:lnTo>
                    <a:lnTo>
                      <a:pt x="210" y="137"/>
                    </a:lnTo>
                    <a:lnTo>
                      <a:pt x="208" y="147"/>
                    </a:lnTo>
                    <a:lnTo>
                      <a:pt x="225" y="152"/>
                    </a:lnTo>
                    <a:lnTo>
                      <a:pt x="225" y="152"/>
                    </a:lnTo>
                    <a:lnTo>
                      <a:pt x="221" y="163"/>
                    </a:lnTo>
                    <a:lnTo>
                      <a:pt x="217" y="173"/>
                    </a:lnTo>
                    <a:lnTo>
                      <a:pt x="210" y="183"/>
                    </a:lnTo>
                    <a:lnTo>
                      <a:pt x="203" y="192"/>
                    </a:lnTo>
                    <a:lnTo>
                      <a:pt x="189" y="179"/>
                    </a:lnTo>
                    <a:lnTo>
                      <a:pt x="189" y="179"/>
                    </a:lnTo>
                    <a:lnTo>
                      <a:pt x="183" y="187"/>
                    </a:lnTo>
                    <a:lnTo>
                      <a:pt x="176" y="193"/>
                    </a:lnTo>
                    <a:lnTo>
                      <a:pt x="167" y="198"/>
                    </a:lnTo>
                    <a:lnTo>
                      <a:pt x="160" y="203"/>
                    </a:lnTo>
                    <a:lnTo>
                      <a:pt x="167" y="220"/>
                    </a:lnTo>
                    <a:lnTo>
                      <a:pt x="167" y="220"/>
                    </a:lnTo>
                    <a:lnTo>
                      <a:pt x="157" y="224"/>
                    </a:lnTo>
                    <a:lnTo>
                      <a:pt x="146" y="228"/>
                    </a:lnTo>
                    <a:lnTo>
                      <a:pt x="135" y="230"/>
                    </a:lnTo>
                    <a:lnTo>
                      <a:pt x="124" y="231"/>
                    </a:lnTo>
                    <a:lnTo>
                      <a:pt x="123" y="213"/>
                    </a:lnTo>
                    <a:lnTo>
                      <a:pt x="123" y="213"/>
                    </a:lnTo>
                    <a:lnTo>
                      <a:pt x="115" y="213"/>
                    </a:lnTo>
                    <a:lnTo>
                      <a:pt x="115" y="163"/>
                    </a:lnTo>
                    <a:lnTo>
                      <a:pt x="115" y="163"/>
                    </a:lnTo>
                    <a:lnTo>
                      <a:pt x="123" y="162"/>
                    </a:lnTo>
                    <a:lnTo>
                      <a:pt x="130" y="161"/>
                    </a:lnTo>
                    <a:lnTo>
                      <a:pt x="136" y="158"/>
                    </a:lnTo>
                    <a:lnTo>
                      <a:pt x="144" y="155"/>
                    </a:lnTo>
                    <a:lnTo>
                      <a:pt x="149" y="150"/>
                    </a:lnTo>
                    <a:lnTo>
                      <a:pt x="153" y="144"/>
                    </a:lnTo>
                    <a:lnTo>
                      <a:pt x="157" y="137"/>
                    </a:lnTo>
                    <a:lnTo>
                      <a:pt x="161" y="131"/>
                    </a:lnTo>
                    <a:lnTo>
                      <a:pt x="161" y="131"/>
                    </a:lnTo>
                    <a:lnTo>
                      <a:pt x="162" y="121"/>
                    </a:lnTo>
                    <a:lnTo>
                      <a:pt x="162" y="113"/>
                    </a:lnTo>
                    <a:lnTo>
                      <a:pt x="161" y="103"/>
                    </a:lnTo>
                    <a:lnTo>
                      <a:pt x="158" y="94"/>
                    </a:lnTo>
                    <a:lnTo>
                      <a:pt x="153" y="87"/>
                    </a:lnTo>
                    <a:lnTo>
                      <a:pt x="147" y="80"/>
                    </a:lnTo>
                    <a:lnTo>
                      <a:pt x="140" y="74"/>
                    </a:lnTo>
                    <a:lnTo>
                      <a:pt x="130" y="71"/>
                    </a:lnTo>
                    <a:lnTo>
                      <a:pt x="130" y="71"/>
                    </a:lnTo>
                    <a:lnTo>
                      <a:pt x="123" y="69"/>
                    </a:lnTo>
                    <a:lnTo>
                      <a:pt x="115" y="68"/>
                    </a:lnTo>
                    <a:lnTo>
                      <a:pt x="115" y="19"/>
                    </a:lnTo>
                    <a:close/>
                    <a:moveTo>
                      <a:pt x="29" y="160"/>
                    </a:moveTo>
                    <a:lnTo>
                      <a:pt x="11" y="167"/>
                    </a:lnTo>
                    <a:lnTo>
                      <a:pt x="11" y="167"/>
                    </a:lnTo>
                    <a:lnTo>
                      <a:pt x="8" y="157"/>
                    </a:lnTo>
                    <a:lnTo>
                      <a:pt x="4" y="146"/>
                    </a:lnTo>
                    <a:lnTo>
                      <a:pt x="1" y="135"/>
                    </a:lnTo>
                    <a:lnTo>
                      <a:pt x="0" y="124"/>
                    </a:lnTo>
                    <a:lnTo>
                      <a:pt x="19" y="123"/>
                    </a:lnTo>
                    <a:lnTo>
                      <a:pt x="19" y="123"/>
                    </a:lnTo>
                    <a:lnTo>
                      <a:pt x="17" y="114"/>
                    </a:lnTo>
                    <a:lnTo>
                      <a:pt x="19" y="104"/>
                    </a:lnTo>
                    <a:lnTo>
                      <a:pt x="20" y="94"/>
                    </a:lnTo>
                    <a:lnTo>
                      <a:pt x="24" y="85"/>
                    </a:lnTo>
                    <a:lnTo>
                      <a:pt x="5" y="79"/>
                    </a:lnTo>
                    <a:lnTo>
                      <a:pt x="5" y="79"/>
                    </a:lnTo>
                    <a:lnTo>
                      <a:pt x="10" y="68"/>
                    </a:lnTo>
                    <a:lnTo>
                      <a:pt x="15" y="58"/>
                    </a:lnTo>
                    <a:lnTo>
                      <a:pt x="21" y="48"/>
                    </a:lnTo>
                    <a:lnTo>
                      <a:pt x="29" y="40"/>
                    </a:lnTo>
                    <a:lnTo>
                      <a:pt x="42" y="52"/>
                    </a:lnTo>
                    <a:lnTo>
                      <a:pt x="42" y="52"/>
                    </a:lnTo>
                    <a:lnTo>
                      <a:pt x="48" y="45"/>
                    </a:lnTo>
                    <a:lnTo>
                      <a:pt x="56" y="38"/>
                    </a:lnTo>
                    <a:lnTo>
                      <a:pt x="63" y="34"/>
                    </a:lnTo>
                    <a:lnTo>
                      <a:pt x="72" y="29"/>
                    </a:lnTo>
                    <a:lnTo>
                      <a:pt x="63" y="12"/>
                    </a:lnTo>
                    <a:lnTo>
                      <a:pt x="63" y="12"/>
                    </a:lnTo>
                    <a:lnTo>
                      <a:pt x="74" y="8"/>
                    </a:lnTo>
                    <a:lnTo>
                      <a:pt x="85" y="4"/>
                    </a:lnTo>
                    <a:lnTo>
                      <a:pt x="97" y="1"/>
                    </a:lnTo>
                    <a:lnTo>
                      <a:pt x="108" y="0"/>
                    </a:lnTo>
                    <a:lnTo>
                      <a:pt x="109" y="19"/>
                    </a:lnTo>
                    <a:lnTo>
                      <a:pt x="109" y="19"/>
                    </a:lnTo>
                    <a:lnTo>
                      <a:pt x="115" y="19"/>
                    </a:lnTo>
                    <a:lnTo>
                      <a:pt x="115" y="68"/>
                    </a:lnTo>
                    <a:lnTo>
                      <a:pt x="115" y="68"/>
                    </a:lnTo>
                    <a:lnTo>
                      <a:pt x="108" y="69"/>
                    </a:lnTo>
                    <a:lnTo>
                      <a:pt x="102" y="71"/>
                    </a:lnTo>
                    <a:lnTo>
                      <a:pt x="94" y="73"/>
                    </a:lnTo>
                    <a:lnTo>
                      <a:pt x="88" y="77"/>
                    </a:lnTo>
                    <a:lnTo>
                      <a:pt x="83" y="82"/>
                    </a:lnTo>
                    <a:lnTo>
                      <a:pt x="78" y="88"/>
                    </a:lnTo>
                    <a:lnTo>
                      <a:pt x="74" y="94"/>
                    </a:lnTo>
                    <a:lnTo>
                      <a:pt x="71" y="100"/>
                    </a:lnTo>
                    <a:lnTo>
                      <a:pt x="71" y="100"/>
                    </a:lnTo>
                    <a:lnTo>
                      <a:pt x="68" y="110"/>
                    </a:lnTo>
                    <a:lnTo>
                      <a:pt x="68" y="120"/>
                    </a:lnTo>
                    <a:lnTo>
                      <a:pt x="71" y="129"/>
                    </a:lnTo>
                    <a:lnTo>
                      <a:pt x="73" y="137"/>
                    </a:lnTo>
                    <a:lnTo>
                      <a:pt x="78" y="145"/>
                    </a:lnTo>
                    <a:lnTo>
                      <a:pt x="84" y="151"/>
                    </a:lnTo>
                    <a:lnTo>
                      <a:pt x="92" y="157"/>
                    </a:lnTo>
                    <a:lnTo>
                      <a:pt x="100" y="161"/>
                    </a:lnTo>
                    <a:lnTo>
                      <a:pt x="100" y="161"/>
                    </a:lnTo>
                    <a:lnTo>
                      <a:pt x="108" y="162"/>
                    </a:lnTo>
                    <a:lnTo>
                      <a:pt x="115" y="163"/>
                    </a:lnTo>
                    <a:lnTo>
                      <a:pt x="115" y="213"/>
                    </a:lnTo>
                    <a:lnTo>
                      <a:pt x="115" y="213"/>
                    </a:lnTo>
                    <a:lnTo>
                      <a:pt x="100" y="212"/>
                    </a:lnTo>
                    <a:lnTo>
                      <a:pt x="84" y="208"/>
                    </a:lnTo>
                    <a:lnTo>
                      <a:pt x="79" y="226"/>
                    </a:lnTo>
                    <a:lnTo>
                      <a:pt x="79" y="226"/>
                    </a:lnTo>
                    <a:lnTo>
                      <a:pt x="68" y="221"/>
                    </a:lnTo>
                    <a:lnTo>
                      <a:pt x="58" y="216"/>
                    </a:lnTo>
                    <a:lnTo>
                      <a:pt x="48" y="210"/>
                    </a:lnTo>
                    <a:lnTo>
                      <a:pt x="40" y="203"/>
                    </a:lnTo>
                    <a:lnTo>
                      <a:pt x="52" y="189"/>
                    </a:lnTo>
                    <a:lnTo>
                      <a:pt x="52" y="189"/>
                    </a:lnTo>
                    <a:lnTo>
                      <a:pt x="45" y="183"/>
                    </a:lnTo>
                    <a:lnTo>
                      <a:pt x="38" y="176"/>
                    </a:lnTo>
                    <a:lnTo>
                      <a:pt x="34" y="168"/>
                    </a:lnTo>
                    <a:lnTo>
                      <a:pt x="29" y="160"/>
                    </a:lnTo>
                    <a:lnTo>
                      <a:pt x="29" y="160"/>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2400"/>
              </a:p>
            </p:txBody>
          </p:sp>
          <p:sp>
            <p:nvSpPr>
              <p:cNvPr id="57" name="Freeform 15"/>
              <p:cNvSpPr>
                <a:spLocks noEditPoints="1"/>
              </p:cNvSpPr>
              <p:nvPr/>
            </p:nvSpPr>
            <p:spPr bwMode="auto">
              <a:xfrm>
                <a:off x="3228955" y="2589225"/>
                <a:ext cx="190500" cy="190500"/>
              </a:xfrm>
              <a:custGeom>
                <a:avLst/>
                <a:gdLst/>
                <a:ahLst/>
                <a:cxnLst>
                  <a:cxn ang="0">
                    <a:pos x="131" y="0"/>
                  </a:cxn>
                  <a:cxn ang="0">
                    <a:pos x="170" y="10"/>
                  </a:cxn>
                  <a:cxn ang="0">
                    <a:pos x="163" y="47"/>
                  </a:cxn>
                  <a:cxn ang="0">
                    <a:pos x="186" y="65"/>
                  </a:cxn>
                  <a:cxn ang="0">
                    <a:pos x="222" y="53"/>
                  </a:cxn>
                  <a:cxn ang="0">
                    <a:pos x="234" y="76"/>
                  </a:cxn>
                  <a:cxn ang="0">
                    <a:pos x="204" y="107"/>
                  </a:cxn>
                  <a:cxn ang="0">
                    <a:pos x="205" y="127"/>
                  </a:cxn>
                  <a:cxn ang="0">
                    <a:pos x="236" y="157"/>
                  </a:cxn>
                  <a:cxn ang="0">
                    <a:pos x="225" y="180"/>
                  </a:cxn>
                  <a:cxn ang="0">
                    <a:pos x="182" y="178"/>
                  </a:cxn>
                  <a:cxn ang="0">
                    <a:pos x="168" y="190"/>
                  </a:cxn>
                  <a:cxn ang="0">
                    <a:pos x="151" y="199"/>
                  </a:cxn>
                  <a:cxn ang="0">
                    <a:pos x="154" y="236"/>
                  </a:cxn>
                  <a:cxn ang="0">
                    <a:pos x="121" y="240"/>
                  </a:cxn>
                  <a:cxn ang="0">
                    <a:pos x="134" y="189"/>
                  </a:cxn>
                  <a:cxn ang="0">
                    <a:pos x="158" y="179"/>
                  </a:cxn>
                  <a:cxn ang="0">
                    <a:pos x="184" y="148"/>
                  </a:cxn>
                  <a:cxn ang="0">
                    <a:pos x="191" y="109"/>
                  </a:cxn>
                  <a:cxn ang="0">
                    <a:pos x="182" y="85"/>
                  </a:cxn>
                  <a:cxn ang="0">
                    <a:pos x="160" y="62"/>
                  </a:cxn>
                  <a:cxn ang="0">
                    <a:pos x="131" y="50"/>
                  </a:cxn>
                  <a:cxn ang="0">
                    <a:pos x="121" y="34"/>
                  </a:cxn>
                  <a:cxn ang="0">
                    <a:pos x="121" y="240"/>
                  </a:cxn>
                  <a:cxn ang="0">
                    <a:pos x="114" y="204"/>
                  </a:cxn>
                  <a:cxn ang="0">
                    <a:pos x="95" y="200"/>
                  </a:cxn>
                  <a:cxn ang="0">
                    <a:pos x="60" y="224"/>
                  </a:cxn>
                  <a:cxn ang="0">
                    <a:pos x="39" y="208"/>
                  </a:cxn>
                  <a:cxn ang="0">
                    <a:pos x="51" y="167"/>
                  </a:cxn>
                  <a:cxn ang="0">
                    <a:pos x="42" y="149"/>
                  </a:cxn>
                  <a:cxn ang="0">
                    <a:pos x="37" y="131"/>
                  </a:cxn>
                  <a:cxn ang="0">
                    <a:pos x="0" y="122"/>
                  </a:cxn>
                  <a:cxn ang="0">
                    <a:pos x="6" y="83"/>
                  </a:cxn>
                  <a:cxn ang="0">
                    <a:pos x="43" y="85"/>
                  </a:cxn>
                  <a:cxn ang="0">
                    <a:pos x="60" y="62"/>
                  </a:cxn>
                  <a:cxn ang="0">
                    <a:pos x="42" y="27"/>
                  </a:cxn>
                  <a:cxn ang="0">
                    <a:pos x="78" y="7"/>
                  </a:cxn>
                  <a:cxn ang="0">
                    <a:pos x="105" y="37"/>
                  </a:cxn>
                  <a:cxn ang="0">
                    <a:pos x="121" y="49"/>
                  </a:cxn>
                  <a:cxn ang="0">
                    <a:pos x="95" y="54"/>
                  </a:cxn>
                  <a:cxn ang="0">
                    <a:pos x="63" y="79"/>
                  </a:cxn>
                  <a:cxn ang="0">
                    <a:pos x="51" y="117"/>
                  </a:cxn>
                  <a:cxn ang="0">
                    <a:pos x="55" y="144"/>
                  </a:cxn>
                  <a:cxn ang="0">
                    <a:pos x="73" y="172"/>
                  </a:cxn>
                  <a:cxn ang="0">
                    <a:pos x="100" y="186"/>
                  </a:cxn>
                  <a:cxn ang="0">
                    <a:pos x="121" y="240"/>
                  </a:cxn>
                </a:cxnLst>
                <a:rect l="0" t="0" r="r" b="b"/>
                <a:pathLst>
                  <a:path w="240" h="240">
                    <a:moveTo>
                      <a:pt x="128" y="36"/>
                    </a:moveTo>
                    <a:lnTo>
                      <a:pt x="131" y="0"/>
                    </a:lnTo>
                    <a:lnTo>
                      <a:pt x="131" y="0"/>
                    </a:lnTo>
                    <a:lnTo>
                      <a:pt x="145" y="1"/>
                    </a:lnTo>
                    <a:lnTo>
                      <a:pt x="157" y="5"/>
                    </a:lnTo>
                    <a:lnTo>
                      <a:pt x="170" y="10"/>
                    </a:lnTo>
                    <a:lnTo>
                      <a:pt x="182" y="16"/>
                    </a:lnTo>
                    <a:lnTo>
                      <a:pt x="163" y="47"/>
                    </a:lnTo>
                    <a:lnTo>
                      <a:pt x="163" y="47"/>
                    </a:lnTo>
                    <a:lnTo>
                      <a:pt x="172" y="52"/>
                    </a:lnTo>
                    <a:lnTo>
                      <a:pt x="178" y="58"/>
                    </a:lnTo>
                    <a:lnTo>
                      <a:pt x="186" y="65"/>
                    </a:lnTo>
                    <a:lnTo>
                      <a:pt x="191" y="73"/>
                    </a:lnTo>
                    <a:lnTo>
                      <a:pt x="222" y="53"/>
                    </a:lnTo>
                    <a:lnTo>
                      <a:pt x="222" y="53"/>
                    </a:lnTo>
                    <a:lnTo>
                      <a:pt x="228" y="64"/>
                    </a:lnTo>
                    <a:lnTo>
                      <a:pt x="234" y="76"/>
                    </a:lnTo>
                    <a:lnTo>
                      <a:pt x="234" y="76"/>
                    </a:lnTo>
                    <a:lnTo>
                      <a:pt x="238" y="90"/>
                    </a:lnTo>
                    <a:lnTo>
                      <a:pt x="240" y="102"/>
                    </a:lnTo>
                    <a:lnTo>
                      <a:pt x="204" y="107"/>
                    </a:lnTo>
                    <a:lnTo>
                      <a:pt x="204" y="107"/>
                    </a:lnTo>
                    <a:lnTo>
                      <a:pt x="205" y="117"/>
                    </a:lnTo>
                    <a:lnTo>
                      <a:pt x="205" y="127"/>
                    </a:lnTo>
                    <a:lnTo>
                      <a:pt x="204" y="136"/>
                    </a:lnTo>
                    <a:lnTo>
                      <a:pt x="202" y="146"/>
                    </a:lnTo>
                    <a:lnTo>
                      <a:pt x="236" y="157"/>
                    </a:lnTo>
                    <a:lnTo>
                      <a:pt x="236" y="157"/>
                    </a:lnTo>
                    <a:lnTo>
                      <a:pt x="231" y="169"/>
                    </a:lnTo>
                    <a:lnTo>
                      <a:pt x="225" y="180"/>
                    </a:lnTo>
                    <a:lnTo>
                      <a:pt x="218" y="193"/>
                    </a:lnTo>
                    <a:lnTo>
                      <a:pt x="208" y="203"/>
                    </a:lnTo>
                    <a:lnTo>
                      <a:pt x="182" y="178"/>
                    </a:lnTo>
                    <a:lnTo>
                      <a:pt x="182" y="178"/>
                    </a:lnTo>
                    <a:lnTo>
                      <a:pt x="176" y="184"/>
                    </a:lnTo>
                    <a:lnTo>
                      <a:pt x="168" y="190"/>
                    </a:lnTo>
                    <a:lnTo>
                      <a:pt x="160" y="195"/>
                    </a:lnTo>
                    <a:lnTo>
                      <a:pt x="151" y="199"/>
                    </a:lnTo>
                    <a:lnTo>
                      <a:pt x="151" y="199"/>
                    </a:lnTo>
                    <a:lnTo>
                      <a:pt x="163" y="232"/>
                    </a:lnTo>
                    <a:lnTo>
                      <a:pt x="163" y="232"/>
                    </a:lnTo>
                    <a:lnTo>
                      <a:pt x="154" y="236"/>
                    </a:lnTo>
                    <a:lnTo>
                      <a:pt x="142" y="238"/>
                    </a:lnTo>
                    <a:lnTo>
                      <a:pt x="131" y="240"/>
                    </a:lnTo>
                    <a:lnTo>
                      <a:pt x="121" y="240"/>
                    </a:lnTo>
                    <a:lnTo>
                      <a:pt x="121" y="190"/>
                    </a:lnTo>
                    <a:lnTo>
                      <a:pt x="121" y="190"/>
                    </a:lnTo>
                    <a:lnTo>
                      <a:pt x="134" y="189"/>
                    </a:lnTo>
                    <a:lnTo>
                      <a:pt x="146" y="185"/>
                    </a:lnTo>
                    <a:lnTo>
                      <a:pt x="146" y="185"/>
                    </a:lnTo>
                    <a:lnTo>
                      <a:pt x="158" y="179"/>
                    </a:lnTo>
                    <a:lnTo>
                      <a:pt x="170" y="170"/>
                    </a:lnTo>
                    <a:lnTo>
                      <a:pt x="178" y="161"/>
                    </a:lnTo>
                    <a:lnTo>
                      <a:pt x="184" y="148"/>
                    </a:lnTo>
                    <a:lnTo>
                      <a:pt x="189" y="136"/>
                    </a:lnTo>
                    <a:lnTo>
                      <a:pt x="191" y="122"/>
                    </a:lnTo>
                    <a:lnTo>
                      <a:pt x="191" y="109"/>
                    </a:lnTo>
                    <a:lnTo>
                      <a:pt x="187" y="95"/>
                    </a:lnTo>
                    <a:lnTo>
                      <a:pt x="187" y="95"/>
                    </a:lnTo>
                    <a:lnTo>
                      <a:pt x="182" y="85"/>
                    </a:lnTo>
                    <a:lnTo>
                      <a:pt x="176" y="75"/>
                    </a:lnTo>
                    <a:lnTo>
                      <a:pt x="168" y="68"/>
                    </a:lnTo>
                    <a:lnTo>
                      <a:pt x="160" y="62"/>
                    </a:lnTo>
                    <a:lnTo>
                      <a:pt x="151" y="57"/>
                    </a:lnTo>
                    <a:lnTo>
                      <a:pt x="141" y="53"/>
                    </a:lnTo>
                    <a:lnTo>
                      <a:pt x="131" y="50"/>
                    </a:lnTo>
                    <a:lnTo>
                      <a:pt x="121" y="49"/>
                    </a:lnTo>
                    <a:lnTo>
                      <a:pt x="121" y="34"/>
                    </a:lnTo>
                    <a:lnTo>
                      <a:pt x="121" y="34"/>
                    </a:lnTo>
                    <a:lnTo>
                      <a:pt x="128" y="36"/>
                    </a:lnTo>
                    <a:lnTo>
                      <a:pt x="128" y="36"/>
                    </a:lnTo>
                    <a:close/>
                    <a:moveTo>
                      <a:pt x="121" y="240"/>
                    </a:moveTo>
                    <a:lnTo>
                      <a:pt x="121" y="240"/>
                    </a:lnTo>
                    <a:lnTo>
                      <a:pt x="110" y="240"/>
                    </a:lnTo>
                    <a:lnTo>
                      <a:pt x="114" y="204"/>
                    </a:lnTo>
                    <a:lnTo>
                      <a:pt x="114" y="204"/>
                    </a:lnTo>
                    <a:lnTo>
                      <a:pt x="104" y="203"/>
                    </a:lnTo>
                    <a:lnTo>
                      <a:pt x="95" y="200"/>
                    </a:lnTo>
                    <a:lnTo>
                      <a:pt x="87" y="196"/>
                    </a:lnTo>
                    <a:lnTo>
                      <a:pt x="78" y="193"/>
                    </a:lnTo>
                    <a:lnTo>
                      <a:pt x="60" y="224"/>
                    </a:lnTo>
                    <a:lnTo>
                      <a:pt x="60" y="224"/>
                    </a:lnTo>
                    <a:lnTo>
                      <a:pt x="48" y="216"/>
                    </a:lnTo>
                    <a:lnTo>
                      <a:pt x="39" y="208"/>
                    </a:lnTo>
                    <a:lnTo>
                      <a:pt x="29" y="198"/>
                    </a:lnTo>
                    <a:lnTo>
                      <a:pt x="20" y="186"/>
                    </a:lnTo>
                    <a:lnTo>
                      <a:pt x="51" y="167"/>
                    </a:lnTo>
                    <a:lnTo>
                      <a:pt x="51" y="167"/>
                    </a:lnTo>
                    <a:lnTo>
                      <a:pt x="46" y="158"/>
                    </a:lnTo>
                    <a:lnTo>
                      <a:pt x="42" y="149"/>
                    </a:lnTo>
                    <a:lnTo>
                      <a:pt x="42" y="149"/>
                    </a:lnTo>
                    <a:lnTo>
                      <a:pt x="39" y="141"/>
                    </a:lnTo>
                    <a:lnTo>
                      <a:pt x="37" y="131"/>
                    </a:lnTo>
                    <a:lnTo>
                      <a:pt x="1" y="137"/>
                    </a:lnTo>
                    <a:lnTo>
                      <a:pt x="1" y="137"/>
                    </a:lnTo>
                    <a:lnTo>
                      <a:pt x="0" y="122"/>
                    </a:lnTo>
                    <a:lnTo>
                      <a:pt x="0" y="109"/>
                    </a:lnTo>
                    <a:lnTo>
                      <a:pt x="3" y="96"/>
                    </a:lnTo>
                    <a:lnTo>
                      <a:pt x="6" y="83"/>
                    </a:lnTo>
                    <a:lnTo>
                      <a:pt x="40" y="94"/>
                    </a:lnTo>
                    <a:lnTo>
                      <a:pt x="40" y="94"/>
                    </a:lnTo>
                    <a:lnTo>
                      <a:pt x="43" y="85"/>
                    </a:lnTo>
                    <a:lnTo>
                      <a:pt x="48" y="76"/>
                    </a:lnTo>
                    <a:lnTo>
                      <a:pt x="53" y="69"/>
                    </a:lnTo>
                    <a:lnTo>
                      <a:pt x="60" y="62"/>
                    </a:lnTo>
                    <a:lnTo>
                      <a:pt x="34" y="37"/>
                    </a:lnTo>
                    <a:lnTo>
                      <a:pt x="34" y="37"/>
                    </a:lnTo>
                    <a:lnTo>
                      <a:pt x="42" y="27"/>
                    </a:lnTo>
                    <a:lnTo>
                      <a:pt x="53" y="20"/>
                    </a:lnTo>
                    <a:lnTo>
                      <a:pt x="64" y="12"/>
                    </a:lnTo>
                    <a:lnTo>
                      <a:pt x="78" y="7"/>
                    </a:lnTo>
                    <a:lnTo>
                      <a:pt x="90" y="41"/>
                    </a:lnTo>
                    <a:lnTo>
                      <a:pt x="90" y="41"/>
                    </a:lnTo>
                    <a:lnTo>
                      <a:pt x="105" y="37"/>
                    </a:lnTo>
                    <a:lnTo>
                      <a:pt x="121" y="34"/>
                    </a:lnTo>
                    <a:lnTo>
                      <a:pt x="121" y="49"/>
                    </a:lnTo>
                    <a:lnTo>
                      <a:pt x="121" y="49"/>
                    </a:lnTo>
                    <a:lnTo>
                      <a:pt x="108" y="50"/>
                    </a:lnTo>
                    <a:lnTo>
                      <a:pt x="95" y="54"/>
                    </a:lnTo>
                    <a:lnTo>
                      <a:pt x="95" y="54"/>
                    </a:lnTo>
                    <a:lnTo>
                      <a:pt x="83" y="60"/>
                    </a:lnTo>
                    <a:lnTo>
                      <a:pt x="72" y="69"/>
                    </a:lnTo>
                    <a:lnTo>
                      <a:pt x="63" y="79"/>
                    </a:lnTo>
                    <a:lnTo>
                      <a:pt x="57" y="91"/>
                    </a:lnTo>
                    <a:lnTo>
                      <a:pt x="52" y="104"/>
                    </a:lnTo>
                    <a:lnTo>
                      <a:pt x="51" y="117"/>
                    </a:lnTo>
                    <a:lnTo>
                      <a:pt x="51" y="131"/>
                    </a:lnTo>
                    <a:lnTo>
                      <a:pt x="55" y="144"/>
                    </a:lnTo>
                    <a:lnTo>
                      <a:pt x="55" y="144"/>
                    </a:lnTo>
                    <a:lnTo>
                      <a:pt x="60" y="154"/>
                    </a:lnTo>
                    <a:lnTo>
                      <a:pt x="66" y="163"/>
                    </a:lnTo>
                    <a:lnTo>
                      <a:pt x="73" y="172"/>
                    </a:lnTo>
                    <a:lnTo>
                      <a:pt x="82" y="178"/>
                    </a:lnTo>
                    <a:lnTo>
                      <a:pt x="90" y="183"/>
                    </a:lnTo>
                    <a:lnTo>
                      <a:pt x="100" y="186"/>
                    </a:lnTo>
                    <a:lnTo>
                      <a:pt x="110" y="189"/>
                    </a:lnTo>
                    <a:lnTo>
                      <a:pt x="121" y="190"/>
                    </a:lnTo>
                    <a:lnTo>
                      <a:pt x="121" y="240"/>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2400"/>
              </a:p>
            </p:txBody>
          </p:sp>
        </p:grpSp>
      </p:grpSp>
      <p:grpSp>
        <p:nvGrpSpPr>
          <p:cNvPr id="58" name="Group 57"/>
          <p:cNvGrpSpPr/>
          <p:nvPr/>
        </p:nvGrpSpPr>
        <p:grpSpPr>
          <a:xfrm>
            <a:off x="8155293" y="5723062"/>
            <a:ext cx="2021741" cy="933403"/>
            <a:chOff x="6357950" y="3857634"/>
            <a:chExt cx="1516306" cy="700052"/>
          </a:xfrm>
        </p:grpSpPr>
        <p:sp>
          <p:nvSpPr>
            <p:cNvPr id="59" name="Oval 58"/>
            <p:cNvSpPr/>
            <p:nvPr/>
          </p:nvSpPr>
          <p:spPr>
            <a:xfrm>
              <a:off x="6357950" y="4086224"/>
              <a:ext cx="368876" cy="36887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nvGrpSpPr>
            <p:cNvPr id="60" name="Group 89"/>
            <p:cNvGrpSpPr/>
            <p:nvPr/>
          </p:nvGrpSpPr>
          <p:grpSpPr>
            <a:xfrm>
              <a:off x="7143768" y="3857634"/>
              <a:ext cx="730488" cy="700052"/>
              <a:chOff x="431784" y="3611563"/>
              <a:chExt cx="381000" cy="365126"/>
            </a:xfrm>
            <a:solidFill>
              <a:schemeClr val="accent4"/>
            </a:solidFill>
          </p:grpSpPr>
          <p:sp>
            <p:nvSpPr>
              <p:cNvPr id="61" name="Freeform 16"/>
              <p:cNvSpPr>
                <a:spLocks/>
              </p:cNvSpPr>
              <p:nvPr/>
            </p:nvSpPr>
            <p:spPr bwMode="auto">
              <a:xfrm>
                <a:off x="487346" y="3768726"/>
                <a:ext cx="146050" cy="207963"/>
              </a:xfrm>
              <a:custGeom>
                <a:avLst/>
                <a:gdLst/>
                <a:ahLst/>
                <a:cxnLst>
                  <a:cxn ang="0">
                    <a:pos x="125" y="101"/>
                  </a:cxn>
                  <a:cxn ang="0">
                    <a:pos x="125" y="231"/>
                  </a:cxn>
                  <a:cxn ang="0">
                    <a:pos x="125" y="231"/>
                  </a:cxn>
                  <a:cxn ang="0">
                    <a:pos x="124" y="237"/>
                  </a:cxn>
                  <a:cxn ang="0">
                    <a:pos x="122" y="243"/>
                  </a:cxn>
                  <a:cxn ang="0">
                    <a:pos x="119" y="248"/>
                  </a:cxn>
                  <a:cxn ang="0">
                    <a:pos x="115" y="253"/>
                  </a:cxn>
                  <a:cxn ang="0">
                    <a:pos x="110" y="257"/>
                  </a:cxn>
                  <a:cxn ang="0">
                    <a:pos x="105" y="260"/>
                  </a:cxn>
                  <a:cxn ang="0">
                    <a:pos x="99" y="262"/>
                  </a:cxn>
                  <a:cxn ang="0">
                    <a:pos x="93" y="263"/>
                  </a:cxn>
                  <a:cxn ang="0">
                    <a:pos x="93" y="263"/>
                  </a:cxn>
                  <a:cxn ang="0">
                    <a:pos x="93" y="263"/>
                  </a:cxn>
                  <a:cxn ang="0">
                    <a:pos x="87" y="262"/>
                  </a:cxn>
                  <a:cxn ang="0">
                    <a:pos x="80" y="260"/>
                  </a:cxn>
                  <a:cxn ang="0">
                    <a:pos x="74" y="257"/>
                  </a:cxn>
                  <a:cxn ang="0">
                    <a:pos x="69" y="253"/>
                  </a:cxn>
                  <a:cxn ang="0">
                    <a:pos x="66" y="248"/>
                  </a:cxn>
                  <a:cxn ang="0">
                    <a:pos x="63" y="243"/>
                  </a:cxn>
                  <a:cxn ang="0">
                    <a:pos x="61" y="237"/>
                  </a:cxn>
                  <a:cxn ang="0">
                    <a:pos x="61" y="231"/>
                  </a:cxn>
                  <a:cxn ang="0">
                    <a:pos x="61" y="101"/>
                  </a:cxn>
                  <a:cxn ang="0">
                    <a:pos x="16" y="101"/>
                  </a:cxn>
                  <a:cxn ang="0">
                    <a:pos x="16" y="101"/>
                  </a:cxn>
                  <a:cxn ang="0">
                    <a:pos x="10" y="100"/>
                  </a:cxn>
                  <a:cxn ang="0">
                    <a:pos x="5" y="99"/>
                  </a:cxn>
                  <a:cxn ang="0">
                    <a:pos x="1" y="95"/>
                  </a:cxn>
                  <a:cxn ang="0">
                    <a:pos x="0" y="91"/>
                  </a:cxn>
                  <a:cxn ang="0">
                    <a:pos x="0" y="87"/>
                  </a:cxn>
                  <a:cxn ang="0">
                    <a:pos x="0" y="82"/>
                  </a:cxn>
                  <a:cxn ang="0">
                    <a:pos x="3" y="77"/>
                  </a:cxn>
                  <a:cxn ang="0">
                    <a:pos x="7" y="73"/>
                  </a:cxn>
                  <a:cxn ang="0">
                    <a:pos x="69" y="11"/>
                  </a:cxn>
                  <a:cxn ang="0">
                    <a:pos x="69" y="11"/>
                  </a:cxn>
                  <a:cxn ang="0">
                    <a:pos x="75" y="6"/>
                  </a:cxn>
                  <a:cxn ang="0">
                    <a:pos x="80" y="2"/>
                  </a:cxn>
                  <a:cxn ang="0">
                    <a:pos x="87" y="0"/>
                  </a:cxn>
                  <a:cxn ang="0">
                    <a:pos x="93" y="0"/>
                  </a:cxn>
                  <a:cxn ang="0">
                    <a:pos x="98" y="0"/>
                  </a:cxn>
                  <a:cxn ang="0">
                    <a:pos x="104" y="2"/>
                  </a:cxn>
                  <a:cxn ang="0">
                    <a:pos x="110" y="6"/>
                  </a:cxn>
                  <a:cxn ang="0">
                    <a:pos x="115" y="11"/>
                  </a:cxn>
                  <a:cxn ang="0">
                    <a:pos x="178" y="73"/>
                  </a:cxn>
                  <a:cxn ang="0">
                    <a:pos x="178" y="73"/>
                  </a:cxn>
                  <a:cxn ang="0">
                    <a:pos x="182" y="77"/>
                  </a:cxn>
                  <a:cxn ang="0">
                    <a:pos x="184" y="82"/>
                  </a:cxn>
                  <a:cxn ang="0">
                    <a:pos x="184" y="86"/>
                  </a:cxn>
                  <a:cxn ang="0">
                    <a:pos x="184" y="91"/>
                  </a:cxn>
                  <a:cxn ang="0">
                    <a:pos x="182" y="95"/>
                  </a:cxn>
                  <a:cxn ang="0">
                    <a:pos x="178" y="97"/>
                  </a:cxn>
                  <a:cxn ang="0">
                    <a:pos x="173" y="100"/>
                  </a:cxn>
                  <a:cxn ang="0">
                    <a:pos x="166" y="101"/>
                  </a:cxn>
                  <a:cxn ang="0">
                    <a:pos x="125" y="101"/>
                  </a:cxn>
                </a:cxnLst>
                <a:rect l="0" t="0" r="r" b="b"/>
                <a:pathLst>
                  <a:path w="184" h="263">
                    <a:moveTo>
                      <a:pt x="125" y="101"/>
                    </a:moveTo>
                    <a:lnTo>
                      <a:pt x="125" y="231"/>
                    </a:lnTo>
                    <a:lnTo>
                      <a:pt x="125" y="231"/>
                    </a:lnTo>
                    <a:lnTo>
                      <a:pt x="124" y="237"/>
                    </a:lnTo>
                    <a:lnTo>
                      <a:pt x="122" y="243"/>
                    </a:lnTo>
                    <a:lnTo>
                      <a:pt x="119" y="248"/>
                    </a:lnTo>
                    <a:lnTo>
                      <a:pt x="115" y="253"/>
                    </a:lnTo>
                    <a:lnTo>
                      <a:pt x="110" y="257"/>
                    </a:lnTo>
                    <a:lnTo>
                      <a:pt x="105" y="260"/>
                    </a:lnTo>
                    <a:lnTo>
                      <a:pt x="99" y="262"/>
                    </a:lnTo>
                    <a:lnTo>
                      <a:pt x="93" y="263"/>
                    </a:lnTo>
                    <a:lnTo>
                      <a:pt x="93" y="263"/>
                    </a:lnTo>
                    <a:lnTo>
                      <a:pt x="93" y="263"/>
                    </a:lnTo>
                    <a:lnTo>
                      <a:pt x="87" y="262"/>
                    </a:lnTo>
                    <a:lnTo>
                      <a:pt x="80" y="260"/>
                    </a:lnTo>
                    <a:lnTo>
                      <a:pt x="74" y="257"/>
                    </a:lnTo>
                    <a:lnTo>
                      <a:pt x="69" y="253"/>
                    </a:lnTo>
                    <a:lnTo>
                      <a:pt x="66" y="248"/>
                    </a:lnTo>
                    <a:lnTo>
                      <a:pt x="63" y="243"/>
                    </a:lnTo>
                    <a:lnTo>
                      <a:pt x="61" y="237"/>
                    </a:lnTo>
                    <a:lnTo>
                      <a:pt x="61" y="231"/>
                    </a:lnTo>
                    <a:lnTo>
                      <a:pt x="61" y="101"/>
                    </a:lnTo>
                    <a:lnTo>
                      <a:pt x="16" y="101"/>
                    </a:lnTo>
                    <a:lnTo>
                      <a:pt x="16" y="101"/>
                    </a:lnTo>
                    <a:lnTo>
                      <a:pt x="10" y="100"/>
                    </a:lnTo>
                    <a:lnTo>
                      <a:pt x="5" y="99"/>
                    </a:lnTo>
                    <a:lnTo>
                      <a:pt x="1" y="95"/>
                    </a:lnTo>
                    <a:lnTo>
                      <a:pt x="0" y="91"/>
                    </a:lnTo>
                    <a:lnTo>
                      <a:pt x="0" y="87"/>
                    </a:lnTo>
                    <a:lnTo>
                      <a:pt x="0" y="82"/>
                    </a:lnTo>
                    <a:lnTo>
                      <a:pt x="3" y="77"/>
                    </a:lnTo>
                    <a:lnTo>
                      <a:pt x="7" y="73"/>
                    </a:lnTo>
                    <a:lnTo>
                      <a:pt x="69" y="11"/>
                    </a:lnTo>
                    <a:lnTo>
                      <a:pt x="69" y="11"/>
                    </a:lnTo>
                    <a:lnTo>
                      <a:pt x="75" y="6"/>
                    </a:lnTo>
                    <a:lnTo>
                      <a:pt x="80" y="2"/>
                    </a:lnTo>
                    <a:lnTo>
                      <a:pt x="87" y="0"/>
                    </a:lnTo>
                    <a:lnTo>
                      <a:pt x="93" y="0"/>
                    </a:lnTo>
                    <a:lnTo>
                      <a:pt x="98" y="0"/>
                    </a:lnTo>
                    <a:lnTo>
                      <a:pt x="104" y="2"/>
                    </a:lnTo>
                    <a:lnTo>
                      <a:pt x="110" y="6"/>
                    </a:lnTo>
                    <a:lnTo>
                      <a:pt x="115" y="11"/>
                    </a:lnTo>
                    <a:lnTo>
                      <a:pt x="178" y="73"/>
                    </a:lnTo>
                    <a:lnTo>
                      <a:pt x="178" y="73"/>
                    </a:lnTo>
                    <a:lnTo>
                      <a:pt x="182" y="77"/>
                    </a:lnTo>
                    <a:lnTo>
                      <a:pt x="184" y="82"/>
                    </a:lnTo>
                    <a:lnTo>
                      <a:pt x="184" y="86"/>
                    </a:lnTo>
                    <a:lnTo>
                      <a:pt x="184" y="91"/>
                    </a:lnTo>
                    <a:lnTo>
                      <a:pt x="182" y="95"/>
                    </a:lnTo>
                    <a:lnTo>
                      <a:pt x="178" y="97"/>
                    </a:lnTo>
                    <a:lnTo>
                      <a:pt x="173" y="100"/>
                    </a:lnTo>
                    <a:lnTo>
                      <a:pt x="166" y="101"/>
                    </a:lnTo>
                    <a:lnTo>
                      <a:pt x="125" y="101"/>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2400"/>
              </a:p>
            </p:txBody>
          </p:sp>
          <p:sp>
            <p:nvSpPr>
              <p:cNvPr id="62" name="Freeform 17"/>
              <p:cNvSpPr>
                <a:spLocks/>
              </p:cNvSpPr>
              <p:nvPr/>
            </p:nvSpPr>
            <p:spPr bwMode="auto">
              <a:xfrm>
                <a:off x="431784" y="3611563"/>
                <a:ext cx="381000" cy="266700"/>
              </a:xfrm>
              <a:custGeom>
                <a:avLst/>
                <a:gdLst/>
                <a:ahLst/>
                <a:cxnLst>
                  <a:cxn ang="0">
                    <a:pos x="392" y="125"/>
                  </a:cxn>
                  <a:cxn ang="0">
                    <a:pos x="420" y="136"/>
                  </a:cxn>
                  <a:cxn ang="0">
                    <a:pos x="445" y="153"/>
                  </a:cxn>
                  <a:cxn ang="0">
                    <a:pos x="463" y="175"/>
                  </a:cxn>
                  <a:cxn ang="0">
                    <a:pos x="476" y="200"/>
                  </a:cxn>
                  <a:cxn ang="0">
                    <a:pos x="480" y="227"/>
                  </a:cxn>
                  <a:cxn ang="0">
                    <a:pos x="480" y="237"/>
                  </a:cxn>
                  <a:cxn ang="0">
                    <a:pos x="472" y="264"/>
                  </a:cxn>
                  <a:cxn ang="0">
                    <a:pos x="457" y="289"/>
                  </a:cxn>
                  <a:cxn ang="0">
                    <a:pos x="435" y="310"/>
                  </a:cxn>
                  <a:cxn ang="0">
                    <a:pos x="408" y="325"/>
                  </a:cxn>
                  <a:cxn ang="0">
                    <a:pos x="376" y="334"/>
                  </a:cxn>
                  <a:cxn ang="0">
                    <a:pos x="376" y="220"/>
                  </a:cxn>
                  <a:cxn ang="0">
                    <a:pos x="362" y="195"/>
                  </a:cxn>
                  <a:cxn ang="0">
                    <a:pos x="347" y="185"/>
                  </a:cxn>
                  <a:cxn ang="0">
                    <a:pos x="329" y="182"/>
                  </a:cxn>
                  <a:cxn ang="0">
                    <a:pos x="301" y="190"/>
                  </a:cxn>
                  <a:cxn ang="0">
                    <a:pos x="288" y="203"/>
                  </a:cxn>
                  <a:cxn ang="0">
                    <a:pos x="280" y="230"/>
                  </a:cxn>
                  <a:cxn ang="0">
                    <a:pos x="210" y="315"/>
                  </a:cxn>
                  <a:cxn ang="0">
                    <a:pos x="246" y="313"/>
                  </a:cxn>
                  <a:cxn ang="0">
                    <a:pos x="259" y="306"/>
                  </a:cxn>
                  <a:cxn ang="0">
                    <a:pos x="268" y="295"/>
                  </a:cxn>
                  <a:cxn ang="0">
                    <a:pos x="268" y="277"/>
                  </a:cxn>
                  <a:cxn ang="0">
                    <a:pos x="258" y="259"/>
                  </a:cxn>
                  <a:cxn ang="0">
                    <a:pos x="188" y="190"/>
                  </a:cxn>
                  <a:cxn ang="0">
                    <a:pos x="162" y="182"/>
                  </a:cxn>
                  <a:cxn ang="0">
                    <a:pos x="143" y="185"/>
                  </a:cxn>
                  <a:cxn ang="0">
                    <a:pos x="65" y="259"/>
                  </a:cxn>
                  <a:cxn ang="0">
                    <a:pos x="54" y="278"/>
                  </a:cxn>
                  <a:cxn ang="0">
                    <a:pos x="54" y="295"/>
                  </a:cxn>
                  <a:cxn ang="0">
                    <a:pos x="59" y="304"/>
                  </a:cxn>
                  <a:cxn ang="0">
                    <a:pos x="67" y="310"/>
                  </a:cxn>
                  <a:cxn ang="0">
                    <a:pos x="114" y="315"/>
                  </a:cxn>
                  <a:cxn ang="0">
                    <a:pos x="101" y="334"/>
                  </a:cxn>
                  <a:cxn ang="0">
                    <a:pos x="69" y="324"/>
                  </a:cxn>
                  <a:cxn ang="0">
                    <a:pos x="41" y="306"/>
                  </a:cxn>
                  <a:cxn ang="0">
                    <a:pos x="20" y="284"/>
                  </a:cxn>
                  <a:cxn ang="0">
                    <a:pos x="5" y="257"/>
                  </a:cxn>
                  <a:cxn ang="0">
                    <a:pos x="0" y="227"/>
                  </a:cxn>
                  <a:cxn ang="0">
                    <a:pos x="1" y="219"/>
                  </a:cxn>
                  <a:cxn ang="0">
                    <a:pos x="7" y="191"/>
                  </a:cxn>
                  <a:cxn ang="0">
                    <a:pos x="22" y="167"/>
                  </a:cxn>
                  <a:cxn ang="0">
                    <a:pos x="43" y="147"/>
                  </a:cxn>
                  <a:cxn ang="0">
                    <a:pos x="69" y="132"/>
                  </a:cxn>
                  <a:cxn ang="0">
                    <a:pos x="99" y="122"/>
                  </a:cxn>
                  <a:cxn ang="0">
                    <a:pos x="99" y="118"/>
                  </a:cxn>
                  <a:cxn ang="0">
                    <a:pos x="105" y="84"/>
                  </a:cxn>
                  <a:cxn ang="0">
                    <a:pos x="123" y="53"/>
                  </a:cxn>
                  <a:cxn ang="0">
                    <a:pos x="151" y="27"/>
                  </a:cxn>
                  <a:cxn ang="0">
                    <a:pos x="185" y="10"/>
                  </a:cxn>
                  <a:cxn ang="0">
                    <a:pos x="226" y="1"/>
                  </a:cxn>
                  <a:cxn ang="0">
                    <a:pos x="255" y="1"/>
                  </a:cxn>
                  <a:cxn ang="0">
                    <a:pos x="295" y="10"/>
                  </a:cxn>
                  <a:cxn ang="0">
                    <a:pos x="330" y="27"/>
                  </a:cxn>
                  <a:cxn ang="0">
                    <a:pos x="357" y="53"/>
                  </a:cxn>
                  <a:cxn ang="0">
                    <a:pos x="374" y="84"/>
                  </a:cxn>
                  <a:cxn ang="0">
                    <a:pos x="381" y="118"/>
                  </a:cxn>
                  <a:cxn ang="0">
                    <a:pos x="381" y="122"/>
                  </a:cxn>
                </a:cxnLst>
                <a:rect l="0" t="0" r="r" b="b"/>
                <a:pathLst>
                  <a:path w="480" h="336">
                    <a:moveTo>
                      <a:pt x="381" y="122"/>
                    </a:moveTo>
                    <a:lnTo>
                      <a:pt x="381" y="122"/>
                    </a:lnTo>
                    <a:lnTo>
                      <a:pt x="392" y="125"/>
                    </a:lnTo>
                    <a:lnTo>
                      <a:pt x="402" y="127"/>
                    </a:lnTo>
                    <a:lnTo>
                      <a:pt x="412" y="132"/>
                    </a:lnTo>
                    <a:lnTo>
                      <a:pt x="420" y="136"/>
                    </a:lnTo>
                    <a:lnTo>
                      <a:pt x="429" y="141"/>
                    </a:lnTo>
                    <a:lnTo>
                      <a:pt x="438" y="147"/>
                    </a:lnTo>
                    <a:lnTo>
                      <a:pt x="445" y="153"/>
                    </a:lnTo>
                    <a:lnTo>
                      <a:pt x="451" y="161"/>
                    </a:lnTo>
                    <a:lnTo>
                      <a:pt x="457" y="167"/>
                    </a:lnTo>
                    <a:lnTo>
                      <a:pt x="463" y="175"/>
                    </a:lnTo>
                    <a:lnTo>
                      <a:pt x="468" y="183"/>
                    </a:lnTo>
                    <a:lnTo>
                      <a:pt x="472" y="191"/>
                    </a:lnTo>
                    <a:lnTo>
                      <a:pt x="476" y="200"/>
                    </a:lnTo>
                    <a:lnTo>
                      <a:pt x="478" y="209"/>
                    </a:lnTo>
                    <a:lnTo>
                      <a:pt x="480" y="219"/>
                    </a:lnTo>
                    <a:lnTo>
                      <a:pt x="480" y="227"/>
                    </a:lnTo>
                    <a:lnTo>
                      <a:pt x="480" y="227"/>
                    </a:lnTo>
                    <a:lnTo>
                      <a:pt x="480" y="227"/>
                    </a:lnTo>
                    <a:lnTo>
                      <a:pt x="480" y="237"/>
                    </a:lnTo>
                    <a:lnTo>
                      <a:pt x="478" y="247"/>
                    </a:lnTo>
                    <a:lnTo>
                      <a:pt x="476" y="256"/>
                    </a:lnTo>
                    <a:lnTo>
                      <a:pt x="472" y="264"/>
                    </a:lnTo>
                    <a:lnTo>
                      <a:pt x="467" y="273"/>
                    </a:lnTo>
                    <a:lnTo>
                      <a:pt x="462" y="282"/>
                    </a:lnTo>
                    <a:lnTo>
                      <a:pt x="457" y="289"/>
                    </a:lnTo>
                    <a:lnTo>
                      <a:pt x="450" y="297"/>
                    </a:lnTo>
                    <a:lnTo>
                      <a:pt x="442" y="304"/>
                    </a:lnTo>
                    <a:lnTo>
                      <a:pt x="435" y="310"/>
                    </a:lnTo>
                    <a:lnTo>
                      <a:pt x="426" y="315"/>
                    </a:lnTo>
                    <a:lnTo>
                      <a:pt x="418" y="320"/>
                    </a:lnTo>
                    <a:lnTo>
                      <a:pt x="408" y="325"/>
                    </a:lnTo>
                    <a:lnTo>
                      <a:pt x="398" y="329"/>
                    </a:lnTo>
                    <a:lnTo>
                      <a:pt x="387" y="331"/>
                    </a:lnTo>
                    <a:lnTo>
                      <a:pt x="376" y="334"/>
                    </a:lnTo>
                    <a:lnTo>
                      <a:pt x="376" y="230"/>
                    </a:lnTo>
                    <a:lnTo>
                      <a:pt x="376" y="230"/>
                    </a:lnTo>
                    <a:lnTo>
                      <a:pt x="376" y="220"/>
                    </a:lnTo>
                    <a:lnTo>
                      <a:pt x="372" y="211"/>
                    </a:lnTo>
                    <a:lnTo>
                      <a:pt x="368" y="203"/>
                    </a:lnTo>
                    <a:lnTo>
                      <a:pt x="362" y="195"/>
                    </a:lnTo>
                    <a:lnTo>
                      <a:pt x="362" y="195"/>
                    </a:lnTo>
                    <a:lnTo>
                      <a:pt x="355" y="190"/>
                    </a:lnTo>
                    <a:lnTo>
                      <a:pt x="347" y="185"/>
                    </a:lnTo>
                    <a:lnTo>
                      <a:pt x="337" y="183"/>
                    </a:lnTo>
                    <a:lnTo>
                      <a:pt x="329" y="182"/>
                    </a:lnTo>
                    <a:lnTo>
                      <a:pt x="329" y="182"/>
                    </a:lnTo>
                    <a:lnTo>
                      <a:pt x="319" y="183"/>
                    </a:lnTo>
                    <a:lnTo>
                      <a:pt x="309" y="185"/>
                    </a:lnTo>
                    <a:lnTo>
                      <a:pt x="301" y="190"/>
                    </a:lnTo>
                    <a:lnTo>
                      <a:pt x="294" y="195"/>
                    </a:lnTo>
                    <a:lnTo>
                      <a:pt x="294" y="195"/>
                    </a:lnTo>
                    <a:lnTo>
                      <a:pt x="288" y="203"/>
                    </a:lnTo>
                    <a:lnTo>
                      <a:pt x="284" y="211"/>
                    </a:lnTo>
                    <a:lnTo>
                      <a:pt x="280" y="220"/>
                    </a:lnTo>
                    <a:lnTo>
                      <a:pt x="280" y="230"/>
                    </a:lnTo>
                    <a:lnTo>
                      <a:pt x="280" y="336"/>
                    </a:lnTo>
                    <a:lnTo>
                      <a:pt x="210" y="336"/>
                    </a:lnTo>
                    <a:lnTo>
                      <a:pt x="210" y="315"/>
                    </a:lnTo>
                    <a:lnTo>
                      <a:pt x="235" y="315"/>
                    </a:lnTo>
                    <a:lnTo>
                      <a:pt x="235" y="315"/>
                    </a:lnTo>
                    <a:lnTo>
                      <a:pt x="246" y="313"/>
                    </a:lnTo>
                    <a:lnTo>
                      <a:pt x="255" y="310"/>
                    </a:lnTo>
                    <a:lnTo>
                      <a:pt x="255" y="310"/>
                    </a:lnTo>
                    <a:lnTo>
                      <a:pt x="259" y="306"/>
                    </a:lnTo>
                    <a:lnTo>
                      <a:pt x="263" y="303"/>
                    </a:lnTo>
                    <a:lnTo>
                      <a:pt x="266" y="299"/>
                    </a:lnTo>
                    <a:lnTo>
                      <a:pt x="268" y="295"/>
                    </a:lnTo>
                    <a:lnTo>
                      <a:pt x="268" y="295"/>
                    </a:lnTo>
                    <a:lnTo>
                      <a:pt x="269" y="285"/>
                    </a:lnTo>
                    <a:lnTo>
                      <a:pt x="268" y="277"/>
                    </a:lnTo>
                    <a:lnTo>
                      <a:pt x="268" y="277"/>
                    </a:lnTo>
                    <a:lnTo>
                      <a:pt x="264" y="268"/>
                    </a:lnTo>
                    <a:lnTo>
                      <a:pt x="258" y="259"/>
                    </a:lnTo>
                    <a:lnTo>
                      <a:pt x="195" y="198"/>
                    </a:lnTo>
                    <a:lnTo>
                      <a:pt x="195" y="198"/>
                    </a:lnTo>
                    <a:lnTo>
                      <a:pt x="188" y="190"/>
                    </a:lnTo>
                    <a:lnTo>
                      <a:pt x="179" y="185"/>
                    </a:lnTo>
                    <a:lnTo>
                      <a:pt x="170" y="183"/>
                    </a:lnTo>
                    <a:lnTo>
                      <a:pt x="162" y="182"/>
                    </a:lnTo>
                    <a:lnTo>
                      <a:pt x="162" y="182"/>
                    </a:lnTo>
                    <a:lnTo>
                      <a:pt x="152" y="183"/>
                    </a:lnTo>
                    <a:lnTo>
                      <a:pt x="143" y="185"/>
                    </a:lnTo>
                    <a:lnTo>
                      <a:pt x="136" y="190"/>
                    </a:lnTo>
                    <a:lnTo>
                      <a:pt x="127" y="198"/>
                    </a:lnTo>
                    <a:lnTo>
                      <a:pt x="65" y="259"/>
                    </a:lnTo>
                    <a:lnTo>
                      <a:pt x="65" y="259"/>
                    </a:lnTo>
                    <a:lnTo>
                      <a:pt x="58" y="268"/>
                    </a:lnTo>
                    <a:lnTo>
                      <a:pt x="54" y="278"/>
                    </a:lnTo>
                    <a:lnTo>
                      <a:pt x="54" y="278"/>
                    </a:lnTo>
                    <a:lnTo>
                      <a:pt x="53" y="287"/>
                    </a:lnTo>
                    <a:lnTo>
                      <a:pt x="54" y="295"/>
                    </a:lnTo>
                    <a:lnTo>
                      <a:pt x="54" y="295"/>
                    </a:lnTo>
                    <a:lnTo>
                      <a:pt x="57" y="300"/>
                    </a:lnTo>
                    <a:lnTo>
                      <a:pt x="59" y="304"/>
                    </a:lnTo>
                    <a:lnTo>
                      <a:pt x="63" y="306"/>
                    </a:lnTo>
                    <a:lnTo>
                      <a:pt x="67" y="310"/>
                    </a:lnTo>
                    <a:lnTo>
                      <a:pt x="67" y="310"/>
                    </a:lnTo>
                    <a:lnTo>
                      <a:pt x="75" y="314"/>
                    </a:lnTo>
                    <a:lnTo>
                      <a:pt x="85" y="315"/>
                    </a:lnTo>
                    <a:lnTo>
                      <a:pt x="114" y="315"/>
                    </a:lnTo>
                    <a:lnTo>
                      <a:pt x="114" y="335"/>
                    </a:lnTo>
                    <a:lnTo>
                      <a:pt x="114" y="335"/>
                    </a:lnTo>
                    <a:lnTo>
                      <a:pt x="101" y="334"/>
                    </a:lnTo>
                    <a:lnTo>
                      <a:pt x="90" y="331"/>
                    </a:lnTo>
                    <a:lnTo>
                      <a:pt x="79" y="327"/>
                    </a:lnTo>
                    <a:lnTo>
                      <a:pt x="69" y="324"/>
                    </a:lnTo>
                    <a:lnTo>
                      <a:pt x="59" y="319"/>
                    </a:lnTo>
                    <a:lnTo>
                      <a:pt x="49" y="313"/>
                    </a:lnTo>
                    <a:lnTo>
                      <a:pt x="41" y="306"/>
                    </a:lnTo>
                    <a:lnTo>
                      <a:pt x="33" y="300"/>
                    </a:lnTo>
                    <a:lnTo>
                      <a:pt x="26" y="292"/>
                    </a:lnTo>
                    <a:lnTo>
                      <a:pt x="20" y="284"/>
                    </a:lnTo>
                    <a:lnTo>
                      <a:pt x="13" y="275"/>
                    </a:lnTo>
                    <a:lnTo>
                      <a:pt x="8" y="267"/>
                    </a:lnTo>
                    <a:lnTo>
                      <a:pt x="5" y="257"/>
                    </a:lnTo>
                    <a:lnTo>
                      <a:pt x="2" y="248"/>
                    </a:lnTo>
                    <a:lnTo>
                      <a:pt x="1" y="237"/>
                    </a:lnTo>
                    <a:lnTo>
                      <a:pt x="0" y="227"/>
                    </a:lnTo>
                    <a:lnTo>
                      <a:pt x="0" y="227"/>
                    </a:lnTo>
                    <a:lnTo>
                      <a:pt x="0" y="227"/>
                    </a:lnTo>
                    <a:lnTo>
                      <a:pt x="1" y="219"/>
                    </a:lnTo>
                    <a:lnTo>
                      <a:pt x="2" y="209"/>
                    </a:lnTo>
                    <a:lnTo>
                      <a:pt x="5" y="200"/>
                    </a:lnTo>
                    <a:lnTo>
                      <a:pt x="7" y="191"/>
                    </a:lnTo>
                    <a:lnTo>
                      <a:pt x="12" y="183"/>
                    </a:lnTo>
                    <a:lnTo>
                      <a:pt x="16" y="175"/>
                    </a:lnTo>
                    <a:lnTo>
                      <a:pt x="22" y="167"/>
                    </a:lnTo>
                    <a:lnTo>
                      <a:pt x="28" y="161"/>
                    </a:lnTo>
                    <a:lnTo>
                      <a:pt x="36" y="153"/>
                    </a:lnTo>
                    <a:lnTo>
                      <a:pt x="43" y="147"/>
                    </a:lnTo>
                    <a:lnTo>
                      <a:pt x="50" y="141"/>
                    </a:lnTo>
                    <a:lnTo>
                      <a:pt x="59" y="136"/>
                    </a:lnTo>
                    <a:lnTo>
                      <a:pt x="69" y="132"/>
                    </a:lnTo>
                    <a:lnTo>
                      <a:pt x="79" y="127"/>
                    </a:lnTo>
                    <a:lnTo>
                      <a:pt x="89" y="125"/>
                    </a:lnTo>
                    <a:lnTo>
                      <a:pt x="99" y="122"/>
                    </a:lnTo>
                    <a:lnTo>
                      <a:pt x="99" y="122"/>
                    </a:lnTo>
                    <a:lnTo>
                      <a:pt x="99" y="118"/>
                    </a:lnTo>
                    <a:lnTo>
                      <a:pt x="99" y="118"/>
                    </a:lnTo>
                    <a:lnTo>
                      <a:pt x="100" y="107"/>
                    </a:lnTo>
                    <a:lnTo>
                      <a:pt x="101" y="95"/>
                    </a:lnTo>
                    <a:lnTo>
                      <a:pt x="105" y="84"/>
                    </a:lnTo>
                    <a:lnTo>
                      <a:pt x="110" y="73"/>
                    </a:lnTo>
                    <a:lnTo>
                      <a:pt x="116" y="63"/>
                    </a:lnTo>
                    <a:lnTo>
                      <a:pt x="123" y="53"/>
                    </a:lnTo>
                    <a:lnTo>
                      <a:pt x="131" y="43"/>
                    </a:lnTo>
                    <a:lnTo>
                      <a:pt x="141" y="36"/>
                    </a:lnTo>
                    <a:lnTo>
                      <a:pt x="151" y="27"/>
                    </a:lnTo>
                    <a:lnTo>
                      <a:pt x="161" y="21"/>
                    </a:lnTo>
                    <a:lnTo>
                      <a:pt x="173" y="15"/>
                    </a:lnTo>
                    <a:lnTo>
                      <a:pt x="185" y="10"/>
                    </a:lnTo>
                    <a:lnTo>
                      <a:pt x="198" y="6"/>
                    </a:lnTo>
                    <a:lnTo>
                      <a:pt x="211" y="2"/>
                    </a:lnTo>
                    <a:lnTo>
                      <a:pt x="226" y="1"/>
                    </a:lnTo>
                    <a:lnTo>
                      <a:pt x="240" y="0"/>
                    </a:lnTo>
                    <a:lnTo>
                      <a:pt x="240" y="0"/>
                    </a:lnTo>
                    <a:lnTo>
                      <a:pt x="255" y="1"/>
                    </a:lnTo>
                    <a:lnTo>
                      <a:pt x="268" y="2"/>
                    </a:lnTo>
                    <a:lnTo>
                      <a:pt x="282" y="6"/>
                    </a:lnTo>
                    <a:lnTo>
                      <a:pt x="295" y="10"/>
                    </a:lnTo>
                    <a:lnTo>
                      <a:pt x="308" y="15"/>
                    </a:lnTo>
                    <a:lnTo>
                      <a:pt x="319" y="21"/>
                    </a:lnTo>
                    <a:lnTo>
                      <a:pt x="330" y="27"/>
                    </a:lnTo>
                    <a:lnTo>
                      <a:pt x="340" y="36"/>
                    </a:lnTo>
                    <a:lnTo>
                      <a:pt x="348" y="43"/>
                    </a:lnTo>
                    <a:lnTo>
                      <a:pt x="357" y="53"/>
                    </a:lnTo>
                    <a:lnTo>
                      <a:pt x="365" y="63"/>
                    </a:lnTo>
                    <a:lnTo>
                      <a:pt x="369" y="73"/>
                    </a:lnTo>
                    <a:lnTo>
                      <a:pt x="374" y="84"/>
                    </a:lnTo>
                    <a:lnTo>
                      <a:pt x="378" y="95"/>
                    </a:lnTo>
                    <a:lnTo>
                      <a:pt x="381" y="107"/>
                    </a:lnTo>
                    <a:lnTo>
                      <a:pt x="381" y="118"/>
                    </a:lnTo>
                    <a:lnTo>
                      <a:pt x="381" y="118"/>
                    </a:lnTo>
                    <a:lnTo>
                      <a:pt x="381" y="122"/>
                    </a:lnTo>
                    <a:lnTo>
                      <a:pt x="381" y="122"/>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2400"/>
              </a:p>
            </p:txBody>
          </p:sp>
          <p:sp>
            <p:nvSpPr>
              <p:cNvPr id="63" name="Freeform 18"/>
              <p:cNvSpPr>
                <a:spLocks/>
              </p:cNvSpPr>
              <p:nvPr/>
            </p:nvSpPr>
            <p:spPr bwMode="auto">
              <a:xfrm>
                <a:off x="619109" y="3768726"/>
                <a:ext cx="147638" cy="207963"/>
              </a:xfrm>
              <a:custGeom>
                <a:avLst/>
                <a:gdLst/>
                <a:ahLst/>
                <a:cxnLst>
                  <a:cxn ang="0">
                    <a:pos x="126" y="162"/>
                  </a:cxn>
                  <a:cxn ang="0">
                    <a:pos x="126" y="32"/>
                  </a:cxn>
                  <a:cxn ang="0">
                    <a:pos x="126" y="32"/>
                  </a:cxn>
                  <a:cxn ang="0">
                    <a:pos x="125" y="26"/>
                  </a:cxn>
                  <a:cxn ang="0">
                    <a:pos x="123" y="19"/>
                  </a:cxn>
                  <a:cxn ang="0">
                    <a:pos x="120" y="13"/>
                  </a:cxn>
                  <a:cxn ang="0">
                    <a:pos x="116" y="8"/>
                  </a:cxn>
                  <a:cxn ang="0">
                    <a:pos x="111" y="5"/>
                  </a:cxn>
                  <a:cxn ang="0">
                    <a:pos x="106" y="2"/>
                  </a:cxn>
                  <a:cxn ang="0">
                    <a:pos x="100" y="0"/>
                  </a:cxn>
                  <a:cxn ang="0">
                    <a:pos x="94" y="0"/>
                  </a:cxn>
                  <a:cxn ang="0">
                    <a:pos x="94" y="0"/>
                  </a:cxn>
                  <a:cxn ang="0">
                    <a:pos x="94" y="0"/>
                  </a:cxn>
                  <a:cxn ang="0">
                    <a:pos x="86" y="0"/>
                  </a:cxn>
                  <a:cxn ang="0">
                    <a:pos x="80" y="2"/>
                  </a:cxn>
                  <a:cxn ang="0">
                    <a:pos x="75" y="5"/>
                  </a:cxn>
                  <a:cxn ang="0">
                    <a:pos x="70" y="8"/>
                  </a:cxn>
                  <a:cxn ang="0">
                    <a:pos x="66" y="13"/>
                  </a:cxn>
                  <a:cxn ang="0">
                    <a:pos x="64" y="19"/>
                  </a:cxn>
                  <a:cxn ang="0">
                    <a:pos x="62" y="26"/>
                  </a:cxn>
                  <a:cxn ang="0">
                    <a:pos x="62" y="32"/>
                  </a:cxn>
                  <a:cxn ang="0">
                    <a:pos x="62" y="162"/>
                  </a:cxn>
                  <a:cxn ang="0">
                    <a:pos x="17" y="162"/>
                  </a:cxn>
                  <a:cxn ang="0">
                    <a:pos x="17" y="162"/>
                  </a:cxn>
                  <a:cxn ang="0">
                    <a:pos x="11" y="162"/>
                  </a:cxn>
                  <a:cxn ang="0">
                    <a:pos x="6" y="164"/>
                  </a:cxn>
                  <a:cxn ang="0">
                    <a:pos x="2" y="167"/>
                  </a:cxn>
                  <a:cxn ang="0">
                    <a:pos x="1" y="170"/>
                  </a:cxn>
                  <a:cxn ang="0">
                    <a:pos x="0" y="175"/>
                  </a:cxn>
                  <a:cxn ang="0">
                    <a:pos x="1" y="179"/>
                  </a:cxn>
                  <a:cxn ang="0">
                    <a:pos x="3" y="184"/>
                  </a:cxn>
                  <a:cxn ang="0">
                    <a:pos x="7" y="189"/>
                  </a:cxn>
                  <a:cxn ang="0">
                    <a:pos x="70" y="251"/>
                  </a:cxn>
                  <a:cxn ang="0">
                    <a:pos x="70" y="251"/>
                  </a:cxn>
                  <a:cxn ang="0">
                    <a:pos x="76" y="256"/>
                  </a:cxn>
                  <a:cxn ang="0">
                    <a:pos x="81" y="259"/>
                  </a:cxn>
                  <a:cxn ang="0">
                    <a:pos x="88" y="262"/>
                  </a:cxn>
                  <a:cxn ang="0">
                    <a:pos x="92" y="263"/>
                  </a:cxn>
                  <a:cxn ang="0">
                    <a:pos x="99" y="262"/>
                  </a:cxn>
                  <a:cxn ang="0">
                    <a:pos x="105" y="259"/>
                  </a:cxn>
                  <a:cxn ang="0">
                    <a:pos x="110" y="256"/>
                  </a:cxn>
                  <a:cxn ang="0">
                    <a:pos x="116" y="251"/>
                  </a:cxn>
                  <a:cxn ang="0">
                    <a:pos x="179" y="189"/>
                  </a:cxn>
                  <a:cxn ang="0">
                    <a:pos x="179" y="189"/>
                  </a:cxn>
                  <a:cxn ang="0">
                    <a:pos x="183" y="185"/>
                  </a:cxn>
                  <a:cxn ang="0">
                    <a:pos x="184" y="180"/>
                  </a:cxn>
                  <a:cxn ang="0">
                    <a:pos x="185" y="175"/>
                  </a:cxn>
                  <a:cxn ang="0">
                    <a:pos x="185" y="171"/>
                  </a:cxn>
                  <a:cxn ang="0">
                    <a:pos x="183" y="168"/>
                  </a:cxn>
                  <a:cxn ang="0">
                    <a:pos x="179" y="164"/>
                  </a:cxn>
                  <a:cxn ang="0">
                    <a:pos x="173" y="162"/>
                  </a:cxn>
                  <a:cxn ang="0">
                    <a:pos x="165" y="162"/>
                  </a:cxn>
                  <a:cxn ang="0">
                    <a:pos x="126" y="162"/>
                  </a:cxn>
                </a:cxnLst>
                <a:rect l="0" t="0" r="r" b="b"/>
                <a:pathLst>
                  <a:path w="185" h="263">
                    <a:moveTo>
                      <a:pt x="126" y="162"/>
                    </a:moveTo>
                    <a:lnTo>
                      <a:pt x="126" y="32"/>
                    </a:lnTo>
                    <a:lnTo>
                      <a:pt x="126" y="32"/>
                    </a:lnTo>
                    <a:lnTo>
                      <a:pt x="125" y="26"/>
                    </a:lnTo>
                    <a:lnTo>
                      <a:pt x="123" y="19"/>
                    </a:lnTo>
                    <a:lnTo>
                      <a:pt x="120" y="13"/>
                    </a:lnTo>
                    <a:lnTo>
                      <a:pt x="116" y="8"/>
                    </a:lnTo>
                    <a:lnTo>
                      <a:pt x="111" y="5"/>
                    </a:lnTo>
                    <a:lnTo>
                      <a:pt x="106" y="2"/>
                    </a:lnTo>
                    <a:lnTo>
                      <a:pt x="100" y="0"/>
                    </a:lnTo>
                    <a:lnTo>
                      <a:pt x="94" y="0"/>
                    </a:lnTo>
                    <a:lnTo>
                      <a:pt x="94" y="0"/>
                    </a:lnTo>
                    <a:lnTo>
                      <a:pt x="94" y="0"/>
                    </a:lnTo>
                    <a:lnTo>
                      <a:pt x="86" y="0"/>
                    </a:lnTo>
                    <a:lnTo>
                      <a:pt x="80" y="2"/>
                    </a:lnTo>
                    <a:lnTo>
                      <a:pt x="75" y="5"/>
                    </a:lnTo>
                    <a:lnTo>
                      <a:pt x="70" y="8"/>
                    </a:lnTo>
                    <a:lnTo>
                      <a:pt x="66" y="13"/>
                    </a:lnTo>
                    <a:lnTo>
                      <a:pt x="64" y="19"/>
                    </a:lnTo>
                    <a:lnTo>
                      <a:pt x="62" y="26"/>
                    </a:lnTo>
                    <a:lnTo>
                      <a:pt x="62" y="32"/>
                    </a:lnTo>
                    <a:lnTo>
                      <a:pt x="62" y="162"/>
                    </a:lnTo>
                    <a:lnTo>
                      <a:pt x="17" y="162"/>
                    </a:lnTo>
                    <a:lnTo>
                      <a:pt x="17" y="162"/>
                    </a:lnTo>
                    <a:lnTo>
                      <a:pt x="11" y="162"/>
                    </a:lnTo>
                    <a:lnTo>
                      <a:pt x="6" y="164"/>
                    </a:lnTo>
                    <a:lnTo>
                      <a:pt x="2" y="167"/>
                    </a:lnTo>
                    <a:lnTo>
                      <a:pt x="1" y="170"/>
                    </a:lnTo>
                    <a:lnTo>
                      <a:pt x="0" y="175"/>
                    </a:lnTo>
                    <a:lnTo>
                      <a:pt x="1" y="179"/>
                    </a:lnTo>
                    <a:lnTo>
                      <a:pt x="3" y="184"/>
                    </a:lnTo>
                    <a:lnTo>
                      <a:pt x="7" y="189"/>
                    </a:lnTo>
                    <a:lnTo>
                      <a:pt x="70" y="251"/>
                    </a:lnTo>
                    <a:lnTo>
                      <a:pt x="70" y="251"/>
                    </a:lnTo>
                    <a:lnTo>
                      <a:pt x="76" y="256"/>
                    </a:lnTo>
                    <a:lnTo>
                      <a:pt x="81" y="259"/>
                    </a:lnTo>
                    <a:lnTo>
                      <a:pt x="88" y="262"/>
                    </a:lnTo>
                    <a:lnTo>
                      <a:pt x="92" y="263"/>
                    </a:lnTo>
                    <a:lnTo>
                      <a:pt x="99" y="262"/>
                    </a:lnTo>
                    <a:lnTo>
                      <a:pt x="105" y="259"/>
                    </a:lnTo>
                    <a:lnTo>
                      <a:pt x="110" y="256"/>
                    </a:lnTo>
                    <a:lnTo>
                      <a:pt x="116" y="251"/>
                    </a:lnTo>
                    <a:lnTo>
                      <a:pt x="179" y="189"/>
                    </a:lnTo>
                    <a:lnTo>
                      <a:pt x="179" y="189"/>
                    </a:lnTo>
                    <a:lnTo>
                      <a:pt x="183" y="185"/>
                    </a:lnTo>
                    <a:lnTo>
                      <a:pt x="184" y="180"/>
                    </a:lnTo>
                    <a:lnTo>
                      <a:pt x="185" y="175"/>
                    </a:lnTo>
                    <a:lnTo>
                      <a:pt x="185" y="171"/>
                    </a:lnTo>
                    <a:lnTo>
                      <a:pt x="183" y="168"/>
                    </a:lnTo>
                    <a:lnTo>
                      <a:pt x="179" y="164"/>
                    </a:lnTo>
                    <a:lnTo>
                      <a:pt x="173" y="162"/>
                    </a:lnTo>
                    <a:lnTo>
                      <a:pt x="165" y="162"/>
                    </a:lnTo>
                    <a:lnTo>
                      <a:pt x="126" y="162"/>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2400"/>
              </a:p>
            </p:txBody>
          </p:sp>
        </p:grpSp>
      </p:grpSp>
      <p:grpSp>
        <p:nvGrpSpPr>
          <p:cNvPr id="64" name="Group 63"/>
          <p:cNvGrpSpPr/>
          <p:nvPr/>
        </p:nvGrpSpPr>
        <p:grpSpPr>
          <a:xfrm>
            <a:off x="1196510" y="5723061"/>
            <a:ext cx="2307084" cy="803536"/>
            <a:chOff x="1138861" y="3857634"/>
            <a:chExt cx="1730313" cy="602652"/>
          </a:xfrm>
        </p:grpSpPr>
        <p:sp>
          <p:nvSpPr>
            <p:cNvPr id="65" name="Oval 64"/>
            <p:cNvSpPr/>
            <p:nvPr/>
          </p:nvSpPr>
          <p:spPr>
            <a:xfrm>
              <a:off x="2500298" y="4086224"/>
              <a:ext cx="368876" cy="368876"/>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nvGrpSpPr>
            <p:cNvPr id="66" name="Group 79"/>
            <p:cNvGrpSpPr/>
            <p:nvPr/>
          </p:nvGrpSpPr>
          <p:grpSpPr>
            <a:xfrm>
              <a:off x="1138861" y="3857634"/>
              <a:ext cx="913110" cy="602652"/>
              <a:chOff x="2141517" y="2373325"/>
              <a:chExt cx="476251" cy="314325"/>
            </a:xfrm>
            <a:solidFill>
              <a:schemeClr val="accent6"/>
            </a:solidFill>
          </p:grpSpPr>
          <p:sp>
            <p:nvSpPr>
              <p:cNvPr id="67" name="Rectangle 22"/>
              <p:cNvSpPr>
                <a:spLocks noChangeArrowheads="1"/>
              </p:cNvSpPr>
              <p:nvPr/>
            </p:nvSpPr>
            <p:spPr bwMode="auto">
              <a:xfrm>
                <a:off x="2200255" y="2678125"/>
                <a:ext cx="387350" cy="9525"/>
              </a:xfrm>
              <a:prstGeom prst="rect">
                <a:avLst/>
              </a:prstGeom>
              <a:grpFill/>
              <a:ln w="9525">
                <a:noFill/>
                <a:miter lim="800000"/>
                <a:headEnd/>
                <a:tailEnd/>
              </a:ln>
            </p:spPr>
            <p:txBody>
              <a:bodyPr vert="horz" wrap="square" lIns="121920" tIns="60960" rIns="121920" bIns="60960" numCol="1" anchor="t" anchorCtr="0" compatLnSpc="1">
                <a:prstTxWarp prst="textNoShape">
                  <a:avLst/>
                </a:prstTxWarp>
              </a:bodyPr>
              <a:lstStyle/>
              <a:p>
                <a:endParaRPr lang="en-US" sz="2400"/>
              </a:p>
            </p:txBody>
          </p:sp>
          <p:sp>
            <p:nvSpPr>
              <p:cNvPr id="68" name="Rectangle 23"/>
              <p:cNvSpPr>
                <a:spLocks noChangeArrowheads="1"/>
              </p:cNvSpPr>
              <p:nvPr/>
            </p:nvSpPr>
            <p:spPr bwMode="auto">
              <a:xfrm>
                <a:off x="2517755" y="2468575"/>
                <a:ext cx="69850" cy="209550"/>
              </a:xfrm>
              <a:prstGeom prst="rect">
                <a:avLst/>
              </a:prstGeom>
              <a:grpFill/>
              <a:ln w="9525">
                <a:noFill/>
                <a:miter lim="800000"/>
                <a:headEnd/>
                <a:tailEnd/>
              </a:ln>
            </p:spPr>
            <p:txBody>
              <a:bodyPr vert="horz" wrap="square" lIns="121920" tIns="60960" rIns="121920" bIns="60960" numCol="1" anchor="t" anchorCtr="0" compatLnSpc="1">
                <a:prstTxWarp prst="textNoShape">
                  <a:avLst/>
                </a:prstTxWarp>
              </a:bodyPr>
              <a:lstStyle/>
              <a:p>
                <a:endParaRPr lang="en-US" sz="2400"/>
              </a:p>
            </p:txBody>
          </p:sp>
          <p:sp>
            <p:nvSpPr>
              <p:cNvPr id="69" name="Rectangle 24"/>
              <p:cNvSpPr>
                <a:spLocks noChangeArrowheads="1"/>
              </p:cNvSpPr>
              <p:nvPr/>
            </p:nvSpPr>
            <p:spPr bwMode="auto">
              <a:xfrm>
                <a:off x="2438380" y="2547950"/>
                <a:ext cx="69850" cy="130175"/>
              </a:xfrm>
              <a:prstGeom prst="rect">
                <a:avLst/>
              </a:prstGeom>
              <a:grpFill/>
              <a:ln w="9525">
                <a:noFill/>
                <a:miter lim="800000"/>
                <a:headEnd/>
                <a:tailEnd/>
              </a:ln>
            </p:spPr>
            <p:txBody>
              <a:bodyPr vert="horz" wrap="square" lIns="121920" tIns="60960" rIns="121920" bIns="60960" numCol="1" anchor="t" anchorCtr="0" compatLnSpc="1">
                <a:prstTxWarp prst="textNoShape">
                  <a:avLst/>
                </a:prstTxWarp>
              </a:bodyPr>
              <a:lstStyle/>
              <a:p>
                <a:endParaRPr lang="en-US" sz="2400"/>
              </a:p>
            </p:txBody>
          </p:sp>
          <p:sp>
            <p:nvSpPr>
              <p:cNvPr id="70" name="Rectangle 25"/>
              <p:cNvSpPr>
                <a:spLocks noChangeArrowheads="1"/>
              </p:cNvSpPr>
              <p:nvPr/>
            </p:nvSpPr>
            <p:spPr bwMode="auto">
              <a:xfrm>
                <a:off x="2359005" y="2592400"/>
                <a:ext cx="69850" cy="85725"/>
              </a:xfrm>
              <a:prstGeom prst="rect">
                <a:avLst/>
              </a:prstGeom>
              <a:grpFill/>
              <a:ln w="9525">
                <a:noFill/>
                <a:miter lim="800000"/>
                <a:headEnd/>
                <a:tailEnd/>
              </a:ln>
            </p:spPr>
            <p:txBody>
              <a:bodyPr vert="horz" wrap="square" lIns="121920" tIns="60960" rIns="121920" bIns="60960" numCol="1" anchor="t" anchorCtr="0" compatLnSpc="1">
                <a:prstTxWarp prst="textNoShape">
                  <a:avLst/>
                </a:prstTxWarp>
              </a:bodyPr>
              <a:lstStyle/>
              <a:p>
                <a:endParaRPr lang="en-US" sz="2400"/>
              </a:p>
            </p:txBody>
          </p:sp>
          <p:sp>
            <p:nvSpPr>
              <p:cNvPr id="71" name="Rectangle 26"/>
              <p:cNvSpPr>
                <a:spLocks noChangeArrowheads="1"/>
              </p:cNvSpPr>
              <p:nvPr/>
            </p:nvSpPr>
            <p:spPr bwMode="auto">
              <a:xfrm>
                <a:off x="2279630" y="2551125"/>
                <a:ext cx="69850" cy="127000"/>
              </a:xfrm>
              <a:prstGeom prst="rect">
                <a:avLst/>
              </a:prstGeom>
              <a:grpFill/>
              <a:ln w="9525">
                <a:noFill/>
                <a:miter lim="800000"/>
                <a:headEnd/>
                <a:tailEnd/>
              </a:ln>
            </p:spPr>
            <p:txBody>
              <a:bodyPr vert="horz" wrap="square" lIns="121920" tIns="60960" rIns="121920" bIns="60960" numCol="1" anchor="t" anchorCtr="0" compatLnSpc="1">
                <a:prstTxWarp prst="textNoShape">
                  <a:avLst/>
                </a:prstTxWarp>
              </a:bodyPr>
              <a:lstStyle/>
              <a:p>
                <a:endParaRPr lang="en-US" sz="2400"/>
              </a:p>
            </p:txBody>
          </p:sp>
          <p:sp>
            <p:nvSpPr>
              <p:cNvPr id="72" name="Rectangle 27"/>
              <p:cNvSpPr>
                <a:spLocks noChangeArrowheads="1"/>
              </p:cNvSpPr>
              <p:nvPr/>
            </p:nvSpPr>
            <p:spPr bwMode="auto">
              <a:xfrm>
                <a:off x="2200255" y="2587637"/>
                <a:ext cx="68263" cy="90488"/>
              </a:xfrm>
              <a:prstGeom prst="rect">
                <a:avLst/>
              </a:prstGeom>
              <a:grpFill/>
              <a:ln w="9525">
                <a:noFill/>
                <a:miter lim="800000"/>
                <a:headEnd/>
                <a:tailEnd/>
              </a:ln>
            </p:spPr>
            <p:txBody>
              <a:bodyPr vert="horz" wrap="square" lIns="121920" tIns="60960" rIns="121920" bIns="60960" numCol="1" anchor="t" anchorCtr="0" compatLnSpc="1">
                <a:prstTxWarp prst="textNoShape">
                  <a:avLst/>
                </a:prstTxWarp>
              </a:bodyPr>
              <a:lstStyle/>
              <a:p>
                <a:endParaRPr lang="en-US" sz="2400"/>
              </a:p>
            </p:txBody>
          </p:sp>
          <p:sp>
            <p:nvSpPr>
              <p:cNvPr id="73" name="Freeform 28"/>
              <p:cNvSpPr>
                <a:spLocks/>
              </p:cNvSpPr>
              <p:nvPr/>
            </p:nvSpPr>
            <p:spPr bwMode="auto">
              <a:xfrm>
                <a:off x="2141517" y="2559062"/>
                <a:ext cx="36513" cy="38100"/>
              </a:xfrm>
              <a:custGeom>
                <a:avLst/>
                <a:gdLst/>
                <a:ahLst/>
                <a:cxnLst>
                  <a:cxn ang="0">
                    <a:pos x="22" y="0"/>
                  </a:cxn>
                  <a:cxn ang="0">
                    <a:pos x="22" y="0"/>
                  </a:cxn>
                  <a:cxn ang="0">
                    <a:pos x="27" y="0"/>
                  </a:cxn>
                  <a:cxn ang="0">
                    <a:pos x="32" y="1"/>
                  </a:cxn>
                  <a:cxn ang="0">
                    <a:pos x="36" y="3"/>
                  </a:cxn>
                  <a:cxn ang="0">
                    <a:pos x="40" y="7"/>
                  </a:cxn>
                  <a:cxn ang="0">
                    <a:pos x="42" y="10"/>
                  </a:cxn>
                  <a:cxn ang="0">
                    <a:pos x="45" y="15"/>
                  </a:cxn>
                  <a:cxn ang="0">
                    <a:pos x="46" y="18"/>
                  </a:cxn>
                  <a:cxn ang="0">
                    <a:pos x="46" y="23"/>
                  </a:cxn>
                  <a:cxn ang="0">
                    <a:pos x="46" y="23"/>
                  </a:cxn>
                  <a:cxn ang="0">
                    <a:pos x="46" y="28"/>
                  </a:cxn>
                  <a:cxn ang="0">
                    <a:pos x="45" y="32"/>
                  </a:cxn>
                  <a:cxn ang="0">
                    <a:pos x="42" y="36"/>
                  </a:cxn>
                  <a:cxn ang="0">
                    <a:pos x="40" y="39"/>
                  </a:cxn>
                  <a:cxn ang="0">
                    <a:pos x="36" y="43"/>
                  </a:cxn>
                  <a:cxn ang="0">
                    <a:pos x="32" y="44"/>
                  </a:cxn>
                  <a:cxn ang="0">
                    <a:pos x="27" y="45"/>
                  </a:cxn>
                  <a:cxn ang="0">
                    <a:pos x="22" y="47"/>
                  </a:cxn>
                  <a:cxn ang="0">
                    <a:pos x="22" y="47"/>
                  </a:cxn>
                  <a:cxn ang="0">
                    <a:pos x="19" y="45"/>
                  </a:cxn>
                  <a:cxn ang="0">
                    <a:pos x="14" y="44"/>
                  </a:cxn>
                  <a:cxn ang="0">
                    <a:pos x="10" y="43"/>
                  </a:cxn>
                  <a:cxn ang="0">
                    <a:pos x="6" y="39"/>
                  </a:cxn>
                  <a:cxn ang="0">
                    <a:pos x="4" y="36"/>
                  </a:cxn>
                  <a:cxn ang="0">
                    <a:pos x="1" y="32"/>
                  </a:cxn>
                  <a:cxn ang="0">
                    <a:pos x="0" y="28"/>
                  </a:cxn>
                  <a:cxn ang="0">
                    <a:pos x="0" y="23"/>
                  </a:cxn>
                  <a:cxn ang="0">
                    <a:pos x="0" y="23"/>
                  </a:cxn>
                  <a:cxn ang="0">
                    <a:pos x="0" y="18"/>
                  </a:cxn>
                  <a:cxn ang="0">
                    <a:pos x="1" y="15"/>
                  </a:cxn>
                  <a:cxn ang="0">
                    <a:pos x="4" y="10"/>
                  </a:cxn>
                  <a:cxn ang="0">
                    <a:pos x="6" y="7"/>
                  </a:cxn>
                  <a:cxn ang="0">
                    <a:pos x="10" y="3"/>
                  </a:cxn>
                  <a:cxn ang="0">
                    <a:pos x="14" y="1"/>
                  </a:cxn>
                  <a:cxn ang="0">
                    <a:pos x="19" y="0"/>
                  </a:cxn>
                  <a:cxn ang="0">
                    <a:pos x="22" y="0"/>
                  </a:cxn>
                  <a:cxn ang="0">
                    <a:pos x="22" y="0"/>
                  </a:cxn>
                </a:cxnLst>
                <a:rect l="0" t="0" r="r" b="b"/>
                <a:pathLst>
                  <a:path w="46" h="47">
                    <a:moveTo>
                      <a:pt x="22" y="0"/>
                    </a:moveTo>
                    <a:lnTo>
                      <a:pt x="22" y="0"/>
                    </a:lnTo>
                    <a:lnTo>
                      <a:pt x="27" y="0"/>
                    </a:lnTo>
                    <a:lnTo>
                      <a:pt x="32" y="1"/>
                    </a:lnTo>
                    <a:lnTo>
                      <a:pt x="36" y="3"/>
                    </a:lnTo>
                    <a:lnTo>
                      <a:pt x="40" y="7"/>
                    </a:lnTo>
                    <a:lnTo>
                      <a:pt x="42" y="10"/>
                    </a:lnTo>
                    <a:lnTo>
                      <a:pt x="45" y="15"/>
                    </a:lnTo>
                    <a:lnTo>
                      <a:pt x="46" y="18"/>
                    </a:lnTo>
                    <a:lnTo>
                      <a:pt x="46" y="23"/>
                    </a:lnTo>
                    <a:lnTo>
                      <a:pt x="46" y="23"/>
                    </a:lnTo>
                    <a:lnTo>
                      <a:pt x="46" y="28"/>
                    </a:lnTo>
                    <a:lnTo>
                      <a:pt x="45" y="32"/>
                    </a:lnTo>
                    <a:lnTo>
                      <a:pt x="42" y="36"/>
                    </a:lnTo>
                    <a:lnTo>
                      <a:pt x="40" y="39"/>
                    </a:lnTo>
                    <a:lnTo>
                      <a:pt x="36" y="43"/>
                    </a:lnTo>
                    <a:lnTo>
                      <a:pt x="32" y="44"/>
                    </a:lnTo>
                    <a:lnTo>
                      <a:pt x="27" y="45"/>
                    </a:lnTo>
                    <a:lnTo>
                      <a:pt x="22" y="47"/>
                    </a:lnTo>
                    <a:lnTo>
                      <a:pt x="22" y="47"/>
                    </a:lnTo>
                    <a:lnTo>
                      <a:pt x="19" y="45"/>
                    </a:lnTo>
                    <a:lnTo>
                      <a:pt x="14" y="44"/>
                    </a:lnTo>
                    <a:lnTo>
                      <a:pt x="10" y="43"/>
                    </a:lnTo>
                    <a:lnTo>
                      <a:pt x="6" y="39"/>
                    </a:lnTo>
                    <a:lnTo>
                      <a:pt x="4" y="36"/>
                    </a:lnTo>
                    <a:lnTo>
                      <a:pt x="1" y="32"/>
                    </a:lnTo>
                    <a:lnTo>
                      <a:pt x="0" y="28"/>
                    </a:lnTo>
                    <a:lnTo>
                      <a:pt x="0" y="23"/>
                    </a:lnTo>
                    <a:lnTo>
                      <a:pt x="0" y="23"/>
                    </a:lnTo>
                    <a:lnTo>
                      <a:pt x="0" y="18"/>
                    </a:lnTo>
                    <a:lnTo>
                      <a:pt x="1" y="15"/>
                    </a:lnTo>
                    <a:lnTo>
                      <a:pt x="4" y="10"/>
                    </a:lnTo>
                    <a:lnTo>
                      <a:pt x="6" y="7"/>
                    </a:lnTo>
                    <a:lnTo>
                      <a:pt x="10" y="3"/>
                    </a:lnTo>
                    <a:lnTo>
                      <a:pt x="14" y="1"/>
                    </a:lnTo>
                    <a:lnTo>
                      <a:pt x="19" y="0"/>
                    </a:lnTo>
                    <a:lnTo>
                      <a:pt x="22" y="0"/>
                    </a:lnTo>
                    <a:lnTo>
                      <a:pt x="22" y="0"/>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2400"/>
              </a:p>
            </p:txBody>
          </p:sp>
          <p:sp>
            <p:nvSpPr>
              <p:cNvPr id="74" name="Freeform 29"/>
              <p:cNvSpPr>
                <a:spLocks/>
              </p:cNvSpPr>
              <p:nvPr/>
            </p:nvSpPr>
            <p:spPr bwMode="auto">
              <a:xfrm>
                <a:off x="2568555" y="2373325"/>
                <a:ext cx="49213" cy="47625"/>
              </a:xfrm>
              <a:custGeom>
                <a:avLst/>
                <a:gdLst/>
                <a:ahLst/>
                <a:cxnLst>
                  <a:cxn ang="0">
                    <a:pos x="62" y="0"/>
                  </a:cxn>
                  <a:cxn ang="0">
                    <a:pos x="0" y="1"/>
                  </a:cxn>
                  <a:cxn ang="0">
                    <a:pos x="22" y="29"/>
                  </a:cxn>
                  <a:cxn ang="0">
                    <a:pos x="43" y="59"/>
                  </a:cxn>
                  <a:cxn ang="0">
                    <a:pos x="62" y="0"/>
                  </a:cxn>
                </a:cxnLst>
                <a:rect l="0" t="0" r="r" b="b"/>
                <a:pathLst>
                  <a:path w="62" h="59">
                    <a:moveTo>
                      <a:pt x="62" y="0"/>
                    </a:moveTo>
                    <a:lnTo>
                      <a:pt x="0" y="1"/>
                    </a:lnTo>
                    <a:lnTo>
                      <a:pt x="22" y="29"/>
                    </a:lnTo>
                    <a:lnTo>
                      <a:pt x="43" y="59"/>
                    </a:lnTo>
                    <a:lnTo>
                      <a:pt x="62" y="0"/>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2400"/>
              </a:p>
            </p:txBody>
          </p:sp>
          <p:sp>
            <p:nvSpPr>
              <p:cNvPr id="75" name="Freeform 30"/>
              <p:cNvSpPr>
                <a:spLocks/>
              </p:cNvSpPr>
              <p:nvPr/>
            </p:nvSpPr>
            <p:spPr bwMode="auto">
              <a:xfrm>
                <a:off x="2176442" y="2397137"/>
                <a:ext cx="404813" cy="169863"/>
              </a:xfrm>
              <a:custGeom>
                <a:avLst/>
                <a:gdLst/>
                <a:ahLst/>
                <a:cxnLst>
                  <a:cxn ang="0">
                    <a:pos x="0" y="204"/>
                  </a:cxn>
                  <a:cxn ang="0">
                    <a:pos x="176" y="73"/>
                  </a:cxn>
                  <a:cxn ang="0">
                    <a:pos x="182" y="70"/>
                  </a:cxn>
                  <a:cxn ang="0">
                    <a:pos x="186" y="75"/>
                  </a:cxn>
                  <a:cxn ang="0">
                    <a:pos x="270" y="174"/>
                  </a:cxn>
                  <a:cxn ang="0">
                    <a:pos x="502" y="0"/>
                  </a:cxn>
                  <a:cxn ang="0">
                    <a:pos x="507" y="7"/>
                  </a:cxn>
                  <a:cxn ang="0">
                    <a:pos x="511" y="12"/>
                  </a:cxn>
                  <a:cxn ang="0">
                    <a:pos x="274" y="190"/>
                  </a:cxn>
                  <a:cxn ang="0">
                    <a:pos x="268" y="193"/>
                  </a:cxn>
                  <a:cxn ang="0">
                    <a:pos x="263" y="188"/>
                  </a:cxn>
                  <a:cxn ang="0">
                    <a:pos x="180" y="89"/>
                  </a:cxn>
                  <a:cxn ang="0">
                    <a:pos x="9" y="216"/>
                  </a:cxn>
                  <a:cxn ang="0">
                    <a:pos x="9" y="216"/>
                  </a:cxn>
                  <a:cxn ang="0">
                    <a:pos x="5" y="209"/>
                  </a:cxn>
                  <a:cxn ang="0">
                    <a:pos x="0" y="204"/>
                  </a:cxn>
                  <a:cxn ang="0">
                    <a:pos x="0" y="204"/>
                  </a:cxn>
                </a:cxnLst>
                <a:rect l="0" t="0" r="r" b="b"/>
                <a:pathLst>
                  <a:path w="511" h="216">
                    <a:moveTo>
                      <a:pt x="0" y="204"/>
                    </a:moveTo>
                    <a:lnTo>
                      <a:pt x="176" y="73"/>
                    </a:lnTo>
                    <a:lnTo>
                      <a:pt x="182" y="70"/>
                    </a:lnTo>
                    <a:lnTo>
                      <a:pt x="186" y="75"/>
                    </a:lnTo>
                    <a:lnTo>
                      <a:pt x="270" y="174"/>
                    </a:lnTo>
                    <a:lnTo>
                      <a:pt x="502" y="0"/>
                    </a:lnTo>
                    <a:lnTo>
                      <a:pt x="507" y="7"/>
                    </a:lnTo>
                    <a:lnTo>
                      <a:pt x="511" y="12"/>
                    </a:lnTo>
                    <a:lnTo>
                      <a:pt x="274" y="190"/>
                    </a:lnTo>
                    <a:lnTo>
                      <a:pt x="268" y="193"/>
                    </a:lnTo>
                    <a:lnTo>
                      <a:pt x="263" y="188"/>
                    </a:lnTo>
                    <a:lnTo>
                      <a:pt x="180" y="89"/>
                    </a:lnTo>
                    <a:lnTo>
                      <a:pt x="9" y="216"/>
                    </a:lnTo>
                    <a:lnTo>
                      <a:pt x="9" y="216"/>
                    </a:lnTo>
                    <a:lnTo>
                      <a:pt x="5" y="209"/>
                    </a:lnTo>
                    <a:lnTo>
                      <a:pt x="0" y="204"/>
                    </a:lnTo>
                    <a:lnTo>
                      <a:pt x="0" y="204"/>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2400"/>
              </a:p>
            </p:txBody>
          </p:sp>
        </p:grpSp>
      </p:grpSp>
      <p:grpSp>
        <p:nvGrpSpPr>
          <p:cNvPr id="76" name="Group 75"/>
          <p:cNvGrpSpPr/>
          <p:nvPr/>
        </p:nvGrpSpPr>
        <p:grpSpPr>
          <a:xfrm>
            <a:off x="1297247" y="2196345"/>
            <a:ext cx="2206347" cy="839550"/>
            <a:chOff x="1214414" y="1212596"/>
            <a:chExt cx="1654760" cy="629662"/>
          </a:xfrm>
        </p:grpSpPr>
        <p:sp>
          <p:nvSpPr>
            <p:cNvPr id="77" name="Oval 76"/>
            <p:cNvSpPr/>
            <p:nvPr/>
          </p:nvSpPr>
          <p:spPr>
            <a:xfrm>
              <a:off x="2500298" y="1313150"/>
              <a:ext cx="368876" cy="36887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78" name="Freeform 23"/>
            <p:cNvSpPr>
              <a:spLocks noEditPoints="1"/>
            </p:cNvSpPr>
            <p:nvPr/>
          </p:nvSpPr>
          <p:spPr bwMode="auto">
            <a:xfrm>
              <a:off x="1214414" y="1212596"/>
              <a:ext cx="758928" cy="629662"/>
            </a:xfrm>
            <a:custGeom>
              <a:avLst/>
              <a:gdLst/>
              <a:ahLst/>
              <a:cxnLst>
                <a:cxn ang="0">
                  <a:pos x="312" y="110"/>
                </a:cxn>
                <a:cxn ang="0">
                  <a:pos x="323" y="138"/>
                </a:cxn>
                <a:cxn ang="0">
                  <a:pos x="350" y="127"/>
                </a:cxn>
                <a:cxn ang="0">
                  <a:pos x="339" y="100"/>
                </a:cxn>
                <a:cxn ang="0">
                  <a:pos x="25" y="100"/>
                </a:cxn>
                <a:cxn ang="0">
                  <a:pos x="15" y="127"/>
                </a:cxn>
                <a:cxn ang="0">
                  <a:pos x="42" y="138"/>
                </a:cxn>
                <a:cxn ang="0">
                  <a:pos x="53" y="110"/>
                </a:cxn>
                <a:cxn ang="0">
                  <a:pos x="270" y="60"/>
                </a:cxn>
                <a:cxn ang="0">
                  <a:pos x="248" y="69"/>
                </a:cxn>
                <a:cxn ang="0">
                  <a:pos x="239" y="91"/>
                </a:cxn>
                <a:cxn ang="0">
                  <a:pos x="252" y="116"/>
                </a:cxn>
                <a:cxn ang="0">
                  <a:pos x="276" y="121"/>
                </a:cxn>
                <a:cxn ang="0">
                  <a:pos x="297" y="103"/>
                </a:cxn>
                <a:cxn ang="0">
                  <a:pos x="297" y="80"/>
                </a:cxn>
                <a:cxn ang="0">
                  <a:pos x="276" y="62"/>
                </a:cxn>
                <a:cxn ang="0">
                  <a:pos x="330" y="183"/>
                </a:cxn>
                <a:cxn ang="0">
                  <a:pos x="321" y="152"/>
                </a:cxn>
                <a:cxn ang="0">
                  <a:pos x="350" y="158"/>
                </a:cxn>
                <a:cxn ang="0">
                  <a:pos x="364" y="185"/>
                </a:cxn>
                <a:cxn ang="0">
                  <a:pos x="83" y="63"/>
                </a:cxn>
                <a:cxn ang="0">
                  <a:pos x="65" y="85"/>
                </a:cxn>
                <a:cxn ang="0">
                  <a:pos x="71" y="109"/>
                </a:cxn>
                <a:cxn ang="0">
                  <a:pos x="96" y="121"/>
                </a:cxn>
                <a:cxn ang="0">
                  <a:pos x="118" y="112"/>
                </a:cxn>
                <a:cxn ang="0">
                  <a:pos x="127" y="91"/>
                </a:cxn>
                <a:cxn ang="0">
                  <a:pos x="112" y="65"/>
                </a:cxn>
                <a:cxn ang="0">
                  <a:pos x="35" y="150"/>
                </a:cxn>
                <a:cxn ang="0">
                  <a:pos x="36" y="176"/>
                </a:cxn>
                <a:cxn ang="0">
                  <a:pos x="0" y="185"/>
                </a:cxn>
                <a:cxn ang="0">
                  <a:pos x="15" y="158"/>
                </a:cxn>
                <a:cxn ang="0">
                  <a:pos x="183" y="0"/>
                </a:cxn>
                <a:cxn ang="0">
                  <a:pos x="151" y="13"/>
                </a:cxn>
                <a:cxn ang="0">
                  <a:pos x="138" y="45"/>
                </a:cxn>
                <a:cxn ang="0">
                  <a:pos x="158" y="81"/>
                </a:cxn>
                <a:cxn ang="0">
                  <a:pos x="192" y="89"/>
                </a:cxn>
                <a:cxn ang="0">
                  <a:pos x="225" y="62"/>
                </a:cxn>
                <a:cxn ang="0">
                  <a:pos x="225" y="27"/>
                </a:cxn>
                <a:cxn ang="0">
                  <a:pos x="192" y="0"/>
                </a:cxn>
                <a:cxn ang="0">
                  <a:pos x="265" y="174"/>
                </a:cxn>
                <a:cxn ang="0">
                  <a:pos x="256" y="136"/>
                </a:cxn>
                <a:cxn ang="0">
                  <a:pos x="279" y="136"/>
                </a:cxn>
                <a:cxn ang="0">
                  <a:pos x="316" y="165"/>
                </a:cxn>
                <a:cxn ang="0">
                  <a:pos x="100" y="272"/>
                </a:cxn>
                <a:cxn ang="0">
                  <a:pos x="51" y="165"/>
                </a:cxn>
                <a:cxn ang="0">
                  <a:pos x="85" y="136"/>
                </a:cxn>
                <a:cxn ang="0">
                  <a:pos x="109" y="136"/>
                </a:cxn>
                <a:cxn ang="0">
                  <a:pos x="100" y="174"/>
                </a:cxn>
                <a:cxn ang="0">
                  <a:pos x="252" y="159"/>
                </a:cxn>
                <a:cxn ang="0">
                  <a:pos x="210" y="109"/>
                </a:cxn>
                <a:cxn ang="0">
                  <a:pos x="154" y="109"/>
                </a:cxn>
                <a:cxn ang="0">
                  <a:pos x="112" y="159"/>
                </a:cxn>
              </a:cxnLst>
              <a:rect l="0" t="0" r="r" b="b"/>
              <a:pathLst>
                <a:path w="364" h="301">
                  <a:moveTo>
                    <a:pt x="332" y="98"/>
                  </a:moveTo>
                  <a:lnTo>
                    <a:pt x="332" y="98"/>
                  </a:lnTo>
                  <a:lnTo>
                    <a:pt x="323" y="100"/>
                  </a:lnTo>
                  <a:lnTo>
                    <a:pt x="317" y="105"/>
                  </a:lnTo>
                  <a:lnTo>
                    <a:pt x="312" y="110"/>
                  </a:lnTo>
                  <a:lnTo>
                    <a:pt x="310" y="120"/>
                  </a:lnTo>
                  <a:lnTo>
                    <a:pt x="310" y="120"/>
                  </a:lnTo>
                  <a:lnTo>
                    <a:pt x="312" y="127"/>
                  </a:lnTo>
                  <a:lnTo>
                    <a:pt x="317" y="134"/>
                  </a:lnTo>
                  <a:lnTo>
                    <a:pt x="323" y="138"/>
                  </a:lnTo>
                  <a:lnTo>
                    <a:pt x="332" y="139"/>
                  </a:lnTo>
                  <a:lnTo>
                    <a:pt x="332" y="139"/>
                  </a:lnTo>
                  <a:lnTo>
                    <a:pt x="339" y="138"/>
                  </a:lnTo>
                  <a:lnTo>
                    <a:pt x="346" y="134"/>
                  </a:lnTo>
                  <a:lnTo>
                    <a:pt x="350" y="127"/>
                  </a:lnTo>
                  <a:lnTo>
                    <a:pt x="352" y="120"/>
                  </a:lnTo>
                  <a:lnTo>
                    <a:pt x="352" y="120"/>
                  </a:lnTo>
                  <a:lnTo>
                    <a:pt x="350" y="110"/>
                  </a:lnTo>
                  <a:lnTo>
                    <a:pt x="346" y="105"/>
                  </a:lnTo>
                  <a:lnTo>
                    <a:pt x="339" y="100"/>
                  </a:lnTo>
                  <a:lnTo>
                    <a:pt x="332" y="98"/>
                  </a:lnTo>
                  <a:lnTo>
                    <a:pt x="332" y="98"/>
                  </a:lnTo>
                  <a:close/>
                  <a:moveTo>
                    <a:pt x="35" y="98"/>
                  </a:moveTo>
                  <a:lnTo>
                    <a:pt x="35" y="98"/>
                  </a:lnTo>
                  <a:lnTo>
                    <a:pt x="25" y="100"/>
                  </a:lnTo>
                  <a:lnTo>
                    <a:pt x="20" y="105"/>
                  </a:lnTo>
                  <a:lnTo>
                    <a:pt x="15" y="110"/>
                  </a:lnTo>
                  <a:lnTo>
                    <a:pt x="13" y="120"/>
                  </a:lnTo>
                  <a:lnTo>
                    <a:pt x="13" y="120"/>
                  </a:lnTo>
                  <a:lnTo>
                    <a:pt x="15" y="127"/>
                  </a:lnTo>
                  <a:lnTo>
                    <a:pt x="20" y="134"/>
                  </a:lnTo>
                  <a:lnTo>
                    <a:pt x="25" y="138"/>
                  </a:lnTo>
                  <a:lnTo>
                    <a:pt x="35" y="139"/>
                  </a:lnTo>
                  <a:lnTo>
                    <a:pt x="35" y="139"/>
                  </a:lnTo>
                  <a:lnTo>
                    <a:pt x="42" y="138"/>
                  </a:lnTo>
                  <a:lnTo>
                    <a:pt x="49" y="134"/>
                  </a:lnTo>
                  <a:lnTo>
                    <a:pt x="53" y="127"/>
                  </a:lnTo>
                  <a:lnTo>
                    <a:pt x="54" y="120"/>
                  </a:lnTo>
                  <a:lnTo>
                    <a:pt x="54" y="120"/>
                  </a:lnTo>
                  <a:lnTo>
                    <a:pt x="53" y="110"/>
                  </a:lnTo>
                  <a:lnTo>
                    <a:pt x="49" y="105"/>
                  </a:lnTo>
                  <a:lnTo>
                    <a:pt x="42" y="100"/>
                  </a:lnTo>
                  <a:lnTo>
                    <a:pt x="35" y="98"/>
                  </a:lnTo>
                  <a:lnTo>
                    <a:pt x="35" y="98"/>
                  </a:lnTo>
                  <a:close/>
                  <a:moveTo>
                    <a:pt x="270" y="60"/>
                  </a:moveTo>
                  <a:lnTo>
                    <a:pt x="270" y="60"/>
                  </a:lnTo>
                  <a:lnTo>
                    <a:pt x="263" y="62"/>
                  </a:lnTo>
                  <a:lnTo>
                    <a:pt x="258" y="63"/>
                  </a:lnTo>
                  <a:lnTo>
                    <a:pt x="252" y="65"/>
                  </a:lnTo>
                  <a:lnTo>
                    <a:pt x="248" y="69"/>
                  </a:lnTo>
                  <a:lnTo>
                    <a:pt x="245" y="74"/>
                  </a:lnTo>
                  <a:lnTo>
                    <a:pt x="241" y="80"/>
                  </a:lnTo>
                  <a:lnTo>
                    <a:pt x="239" y="85"/>
                  </a:lnTo>
                  <a:lnTo>
                    <a:pt x="239" y="91"/>
                  </a:lnTo>
                  <a:lnTo>
                    <a:pt x="239" y="91"/>
                  </a:lnTo>
                  <a:lnTo>
                    <a:pt x="239" y="98"/>
                  </a:lnTo>
                  <a:lnTo>
                    <a:pt x="241" y="103"/>
                  </a:lnTo>
                  <a:lnTo>
                    <a:pt x="245" y="109"/>
                  </a:lnTo>
                  <a:lnTo>
                    <a:pt x="248" y="112"/>
                  </a:lnTo>
                  <a:lnTo>
                    <a:pt x="252" y="116"/>
                  </a:lnTo>
                  <a:lnTo>
                    <a:pt x="258" y="120"/>
                  </a:lnTo>
                  <a:lnTo>
                    <a:pt x="263" y="121"/>
                  </a:lnTo>
                  <a:lnTo>
                    <a:pt x="270" y="121"/>
                  </a:lnTo>
                  <a:lnTo>
                    <a:pt x="270" y="121"/>
                  </a:lnTo>
                  <a:lnTo>
                    <a:pt x="276" y="121"/>
                  </a:lnTo>
                  <a:lnTo>
                    <a:pt x="281" y="120"/>
                  </a:lnTo>
                  <a:lnTo>
                    <a:pt x="287" y="116"/>
                  </a:lnTo>
                  <a:lnTo>
                    <a:pt x="292" y="112"/>
                  </a:lnTo>
                  <a:lnTo>
                    <a:pt x="296" y="109"/>
                  </a:lnTo>
                  <a:lnTo>
                    <a:pt x="297" y="103"/>
                  </a:lnTo>
                  <a:lnTo>
                    <a:pt x="299" y="98"/>
                  </a:lnTo>
                  <a:lnTo>
                    <a:pt x="301" y="91"/>
                  </a:lnTo>
                  <a:lnTo>
                    <a:pt x="301" y="91"/>
                  </a:lnTo>
                  <a:lnTo>
                    <a:pt x="299" y="85"/>
                  </a:lnTo>
                  <a:lnTo>
                    <a:pt x="297" y="80"/>
                  </a:lnTo>
                  <a:lnTo>
                    <a:pt x="296" y="74"/>
                  </a:lnTo>
                  <a:lnTo>
                    <a:pt x="292" y="69"/>
                  </a:lnTo>
                  <a:lnTo>
                    <a:pt x="287" y="65"/>
                  </a:lnTo>
                  <a:lnTo>
                    <a:pt x="281" y="63"/>
                  </a:lnTo>
                  <a:lnTo>
                    <a:pt x="276" y="62"/>
                  </a:lnTo>
                  <a:lnTo>
                    <a:pt x="270" y="60"/>
                  </a:lnTo>
                  <a:lnTo>
                    <a:pt x="270" y="60"/>
                  </a:lnTo>
                  <a:close/>
                  <a:moveTo>
                    <a:pt x="364" y="248"/>
                  </a:moveTo>
                  <a:lnTo>
                    <a:pt x="330" y="248"/>
                  </a:lnTo>
                  <a:lnTo>
                    <a:pt x="330" y="183"/>
                  </a:lnTo>
                  <a:lnTo>
                    <a:pt x="330" y="183"/>
                  </a:lnTo>
                  <a:lnTo>
                    <a:pt x="330" y="176"/>
                  </a:lnTo>
                  <a:lnTo>
                    <a:pt x="328" y="167"/>
                  </a:lnTo>
                  <a:lnTo>
                    <a:pt x="321" y="152"/>
                  </a:lnTo>
                  <a:lnTo>
                    <a:pt x="321" y="152"/>
                  </a:lnTo>
                  <a:lnTo>
                    <a:pt x="332" y="150"/>
                  </a:lnTo>
                  <a:lnTo>
                    <a:pt x="332" y="150"/>
                  </a:lnTo>
                  <a:lnTo>
                    <a:pt x="337" y="152"/>
                  </a:lnTo>
                  <a:lnTo>
                    <a:pt x="345" y="154"/>
                  </a:lnTo>
                  <a:lnTo>
                    <a:pt x="350" y="158"/>
                  </a:lnTo>
                  <a:lnTo>
                    <a:pt x="355" y="161"/>
                  </a:lnTo>
                  <a:lnTo>
                    <a:pt x="359" y="167"/>
                  </a:lnTo>
                  <a:lnTo>
                    <a:pt x="363" y="172"/>
                  </a:lnTo>
                  <a:lnTo>
                    <a:pt x="364" y="178"/>
                  </a:lnTo>
                  <a:lnTo>
                    <a:pt x="364" y="185"/>
                  </a:lnTo>
                  <a:lnTo>
                    <a:pt x="364" y="248"/>
                  </a:lnTo>
                  <a:close/>
                  <a:moveTo>
                    <a:pt x="96" y="60"/>
                  </a:moveTo>
                  <a:lnTo>
                    <a:pt x="96" y="60"/>
                  </a:lnTo>
                  <a:lnTo>
                    <a:pt x="89" y="62"/>
                  </a:lnTo>
                  <a:lnTo>
                    <a:pt x="83" y="63"/>
                  </a:lnTo>
                  <a:lnTo>
                    <a:pt x="78" y="65"/>
                  </a:lnTo>
                  <a:lnTo>
                    <a:pt x="74" y="69"/>
                  </a:lnTo>
                  <a:lnTo>
                    <a:pt x="71" y="74"/>
                  </a:lnTo>
                  <a:lnTo>
                    <a:pt x="67" y="80"/>
                  </a:lnTo>
                  <a:lnTo>
                    <a:pt x="65" y="85"/>
                  </a:lnTo>
                  <a:lnTo>
                    <a:pt x="65" y="91"/>
                  </a:lnTo>
                  <a:lnTo>
                    <a:pt x="65" y="91"/>
                  </a:lnTo>
                  <a:lnTo>
                    <a:pt x="65" y="98"/>
                  </a:lnTo>
                  <a:lnTo>
                    <a:pt x="67" y="103"/>
                  </a:lnTo>
                  <a:lnTo>
                    <a:pt x="71" y="109"/>
                  </a:lnTo>
                  <a:lnTo>
                    <a:pt x="74" y="112"/>
                  </a:lnTo>
                  <a:lnTo>
                    <a:pt x="78" y="116"/>
                  </a:lnTo>
                  <a:lnTo>
                    <a:pt x="83" y="120"/>
                  </a:lnTo>
                  <a:lnTo>
                    <a:pt x="89" y="121"/>
                  </a:lnTo>
                  <a:lnTo>
                    <a:pt x="96" y="121"/>
                  </a:lnTo>
                  <a:lnTo>
                    <a:pt x="96" y="121"/>
                  </a:lnTo>
                  <a:lnTo>
                    <a:pt x="102" y="121"/>
                  </a:lnTo>
                  <a:lnTo>
                    <a:pt x="107" y="120"/>
                  </a:lnTo>
                  <a:lnTo>
                    <a:pt x="112" y="116"/>
                  </a:lnTo>
                  <a:lnTo>
                    <a:pt x="118" y="112"/>
                  </a:lnTo>
                  <a:lnTo>
                    <a:pt x="122" y="109"/>
                  </a:lnTo>
                  <a:lnTo>
                    <a:pt x="123" y="103"/>
                  </a:lnTo>
                  <a:lnTo>
                    <a:pt x="125" y="98"/>
                  </a:lnTo>
                  <a:lnTo>
                    <a:pt x="127" y="91"/>
                  </a:lnTo>
                  <a:lnTo>
                    <a:pt x="127" y="91"/>
                  </a:lnTo>
                  <a:lnTo>
                    <a:pt x="125" y="85"/>
                  </a:lnTo>
                  <a:lnTo>
                    <a:pt x="123" y="80"/>
                  </a:lnTo>
                  <a:lnTo>
                    <a:pt x="122" y="74"/>
                  </a:lnTo>
                  <a:lnTo>
                    <a:pt x="118" y="69"/>
                  </a:lnTo>
                  <a:lnTo>
                    <a:pt x="112" y="65"/>
                  </a:lnTo>
                  <a:lnTo>
                    <a:pt x="107" y="63"/>
                  </a:lnTo>
                  <a:lnTo>
                    <a:pt x="102" y="62"/>
                  </a:lnTo>
                  <a:lnTo>
                    <a:pt x="96" y="60"/>
                  </a:lnTo>
                  <a:lnTo>
                    <a:pt x="96" y="60"/>
                  </a:lnTo>
                  <a:close/>
                  <a:moveTo>
                    <a:pt x="35" y="150"/>
                  </a:moveTo>
                  <a:lnTo>
                    <a:pt x="35" y="150"/>
                  </a:lnTo>
                  <a:lnTo>
                    <a:pt x="44" y="152"/>
                  </a:lnTo>
                  <a:lnTo>
                    <a:pt x="44" y="152"/>
                  </a:lnTo>
                  <a:lnTo>
                    <a:pt x="38" y="167"/>
                  </a:lnTo>
                  <a:lnTo>
                    <a:pt x="36" y="176"/>
                  </a:lnTo>
                  <a:lnTo>
                    <a:pt x="35" y="183"/>
                  </a:lnTo>
                  <a:lnTo>
                    <a:pt x="35" y="248"/>
                  </a:lnTo>
                  <a:lnTo>
                    <a:pt x="0" y="248"/>
                  </a:lnTo>
                  <a:lnTo>
                    <a:pt x="0" y="185"/>
                  </a:lnTo>
                  <a:lnTo>
                    <a:pt x="0" y="185"/>
                  </a:lnTo>
                  <a:lnTo>
                    <a:pt x="0" y="178"/>
                  </a:lnTo>
                  <a:lnTo>
                    <a:pt x="2" y="172"/>
                  </a:lnTo>
                  <a:lnTo>
                    <a:pt x="6" y="167"/>
                  </a:lnTo>
                  <a:lnTo>
                    <a:pt x="9" y="161"/>
                  </a:lnTo>
                  <a:lnTo>
                    <a:pt x="15" y="158"/>
                  </a:lnTo>
                  <a:lnTo>
                    <a:pt x="20" y="154"/>
                  </a:lnTo>
                  <a:lnTo>
                    <a:pt x="27" y="152"/>
                  </a:lnTo>
                  <a:lnTo>
                    <a:pt x="35" y="150"/>
                  </a:lnTo>
                  <a:lnTo>
                    <a:pt x="35" y="150"/>
                  </a:lnTo>
                  <a:close/>
                  <a:moveTo>
                    <a:pt x="183" y="0"/>
                  </a:moveTo>
                  <a:lnTo>
                    <a:pt x="183" y="0"/>
                  </a:lnTo>
                  <a:lnTo>
                    <a:pt x="174" y="0"/>
                  </a:lnTo>
                  <a:lnTo>
                    <a:pt x="165" y="4"/>
                  </a:lnTo>
                  <a:lnTo>
                    <a:pt x="158" y="7"/>
                  </a:lnTo>
                  <a:lnTo>
                    <a:pt x="151" y="13"/>
                  </a:lnTo>
                  <a:lnTo>
                    <a:pt x="145" y="20"/>
                  </a:lnTo>
                  <a:lnTo>
                    <a:pt x="141" y="27"/>
                  </a:lnTo>
                  <a:lnTo>
                    <a:pt x="138" y="36"/>
                  </a:lnTo>
                  <a:lnTo>
                    <a:pt x="138" y="45"/>
                  </a:lnTo>
                  <a:lnTo>
                    <a:pt x="138" y="45"/>
                  </a:lnTo>
                  <a:lnTo>
                    <a:pt x="138" y="54"/>
                  </a:lnTo>
                  <a:lnTo>
                    <a:pt x="141" y="62"/>
                  </a:lnTo>
                  <a:lnTo>
                    <a:pt x="145" y="71"/>
                  </a:lnTo>
                  <a:lnTo>
                    <a:pt x="151" y="76"/>
                  </a:lnTo>
                  <a:lnTo>
                    <a:pt x="158" y="81"/>
                  </a:lnTo>
                  <a:lnTo>
                    <a:pt x="165" y="87"/>
                  </a:lnTo>
                  <a:lnTo>
                    <a:pt x="174" y="89"/>
                  </a:lnTo>
                  <a:lnTo>
                    <a:pt x="183" y="91"/>
                  </a:lnTo>
                  <a:lnTo>
                    <a:pt x="183" y="91"/>
                  </a:lnTo>
                  <a:lnTo>
                    <a:pt x="192" y="89"/>
                  </a:lnTo>
                  <a:lnTo>
                    <a:pt x="200" y="87"/>
                  </a:lnTo>
                  <a:lnTo>
                    <a:pt x="209" y="81"/>
                  </a:lnTo>
                  <a:lnTo>
                    <a:pt x="214" y="76"/>
                  </a:lnTo>
                  <a:lnTo>
                    <a:pt x="219" y="71"/>
                  </a:lnTo>
                  <a:lnTo>
                    <a:pt x="225" y="62"/>
                  </a:lnTo>
                  <a:lnTo>
                    <a:pt x="227" y="54"/>
                  </a:lnTo>
                  <a:lnTo>
                    <a:pt x="229" y="45"/>
                  </a:lnTo>
                  <a:lnTo>
                    <a:pt x="229" y="45"/>
                  </a:lnTo>
                  <a:lnTo>
                    <a:pt x="227" y="36"/>
                  </a:lnTo>
                  <a:lnTo>
                    <a:pt x="225" y="27"/>
                  </a:lnTo>
                  <a:lnTo>
                    <a:pt x="219" y="20"/>
                  </a:lnTo>
                  <a:lnTo>
                    <a:pt x="214" y="13"/>
                  </a:lnTo>
                  <a:lnTo>
                    <a:pt x="209" y="7"/>
                  </a:lnTo>
                  <a:lnTo>
                    <a:pt x="200" y="4"/>
                  </a:lnTo>
                  <a:lnTo>
                    <a:pt x="192" y="0"/>
                  </a:lnTo>
                  <a:lnTo>
                    <a:pt x="183" y="0"/>
                  </a:lnTo>
                  <a:lnTo>
                    <a:pt x="183" y="0"/>
                  </a:lnTo>
                  <a:close/>
                  <a:moveTo>
                    <a:pt x="319" y="272"/>
                  </a:moveTo>
                  <a:lnTo>
                    <a:pt x="265" y="272"/>
                  </a:lnTo>
                  <a:lnTo>
                    <a:pt x="265" y="174"/>
                  </a:lnTo>
                  <a:lnTo>
                    <a:pt x="265" y="174"/>
                  </a:lnTo>
                  <a:lnTo>
                    <a:pt x="265" y="163"/>
                  </a:lnTo>
                  <a:lnTo>
                    <a:pt x="263" y="154"/>
                  </a:lnTo>
                  <a:lnTo>
                    <a:pt x="259" y="145"/>
                  </a:lnTo>
                  <a:lnTo>
                    <a:pt x="256" y="136"/>
                  </a:lnTo>
                  <a:lnTo>
                    <a:pt x="256" y="136"/>
                  </a:lnTo>
                  <a:lnTo>
                    <a:pt x="263" y="134"/>
                  </a:lnTo>
                  <a:lnTo>
                    <a:pt x="270" y="134"/>
                  </a:lnTo>
                  <a:lnTo>
                    <a:pt x="270" y="134"/>
                  </a:lnTo>
                  <a:lnTo>
                    <a:pt x="279" y="136"/>
                  </a:lnTo>
                  <a:lnTo>
                    <a:pt x="288" y="138"/>
                  </a:lnTo>
                  <a:lnTo>
                    <a:pt x="297" y="143"/>
                  </a:lnTo>
                  <a:lnTo>
                    <a:pt x="305" y="149"/>
                  </a:lnTo>
                  <a:lnTo>
                    <a:pt x="310" y="156"/>
                  </a:lnTo>
                  <a:lnTo>
                    <a:pt x="316" y="165"/>
                  </a:lnTo>
                  <a:lnTo>
                    <a:pt x="317" y="174"/>
                  </a:lnTo>
                  <a:lnTo>
                    <a:pt x="319" y="183"/>
                  </a:lnTo>
                  <a:lnTo>
                    <a:pt x="319" y="272"/>
                  </a:lnTo>
                  <a:close/>
                  <a:moveTo>
                    <a:pt x="100" y="174"/>
                  </a:moveTo>
                  <a:lnTo>
                    <a:pt x="100" y="272"/>
                  </a:lnTo>
                  <a:lnTo>
                    <a:pt x="45" y="272"/>
                  </a:lnTo>
                  <a:lnTo>
                    <a:pt x="45" y="183"/>
                  </a:lnTo>
                  <a:lnTo>
                    <a:pt x="45" y="183"/>
                  </a:lnTo>
                  <a:lnTo>
                    <a:pt x="47" y="174"/>
                  </a:lnTo>
                  <a:lnTo>
                    <a:pt x="51" y="165"/>
                  </a:lnTo>
                  <a:lnTo>
                    <a:pt x="54" y="156"/>
                  </a:lnTo>
                  <a:lnTo>
                    <a:pt x="60" y="149"/>
                  </a:lnTo>
                  <a:lnTo>
                    <a:pt x="67" y="143"/>
                  </a:lnTo>
                  <a:lnTo>
                    <a:pt x="76" y="138"/>
                  </a:lnTo>
                  <a:lnTo>
                    <a:pt x="85" y="136"/>
                  </a:lnTo>
                  <a:lnTo>
                    <a:pt x="96" y="134"/>
                  </a:lnTo>
                  <a:lnTo>
                    <a:pt x="96" y="134"/>
                  </a:lnTo>
                  <a:lnTo>
                    <a:pt x="103" y="134"/>
                  </a:lnTo>
                  <a:lnTo>
                    <a:pt x="109" y="136"/>
                  </a:lnTo>
                  <a:lnTo>
                    <a:pt x="109" y="136"/>
                  </a:lnTo>
                  <a:lnTo>
                    <a:pt x="105" y="145"/>
                  </a:lnTo>
                  <a:lnTo>
                    <a:pt x="102" y="154"/>
                  </a:lnTo>
                  <a:lnTo>
                    <a:pt x="100" y="163"/>
                  </a:lnTo>
                  <a:lnTo>
                    <a:pt x="100" y="174"/>
                  </a:lnTo>
                  <a:lnTo>
                    <a:pt x="100" y="174"/>
                  </a:lnTo>
                  <a:close/>
                  <a:moveTo>
                    <a:pt x="111" y="301"/>
                  </a:moveTo>
                  <a:lnTo>
                    <a:pt x="254" y="301"/>
                  </a:lnTo>
                  <a:lnTo>
                    <a:pt x="254" y="174"/>
                  </a:lnTo>
                  <a:lnTo>
                    <a:pt x="254" y="174"/>
                  </a:lnTo>
                  <a:lnTo>
                    <a:pt x="252" y="159"/>
                  </a:lnTo>
                  <a:lnTo>
                    <a:pt x="248" y="145"/>
                  </a:lnTo>
                  <a:lnTo>
                    <a:pt x="241" y="134"/>
                  </a:lnTo>
                  <a:lnTo>
                    <a:pt x="232" y="123"/>
                  </a:lnTo>
                  <a:lnTo>
                    <a:pt x="223" y="114"/>
                  </a:lnTo>
                  <a:lnTo>
                    <a:pt x="210" y="109"/>
                  </a:lnTo>
                  <a:lnTo>
                    <a:pt x="198" y="103"/>
                  </a:lnTo>
                  <a:lnTo>
                    <a:pt x="183" y="101"/>
                  </a:lnTo>
                  <a:lnTo>
                    <a:pt x="183" y="101"/>
                  </a:lnTo>
                  <a:lnTo>
                    <a:pt x="169" y="103"/>
                  </a:lnTo>
                  <a:lnTo>
                    <a:pt x="154" y="109"/>
                  </a:lnTo>
                  <a:lnTo>
                    <a:pt x="143" y="114"/>
                  </a:lnTo>
                  <a:lnTo>
                    <a:pt x="132" y="123"/>
                  </a:lnTo>
                  <a:lnTo>
                    <a:pt x="123" y="134"/>
                  </a:lnTo>
                  <a:lnTo>
                    <a:pt x="116" y="145"/>
                  </a:lnTo>
                  <a:lnTo>
                    <a:pt x="112" y="159"/>
                  </a:lnTo>
                  <a:lnTo>
                    <a:pt x="111" y="174"/>
                  </a:lnTo>
                  <a:lnTo>
                    <a:pt x="111" y="301"/>
                  </a:lnTo>
                  <a:close/>
                </a:path>
              </a:pathLst>
            </a:custGeom>
            <a:solidFill>
              <a:schemeClr val="accent1"/>
            </a:solidFill>
            <a:ln w="9525">
              <a:noFill/>
              <a:round/>
              <a:headEnd/>
              <a:tailEnd/>
            </a:ln>
          </p:spPr>
          <p:txBody>
            <a:bodyPr vert="horz" wrap="square" lIns="121920" tIns="60960" rIns="121920" bIns="60960" numCol="1" anchor="t" anchorCtr="0" compatLnSpc="1">
              <a:prstTxWarp prst="textNoShape">
                <a:avLst/>
              </a:prstTxWarp>
            </a:bodyPr>
            <a:lstStyle/>
            <a:p>
              <a:endParaRPr lang="en-US" sz="2400"/>
            </a:p>
          </p:txBody>
        </p:sp>
      </p:grpSp>
      <p:sp>
        <p:nvSpPr>
          <p:cNvPr id="79" name="Rectangle 78"/>
          <p:cNvSpPr/>
          <p:nvPr/>
        </p:nvSpPr>
        <p:spPr>
          <a:xfrm>
            <a:off x="2630757" y="2960794"/>
            <a:ext cx="2671509" cy="1323439"/>
          </a:xfrm>
          <a:prstGeom prst="rect">
            <a:avLst/>
          </a:prstGeom>
        </p:spPr>
        <p:txBody>
          <a:bodyPr wrap="square">
            <a:spAutoFit/>
          </a:bodyPr>
          <a:lstStyle/>
          <a:p>
            <a:r>
              <a:rPr lang="en-US" sz="1600">
                <a:latin typeface="Open Sans Light"/>
              </a:rPr>
              <a:t>Cypher cho phép người dùng tìm kiếm thông tin trên CSDL theo một mô hình cụ </a:t>
            </a:r>
            <a:r>
              <a:rPr lang="en-US" sz="1600" smtClean="0">
                <a:latin typeface="Open Sans Light"/>
              </a:rPr>
              <a:t>thể với các nút và mối quan hệ. </a:t>
            </a:r>
            <a:endParaRPr lang="en-US" sz="1600" dirty="0">
              <a:solidFill>
                <a:schemeClr val="bg1">
                  <a:lumMod val="65000"/>
                </a:schemeClr>
              </a:solidFill>
              <a:latin typeface="Open Sans Light"/>
              <a:ea typeface="Open Sans" pitchFamily="34" charset="0"/>
              <a:cs typeface="Open Sans" pitchFamily="34" charset="0"/>
            </a:endParaRPr>
          </a:p>
        </p:txBody>
      </p:sp>
      <p:sp>
        <p:nvSpPr>
          <p:cNvPr id="80" name="Rectangle 79"/>
          <p:cNvSpPr/>
          <p:nvPr/>
        </p:nvSpPr>
        <p:spPr>
          <a:xfrm>
            <a:off x="6600773" y="2893867"/>
            <a:ext cx="2671509" cy="1323439"/>
          </a:xfrm>
          <a:prstGeom prst="rect">
            <a:avLst/>
          </a:prstGeom>
        </p:spPr>
        <p:txBody>
          <a:bodyPr wrap="square">
            <a:spAutoFit/>
          </a:bodyPr>
          <a:lstStyle/>
          <a:p>
            <a:r>
              <a:rPr lang="en-US" sz="1600" smtClean="0">
                <a:latin typeface="Open Sans Light"/>
              </a:rPr>
              <a:t>Cypher được xem là ngôn ngữ truy vấn đồ thị dễ tìm hiểu nhất, và là một cơ sở dữ liệu tương tự SQL tuyệt vời để học về đồ thị.</a:t>
            </a:r>
            <a:endParaRPr lang="en-US" sz="1600" dirty="0">
              <a:solidFill>
                <a:schemeClr val="bg1">
                  <a:lumMod val="65000"/>
                </a:schemeClr>
              </a:solidFill>
              <a:latin typeface="Open Sans Light"/>
              <a:ea typeface="Open Sans" pitchFamily="34" charset="0"/>
              <a:cs typeface="Open Sans" pitchFamily="34" charset="0"/>
            </a:endParaRPr>
          </a:p>
        </p:txBody>
      </p:sp>
      <p:sp>
        <p:nvSpPr>
          <p:cNvPr id="81" name="Rectangle 80"/>
          <p:cNvSpPr/>
          <p:nvPr/>
        </p:nvSpPr>
        <p:spPr>
          <a:xfrm>
            <a:off x="2603528" y="5266780"/>
            <a:ext cx="2671509" cy="584775"/>
          </a:xfrm>
          <a:prstGeom prst="rect">
            <a:avLst/>
          </a:prstGeom>
        </p:spPr>
        <p:txBody>
          <a:bodyPr wrap="square">
            <a:spAutoFit/>
          </a:bodyPr>
          <a:lstStyle/>
          <a:p>
            <a:r>
              <a:rPr lang="en-US" sz="1600" smtClean="0">
                <a:latin typeface="Open Sans Light"/>
              </a:rPr>
              <a:t>Cypher cho phép quản lý index và ràng buộc</a:t>
            </a:r>
            <a:endParaRPr lang="en-US" sz="1600" dirty="0">
              <a:solidFill>
                <a:schemeClr val="bg1">
                  <a:lumMod val="65000"/>
                </a:schemeClr>
              </a:solidFill>
              <a:latin typeface="Open Sans Light"/>
              <a:ea typeface="Open Sans" pitchFamily="34" charset="0"/>
              <a:cs typeface="Open Sans" pitchFamily="34" charset="0"/>
            </a:endParaRPr>
          </a:p>
        </p:txBody>
      </p:sp>
      <p:sp>
        <p:nvSpPr>
          <p:cNvPr id="82" name="Rectangle 81"/>
          <p:cNvSpPr/>
          <p:nvPr/>
        </p:nvSpPr>
        <p:spPr>
          <a:xfrm>
            <a:off x="6708710" y="5191459"/>
            <a:ext cx="2671509" cy="830997"/>
          </a:xfrm>
          <a:prstGeom prst="rect">
            <a:avLst/>
          </a:prstGeom>
        </p:spPr>
        <p:txBody>
          <a:bodyPr wrap="square">
            <a:spAutoFit/>
          </a:bodyPr>
          <a:lstStyle/>
          <a:p>
            <a:r>
              <a:rPr lang="en-US" sz="1600" smtClean="0">
                <a:latin typeface="Open Sans Light"/>
              </a:rPr>
              <a:t>Cypher có thể tạo, cập nhật, xóa các nút, quan hệ, nhãn và thuộc tính.</a:t>
            </a:r>
            <a:endParaRPr lang="en-US" sz="1600" dirty="0">
              <a:solidFill>
                <a:schemeClr val="bg1">
                  <a:lumMod val="65000"/>
                </a:schemeClr>
              </a:solidFill>
              <a:latin typeface="Open Sans Light"/>
              <a:ea typeface="Open Sans" pitchFamily="34" charset="0"/>
              <a:cs typeface="Open Sans" pitchFamily="34" charset="0"/>
            </a:endParaRPr>
          </a:p>
        </p:txBody>
      </p:sp>
      <p:sp>
        <p:nvSpPr>
          <p:cNvPr id="2" name="Date Placeholder 1"/>
          <p:cNvSpPr>
            <a:spLocks noGrp="1"/>
          </p:cNvSpPr>
          <p:nvPr>
            <p:ph type="dt" sz="half" idx="10"/>
          </p:nvPr>
        </p:nvSpPr>
        <p:spPr/>
        <p:txBody>
          <a:bodyPr/>
          <a:lstStyle/>
          <a:p>
            <a:fld id="{AB0B627B-D869-49E2-B0BF-C5752CF0F279}" type="datetime1">
              <a:rPr lang="en-US" smtClean="0"/>
              <a:t>11/25/2015</a:t>
            </a:fld>
            <a:endParaRPr lang="en-US"/>
          </a:p>
        </p:txBody>
      </p:sp>
      <p:sp>
        <p:nvSpPr>
          <p:cNvPr id="3" name="Footer Placeholder 2"/>
          <p:cNvSpPr>
            <a:spLocks noGrp="1"/>
          </p:cNvSpPr>
          <p:nvPr>
            <p:ph type="ftr" sz="quarter" idx="11"/>
          </p:nvPr>
        </p:nvSpPr>
        <p:spPr/>
        <p:txBody>
          <a:bodyPr/>
          <a:lstStyle/>
          <a:p>
            <a:r>
              <a:rPr lang="en-US" smtClean="0"/>
              <a:t>Nhóm 4</a:t>
            </a:r>
            <a:endParaRPr lang="en-US"/>
          </a:p>
        </p:txBody>
      </p:sp>
      <p:sp>
        <p:nvSpPr>
          <p:cNvPr id="4" name="Slide Number Placeholder 3"/>
          <p:cNvSpPr>
            <a:spLocks noGrp="1"/>
          </p:cNvSpPr>
          <p:nvPr>
            <p:ph type="sldNum" sz="quarter" idx="12"/>
          </p:nvPr>
        </p:nvSpPr>
        <p:spPr/>
        <p:txBody>
          <a:bodyPr/>
          <a:lstStyle/>
          <a:p>
            <a:fld id="{1F51628B-B711-4D44-8D35-0F575EAEB34E}" type="slidenum">
              <a:rPr lang="en-US" smtClean="0"/>
              <a:t>31</a:t>
            </a:fld>
            <a:endParaRPr lang="en-US"/>
          </a:p>
        </p:txBody>
      </p:sp>
    </p:spTree>
    <p:extLst>
      <p:ext uri="{BB962C8B-B14F-4D97-AF65-F5344CB8AC3E}">
        <p14:creationId xmlns:p14="http://schemas.microsoft.com/office/powerpoint/2010/main" val="48587451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dsfsdf 5"/>
          <p:cNvSpPr/>
          <p:nvPr/>
        </p:nvSpPr>
        <p:spPr>
          <a:xfrm>
            <a:off x="483179" y="4296803"/>
            <a:ext cx="5907315" cy="0"/>
          </a:xfrm>
          <a:prstGeom prst="line">
            <a:avLst/>
          </a:prstGeom>
          <a:ln>
            <a:solidFill>
              <a:schemeClr val="accent4"/>
            </a:solidFill>
          </a:ln>
        </p:spPr>
        <p:style>
          <a:lnRef idx="2">
            <a:schemeClr val="accent2">
              <a:hueOff val="0"/>
              <a:satOff val="0"/>
              <a:lumOff val="0"/>
              <a:alphaOff val="0"/>
            </a:schemeClr>
          </a:lnRef>
          <a:fillRef idx="0">
            <a:schemeClr val="accent2">
              <a:hueOff val="0"/>
              <a:satOff val="0"/>
              <a:lumOff val="0"/>
              <a:alphaOff val="0"/>
            </a:schemeClr>
          </a:fillRef>
          <a:effectRef idx="0">
            <a:schemeClr val="accent2">
              <a:hueOff val="0"/>
              <a:satOff val="0"/>
              <a:lumOff val="0"/>
              <a:alphaOff val="0"/>
            </a:schemeClr>
          </a:effectRef>
          <a:fontRef idx="minor">
            <a:schemeClr val="tx1">
              <a:hueOff val="0"/>
              <a:satOff val="0"/>
              <a:lumOff val="0"/>
              <a:alphaOff val="0"/>
            </a:schemeClr>
          </a:fontRef>
        </p:style>
      </p:sp>
      <p:sp>
        <p:nvSpPr>
          <p:cNvPr id="39" name="dsfsdf 2"/>
          <p:cNvSpPr/>
          <p:nvPr/>
        </p:nvSpPr>
        <p:spPr>
          <a:xfrm>
            <a:off x="483180" y="3566379"/>
            <a:ext cx="5907314" cy="0"/>
          </a:xfrm>
          <a:prstGeom prst="line">
            <a:avLst/>
          </a:prstGeom>
          <a:ln>
            <a:solidFill>
              <a:srgbClr val="7030A0"/>
            </a:solidFill>
          </a:ln>
        </p:spPr>
        <p:style>
          <a:lnRef idx="2">
            <a:schemeClr val="accent2">
              <a:hueOff val="0"/>
              <a:satOff val="0"/>
              <a:lumOff val="0"/>
              <a:alphaOff val="0"/>
            </a:schemeClr>
          </a:lnRef>
          <a:fillRef idx="0">
            <a:schemeClr val="accent2">
              <a:hueOff val="0"/>
              <a:satOff val="0"/>
              <a:lumOff val="0"/>
              <a:alphaOff val="0"/>
            </a:schemeClr>
          </a:fillRef>
          <a:effectRef idx="0">
            <a:schemeClr val="accent2">
              <a:hueOff val="0"/>
              <a:satOff val="0"/>
              <a:lumOff val="0"/>
              <a:alphaOff val="0"/>
            </a:schemeClr>
          </a:effectRef>
          <a:fontRef idx="minor">
            <a:schemeClr val="tx1">
              <a:hueOff val="0"/>
              <a:satOff val="0"/>
              <a:lumOff val="0"/>
              <a:alphaOff val="0"/>
            </a:schemeClr>
          </a:fontRef>
        </p:style>
      </p:sp>
      <p:sp>
        <p:nvSpPr>
          <p:cNvPr id="41" name="dsfsdf 8"/>
          <p:cNvSpPr/>
          <p:nvPr/>
        </p:nvSpPr>
        <p:spPr>
          <a:xfrm>
            <a:off x="483179" y="5015015"/>
            <a:ext cx="5907316" cy="0"/>
          </a:xfrm>
          <a:prstGeom prst="line">
            <a:avLst/>
          </a:prstGeom>
          <a:ln>
            <a:solidFill>
              <a:srgbClr val="FF0000"/>
            </a:solidFill>
          </a:ln>
        </p:spPr>
        <p:style>
          <a:lnRef idx="2">
            <a:schemeClr val="accent2">
              <a:hueOff val="0"/>
              <a:satOff val="0"/>
              <a:lumOff val="0"/>
              <a:alphaOff val="0"/>
            </a:schemeClr>
          </a:lnRef>
          <a:fillRef idx="0">
            <a:schemeClr val="accent2">
              <a:hueOff val="0"/>
              <a:satOff val="0"/>
              <a:lumOff val="0"/>
              <a:alphaOff val="0"/>
            </a:schemeClr>
          </a:fillRef>
          <a:effectRef idx="0">
            <a:schemeClr val="accent2">
              <a:hueOff val="0"/>
              <a:satOff val="0"/>
              <a:lumOff val="0"/>
              <a:alphaOff val="0"/>
            </a:schemeClr>
          </a:effectRef>
          <a:fontRef idx="minor">
            <a:schemeClr val="tx1">
              <a:hueOff val="0"/>
              <a:satOff val="0"/>
              <a:lumOff val="0"/>
              <a:alphaOff val="0"/>
            </a:schemeClr>
          </a:fontRef>
        </p:style>
      </p:sp>
      <p:sp>
        <p:nvSpPr>
          <p:cNvPr id="45" name="dsfsdf 1"/>
          <p:cNvSpPr txBox="1">
            <a:spLocks/>
          </p:cNvSpPr>
          <p:nvPr/>
        </p:nvSpPr>
        <p:spPr>
          <a:xfrm>
            <a:off x="483177" y="3293690"/>
            <a:ext cx="5478673" cy="307289"/>
          </a:xfrm>
          <a:prstGeom prst="rect">
            <a:avLst/>
          </a:prstGeom>
        </p:spPr>
        <p:txBody>
          <a:bodyPr vert="horz" lIns="91440" tIns="45720" rIns="91440" bIns="45720"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lnSpc>
                <a:spcPct val="80000"/>
              </a:lnSpc>
              <a:buClr>
                <a:srgbClr val="5B9BD5">
                  <a:lumMod val="75000"/>
                </a:srgbClr>
              </a:buClr>
            </a:pPr>
            <a:r>
              <a:rPr lang="en-US" sz="2000" b="1" smtClean="0">
                <a:solidFill>
                  <a:srgbClr val="7030A0"/>
                </a:solidFill>
                <a:ea typeface="Roboto" panose="02000000000000000000" pitchFamily="2" charset="0"/>
                <a:cs typeface="Arial" panose="020B0604020202020204" pitchFamily="34" charset="0"/>
              </a:rPr>
              <a:t>Tạo node và relationship trên đồ thị</a:t>
            </a:r>
            <a:endParaRPr lang="en-US" sz="2000" b="1" dirty="0">
              <a:solidFill>
                <a:srgbClr val="7030A0"/>
              </a:solidFill>
              <a:ea typeface="Roboto" panose="02000000000000000000" pitchFamily="2" charset="0"/>
              <a:cs typeface="Arial" panose="020B0604020202020204" pitchFamily="34" charset="0"/>
            </a:endParaRPr>
          </a:p>
        </p:txBody>
      </p:sp>
      <p:sp>
        <p:nvSpPr>
          <p:cNvPr id="46" name="dsfsdf 4"/>
          <p:cNvSpPr txBox="1">
            <a:spLocks/>
          </p:cNvSpPr>
          <p:nvPr/>
        </p:nvSpPr>
        <p:spPr>
          <a:xfrm>
            <a:off x="483177" y="3985882"/>
            <a:ext cx="5015034" cy="286588"/>
          </a:xfrm>
          <a:prstGeom prst="rect">
            <a:avLst/>
          </a:prstGeom>
        </p:spPr>
        <p:txBody>
          <a:bodyPr vert="horz" lIns="91440" tIns="45720" rIns="91440" bIns="45720"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lnSpc>
                <a:spcPct val="80000"/>
              </a:lnSpc>
              <a:buClr>
                <a:srgbClr val="5B9BD5">
                  <a:lumMod val="75000"/>
                </a:srgbClr>
              </a:buClr>
            </a:pPr>
            <a:r>
              <a:rPr lang="en-US" sz="1800" b="1" smtClean="0">
                <a:solidFill>
                  <a:srgbClr val="FFC000"/>
                </a:solidFill>
                <a:ea typeface="Roboto" panose="02000000000000000000" pitchFamily="2" charset="0"/>
                <a:cs typeface="Arial" panose="020B0604020202020204" pitchFamily="34" charset="0"/>
              </a:rPr>
              <a:t>Các thao tác xóa và remove trên đồ thị</a:t>
            </a:r>
            <a:endParaRPr lang="en-US" sz="1800" b="1" dirty="0">
              <a:solidFill>
                <a:srgbClr val="FFC000"/>
              </a:solidFill>
              <a:ea typeface="Roboto" panose="02000000000000000000" pitchFamily="2" charset="0"/>
              <a:cs typeface="Arial" panose="020B0604020202020204" pitchFamily="34" charset="0"/>
            </a:endParaRPr>
          </a:p>
        </p:txBody>
      </p:sp>
      <p:sp>
        <p:nvSpPr>
          <p:cNvPr id="47" name="dsfsdf 7"/>
          <p:cNvSpPr txBox="1">
            <a:spLocks/>
          </p:cNvSpPr>
          <p:nvPr/>
        </p:nvSpPr>
        <p:spPr>
          <a:xfrm>
            <a:off x="483176" y="4704094"/>
            <a:ext cx="5015035" cy="293843"/>
          </a:xfrm>
          <a:prstGeom prst="rect">
            <a:avLst/>
          </a:prstGeom>
        </p:spPr>
        <p:txBody>
          <a:bodyPr vert="horz" lIns="91440" tIns="45720" rIns="91440" bIns="45720"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lnSpc>
                <a:spcPct val="80000"/>
              </a:lnSpc>
              <a:buClr>
                <a:srgbClr val="5B9BD5">
                  <a:lumMod val="75000"/>
                </a:srgbClr>
              </a:buClr>
            </a:pPr>
            <a:r>
              <a:rPr lang="en-US" sz="1800" b="1" smtClean="0">
                <a:solidFill>
                  <a:srgbClr val="FF0000"/>
                </a:solidFill>
                <a:ea typeface="Roboto" panose="02000000000000000000" pitchFamily="2" charset="0"/>
                <a:cs typeface="Arial" panose="020B0604020202020204" pitchFamily="34" charset="0"/>
              </a:rPr>
              <a:t>Truy vấn với các điều kiện khác nhau</a:t>
            </a:r>
            <a:endParaRPr lang="en-US" sz="1800" b="1" dirty="0">
              <a:solidFill>
                <a:srgbClr val="FF0000"/>
              </a:solidFill>
              <a:ea typeface="Roboto" panose="02000000000000000000" pitchFamily="2" charset="0"/>
              <a:cs typeface="Arial" panose="020B0604020202020204" pitchFamily="34" charset="0"/>
            </a:endParaRPr>
          </a:p>
        </p:txBody>
      </p:sp>
      <p:pic>
        <p:nvPicPr>
          <p:cNvPr id="31" name="Picture 30"/>
          <p:cNvPicPr>
            <a:picLocks noChangeAspect="1"/>
          </p:cNvPicPr>
          <p:nvPr/>
        </p:nvPicPr>
        <p:blipFill>
          <a:blip r:embed="rId3"/>
          <a:stretch>
            <a:fillRect/>
          </a:stretch>
        </p:blipFill>
        <p:spPr>
          <a:xfrm>
            <a:off x="6245204" y="200096"/>
            <a:ext cx="5077197" cy="2499197"/>
          </a:xfrm>
          <a:prstGeom prst="rect">
            <a:avLst/>
          </a:prstGeom>
        </p:spPr>
      </p:pic>
      <p:sp>
        <p:nvSpPr>
          <p:cNvPr id="32" name="Rectangle 31"/>
          <p:cNvSpPr/>
          <p:nvPr/>
        </p:nvSpPr>
        <p:spPr>
          <a:xfrm>
            <a:off x="483176" y="82624"/>
            <a:ext cx="3222131" cy="2308324"/>
          </a:xfrm>
          <a:prstGeom prst="rect">
            <a:avLst/>
          </a:prstGeom>
        </p:spPr>
        <p:txBody>
          <a:bodyPr wrap="square">
            <a:spAutoFit/>
          </a:bodyPr>
          <a:lstStyle/>
          <a:p>
            <a:r>
              <a:rPr lang="en-US" b="1">
                <a:latin typeface="Open Sans Light"/>
              </a:rPr>
              <a:t>V</a:t>
            </a:r>
            <a:r>
              <a:rPr lang="en-US" b="1" smtClean="0">
                <a:latin typeface="Open Sans Light"/>
              </a:rPr>
              <a:t>ấn đề dùng trong slide</a:t>
            </a:r>
          </a:p>
          <a:p>
            <a:endParaRPr lang="en-US" b="1" smtClean="0">
              <a:latin typeface="Open Sans Light"/>
            </a:endParaRPr>
          </a:p>
          <a:p>
            <a:endParaRPr lang="en-US" b="1" smtClean="0">
              <a:latin typeface="Open Sans Light"/>
            </a:endParaRPr>
          </a:p>
          <a:p>
            <a:r>
              <a:rPr lang="en-US" smtClean="0">
                <a:latin typeface="Open Sans Light"/>
              </a:rPr>
              <a:t>Cần quản lý mối quan hệ giữa các người bạn trong cùng một nhóm.</a:t>
            </a:r>
          </a:p>
          <a:p>
            <a:endParaRPr lang="en-US" b="1">
              <a:latin typeface="Open Sans Light"/>
            </a:endParaRPr>
          </a:p>
          <a:p>
            <a:endParaRPr lang="en-US" b="1">
              <a:latin typeface="Open Sans Light"/>
            </a:endParaRPr>
          </a:p>
        </p:txBody>
      </p:sp>
      <p:grpSp>
        <p:nvGrpSpPr>
          <p:cNvPr id="40" name="Group 23"/>
          <p:cNvGrpSpPr>
            <a:grpSpLocks/>
          </p:cNvGrpSpPr>
          <p:nvPr/>
        </p:nvGrpSpPr>
        <p:grpSpPr bwMode="auto">
          <a:xfrm>
            <a:off x="1593851" y="6745818"/>
            <a:ext cx="9144000" cy="122767"/>
            <a:chOff x="-1" y="-1"/>
            <a:chExt cx="6858001" cy="91441"/>
          </a:xfrm>
        </p:grpSpPr>
        <p:sp>
          <p:nvSpPr>
            <p:cNvPr id="50" name="AutoShape 24"/>
            <p:cNvSpPr>
              <a:spLocks/>
            </p:cNvSpPr>
            <p:nvPr/>
          </p:nvSpPr>
          <p:spPr bwMode="auto">
            <a:xfrm>
              <a:off x="-1" y="-1"/>
              <a:ext cx="1371601" cy="91441"/>
            </a:xfrm>
            <a:custGeom>
              <a:avLst/>
              <a:gdLst>
                <a:gd name="T0" fmla="*/ 685801 w 21600"/>
                <a:gd name="T1" fmla="*/ 45721 h 21600"/>
                <a:gd name="T2" fmla="*/ 685801 w 21600"/>
                <a:gd name="T3" fmla="*/ 45721 h 21600"/>
                <a:gd name="T4" fmla="*/ 685801 w 21600"/>
                <a:gd name="T5" fmla="*/ 45721 h 21600"/>
                <a:gd name="T6" fmla="*/ 685801 w 21600"/>
                <a:gd name="T7" fmla="*/ 45721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0" y="21600"/>
                  </a:lnTo>
                  <a:lnTo>
                    <a:pt x="0" y="0"/>
                  </a:lnTo>
                  <a:close/>
                </a:path>
              </a:pathLst>
            </a:custGeom>
            <a:solidFill>
              <a:srgbClr val="23C7E3"/>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nchor="ctr"/>
            <a:lstStyle/>
            <a:p>
              <a:endParaRPr lang="en-US" sz="2400">
                <a:solidFill>
                  <a:prstClr val="black"/>
                </a:solidFill>
              </a:endParaRPr>
            </a:p>
          </p:txBody>
        </p:sp>
        <p:sp>
          <p:nvSpPr>
            <p:cNvPr id="51" name="AutoShape 25"/>
            <p:cNvSpPr>
              <a:spLocks/>
            </p:cNvSpPr>
            <p:nvPr/>
          </p:nvSpPr>
          <p:spPr bwMode="auto">
            <a:xfrm>
              <a:off x="1371600" y="-1"/>
              <a:ext cx="1371600" cy="91441"/>
            </a:xfrm>
            <a:custGeom>
              <a:avLst/>
              <a:gdLst>
                <a:gd name="T0" fmla="*/ 685800 w 21600"/>
                <a:gd name="T1" fmla="*/ 45721 h 21600"/>
                <a:gd name="T2" fmla="*/ 685800 w 21600"/>
                <a:gd name="T3" fmla="*/ 45721 h 21600"/>
                <a:gd name="T4" fmla="*/ 685800 w 21600"/>
                <a:gd name="T5" fmla="*/ 45721 h 21600"/>
                <a:gd name="T6" fmla="*/ 685800 w 21600"/>
                <a:gd name="T7" fmla="*/ 45721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0" y="21600"/>
                  </a:lnTo>
                  <a:lnTo>
                    <a:pt x="0" y="0"/>
                  </a:lnTo>
                  <a:close/>
                </a:path>
              </a:pathLst>
            </a:custGeom>
            <a:solidFill>
              <a:srgbClr val="D84D5A"/>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nchor="ctr"/>
            <a:lstStyle/>
            <a:p>
              <a:endParaRPr lang="en-US" sz="2400">
                <a:solidFill>
                  <a:prstClr val="black"/>
                </a:solidFill>
              </a:endParaRPr>
            </a:p>
          </p:txBody>
        </p:sp>
        <p:sp>
          <p:nvSpPr>
            <p:cNvPr id="52" name="AutoShape 26"/>
            <p:cNvSpPr>
              <a:spLocks/>
            </p:cNvSpPr>
            <p:nvPr/>
          </p:nvSpPr>
          <p:spPr bwMode="auto">
            <a:xfrm>
              <a:off x="2743200" y="-1"/>
              <a:ext cx="1371600" cy="91441"/>
            </a:xfrm>
            <a:custGeom>
              <a:avLst/>
              <a:gdLst>
                <a:gd name="T0" fmla="*/ 685800 w 21600"/>
                <a:gd name="T1" fmla="*/ 45721 h 21600"/>
                <a:gd name="T2" fmla="*/ 685800 w 21600"/>
                <a:gd name="T3" fmla="*/ 45721 h 21600"/>
                <a:gd name="T4" fmla="*/ 685800 w 21600"/>
                <a:gd name="T5" fmla="*/ 45721 h 21600"/>
                <a:gd name="T6" fmla="*/ 685800 w 21600"/>
                <a:gd name="T7" fmla="*/ 45721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0" y="21600"/>
                  </a:lnTo>
                  <a:lnTo>
                    <a:pt x="0" y="0"/>
                  </a:lnTo>
                  <a:close/>
                </a:path>
              </a:pathLst>
            </a:custGeom>
            <a:solidFill>
              <a:srgbClr val="A1B742"/>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nchor="ctr"/>
            <a:lstStyle/>
            <a:p>
              <a:endParaRPr lang="en-US" sz="2400">
                <a:solidFill>
                  <a:prstClr val="black"/>
                </a:solidFill>
              </a:endParaRPr>
            </a:p>
          </p:txBody>
        </p:sp>
        <p:sp>
          <p:nvSpPr>
            <p:cNvPr id="53" name="AutoShape 27"/>
            <p:cNvSpPr>
              <a:spLocks/>
            </p:cNvSpPr>
            <p:nvPr/>
          </p:nvSpPr>
          <p:spPr bwMode="auto">
            <a:xfrm>
              <a:off x="4114800" y="-1"/>
              <a:ext cx="1371600" cy="91441"/>
            </a:xfrm>
            <a:custGeom>
              <a:avLst/>
              <a:gdLst>
                <a:gd name="T0" fmla="*/ 685800 w 21600"/>
                <a:gd name="T1" fmla="*/ 45721 h 21600"/>
                <a:gd name="T2" fmla="*/ 685800 w 21600"/>
                <a:gd name="T3" fmla="*/ 45721 h 21600"/>
                <a:gd name="T4" fmla="*/ 685800 w 21600"/>
                <a:gd name="T5" fmla="*/ 45721 h 21600"/>
                <a:gd name="T6" fmla="*/ 685800 w 21600"/>
                <a:gd name="T7" fmla="*/ 45721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0" y="21600"/>
                  </a:lnTo>
                  <a:lnTo>
                    <a:pt x="0" y="0"/>
                  </a:lnTo>
                  <a:close/>
                </a:path>
              </a:pathLst>
            </a:custGeom>
            <a:solidFill>
              <a:srgbClr val="FCC945"/>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nchor="ctr"/>
            <a:lstStyle/>
            <a:p>
              <a:endParaRPr lang="en-US" sz="2400">
                <a:solidFill>
                  <a:prstClr val="black"/>
                </a:solidFill>
              </a:endParaRPr>
            </a:p>
          </p:txBody>
        </p:sp>
        <p:sp>
          <p:nvSpPr>
            <p:cNvPr id="54" name="AutoShape 28"/>
            <p:cNvSpPr>
              <a:spLocks/>
            </p:cNvSpPr>
            <p:nvPr/>
          </p:nvSpPr>
          <p:spPr bwMode="auto">
            <a:xfrm>
              <a:off x="5486400" y="-1"/>
              <a:ext cx="1371600" cy="91441"/>
            </a:xfrm>
            <a:custGeom>
              <a:avLst/>
              <a:gdLst>
                <a:gd name="T0" fmla="*/ 685800 w 21600"/>
                <a:gd name="T1" fmla="*/ 45721 h 21600"/>
                <a:gd name="T2" fmla="*/ 685800 w 21600"/>
                <a:gd name="T3" fmla="*/ 45721 h 21600"/>
                <a:gd name="T4" fmla="*/ 685800 w 21600"/>
                <a:gd name="T5" fmla="*/ 45721 h 21600"/>
                <a:gd name="T6" fmla="*/ 685800 w 21600"/>
                <a:gd name="T7" fmla="*/ 45721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0" y="21600"/>
                  </a:lnTo>
                  <a:lnTo>
                    <a:pt x="0" y="0"/>
                  </a:lnTo>
                  <a:close/>
                </a:path>
              </a:pathLst>
            </a:custGeom>
            <a:solidFill>
              <a:srgbClr val="BFBFBF"/>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nchor="ctr"/>
            <a:lstStyle/>
            <a:p>
              <a:endParaRPr lang="en-US" sz="2400">
                <a:solidFill>
                  <a:prstClr val="black"/>
                </a:solidFill>
              </a:endParaRPr>
            </a:p>
          </p:txBody>
        </p:sp>
      </p:grpSp>
      <p:sp>
        <p:nvSpPr>
          <p:cNvPr id="2" name="Date Placeholder 1"/>
          <p:cNvSpPr>
            <a:spLocks noGrp="1"/>
          </p:cNvSpPr>
          <p:nvPr>
            <p:ph type="dt" sz="half" idx="10"/>
          </p:nvPr>
        </p:nvSpPr>
        <p:spPr/>
        <p:txBody>
          <a:bodyPr/>
          <a:lstStyle/>
          <a:p>
            <a:fld id="{00162F33-870A-4F40-B434-E997DB838F71}" type="datetime1">
              <a:rPr lang="en-US" smtClean="0"/>
              <a:t>11/25/2015</a:t>
            </a:fld>
            <a:endParaRPr lang="en-US"/>
          </a:p>
        </p:txBody>
      </p:sp>
      <p:sp>
        <p:nvSpPr>
          <p:cNvPr id="3" name="Footer Placeholder 2"/>
          <p:cNvSpPr>
            <a:spLocks noGrp="1"/>
          </p:cNvSpPr>
          <p:nvPr>
            <p:ph type="ftr" sz="quarter" idx="11"/>
          </p:nvPr>
        </p:nvSpPr>
        <p:spPr/>
        <p:txBody>
          <a:bodyPr/>
          <a:lstStyle/>
          <a:p>
            <a:r>
              <a:rPr lang="en-US" smtClean="0"/>
              <a:t>Nhóm 4</a:t>
            </a:r>
            <a:endParaRPr lang="en-US"/>
          </a:p>
        </p:txBody>
      </p:sp>
      <p:sp>
        <p:nvSpPr>
          <p:cNvPr id="4" name="Slide Number Placeholder 3"/>
          <p:cNvSpPr>
            <a:spLocks noGrp="1"/>
          </p:cNvSpPr>
          <p:nvPr>
            <p:ph type="sldNum" sz="quarter" idx="12"/>
          </p:nvPr>
        </p:nvSpPr>
        <p:spPr/>
        <p:txBody>
          <a:bodyPr/>
          <a:lstStyle/>
          <a:p>
            <a:fld id="{1F51628B-B711-4D44-8D35-0F575EAEB34E}" type="slidenum">
              <a:rPr lang="en-US" smtClean="0"/>
              <a:t>32</a:t>
            </a:fld>
            <a:endParaRPr lang="en-US"/>
          </a:p>
        </p:txBody>
      </p:sp>
    </p:spTree>
    <p:extLst>
      <p:ext uri="{BB962C8B-B14F-4D97-AF65-F5344CB8AC3E}">
        <p14:creationId xmlns:p14="http://schemas.microsoft.com/office/powerpoint/2010/main" val="157763915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withEffect">
                                  <p:stCondLst>
                                    <p:cond delay="600"/>
                                  </p:stCondLst>
                                  <p:childTnLst>
                                    <p:set>
                                      <p:cBhvr>
                                        <p:cTn id="6" dur="1" fill="hold">
                                          <p:stCondLst>
                                            <p:cond delay="0"/>
                                          </p:stCondLst>
                                        </p:cTn>
                                        <p:tgtEl>
                                          <p:spTgt spid="45"/>
                                        </p:tgtEl>
                                        <p:attrNameLst>
                                          <p:attrName>style.visibility</p:attrName>
                                        </p:attrNameLst>
                                      </p:cBhvr>
                                      <p:to>
                                        <p:strVal val="visible"/>
                                      </p:to>
                                    </p:set>
                                    <p:anim calcmode="lin" valueType="num">
                                      <p:cBhvr>
                                        <p:cTn id="7" dur="1000" fill="hold"/>
                                        <p:tgtEl>
                                          <p:spTgt spid="45"/>
                                        </p:tgtEl>
                                        <p:attrNameLst>
                                          <p:attrName>ppt_w</p:attrName>
                                        </p:attrNameLst>
                                      </p:cBhvr>
                                      <p:tavLst>
                                        <p:tav tm="0">
                                          <p:val>
                                            <p:strVal val="#ppt_w+.3"/>
                                          </p:val>
                                        </p:tav>
                                        <p:tav tm="100000">
                                          <p:val>
                                            <p:strVal val="#ppt_w"/>
                                          </p:val>
                                        </p:tav>
                                      </p:tavLst>
                                    </p:anim>
                                    <p:anim calcmode="lin" valueType="num">
                                      <p:cBhvr>
                                        <p:cTn id="8" dur="1000" fill="hold"/>
                                        <p:tgtEl>
                                          <p:spTgt spid="45"/>
                                        </p:tgtEl>
                                        <p:attrNameLst>
                                          <p:attrName>ppt_h</p:attrName>
                                        </p:attrNameLst>
                                      </p:cBhvr>
                                      <p:tavLst>
                                        <p:tav tm="0">
                                          <p:val>
                                            <p:strVal val="#ppt_h"/>
                                          </p:val>
                                        </p:tav>
                                        <p:tav tm="100000">
                                          <p:val>
                                            <p:strVal val="#ppt_h"/>
                                          </p:val>
                                        </p:tav>
                                      </p:tavLst>
                                    </p:anim>
                                    <p:animEffect transition="in" filter="fade">
                                      <p:cBhvr>
                                        <p:cTn id="9" dur="1000"/>
                                        <p:tgtEl>
                                          <p:spTgt spid="45"/>
                                        </p:tgtEl>
                                      </p:cBhvr>
                                    </p:animEffect>
                                  </p:childTnLst>
                                </p:cTn>
                              </p:par>
                              <p:par>
                                <p:cTn id="10" presetID="50" presetClass="entr" presetSubtype="0" decel="100000" fill="hold" nodeType="withEffect">
                                  <p:stCondLst>
                                    <p:cond delay="700"/>
                                  </p:stCondLst>
                                  <p:childTnLst>
                                    <p:set>
                                      <p:cBhvr>
                                        <p:cTn id="11" dur="1" fill="hold">
                                          <p:stCondLst>
                                            <p:cond delay="0"/>
                                          </p:stCondLst>
                                        </p:cTn>
                                        <p:tgtEl>
                                          <p:spTgt spid="39"/>
                                        </p:tgtEl>
                                        <p:attrNameLst>
                                          <p:attrName>style.visibility</p:attrName>
                                        </p:attrNameLst>
                                      </p:cBhvr>
                                      <p:to>
                                        <p:strVal val="visible"/>
                                      </p:to>
                                    </p:set>
                                    <p:anim calcmode="lin" valueType="num">
                                      <p:cBhvr>
                                        <p:cTn id="12" dur="1000" fill="hold"/>
                                        <p:tgtEl>
                                          <p:spTgt spid="39"/>
                                        </p:tgtEl>
                                        <p:attrNameLst>
                                          <p:attrName>ppt_w</p:attrName>
                                        </p:attrNameLst>
                                      </p:cBhvr>
                                      <p:tavLst>
                                        <p:tav tm="0">
                                          <p:val>
                                            <p:strVal val="#ppt_w+.3"/>
                                          </p:val>
                                        </p:tav>
                                        <p:tav tm="100000">
                                          <p:val>
                                            <p:strVal val="#ppt_w"/>
                                          </p:val>
                                        </p:tav>
                                      </p:tavLst>
                                    </p:anim>
                                    <p:anim calcmode="lin" valueType="num">
                                      <p:cBhvr>
                                        <p:cTn id="13" dur="1000" fill="hold"/>
                                        <p:tgtEl>
                                          <p:spTgt spid="39"/>
                                        </p:tgtEl>
                                        <p:attrNameLst>
                                          <p:attrName>ppt_h</p:attrName>
                                        </p:attrNameLst>
                                      </p:cBhvr>
                                      <p:tavLst>
                                        <p:tav tm="0">
                                          <p:val>
                                            <p:strVal val="#ppt_h"/>
                                          </p:val>
                                        </p:tav>
                                        <p:tav tm="100000">
                                          <p:val>
                                            <p:strVal val="#ppt_h"/>
                                          </p:val>
                                        </p:tav>
                                      </p:tavLst>
                                    </p:anim>
                                    <p:animEffect transition="in" filter="fade">
                                      <p:cBhvr>
                                        <p:cTn id="14" dur="1000"/>
                                        <p:tgtEl>
                                          <p:spTgt spid="39"/>
                                        </p:tgtEl>
                                      </p:cBhvr>
                                    </p:animEffect>
                                  </p:childTnLst>
                                </p:cTn>
                              </p:par>
                              <p:par>
                                <p:cTn id="15" presetID="50" presetClass="entr" presetSubtype="0" decel="100000" fill="hold" grpId="0" nodeType="withEffect">
                                  <p:stCondLst>
                                    <p:cond delay="900"/>
                                  </p:stCondLst>
                                  <p:childTnLst>
                                    <p:set>
                                      <p:cBhvr>
                                        <p:cTn id="16" dur="1" fill="hold">
                                          <p:stCondLst>
                                            <p:cond delay="0"/>
                                          </p:stCondLst>
                                        </p:cTn>
                                        <p:tgtEl>
                                          <p:spTgt spid="46"/>
                                        </p:tgtEl>
                                        <p:attrNameLst>
                                          <p:attrName>style.visibility</p:attrName>
                                        </p:attrNameLst>
                                      </p:cBhvr>
                                      <p:to>
                                        <p:strVal val="visible"/>
                                      </p:to>
                                    </p:set>
                                    <p:anim calcmode="lin" valueType="num">
                                      <p:cBhvr>
                                        <p:cTn id="17" dur="1000" fill="hold"/>
                                        <p:tgtEl>
                                          <p:spTgt spid="46"/>
                                        </p:tgtEl>
                                        <p:attrNameLst>
                                          <p:attrName>ppt_w</p:attrName>
                                        </p:attrNameLst>
                                      </p:cBhvr>
                                      <p:tavLst>
                                        <p:tav tm="0">
                                          <p:val>
                                            <p:strVal val="#ppt_w+.3"/>
                                          </p:val>
                                        </p:tav>
                                        <p:tav tm="100000">
                                          <p:val>
                                            <p:strVal val="#ppt_w"/>
                                          </p:val>
                                        </p:tav>
                                      </p:tavLst>
                                    </p:anim>
                                    <p:anim calcmode="lin" valueType="num">
                                      <p:cBhvr>
                                        <p:cTn id="18" dur="1000" fill="hold"/>
                                        <p:tgtEl>
                                          <p:spTgt spid="46"/>
                                        </p:tgtEl>
                                        <p:attrNameLst>
                                          <p:attrName>ppt_h</p:attrName>
                                        </p:attrNameLst>
                                      </p:cBhvr>
                                      <p:tavLst>
                                        <p:tav tm="0">
                                          <p:val>
                                            <p:strVal val="#ppt_h"/>
                                          </p:val>
                                        </p:tav>
                                        <p:tav tm="100000">
                                          <p:val>
                                            <p:strVal val="#ppt_h"/>
                                          </p:val>
                                        </p:tav>
                                      </p:tavLst>
                                    </p:anim>
                                    <p:animEffect transition="in" filter="fade">
                                      <p:cBhvr>
                                        <p:cTn id="19" dur="1000"/>
                                        <p:tgtEl>
                                          <p:spTgt spid="46"/>
                                        </p:tgtEl>
                                      </p:cBhvr>
                                    </p:animEffect>
                                  </p:childTnLst>
                                </p:cTn>
                              </p:par>
                              <p:par>
                                <p:cTn id="20" presetID="50" presetClass="entr" presetSubtype="0" decel="100000" fill="hold" nodeType="withEffect">
                                  <p:stCondLst>
                                    <p:cond delay="1000"/>
                                  </p:stCondLst>
                                  <p:childTnLst>
                                    <p:set>
                                      <p:cBhvr>
                                        <p:cTn id="21" dur="1" fill="hold">
                                          <p:stCondLst>
                                            <p:cond delay="0"/>
                                          </p:stCondLst>
                                        </p:cTn>
                                        <p:tgtEl>
                                          <p:spTgt spid="38"/>
                                        </p:tgtEl>
                                        <p:attrNameLst>
                                          <p:attrName>style.visibility</p:attrName>
                                        </p:attrNameLst>
                                      </p:cBhvr>
                                      <p:to>
                                        <p:strVal val="visible"/>
                                      </p:to>
                                    </p:set>
                                    <p:anim calcmode="lin" valueType="num">
                                      <p:cBhvr>
                                        <p:cTn id="22" dur="1000" fill="hold"/>
                                        <p:tgtEl>
                                          <p:spTgt spid="38"/>
                                        </p:tgtEl>
                                        <p:attrNameLst>
                                          <p:attrName>ppt_w</p:attrName>
                                        </p:attrNameLst>
                                      </p:cBhvr>
                                      <p:tavLst>
                                        <p:tav tm="0">
                                          <p:val>
                                            <p:strVal val="#ppt_w+.3"/>
                                          </p:val>
                                        </p:tav>
                                        <p:tav tm="100000">
                                          <p:val>
                                            <p:strVal val="#ppt_w"/>
                                          </p:val>
                                        </p:tav>
                                      </p:tavLst>
                                    </p:anim>
                                    <p:anim calcmode="lin" valueType="num">
                                      <p:cBhvr>
                                        <p:cTn id="23" dur="1000" fill="hold"/>
                                        <p:tgtEl>
                                          <p:spTgt spid="38"/>
                                        </p:tgtEl>
                                        <p:attrNameLst>
                                          <p:attrName>ppt_h</p:attrName>
                                        </p:attrNameLst>
                                      </p:cBhvr>
                                      <p:tavLst>
                                        <p:tav tm="0">
                                          <p:val>
                                            <p:strVal val="#ppt_h"/>
                                          </p:val>
                                        </p:tav>
                                        <p:tav tm="100000">
                                          <p:val>
                                            <p:strVal val="#ppt_h"/>
                                          </p:val>
                                        </p:tav>
                                      </p:tavLst>
                                    </p:anim>
                                    <p:animEffect transition="in" filter="fade">
                                      <p:cBhvr>
                                        <p:cTn id="24" dur="1000"/>
                                        <p:tgtEl>
                                          <p:spTgt spid="38"/>
                                        </p:tgtEl>
                                      </p:cBhvr>
                                    </p:animEffect>
                                  </p:childTnLst>
                                </p:cTn>
                              </p:par>
                              <p:par>
                                <p:cTn id="25" presetID="50" presetClass="entr" presetSubtype="0" decel="100000" fill="hold" grpId="0" nodeType="withEffect">
                                  <p:stCondLst>
                                    <p:cond delay="1200"/>
                                  </p:stCondLst>
                                  <p:childTnLst>
                                    <p:set>
                                      <p:cBhvr>
                                        <p:cTn id="26" dur="1" fill="hold">
                                          <p:stCondLst>
                                            <p:cond delay="0"/>
                                          </p:stCondLst>
                                        </p:cTn>
                                        <p:tgtEl>
                                          <p:spTgt spid="47"/>
                                        </p:tgtEl>
                                        <p:attrNameLst>
                                          <p:attrName>style.visibility</p:attrName>
                                        </p:attrNameLst>
                                      </p:cBhvr>
                                      <p:to>
                                        <p:strVal val="visible"/>
                                      </p:to>
                                    </p:set>
                                    <p:anim calcmode="lin" valueType="num">
                                      <p:cBhvr>
                                        <p:cTn id="27" dur="1000" fill="hold"/>
                                        <p:tgtEl>
                                          <p:spTgt spid="47"/>
                                        </p:tgtEl>
                                        <p:attrNameLst>
                                          <p:attrName>ppt_w</p:attrName>
                                        </p:attrNameLst>
                                      </p:cBhvr>
                                      <p:tavLst>
                                        <p:tav tm="0">
                                          <p:val>
                                            <p:strVal val="#ppt_w+.3"/>
                                          </p:val>
                                        </p:tav>
                                        <p:tav tm="100000">
                                          <p:val>
                                            <p:strVal val="#ppt_w"/>
                                          </p:val>
                                        </p:tav>
                                      </p:tavLst>
                                    </p:anim>
                                    <p:anim calcmode="lin" valueType="num">
                                      <p:cBhvr>
                                        <p:cTn id="28" dur="1000" fill="hold"/>
                                        <p:tgtEl>
                                          <p:spTgt spid="47"/>
                                        </p:tgtEl>
                                        <p:attrNameLst>
                                          <p:attrName>ppt_h</p:attrName>
                                        </p:attrNameLst>
                                      </p:cBhvr>
                                      <p:tavLst>
                                        <p:tav tm="0">
                                          <p:val>
                                            <p:strVal val="#ppt_h"/>
                                          </p:val>
                                        </p:tav>
                                        <p:tav tm="100000">
                                          <p:val>
                                            <p:strVal val="#ppt_h"/>
                                          </p:val>
                                        </p:tav>
                                      </p:tavLst>
                                    </p:anim>
                                    <p:animEffect transition="in" filter="fade">
                                      <p:cBhvr>
                                        <p:cTn id="29" dur="1000"/>
                                        <p:tgtEl>
                                          <p:spTgt spid="47"/>
                                        </p:tgtEl>
                                      </p:cBhvr>
                                    </p:animEffect>
                                  </p:childTnLst>
                                </p:cTn>
                              </p:par>
                              <p:par>
                                <p:cTn id="30" presetID="50" presetClass="entr" presetSubtype="0" decel="100000" fill="hold" nodeType="withEffect">
                                  <p:stCondLst>
                                    <p:cond delay="1300"/>
                                  </p:stCondLst>
                                  <p:childTnLst>
                                    <p:set>
                                      <p:cBhvr>
                                        <p:cTn id="31" dur="1" fill="hold">
                                          <p:stCondLst>
                                            <p:cond delay="0"/>
                                          </p:stCondLst>
                                        </p:cTn>
                                        <p:tgtEl>
                                          <p:spTgt spid="41"/>
                                        </p:tgtEl>
                                        <p:attrNameLst>
                                          <p:attrName>style.visibility</p:attrName>
                                        </p:attrNameLst>
                                      </p:cBhvr>
                                      <p:to>
                                        <p:strVal val="visible"/>
                                      </p:to>
                                    </p:set>
                                    <p:anim calcmode="lin" valueType="num">
                                      <p:cBhvr>
                                        <p:cTn id="32" dur="1000" fill="hold"/>
                                        <p:tgtEl>
                                          <p:spTgt spid="41"/>
                                        </p:tgtEl>
                                        <p:attrNameLst>
                                          <p:attrName>ppt_w</p:attrName>
                                        </p:attrNameLst>
                                      </p:cBhvr>
                                      <p:tavLst>
                                        <p:tav tm="0">
                                          <p:val>
                                            <p:strVal val="#ppt_w+.3"/>
                                          </p:val>
                                        </p:tav>
                                        <p:tav tm="100000">
                                          <p:val>
                                            <p:strVal val="#ppt_w"/>
                                          </p:val>
                                        </p:tav>
                                      </p:tavLst>
                                    </p:anim>
                                    <p:anim calcmode="lin" valueType="num">
                                      <p:cBhvr>
                                        <p:cTn id="33" dur="1000" fill="hold"/>
                                        <p:tgtEl>
                                          <p:spTgt spid="41"/>
                                        </p:tgtEl>
                                        <p:attrNameLst>
                                          <p:attrName>ppt_h</p:attrName>
                                        </p:attrNameLst>
                                      </p:cBhvr>
                                      <p:tavLst>
                                        <p:tav tm="0">
                                          <p:val>
                                            <p:strVal val="#ppt_h"/>
                                          </p:val>
                                        </p:tav>
                                        <p:tav tm="100000">
                                          <p:val>
                                            <p:strVal val="#ppt_h"/>
                                          </p:val>
                                        </p:tav>
                                      </p:tavLst>
                                    </p:anim>
                                    <p:animEffect transition="in" filter="fade">
                                      <p:cBhvr>
                                        <p:cTn id="34" dur="10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p:bldP spid="46" grpId="0"/>
      <p:bldP spid="47"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32" name="AutoShape 8"/>
          <p:cNvSpPr>
            <a:spLocks/>
          </p:cNvSpPr>
          <p:nvPr/>
        </p:nvSpPr>
        <p:spPr bwMode="auto">
          <a:xfrm>
            <a:off x="5321300" y="4347633"/>
            <a:ext cx="1365251" cy="18626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lstStyle/>
          <a:p>
            <a:pPr>
              <a:spcBef>
                <a:spcPts val="800"/>
              </a:spcBef>
              <a:defRPr/>
            </a:pPr>
            <a:r>
              <a:rPr lang="es-ES" sz="1200" b="1">
                <a:solidFill>
                  <a:srgbClr val="FFFFFF"/>
                </a:solidFill>
                <a:latin typeface="Lato Bold" charset="0"/>
                <a:ea typeface="ＭＳ Ｐゴシック" charset="0"/>
                <a:cs typeface="Lato Bold" charset="0"/>
                <a:sym typeface="Lato Bold" charset="0"/>
              </a:rPr>
              <a:t>Social Network</a:t>
            </a:r>
            <a:endParaRPr lang="es-ES" sz="2400">
              <a:solidFill>
                <a:prstClr val="black"/>
              </a:solidFill>
              <a:ea typeface="ＭＳ Ｐゴシック" charset="0"/>
              <a:cs typeface="Calibri" charset="0"/>
              <a:sym typeface="Calibri" charset="0"/>
            </a:endParaRPr>
          </a:p>
        </p:txBody>
      </p:sp>
      <p:sp>
        <p:nvSpPr>
          <p:cNvPr id="26633" name="AutoShape 9"/>
          <p:cNvSpPr>
            <a:spLocks/>
          </p:cNvSpPr>
          <p:nvPr/>
        </p:nvSpPr>
        <p:spPr bwMode="auto">
          <a:xfrm>
            <a:off x="5359401" y="4607984"/>
            <a:ext cx="1352551" cy="67733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lstStyle/>
          <a:p>
            <a:pPr>
              <a:spcBef>
                <a:spcPts val="800"/>
              </a:spcBef>
              <a:defRPr/>
            </a:pPr>
            <a:r>
              <a:rPr lang="es-ES" sz="933">
                <a:solidFill>
                  <a:srgbClr val="FFFFFF"/>
                </a:solidFill>
                <a:latin typeface="Lato Regular" charset="0"/>
                <a:ea typeface="ＭＳ Ｐゴシック" charset="0"/>
                <a:cs typeface="Lato Regular" charset="0"/>
                <a:sym typeface="Lato Regular" charset="0"/>
              </a:rPr>
              <a:t>Lorem ipsum dolor sit amet, consectetur adipiscing elit. Integer mollis vehicula ligula ut faucibus.</a:t>
            </a:r>
            <a:endParaRPr lang="es-ES" sz="2400">
              <a:solidFill>
                <a:prstClr val="black"/>
              </a:solidFill>
              <a:ea typeface="ＭＳ Ｐゴシック" charset="0"/>
              <a:cs typeface="Calibri" charset="0"/>
              <a:sym typeface="Calibri" charset="0"/>
            </a:endParaRPr>
          </a:p>
        </p:txBody>
      </p:sp>
      <p:sp>
        <p:nvSpPr>
          <p:cNvPr id="26635" name="AutoShape 11"/>
          <p:cNvSpPr>
            <a:spLocks/>
          </p:cNvSpPr>
          <p:nvPr/>
        </p:nvSpPr>
        <p:spPr bwMode="auto">
          <a:xfrm>
            <a:off x="7179733" y="4607984"/>
            <a:ext cx="1354667" cy="67733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lstStyle/>
          <a:p>
            <a:pPr>
              <a:spcBef>
                <a:spcPts val="800"/>
              </a:spcBef>
              <a:defRPr/>
            </a:pPr>
            <a:r>
              <a:rPr lang="es-ES" sz="933">
                <a:solidFill>
                  <a:srgbClr val="FFFFFF"/>
                </a:solidFill>
                <a:latin typeface="Lato Regular" charset="0"/>
                <a:ea typeface="ＭＳ Ｐゴシック" charset="0"/>
                <a:cs typeface="Lato Regular" charset="0"/>
                <a:sym typeface="Lato Regular" charset="0"/>
              </a:rPr>
              <a:t>Lorem ipsum dolor sit amet, consectetur adipiscing elit. Integer mollis vehicula ligula ut faucibus.</a:t>
            </a:r>
            <a:endParaRPr lang="es-ES" sz="2400">
              <a:solidFill>
                <a:prstClr val="black"/>
              </a:solidFill>
              <a:ea typeface="ＭＳ Ｐゴシック" charset="0"/>
              <a:cs typeface="Calibri" charset="0"/>
              <a:sym typeface="Calibri" charset="0"/>
            </a:endParaRPr>
          </a:p>
        </p:txBody>
      </p:sp>
      <p:sp>
        <p:nvSpPr>
          <p:cNvPr id="26637" name="AutoShape 13"/>
          <p:cNvSpPr>
            <a:spLocks/>
          </p:cNvSpPr>
          <p:nvPr/>
        </p:nvSpPr>
        <p:spPr bwMode="auto">
          <a:xfrm>
            <a:off x="1739901" y="4607984"/>
            <a:ext cx="1352551" cy="67733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lstStyle/>
          <a:p>
            <a:pPr>
              <a:spcBef>
                <a:spcPts val="800"/>
              </a:spcBef>
              <a:defRPr/>
            </a:pPr>
            <a:r>
              <a:rPr lang="es-ES" sz="933">
                <a:solidFill>
                  <a:srgbClr val="FFFFFF"/>
                </a:solidFill>
                <a:latin typeface="Lato Regular" charset="0"/>
                <a:ea typeface="ＭＳ Ｐゴシック" charset="0"/>
                <a:cs typeface="Lato Regular" charset="0"/>
                <a:sym typeface="Lato Regular" charset="0"/>
              </a:rPr>
              <a:t>Lorem ipsum dolor sit amet, consectetur adipiscing elit. Integer mollis vehicula ligula ut faucibus.</a:t>
            </a:r>
            <a:endParaRPr lang="es-ES" sz="2400">
              <a:solidFill>
                <a:prstClr val="black"/>
              </a:solidFill>
              <a:ea typeface="ＭＳ Ｐゴシック" charset="0"/>
              <a:cs typeface="Calibri" charset="0"/>
              <a:sym typeface="Calibri" charset="0"/>
            </a:endParaRPr>
          </a:p>
        </p:txBody>
      </p:sp>
      <p:sp>
        <p:nvSpPr>
          <p:cNvPr id="26638" name="AutoShape 14"/>
          <p:cNvSpPr>
            <a:spLocks/>
          </p:cNvSpPr>
          <p:nvPr/>
        </p:nvSpPr>
        <p:spPr bwMode="auto">
          <a:xfrm>
            <a:off x="8856133" y="4347633"/>
            <a:ext cx="1365251" cy="18626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lstStyle/>
          <a:p>
            <a:pPr>
              <a:spcBef>
                <a:spcPts val="800"/>
              </a:spcBef>
              <a:defRPr/>
            </a:pPr>
            <a:r>
              <a:rPr lang="es-ES" sz="1200" b="1">
                <a:solidFill>
                  <a:srgbClr val="FFFFFF"/>
                </a:solidFill>
                <a:latin typeface="Lato Bold" charset="0"/>
                <a:ea typeface="ＭＳ Ｐゴシック" charset="0"/>
                <a:cs typeface="Lato Bold" charset="0"/>
                <a:sym typeface="Lato Bold" charset="0"/>
              </a:rPr>
              <a:t>Research</a:t>
            </a:r>
            <a:endParaRPr lang="es-ES" sz="2400">
              <a:solidFill>
                <a:prstClr val="black"/>
              </a:solidFill>
              <a:ea typeface="ＭＳ Ｐゴシック" charset="0"/>
              <a:cs typeface="Calibri" charset="0"/>
              <a:sym typeface="Calibri" charset="0"/>
            </a:endParaRPr>
          </a:p>
        </p:txBody>
      </p:sp>
      <p:sp>
        <p:nvSpPr>
          <p:cNvPr id="26640" name="AutoShape 16"/>
          <p:cNvSpPr>
            <a:spLocks/>
          </p:cNvSpPr>
          <p:nvPr/>
        </p:nvSpPr>
        <p:spPr bwMode="auto">
          <a:xfrm>
            <a:off x="4047067" y="3943351"/>
            <a:ext cx="357717" cy="296333"/>
          </a:xfrm>
          <a:custGeom>
            <a:avLst/>
            <a:gdLst>
              <a:gd name="T0" fmla="*/ 134144 w 21600"/>
              <a:gd name="T1" fmla="*/ 111125 h 21600"/>
              <a:gd name="T2" fmla="*/ 134144 w 21600"/>
              <a:gd name="T3" fmla="*/ 111125 h 21600"/>
              <a:gd name="T4" fmla="*/ 134144 w 21600"/>
              <a:gd name="T5" fmla="*/ 111125 h 21600"/>
              <a:gd name="T6" fmla="*/ 134144 w 21600"/>
              <a:gd name="T7" fmla="*/ 111125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0263" y="0"/>
                </a:moveTo>
                <a:cubicBezTo>
                  <a:pt x="20631" y="0"/>
                  <a:pt x="20944" y="162"/>
                  <a:pt x="21206" y="479"/>
                </a:cubicBezTo>
                <a:cubicBezTo>
                  <a:pt x="21468" y="799"/>
                  <a:pt x="21600" y="1178"/>
                  <a:pt x="21600" y="1618"/>
                </a:cubicBezTo>
                <a:lnTo>
                  <a:pt x="21600" y="19981"/>
                </a:lnTo>
                <a:cubicBezTo>
                  <a:pt x="21600" y="20421"/>
                  <a:pt x="21468" y="20801"/>
                  <a:pt x="21206" y="21121"/>
                </a:cubicBezTo>
                <a:cubicBezTo>
                  <a:pt x="20944" y="21437"/>
                  <a:pt x="20631" y="21599"/>
                  <a:pt x="20263" y="21599"/>
                </a:cubicBezTo>
                <a:lnTo>
                  <a:pt x="1345" y="21599"/>
                </a:lnTo>
                <a:cubicBezTo>
                  <a:pt x="981" y="21599"/>
                  <a:pt x="662" y="21437"/>
                  <a:pt x="398" y="21121"/>
                </a:cubicBezTo>
                <a:cubicBezTo>
                  <a:pt x="131" y="20801"/>
                  <a:pt x="0" y="20421"/>
                  <a:pt x="0" y="19981"/>
                </a:cubicBezTo>
                <a:lnTo>
                  <a:pt x="0" y="1618"/>
                </a:lnTo>
                <a:cubicBezTo>
                  <a:pt x="0" y="1178"/>
                  <a:pt x="131" y="799"/>
                  <a:pt x="398" y="479"/>
                </a:cubicBezTo>
                <a:cubicBezTo>
                  <a:pt x="662" y="162"/>
                  <a:pt x="981" y="0"/>
                  <a:pt x="1345" y="0"/>
                </a:cubicBezTo>
                <a:lnTo>
                  <a:pt x="20263" y="0"/>
                </a:lnTo>
                <a:close/>
                <a:moveTo>
                  <a:pt x="4052" y="2171"/>
                </a:moveTo>
                <a:cubicBezTo>
                  <a:pt x="4052" y="2021"/>
                  <a:pt x="4009" y="1892"/>
                  <a:pt x="3924" y="1783"/>
                </a:cubicBezTo>
                <a:cubicBezTo>
                  <a:pt x="3839" y="1677"/>
                  <a:pt x="3729" y="1621"/>
                  <a:pt x="3593" y="1621"/>
                </a:cubicBezTo>
                <a:lnTo>
                  <a:pt x="1801" y="1621"/>
                </a:lnTo>
                <a:cubicBezTo>
                  <a:pt x="1676" y="1621"/>
                  <a:pt x="1568" y="1674"/>
                  <a:pt x="1480" y="1777"/>
                </a:cubicBezTo>
                <a:cubicBezTo>
                  <a:pt x="1390" y="1880"/>
                  <a:pt x="1343" y="2012"/>
                  <a:pt x="1343" y="2171"/>
                </a:cubicBezTo>
                <a:lnTo>
                  <a:pt x="1343" y="4321"/>
                </a:lnTo>
                <a:cubicBezTo>
                  <a:pt x="1343" y="4470"/>
                  <a:pt x="1387" y="4603"/>
                  <a:pt x="1473" y="4708"/>
                </a:cubicBezTo>
                <a:cubicBezTo>
                  <a:pt x="1558" y="4817"/>
                  <a:pt x="1669" y="4867"/>
                  <a:pt x="1801" y="4867"/>
                </a:cubicBezTo>
                <a:lnTo>
                  <a:pt x="3593" y="4867"/>
                </a:lnTo>
                <a:cubicBezTo>
                  <a:pt x="3721" y="4867"/>
                  <a:pt x="3828" y="4820"/>
                  <a:pt x="3917" y="4717"/>
                </a:cubicBezTo>
                <a:cubicBezTo>
                  <a:pt x="4007" y="4614"/>
                  <a:pt x="4052" y="4482"/>
                  <a:pt x="4052" y="4321"/>
                </a:cubicBezTo>
                <a:lnTo>
                  <a:pt x="4052" y="2171"/>
                </a:lnTo>
                <a:close/>
                <a:moveTo>
                  <a:pt x="4052" y="7202"/>
                </a:moveTo>
                <a:cubicBezTo>
                  <a:pt x="4052" y="7055"/>
                  <a:pt x="4009" y="6926"/>
                  <a:pt x="3924" y="6817"/>
                </a:cubicBezTo>
                <a:cubicBezTo>
                  <a:pt x="3839" y="6709"/>
                  <a:pt x="3729" y="6656"/>
                  <a:pt x="3593" y="6656"/>
                </a:cubicBezTo>
                <a:lnTo>
                  <a:pt x="1801" y="6656"/>
                </a:lnTo>
                <a:cubicBezTo>
                  <a:pt x="1676" y="6656"/>
                  <a:pt x="1568" y="6709"/>
                  <a:pt x="1480" y="6817"/>
                </a:cubicBezTo>
                <a:cubicBezTo>
                  <a:pt x="1390" y="6926"/>
                  <a:pt x="1343" y="7055"/>
                  <a:pt x="1343" y="7202"/>
                </a:cubicBezTo>
                <a:lnTo>
                  <a:pt x="1343" y="9370"/>
                </a:lnTo>
                <a:cubicBezTo>
                  <a:pt x="1343" y="9516"/>
                  <a:pt x="1387" y="9646"/>
                  <a:pt x="1473" y="9757"/>
                </a:cubicBezTo>
                <a:cubicBezTo>
                  <a:pt x="1558" y="9863"/>
                  <a:pt x="1669" y="9916"/>
                  <a:pt x="1801" y="9916"/>
                </a:cubicBezTo>
                <a:lnTo>
                  <a:pt x="3593" y="9916"/>
                </a:lnTo>
                <a:cubicBezTo>
                  <a:pt x="3721" y="9916"/>
                  <a:pt x="3828" y="9863"/>
                  <a:pt x="3917" y="9757"/>
                </a:cubicBezTo>
                <a:cubicBezTo>
                  <a:pt x="4007" y="9646"/>
                  <a:pt x="4052" y="9516"/>
                  <a:pt x="4052" y="9370"/>
                </a:cubicBezTo>
                <a:lnTo>
                  <a:pt x="4052" y="7202"/>
                </a:lnTo>
                <a:close/>
                <a:moveTo>
                  <a:pt x="4052" y="12233"/>
                </a:moveTo>
                <a:cubicBezTo>
                  <a:pt x="4052" y="12083"/>
                  <a:pt x="4009" y="11957"/>
                  <a:pt x="3924" y="11846"/>
                </a:cubicBezTo>
                <a:cubicBezTo>
                  <a:pt x="3839" y="11740"/>
                  <a:pt x="3729" y="11686"/>
                  <a:pt x="3593" y="11686"/>
                </a:cubicBezTo>
                <a:lnTo>
                  <a:pt x="1801" y="11686"/>
                </a:lnTo>
                <a:cubicBezTo>
                  <a:pt x="1676" y="11686"/>
                  <a:pt x="1568" y="11740"/>
                  <a:pt x="1480" y="11846"/>
                </a:cubicBezTo>
                <a:cubicBezTo>
                  <a:pt x="1390" y="11957"/>
                  <a:pt x="1343" y="12083"/>
                  <a:pt x="1343" y="12233"/>
                </a:cubicBezTo>
                <a:lnTo>
                  <a:pt x="1343" y="14401"/>
                </a:lnTo>
                <a:cubicBezTo>
                  <a:pt x="1343" y="14548"/>
                  <a:pt x="1387" y="14677"/>
                  <a:pt x="1473" y="14786"/>
                </a:cubicBezTo>
                <a:cubicBezTo>
                  <a:pt x="1558" y="14894"/>
                  <a:pt x="1669" y="14947"/>
                  <a:pt x="1801" y="14947"/>
                </a:cubicBezTo>
                <a:lnTo>
                  <a:pt x="3593" y="14947"/>
                </a:lnTo>
                <a:cubicBezTo>
                  <a:pt x="3721" y="14947"/>
                  <a:pt x="3828" y="14894"/>
                  <a:pt x="3917" y="14786"/>
                </a:cubicBezTo>
                <a:cubicBezTo>
                  <a:pt x="4007" y="14677"/>
                  <a:pt x="4052" y="14548"/>
                  <a:pt x="4052" y="14401"/>
                </a:cubicBezTo>
                <a:lnTo>
                  <a:pt x="4052" y="12233"/>
                </a:lnTo>
                <a:close/>
                <a:moveTo>
                  <a:pt x="4052" y="17284"/>
                </a:moveTo>
                <a:cubicBezTo>
                  <a:pt x="4052" y="17136"/>
                  <a:pt x="4009" y="17005"/>
                  <a:pt x="3924" y="16897"/>
                </a:cubicBezTo>
                <a:cubicBezTo>
                  <a:pt x="3839" y="16791"/>
                  <a:pt x="3729" y="16736"/>
                  <a:pt x="3593" y="16736"/>
                </a:cubicBezTo>
                <a:lnTo>
                  <a:pt x="1801" y="16736"/>
                </a:lnTo>
                <a:cubicBezTo>
                  <a:pt x="1676" y="16736"/>
                  <a:pt x="1568" y="16788"/>
                  <a:pt x="1480" y="16891"/>
                </a:cubicBezTo>
                <a:cubicBezTo>
                  <a:pt x="1390" y="16995"/>
                  <a:pt x="1343" y="17124"/>
                  <a:pt x="1343" y="17284"/>
                </a:cubicBezTo>
                <a:lnTo>
                  <a:pt x="1343" y="19434"/>
                </a:lnTo>
                <a:cubicBezTo>
                  <a:pt x="1343" y="19584"/>
                  <a:pt x="1387" y="19714"/>
                  <a:pt x="1473" y="19822"/>
                </a:cubicBezTo>
                <a:cubicBezTo>
                  <a:pt x="1558" y="19929"/>
                  <a:pt x="1669" y="19984"/>
                  <a:pt x="1801" y="19984"/>
                </a:cubicBezTo>
                <a:lnTo>
                  <a:pt x="3593" y="19984"/>
                </a:lnTo>
                <a:cubicBezTo>
                  <a:pt x="3721" y="19984"/>
                  <a:pt x="3828" y="19932"/>
                  <a:pt x="3917" y="19828"/>
                </a:cubicBezTo>
                <a:cubicBezTo>
                  <a:pt x="4007" y="19726"/>
                  <a:pt x="4052" y="19596"/>
                  <a:pt x="4052" y="19434"/>
                </a:cubicBezTo>
                <a:lnTo>
                  <a:pt x="4052" y="17284"/>
                </a:lnTo>
                <a:close/>
                <a:moveTo>
                  <a:pt x="16194" y="2171"/>
                </a:moveTo>
                <a:cubicBezTo>
                  <a:pt x="16194" y="2021"/>
                  <a:pt x="16150" y="1892"/>
                  <a:pt x="16065" y="1783"/>
                </a:cubicBezTo>
                <a:cubicBezTo>
                  <a:pt x="15979" y="1677"/>
                  <a:pt x="15871" y="1621"/>
                  <a:pt x="15737" y="1621"/>
                </a:cubicBezTo>
                <a:lnTo>
                  <a:pt x="5858" y="1621"/>
                </a:lnTo>
                <a:cubicBezTo>
                  <a:pt x="5730" y="1621"/>
                  <a:pt x="5623" y="1674"/>
                  <a:pt x="5535" y="1777"/>
                </a:cubicBezTo>
                <a:cubicBezTo>
                  <a:pt x="5445" y="1880"/>
                  <a:pt x="5400" y="2012"/>
                  <a:pt x="5400" y="2171"/>
                </a:cubicBezTo>
                <a:lnTo>
                  <a:pt x="5400" y="9370"/>
                </a:lnTo>
                <a:cubicBezTo>
                  <a:pt x="5400" y="9516"/>
                  <a:pt x="5442" y="9646"/>
                  <a:pt x="5528" y="9757"/>
                </a:cubicBezTo>
                <a:cubicBezTo>
                  <a:pt x="5616" y="9863"/>
                  <a:pt x="5724" y="9916"/>
                  <a:pt x="5858" y="9916"/>
                </a:cubicBezTo>
                <a:lnTo>
                  <a:pt x="15737" y="9916"/>
                </a:lnTo>
                <a:cubicBezTo>
                  <a:pt x="15862" y="9916"/>
                  <a:pt x="15969" y="9863"/>
                  <a:pt x="16060" y="9757"/>
                </a:cubicBezTo>
                <a:cubicBezTo>
                  <a:pt x="16148" y="9646"/>
                  <a:pt x="16194" y="9516"/>
                  <a:pt x="16194" y="9370"/>
                </a:cubicBezTo>
                <a:lnTo>
                  <a:pt x="16194" y="2171"/>
                </a:lnTo>
                <a:close/>
                <a:moveTo>
                  <a:pt x="16194" y="12233"/>
                </a:moveTo>
                <a:cubicBezTo>
                  <a:pt x="16194" y="12083"/>
                  <a:pt x="16150" y="11957"/>
                  <a:pt x="16065" y="11846"/>
                </a:cubicBezTo>
                <a:cubicBezTo>
                  <a:pt x="15979" y="11740"/>
                  <a:pt x="15871" y="11686"/>
                  <a:pt x="15737" y="11686"/>
                </a:cubicBezTo>
                <a:lnTo>
                  <a:pt x="5858" y="11686"/>
                </a:lnTo>
                <a:cubicBezTo>
                  <a:pt x="5730" y="11686"/>
                  <a:pt x="5623" y="11740"/>
                  <a:pt x="5535" y="11846"/>
                </a:cubicBezTo>
                <a:cubicBezTo>
                  <a:pt x="5445" y="11957"/>
                  <a:pt x="5400" y="12083"/>
                  <a:pt x="5400" y="12233"/>
                </a:cubicBezTo>
                <a:lnTo>
                  <a:pt x="5400" y="19431"/>
                </a:lnTo>
                <a:cubicBezTo>
                  <a:pt x="5400" y="19581"/>
                  <a:pt x="5442" y="19711"/>
                  <a:pt x="5528" y="19819"/>
                </a:cubicBezTo>
                <a:cubicBezTo>
                  <a:pt x="5616" y="19926"/>
                  <a:pt x="5724" y="19981"/>
                  <a:pt x="5858" y="19981"/>
                </a:cubicBezTo>
                <a:lnTo>
                  <a:pt x="15737" y="19981"/>
                </a:lnTo>
                <a:cubicBezTo>
                  <a:pt x="15862" y="19981"/>
                  <a:pt x="15969" y="19929"/>
                  <a:pt x="16060" y="19825"/>
                </a:cubicBezTo>
                <a:cubicBezTo>
                  <a:pt x="16148" y="19723"/>
                  <a:pt x="16194" y="19593"/>
                  <a:pt x="16194" y="19431"/>
                </a:cubicBezTo>
                <a:lnTo>
                  <a:pt x="16194" y="12233"/>
                </a:lnTo>
                <a:close/>
                <a:moveTo>
                  <a:pt x="20263" y="2171"/>
                </a:moveTo>
                <a:cubicBezTo>
                  <a:pt x="20263" y="2021"/>
                  <a:pt x="20217" y="1892"/>
                  <a:pt x="20129" y="1783"/>
                </a:cubicBezTo>
                <a:cubicBezTo>
                  <a:pt x="20038" y="1677"/>
                  <a:pt x="19930" y="1621"/>
                  <a:pt x="19806" y="1621"/>
                </a:cubicBezTo>
                <a:lnTo>
                  <a:pt x="18001" y="1621"/>
                </a:lnTo>
                <a:cubicBezTo>
                  <a:pt x="17876" y="1621"/>
                  <a:pt x="17769" y="1674"/>
                  <a:pt x="17678" y="1777"/>
                </a:cubicBezTo>
                <a:cubicBezTo>
                  <a:pt x="17590" y="1880"/>
                  <a:pt x="17546" y="2012"/>
                  <a:pt x="17546" y="2171"/>
                </a:cubicBezTo>
                <a:lnTo>
                  <a:pt x="17546" y="4321"/>
                </a:lnTo>
                <a:cubicBezTo>
                  <a:pt x="17546" y="4470"/>
                  <a:pt x="17590" y="4603"/>
                  <a:pt x="17678" y="4708"/>
                </a:cubicBezTo>
                <a:cubicBezTo>
                  <a:pt x="17769" y="4817"/>
                  <a:pt x="17876" y="4867"/>
                  <a:pt x="18001" y="4867"/>
                </a:cubicBezTo>
                <a:lnTo>
                  <a:pt x="19806" y="4867"/>
                </a:lnTo>
                <a:cubicBezTo>
                  <a:pt x="19930" y="4867"/>
                  <a:pt x="20038" y="4820"/>
                  <a:pt x="20129" y="4717"/>
                </a:cubicBezTo>
                <a:cubicBezTo>
                  <a:pt x="20217" y="4614"/>
                  <a:pt x="20263" y="4482"/>
                  <a:pt x="20263" y="4321"/>
                </a:cubicBezTo>
                <a:lnTo>
                  <a:pt x="20263" y="2171"/>
                </a:lnTo>
                <a:close/>
                <a:moveTo>
                  <a:pt x="20263" y="7202"/>
                </a:moveTo>
                <a:cubicBezTo>
                  <a:pt x="20263" y="7055"/>
                  <a:pt x="20217" y="6926"/>
                  <a:pt x="20129" y="6817"/>
                </a:cubicBezTo>
                <a:cubicBezTo>
                  <a:pt x="20038" y="6709"/>
                  <a:pt x="19930" y="6656"/>
                  <a:pt x="19806" y="6656"/>
                </a:cubicBezTo>
                <a:lnTo>
                  <a:pt x="18001" y="6656"/>
                </a:lnTo>
                <a:cubicBezTo>
                  <a:pt x="17876" y="6656"/>
                  <a:pt x="17769" y="6709"/>
                  <a:pt x="17678" y="6817"/>
                </a:cubicBezTo>
                <a:cubicBezTo>
                  <a:pt x="17590" y="6926"/>
                  <a:pt x="17546" y="7055"/>
                  <a:pt x="17546" y="7202"/>
                </a:cubicBezTo>
                <a:lnTo>
                  <a:pt x="17546" y="9370"/>
                </a:lnTo>
                <a:cubicBezTo>
                  <a:pt x="17546" y="9516"/>
                  <a:pt x="17590" y="9646"/>
                  <a:pt x="17678" y="9757"/>
                </a:cubicBezTo>
                <a:cubicBezTo>
                  <a:pt x="17769" y="9863"/>
                  <a:pt x="17876" y="9916"/>
                  <a:pt x="18001" y="9916"/>
                </a:cubicBezTo>
                <a:lnTo>
                  <a:pt x="19806" y="9916"/>
                </a:lnTo>
                <a:cubicBezTo>
                  <a:pt x="19930" y="9916"/>
                  <a:pt x="20038" y="9863"/>
                  <a:pt x="20129" y="9757"/>
                </a:cubicBezTo>
                <a:cubicBezTo>
                  <a:pt x="20217" y="9646"/>
                  <a:pt x="20263" y="9516"/>
                  <a:pt x="20263" y="9370"/>
                </a:cubicBezTo>
                <a:lnTo>
                  <a:pt x="20263" y="7202"/>
                </a:lnTo>
                <a:close/>
                <a:moveTo>
                  <a:pt x="20263" y="12233"/>
                </a:moveTo>
                <a:cubicBezTo>
                  <a:pt x="20263" y="12083"/>
                  <a:pt x="20217" y="11957"/>
                  <a:pt x="20129" y="11846"/>
                </a:cubicBezTo>
                <a:cubicBezTo>
                  <a:pt x="20038" y="11740"/>
                  <a:pt x="19930" y="11686"/>
                  <a:pt x="19806" y="11686"/>
                </a:cubicBezTo>
                <a:lnTo>
                  <a:pt x="18001" y="11686"/>
                </a:lnTo>
                <a:cubicBezTo>
                  <a:pt x="17876" y="11686"/>
                  <a:pt x="17769" y="11740"/>
                  <a:pt x="17678" y="11846"/>
                </a:cubicBezTo>
                <a:cubicBezTo>
                  <a:pt x="17590" y="11957"/>
                  <a:pt x="17546" y="12083"/>
                  <a:pt x="17546" y="12233"/>
                </a:cubicBezTo>
                <a:lnTo>
                  <a:pt x="17546" y="14401"/>
                </a:lnTo>
                <a:cubicBezTo>
                  <a:pt x="17546" y="14548"/>
                  <a:pt x="17590" y="14677"/>
                  <a:pt x="17678" y="14786"/>
                </a:cubicBezTo>
                <a:cubicBezTo>
                  <a:pt x="17769" y="14894"/>
                  <a:pt x="17876" y="14947"/>
                  <a:pt x="18001" y="14947"/>
                </a:cubicBezTo>
                <a:lnTo>
                  <a:pt x="19806" y="14947"/>
                </a:lnTo>
                <a:cubicBezTo>
                  <a:pt x="19930" y="14947"/>
                  <a:pt x="20038" y="14894"/>
                  <a:pt x="20129" y="14786"/>
                </a:cubicBezTo>
                <a:cubicBezTo>
                  <a:pt x="20217" y="14677"/>
                  <a:pt x="20263" y="14548"/>
                  <a:pt x="20263" y="14401"/>
                </a:cubicBezTo>
                <a:lnTo>
                  <a:pt x="20263" y="12233"/>
                </a:lnTo>
                <a:close/>
                <a:moveTo>
                  <a:pt x="20263" y="17284"/>
                </a:moveTo>
                <a:cubicBezTo>
                  <a:pt x="20263" y="17136"/>
                  <a:pt x="20217" y="17005"/>
                  <a:pt x="20129" y="16897"/>
                </a:cubicBezTo>
                <a:cubicBezTo>
                  <a:pt x="20038" y="16791"/>
                  <a:pt x="19930" y="16736"/>
                  <a:pt x="19806" y="16736"/>
                </a:cubicBezTo>
                <a:lnTo>
                  <a:pt x="18001" y="16736"/>
                </a:lnTo>
                <a:cubicBezTo>
                  <a:pt x="17876" y="16736"/>
                  <a:pt x="17769" y="16788"/>
                  <a:pt x="17678" y="16891"/>
                </a:cubicBezTo>
                <a:cubicBezTo>
                  <a:pt x="17590" y="16995"/>
                  <a:pt x="17546" y="17124"/>
                  <a:pt x="17546" y="17284"/>
                </a:cubicBezTo>
                <a:lnTo>
                  <a:pt x="17546" y="19434"/>
                </a:lnTo>
                <a:cubicBezTo>
                  <a:pt x="17546" y="19584"/>
                  <a:pt x="17590" y="19714"/>
                  <a:pt x="17678" y="19822"/>
                </a:cubicBezTo>
                <a:cubicBezTo>
                  <a:pt x="17769" y="19929"/>
                  <a:pt x="17876" y="19984"/>
                  <a:pt x="18001" y="19984"/>
                </a:cubicBezTo>
                <a:lnTo>
                  <a:pt x="19806" y="19984"/>
                </a:lnTo>
                <a:cubicBezTo>
                  <a:pt x="19930" y="19984"/>
                  <a:pt x="20038" y="19932"/>
                  <a:pt x="20129" y="19828"/>
                </a:cubicBezTo>
                <a:cubicBezTo>
                  <a:pt x="20217" y="19726"/>
                  <a:pt x="20263" y="19596"/>
                  <a:pt x="20263" y="19434"/>
                </a:cubicBezTo>
                <a:lnTo>
                  <a:pt x="20263" y="17284"/>
                </a:lnTo>
                <a:close/>
              </a:path>
            </a:pathLst>
          </a:custGeom>
          <a:solidFill>
            <a:srgbClr val="FFFFFF"/>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endParaRPr lang="en-US" sz="2400">
              <a:solidFill>
                <a:prstClr val="black"/>
              </a:solidFill>
            </a:endParaRPr>
          </a:p>
        </p:txBody>
      </p:sp>
      <p:sp>
        <p:nvSpPr>
          <p:cNvPr id="26641" name="AutoShape 17"/>
          <p:cNvSpPr>
            <a:spLocks/>
          </p:cNvSpPr>
          <p:nvPr/>
        </p:nvSpPr>
        <p:spPr bwMode="auto">
          <a:xfrm>
            <a:off x="5852584" y="3917951"/>
            <a:ext cx="355600" cy="355600"/>
          </a:xfrm>
          <a:custGeom>
            <a:avLst/>
            <a:gdLst>
              <a:gd name="T0" fmla="*/ 133350 w 21600"/>
              <a:gd name="T1" fmla="*/ 133350 h 21600"/>
              <a:gd name="T2" fmla="*/ 133350 w 21600"/>
              <a:gd name="T3" fmla="*/ 133350 h 21600"/>
              <a:gd name="T4" fmla="*/ 133350 w 21600"/>
              <a:gd name="T5" fmla="*/ 133350 h 21600"/>
              <a:gd name="T6" fmla="*/ 133350 w 21600"/>
              <a:gd name="T7" fmla="*/ 13335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8898" y="0"/>
                </a:moveTo>
                <a:cubicBezTo>
                  <a:pt x="19650" y="0"/>
                  <a:pt x="20287" y="264"/>
                  <a:pt x="20813" y="796"/>
                </a:cubicBezTo>
                <a:cubicBezTo>
                  <a:pt x="21336" y="1322"/>
                  <a:pt x="21599" y="1962"/>
                  <a:pt x="21599" y="2711"/>
                </a:cubicBezTo>
                <a:lnTo>
                  <a:pt x="21599" y="18883"/>
                </a:lnTo>
                <a:cubicBezTo>
                  <a:pt x="21599" y="19268"/>
                  <a:pt x="21526" y="19623"/>
                  <a:pt x="21383" y="19951"/>
                </a:cubicBezTo>
                <a:cubicBezTo>
                  <a:pt x="21236" y="20281"/>
                  <a:pt x="21042" y="20563"/>
                  <a:pt x="20804" y="20804"/>
                </a:cubicBezTo>
                <a:cubicBezTo>
                  <a:pt x="20565" y="21042"/>
                  <a:pt x="20278" y="21232"/>
                  <a:pt x="19940" y="21377"/>
                </a:cubicBezTo>
                <a:cubicBezTo>
                  <a:pt x="19603" y="21523"/>
                  <a:pt x="19256" y="21594"/>
                  <a:pt x="18898" y="21594"/>
                </a:cubicBezTo>
                <a:lnTo>
                  <a:pt x="12066" y="21594"/>
                </a:lnTo>
                <a:lnTo>
                  <a:pt x="12066" y="12552"/>
                </a:lnTo>
                <a:lnTo>
                  <a:pt x="14486" y="12552"/>
                </a:lnTo>
                <a:cubicBezTo>
                  <a:pt x="14595" y="12552"/>
                  <a:pt x="14698" y="12517"/>
                  <a:pt x="14789" y="12441"/>
                </a:cubicBezTo>
                <a:cubicBezTo>
                  <a:pt x="14876" y="12367"/>
                  <a:pt x="14921" y="12267"/>
                  <a:pt x="14921" y="12144"/>
                </a:cubicBezTo>
                <a:lnTo>
                  <a:pt x="15088" y="9779"/>
                </a:lnTo>
                <a:cubicBezTo>
                  <a:pt x="15088" y="9650"/>
                  <a:pt x="15050" y="9538"/>
                  <a:pt x="14976" y="9444"/>
                </a:cubicBezTo>
                <a:cubicBezTo>
                  <a:pt x="14883" y="9349"/>
                  <a:pt x="14774" y="9303"/>
                  <a:pt x="14653" y="9303"/>
                </a:cubicBezTo>
                <a:lnTo>
                  <a:pt x="12066" y="9303"/>
                </a:lnTo>
                <a:lnTo>
                  <a:pt x="12066" y="8262"/>
                </a:lnTo>
                <a:cubicBezTo>
                  <a:pt x="12066" y="7879"/>
                  <a:pt x="12116" y="7623"/>
                  <a:pt x="12216" y="7497"/>
                </a:cubicBezTo>
                <a:cubicBezTo>
                  <a:pt x="12312" y="7370"/>
                  <a:pt x="12565" y="7309"/>
                  <a:pt x="12965" y="7309"/>
                </a:cubicBezTo>
                <a:cubicBezTo>
                  <a:pt x="13203" y="7309"/>
                  <a:pt x="13457" y="7326"/>
                  <a:pt x="13746" y="7367"/>
                </a:cubicBezTo>
                <a:cubicBezTo>
                  <a:pt x="14034" y="7406"/>
                  <a:pt x="14307" y="7456"/>
                  <a:pt x="14568" y="7520"/>
                </a:cubicBezTo>
                <a:cubicBezTo>
                  <a:pt x="14624" y="7520"/>
                  <a:pt x="14686" y="7514"/>
                  <a:pt x="14759" y="7499"/>
                </a:cubicBezTo>
                <a:cubicBezTo>
                  <a:pt x="14829" y="7485"/>
                  <a:pt x="14883" y="7458"/>
                  <a:pt x="14921" y="7423"/>
                </a:cubicBezTo>
                <a:cubicBezTo>
                  <a:pt x="15014" y="7367"/>
                  <a:pt x="15079" y="7264"/>
                  <a:pt x="15118" y="7115"/>
                </a:cubicBezTo>
                <a:lnTo>
                  <a:pt x="15437" y="4838"/>
                </a:lnTo>
                <a:cubicBezTo>
                  <a:pt x="15479" y="4565"/>
                  <a:pt x="15361" y="4403"/>
                  <a:pt x="15088" y="4347"/>
                </a:cubicBezTo>
                <a:cubicBezTo>
                  <a:pt x="14245" y="4112"/>
                  <a:pt x="13364" y="4001"/>
                  <a:pt x="12445" y="4010"/>
                </a:cubicBezTo>
                <a:cubicBezTo>
                  <a:pt x="9625" y="4010"/>
                  <a:pt x="8212" y="5384"/>
                  <a:pt x="8212" y="8128"/>
                </a:cubicBezTo>
                <a:lnTo>
                  <a:pt x="8212" y="9309"/>
                </a:lnTo>
                <a:lnTo>
                  <a:pt x="6764" y="9309"/>
                </a:lnTo>
                <a:cubicBezTo>
                  <a:pt x="6456" y="9309"/>
                  <a:pt x="6306" y="9458"/>
                  <a:pt x="6317" y="9757"/>
                </a:cubicBezTo>
                <a:lnTo>
                  <a:pt x="6317" y="12120"/>
                </a:lnTo>
                <a:cubicBezTo>
                  <a:pt x="6317" y="12234"/>
                  <a:pt x="6356" y="12334"/>
                  <a:pt x="6444" y="12426"/>
                </a:cubicBezTo>
                <a:cubicBezTo>
                  <a:pt x="6526" y="12514"/>
                  <a:pt x="6632" y="12557"/>
                  <a:pt x="6764" y="12557"/>
                </a:cubicBezTo>
                <a:lnTo>
                  <a:pt x="8212" y="12557"/>
                </a:lnTo>
                <a:lnTo>
                  <a:pt x="8212" y="21599"/>
                </a:lnTo>
                <a:lnTo>
                  <a:pt x="2685" y="21599"/>
                </a:lnTo>
                <a:cubicBezTo>
                  <a:pt x="2320" y="21599"/>
                  <a:pt x="1974" y="21530"/>
                  <a:pt x="1648" y="21383"/>
                </a:cubicBezTo>
                <a:cubicBezTo>
                  <a:pt x="1322" y="21239"/>
                  <a:pt x="1034" y="21047"/>
                  <a:pt x="796" y="20810"/>
                </a:cubicBezTo>
                <a:cubicBezTo>
                  <a:pt x="558" y="20568"/>
                  <a:pt x="364" y="20287"/>
                  <a:pt x="220" y="19958"/>
                </a:cubicBezTo>
                <a:cubicBezTo>
                  <a:pt x="76" y="19628"/>
                  <a:pt x="0" y="19273"/>
                  <a:pt x="0" y="18888"/>
                </a:cubicBezTo>
                <a:lnTo>
                  <a:pt x="0" y="2717"/>
                </a:lnTo>
                <a:cubicBezTo>
                  <a:pt x="0" y="2353"/>
                  <a:pt x="76" y="2000"/>
                  <a:pt x="220" y="1662"/>
                </a:cubicBezTo>
                <a:cubicBezTo>
                  <a:pt x="364" y="1328"/>
                  <a:pt x="558" y="1037"/>
                  <a:pt x="796" y="802"/>
                </a:cubicBezTo>
                <a:cubicBezTo>
                  <a:pt x="1034" y="558"/>
                  <a:pt x="1322" y="370"/>
                  <a:pt x="1648" y="223"/>
                </a:cubicBezTo>
                <a:cubicBezTo>
                  <a:pt x="1974" y="76"/>
                  <a:pt x="2320" y="6"/>
                  <a:pt x="2685" y="6"/>
                </a:cubicBezTo>
                <a:lnTo>
                  <a:pt x="18898" y="6"/>
                </a:lnTo>
                <a:lnTo>
                  <a:pt x="18898" y="0"/>
                </a:lnTo>
                <a:close/>
              </a:path>
            </a:pathLst>
          </a:custGeom>
          <a:solidFill>
            <a:srgbClr val="FFFFFF"/>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endParaRPr lang="en-US" sz="2400">
              <a:solidFill>
                <a:prstClr val="black"/>
              </a:solidFill>
            </a:endParaRPr>
          </a:p>
        </p:txBody>
      </p:sp>
      <p:sp>
        <p:nvSpPr>
          <p:cNvPr id="26642" name="AutoShape 18"/>
          <p:cNvSpPr>
            <a:spLocks/>
          </p:cNvSpPr>
          <p:nvPr/>
        </p:nvSpPr>
        <p:spPr bwMode="auto">
          <a:xfrm>
            <a:off x="7660218" y="3896785"/>
            <a:ext cx="357716" cy="298449"/>
          </a:xfrm>
          <a:custGeom>
            <a:avLst/>
            <a:gdLst>
              <a:gd name="T0" fmla="*/ 134144 w 21600"/>
              <a:gd name="T1" fmla="*/ 111913 h 21579"/>
              <a:gd name="T2" fmla="*/ 134144 w 21600"/>
              <a:gd name="T3" fmla="*/ 111913 h 21579"/>
              <a:gd name="T4" fmla="*/ 134144 w 21600"/>
              <a:gd name="T5" fmla="*/ 111913 h 21579"/>
              <a:gd name="T6" fmla="*/ 134144 w 21600"/>
              <a:gd name="T7" fmla="*/ 111913 h 215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579">
                <a:moveTo>
                  <a:pt x="21600" y="9391"/>
                </a:moveTo>
                <a:cubicBezTo>
                  <a:pt x="21600" y="9887"/>
                  <a:pt x="21473" y="10321"/>
                  <a:pt x="21218" y="10697"/>
                </a:cubicBezTo>
                <a:cubicBezTo>
                  <a:pt x="20963" y="11073"/>
                  <a:pt x="20648" y="11313"/>
                  <a:pt x="20263" y="11428"/>
                </a:cubicBezTo>
                <a:lnTo>
                  <a:pt x="20263" y="16611"/>
                </a:lnTo>
                <a:cubicBezTo>
                  <a:pt x="20263" y="17201"/>
                  <a:pt x="20087" y="17708"/>
                  <a:pt x="19730" y="18128"/>
                </a:cubicBezTo>
                <a:cubicBezTo>
                  <a:pt x="19375" y="18551"/>
                  <a:pt x="18951" y="18759"/>
                  <a:pt x="18459" y="18759"/>
                </a:cubicBezTo>
                <a:cubicBezTo>
                  <a:pt x="17928" y="18122"/>
                  <a:pt x="17286" y="17506"/>
                  <a:pt x="16537" y="16904"/>
                </a:cubicBezTo>
                <a:cubicBezTo>
                  <a:pt x="15786" y="16306"/>
                  <a:pt x="14980" y="15757"/>
                  <a:pt x="14116" y="15255"/>
                </a:cubicBezTo>
                <a:cubicBezTo>
                  <a:pt x="13254" y="14756"/>
                  <a:pt x="12363" y="14325"/>
                  <a:pt x="11450" y="13969"/>
                </a:cubicBezTo>
                <a:cubicBezTo>
                  <a:pt x="10537" y="13614"/>
                  <a:pt x="9648" y="13380"/>
                  <a:pt x="8789" y="13268"/>
                </a:cubicBezTo>
                <a:cubicBezTo>
                  <a:pt x="8453" y="13379"/>
                  <a:pt x="8179" y="13564"/>
                  <a:pt x="7969" y="13829"/>
                </a:cubicBezTo>
                <a:cubicBezTo>
                  <a:pt x="7758" y="14093"/>
                  <a:pt x="7614" y="14386"/>
                  <a:pt x="7535" y="14706"/>
                </a:cubicBezTo>
                <a:cubicBezTo>
                  <a:pt x="7457" y="15029"/>
                  <a:pt x="7450" y="15361"/>
                  <a:pt x="7511" y="15698"/>
                </a:cubicBezTo>
                <a:cubicBezTo>
                  <a:pt x="7575" y="16036"/>
                  <a:pt x="7719" y="16341"/>
                  <a:pt x="7947" y="16611"/>
                </a:cubicBezTo>
                <a:cubicBezTo>
                  <a:pt x="7751" y="16992"/>
                  <a:pt x="7660" y="17347"/>
                  <a:pt x="7677" y="17673"/>
                </a:cubicBezTo>
                <a:cubicBezTo>
                  <a:pt x="7692" y="17993"/>
                  <a:pt x="7773" y="18307"/>
                  <a:pt x="7917" y="18606"/>
                </a:cubicBezTo>
                <a:cubicBezTo>
                  <a:pt x="8059" y="18909"/>
                  <a:pt x="8255" y="19193"/>
                  <a:pt x="8497" y="19469"/>
                </a:cubicBezTo>
                <a:cubicBezTo>
                  <a:pt x="8737" y="19744"/>
                  <a:pt x="8997" y="20021"/>
                  <a:pt x="9270" y="20291"/>
                </a:cubicBezTo>
                <a:cubicBezTo>
                  <a:pt x="9114" y="20696"/>
                  <a:pt x="8843" y="21001"/>
                  <a:pt x="8456" y="21213"/>
                </a:cubicBezTo>
                <a:cubicBezTo>
                  <a:pt x="8069" y="21424"/>
                  <a:pt x="7655" y="21541"/>
                  <a:pt x="7212" y="21571"/>
                </a:cubicBezTo>
                <a:cubicBezTo>
                  <a:pt x="6772" y="21599"/>
                  <a:pt x="6341" y="21549"/>
                  <a:pt x="5917" y="21424"/>
                </a:cubicBezTo>
                <a:cubicBezTo>
                  <a:pt x="5496" y="21295"/>
                  <a:pt x="5163" y="21092"/>
                  <a:pt x="4923" y="20811"/>
                </a:cubicBezTo>
                <a:cubicBezTo>
                  <a:pt x="4781" y="20241"/>
                  <a:pt x="4624" y="19657"/>
                  <a:pt x="4453" y="19056"/>
                </a:cubicBezTo>
                <a:cubicBezTo>
                  <a:pt x="4281" y="18454"/>
                  <a:pt x="4140" y="17843"/>
                  <a:pt x="4032" y="17224"/>
                </a:cubicBezTo>
                <a:cubicBezTo>
                  <a:pt x="3922" y="16599"/>
                  <a:pt x="3868" y="15953"/>
                  <a:pt x="3868" y="15281"/>
                </a:cubicBezTo>
                <a:cubicBezTo>
                  <a:pt x="3868" y="14615"/>
                  <a:pt x="3961" y="13905"/>
                  <a:pt x="4150" y="13154"/>
                </a:cubicBezTo>
                <a:lnTo>
                  <a:pt x="1803" y="13154"/>
                </a:lnTo>
                <a:cubicBezTo>
                  <a:pt x="1311" y="13154"/>
                  <a:pt x="888" y="12945"/>
                  <a:pt x="533" y="12523"/>
                </a:cubicBezTo>
                <a:cubicBezTo>
                  <a:pt x="175" y="12100"/>
                  <a:pt x="0" y="11592"/>
                  <a:pt x="0" y="10991"/>
                </a:cubicBezTo>
                <a:lnTo>
                  <a:pt x="0" y="7774"/>
                </a:lnTo>
                <a:cubicBezTo>
                  <a:pt x="0" y="7184"/>
                  <a:pt x="175" y="6677"/>
                  <a:pt x="525" y="6245"/>
                </a:cubicBezTo>
                <a:cubicBezTo>
                  <a:pt x="878" y="5820"/>
                  <a:pt x="1304" y="5605"/>
                  <a:pt x="1803" y="5605"/>
                </a:cubicBezTo>
                <a:lnTo>
                  <a:pt x="7653" y="5605"/>
                </a:lnTo>
                <a:cubicBezTo>
                  <a:pt x="8550" y="5605"/>
                  <a:pt x="9509" y="5450"/>
                  <a:pt x="10525" y="5136"/>
                </a:cubicBezTo>
                <a:cubicBezTo>
                  <a:pt x="11541" y="4822"/>
                  <a:pt x="12537" y="4399"/>
                  <a:pt x="13511" y="3874"/>
                </a:cubicBezTo>
                <a:cubicBezTo>
                  <a:pt x="14488" y="3343"/>
                  <a:pt x="15409" y="2744"/>
                  <a:pt x="16273" y="2072"/>
                </a:cubicBezTo>
                <a:cubicBezTo>
                  <a:pt x="17134" y="1406"/>
                  <a:pt x="17864" y="713"/>
                  <a:pt x="18459" y="0"/>
                </a:cubicBezTo>
                <a:cubicBezTo>
                  <a:pt x="18951" y="0"/>
                  <a:pt x="19375" y="214"/>
                  <a:pt x="19730" y="634"/>
                </a:cubicBezTo>
                <a:cubicBezTo>
                  <a:pt x="20087" y="1057"/>
                  <a:pt x="20263" y="1567"/>
                  <a:pt x="20263" y="2166"/>
                </a:cubicBezTo>
                <a:lnTo>
                  <a:pt x="20263" y="7334"/>
                </a:lnTo>
                <a:cubicBezTo>
                  <a:pt x="20648" y="7446"/>
                  <a:pt x="20963" y="7692"/>
                  <a:pt x="21218" y="8071"/>
                </a:cubicBezTo>
                <a:cubicBezTo>
                  <a:pt x="21473" y="8455"/>
                  <a:pt x="21600" y="8895"/>
                  <a:pt x="21600" y="9391"/>
                </a:cubicBezTo>
                <a:moveTo>
                  <a:pt x="18459" y="2855"/>
                </a:moveTo>
                <a:cubicBezTo>
                  <a:pt x="17864" y="3407"/>
                  <a:pt x="17215" y="3941"/>
                  <a:pt x="16513" y="4452"/>
                </a:cubicBezTo>
                <a:cubicBezTo>
                  <a:pt x="15810" y="4963"/>
                  <a:pt x="15066" y="5423"/>
                  <a:pt x="14280" y="5834"/>
                </a:cubicBezTo>
                <a:cubicBezTo>
                  <a:pt x="13494" y="6245"/>
                  <a:pt x="12694" y="6609"/>
                  <a:pt x="11878" y="6923"/>
                </a:cubicBezTo>
                <a:cubicBezTo>
                  <a:pt x="11061" y="7237"/>
                  <a:pt x="10255" y="7463"/>
                  <a:pt x="9457" y="7604"/>
                </a:cubicBezTo>
                <a:lnTo>
                  <a:pt x="9457" y="11173"/>
                </a:lnTo>
                <a:cubicBezTo>
                  <a:pt x="10255" y="11325"/>
                  <a:pt x="11061" y="11554"/>
                  <a:pt x="11878" y="11862"/>
                </a:cubicBezTo>
                <a:cubicBezTo>
                  <a:pt x="12694" y="12170"/>
                  <a:pt x="13494" y="12537"/>
                  <a:pt x="14280" y="12957"/>
                </a:cubicBezTo>
                <a:cubicBezTo>
                  <a:pt x="15066" y="13379"/>
                  <a:pt x="15813" y="13843"/>
                  <a:pt x="16525" y="14348"/>
                </a:cubicBezTo>
                <a:cubicBezTo>
                  <a:pt x="17235" y="14856"/>
                  <a:pt x="17881" y="15381"/>
                  <a:pt x="18459" y="15921"/>
                </a:cubicBezTo>
                <a:lnTo>
                  <a:pt x="18459" y="2855"/>
                </a:lnTo>
                <a:close/>
              </a:path>
            </a:pathLst>
          </a:custGeom>
          <a:solidFill>
            <a:srgbClr val="FFFFFF"/>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endParaRPr lang="en-US" sz="2400">
              <a:solidFill>
                <a:prstClr val="black"/>
              </a:solidFill>
            </a:endParaRPr>
          </a:p>
        </p:txBody>
      </p:sp>
      <p:sp>
        <p:nvSpPr>
          <p:cNvPr id="26643" name="AutoShape 19"/>
          <p:cNvSpPr>
            <a:spLocks/>
          </p:cNvSpPr>
          <p:nvPr/>
        </p:nvSpPr>
        <p:spPr bwMode="auto">
          <a:xfrm>
            <a:off x="9368367" y="3911600"/>
            <a:ext cx="357717" cy="357717"/>
          </a:xfrm>
          <a:custGeom>
            <a:avLst/>
            <a:gdLst>
              <a:gd name="T0" fmla="*/ 134144 w 21600"/>
              <a:gd name="T1" fmla="*/ 134144 h 21600"/>
              <a:gd name="T2" fmla="*/ 134144 w 21600"/>
              <a:gd name="T3" fmla="*/ 134144 h 21600"/>
              <a:gd name="T4" fmla="*/ 134144 w 21600"/>
              <a:gd name="T5" fmla="*/ 134144 h 21600"/>
              <a:gd name="T6" fmla="*/ 134144 w 21600"/>
              <a:gd name="T7" fmla="*/ 134144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357" y="18801"/>
                </a:moveTo>
                <a:cubicBezTo>
                  <a:pt x="21518" y="18965"/>
                  <a:pt x="21600" y="19177"/>
                  <a:pt x="21600" y="19437"/>
                </a:cubicBezTo>
                <a:cubicBezTo>
                  <a:pt x="21600" y="19581"/>
                  <a:pt x="21518" y="19776"/>
                  <a:pt x="21357" y="20018"/>
                </a:cubicBezTo>
                <a:cubicBezTo>
                  <a:pt x="21193" y="20260"/>
                  <a:pt x="20990" y="20504"/>
                  <a:pt x="20747" y="20741"/>
                </a:cubicBezTo>
                <a:cubicBezTo>
                  <a:pt x="20504" y="20978"/>
                  <a:pt x="20261" y="21185"/>
                  <a:pt x="20023" y="21348"/>
                </a:cubicBezTo>
                <a:cubicBezTo>
                  <a:pt x="19783" y="21518"/>
                  <a:pt x="19594" y="21599"/>
                  <a:pt x="19447" y="21599"/>
                </a:cubicBezTo>
                <a:cubicBezTo>
                  <a:pt x="19190" y="21599"/>
                  <a:pt x="18975" y="21514"/>
                  <a:pt x="18811" y="21343"/>
                </a:cubicBezTo>
                <a:lnTo>
                  <a:pt x="13957" y="16502"/>
                </a:lnTo>
                <a:cubicBezTo>
                  <a:pt x="13217" y="16980"/>
                  <a:pt x="12429" y="17350"/>
                  <a:pt x="11590" y="17604"/>
                </a:cubicBezTo>
                <a:cubicBezTo>
                  <a:pt x="10751" y="17864"/>
                  <a:pt x="9892" y="17990"/>
                  <a:pt x="9007" y="17990"/>
                </a:cubicBezTo>
                <a:cubicBezTo>
                  <a:pt x="7770" y="17990"/>
                  <a:pt x="6609" y="17759"/>
                  <a:pt x="5518" y="17291"/>
                </a:cubicBezTo>
                <a:cubicBezTo>
                  <a:pt x="4427" y="16821"/>
                  <a:pt x="3470" y="16175"/>
                  <a:pt x="2644" y="15353"/>
                </a:cubicBezTo>
                <a:cubicBezTo>
                  <a:pt x="1816" y="14534"/>
                  <a:pt x="1172" y="13580"/>
                  <a:pt x="700" y="12486"/>
                </a:cubicBezTo>
                <a:cubicBezTo>
                  <a:pt x="231" y="11400"/>
                  <a:pt x="0" y="10237"/>
                  <a:pt x="0" y="9000"/>
                </a:cubicBezTo>
                <a:cubicBezTo>
                  <a:pt x="0" y="7769"/>
                  <a:pt x="231" y="6602"/>
                  <a:pt x="700" y="5515"/>
                </a:cubicBezTo>
                <a:cubicBezTo>
                  <a:pt x="1169" y="4422"/>
                  <a:pt x="1816" y="3468"/>
                  <a:pt x="2644" y="2646"/>
                </a:cubicBezTo>
                <a:cubicBezTo>
                  <a:pt x="3470" y="1827"/>
                  <a:pt x="4425" y="1180"/>
                  <a:pt x="5512" y="709"/>
                </a:cubicBezTo>
                <a:cubicBezTo>
                  <a:pt x="6600" y="237"/>
                  <a:pt x="7764" y="0"/>
                  <a:pt x="9007" y="0"/>
                </a:cubicBezTo>
                <a:cubicBezTo>
                  <a:pt x="10245" y="0"/>
                  <a:pt x="11403" y="237"/>
                  <a:pt x="12488" y="709"/>
                </a:cubicBezTo>
                <a:cubicBezTo>
                  <a:pt x="13573" y="1180"/>
                  <a:pt x="14531" y="1827"/>
                  <a:pt x="15359" y="2646"/>
                </a:cubicBezTo>
                <a:cubicBezTo>
                  <a:pt x="16184" y="3468"/>
                  <a:pt x="16831" y="4422"/>
                  <a:pt x="17300" y="5515"/>
                </a:cubicBezTo>
                <a:cubicBezTo>
                  <a:pt x="17769" y="6602"/>
                  <a:pt x="18003" y="7769"/>
                  <a:pt x="18003" y="9000"/>
                </a:cubicBezTo>
                <a:cubicBezTo>
                  <a:pt x="18003" y="9886"/>
                  <a:pt x="17873" y="10748"/>
                  <a:pt x="17616" y="11589"/>
                </a:cubicBezTo>
                <a:cubicBezTo>
                  <a:pt x="17359" y="12434"/>
                  <a:pt x="16992" y="13218"/>
                  <a:pt x="16514" y="13946"/>
                </a:cubicBezTo>
                <a:lnTo>
                  <a:pt x="21357" y="18801"/>
                </a:lnTo>
                <a:close/>
                <a:moveTo>
                  <a:pt x="3596" y="9000"/>
                </a:moveTo>
                <a:cubicBezTo>
                  <a:pt x="3596" y="9759"/>
                  <a:pt x="3741" y="10465"/>
                  <a:pt x="4029" y="11118"/>
                </a:cubicBezTo>
                <a:cubicBezTo>
                  <a:pt x="4317" y="11770"/>
                  <a:pt x="4707" y="12337"/>
                  <a:pt x="5193" y="12821"/>
                </a:cubicBezTo>
                <a:cubicBezTo>
                  <a:pt x="5679" y="13301"/>
                  <a:pt x="6253" y="13685"/>
                  <a:pt x="6907" y="13970"/>
                </a:cubicBezTo>
                <a:cubicBezTo>
                  <a:pt x="7566" y="14251"/>
                  <a:pt x="8264" y="14393"/>
                  <a:pt x="9004" y="14393"/>
                </a:cubicBezTo>
                <a:cubicBezTo>
                  <a:pt x="9745" y="14393"/>
                  <a:pt x="10440" y="14251"/>
                  <a:pt x="11092" y="13970"/>
                </a:cubicBezTo>
                <a:cubicBezTo>
                  <a:pt x="11745" y="13685"/>
                  <a:pt x="12319" y="13301"/>
                  <a:pt x="12802" y="12821"/>
                </a:cubicBezTo>
                <a:cubicBezTo>
                  <a:pt x="13291" y="12337"/>
                  <a:pt x="13678" y="11770"/>
                  <a:pt x="13966" y="11118"/>
                </a:cubicBezTo>
                <a:cubicBezTo>
                  <a:pt x="14254" y="10465"/>
                  <a:pt x="14398" y="9759"/>
                  <a:pt x="14398" y="9000"/>
                </a:cubicBezTo>
                <a:cubicBezTo>
                  <a:pt x="14398" y="8259"/>
                  <a:pt x="14254" y="7564"/>
                  <a:pt x="13966" y="6913"/>
                </a:cubicBezTo>
                <a:cubicBezTo>
                  <a:pt x="13675" y="6257"/>
                  <a:pt x="13291" y="5684"/>
                  <a:pt x="12802" y="5193"/>
                </a:cubicBezTo>
                <a:cubicBezTo>
                  <a:pt x="12316" y="4704"/>
                  <a:pt x="11745" y="4317"/>
                  <a:pt x="11092" y="4032"/>
                </a:cubicBezTo>
                <a:cubicBezTo>
                  <a:pt x="10440" y="3750"/>
                  <a:pt x="9742" y="3606"/>
                  <a:pt x="9004" y="3606"/>
                </a:cubicBezTo>
                <a:cubicBezTo>
                  <a:pt x="8267" y="3606"/>
                  <a:pt x="7566" y="3750"/>
                  <a:pt x="6907" y="4032"/>
                </a:cubicBezTo>
                <a:cubicBezTo>
                  <a:pt x="6253" y="4317"/>
                  <a:pt x="5676" y="4704"/>
                  <a:pt x="5193" y="5193"/>
                </a:cubicBezTo>
                <a:cubicBezTo>
                  <a:pt x="4707" y="5684"/>
                  <a:pt x="4317" y="6257"/>
                  <a:pt x="4029" y="6913"/>
                </a:cubicBezTo>
                <a:cubicBezTo>
                  <a:pt x="3741" y="7564"/>
                  <a:pt x="3596" y="8257"/>
                  <a:pt x="3596" y="9000"/>
                </a:cubicBezTo>
                <a:moveTo>
                  <a:pt x="9007" y="5590"/>
                </a:moveTo>
                <a:cubicBezTo>
                  <a:pt x="9185" y="5590"/>
                  <a:pt x="9344" y="5656"/>
                  <a:pt x="9473" y="5786"/>
                </a:cubicBezTo>
                <a:cubicBezTo>
                  <a:pt x="9603" y="5918"/>
                  <a:pt x="9668" y="6082"/>
                  <a:pt x="9668" y="6280"/>
                </a:cubicBezTo>
                <a:cubicBezTo>
                  <a:pt x="9668" y="6460"/>
                  <a:pt x="9603" y="6616"/>
                  <a:pt x="9473" y="6746"/>
                </a:cubicBezTo>
                <a:cubicBezTo>
                  <a:pt x="9344" y="6879"/>
                  <a:pt x="9185" y="6944"/>
                  <a:pt x="9007" y="6944"/>
                </a:cubicBezTo>
                <a:cubicBezTo>
                  <a:pt x="8439" y="6944"/>
                  <a:pt x="7953" y="7144"/>
                  <a:pt x="7552" y="7537"/>
                </a:cubicBezTo>
                <a:cubicBezTo>
                  <a:pt x="7151" y="7935"/>
                  <a:pt x="6950" y="8422"/>
                  <a:pt x="6950" y="8997"/>
                </a:cubicBezTo>
                <a:cubicBezTo>
                  <a:pt x="6950" y="9179"/>
                  <a:pt x="6885" y="9332"/>
                  <a:pt x="6755" y="9465"/>
                </a:cubicBezTo>
                <a:cubicBezTo>
                  <a:pt x="6623" y="9596"/>
                  <a:pt x="6467" y="9658"/>
                  <a:pt x="6289" y="9658"/>
                </a:cubicBezTo>
                <a:cubicBezTo>
                  <a:pt x="6080" y="9658"/>
                  <a:pt x="5914" y="9596"/>
                  <a:pt x="5785" y="9465"/>
                </a:cubicBezTo>
                <a:cubicBezTo>
                  <a:pt x="5659" y="9332"/>
                  <a:pt x="5600" y="9179"/>
                  <a:pt x="5600" y="8997"/>
                </a:cubicBezTo>
                <a:cubicBezTo>
                  <a:pt x="5600" y="8538"/>
                  <a:pt x="5685" y="8104"/>
                  <a:pt x="5863" y="7686"/>
                </a:cubicBezTo>
                <a:cubicBezTo>
                  <a:pt x="6038" y="7271"/>
                  <a:pt x="6281" y="6906"/>
                  <a:pt x="6597" y="6591"/>
                </a:cubicBezTo>
                <a:cubicBezTo>
                  <a:pt x="6904" y="6277"/>
                  <a:pt x="7264" y="6029"/>
                  <a:pt x="7677" y="5857"/>
                </a:cubicBezTo>
                <a:cubicBezTo>
                  <a:pt x="8086" y="5681"/>
                  <a:pt x="8529" y="5590"/>
                  <a:pt x="9007" y="5590"/>
                </a:cubicBezTo>
              </a:path>
            </a:pathLst>
          </a:custGeom>
          <a:solidFill>
            <a:srgbClr val="FFFFFF"/>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endParaRPr lang="en-US" sz="2400">
              <a:solidFill>
                <a:prstClr val="black"/>
              </a:solidFill>
            </a:endParaRPr>
          </a:p>
        </p:txBody>
      </p:sp>
      <p:sp>
        <p:nvSpPr>
          <p:cNvPr id="26645" name="AutoShape 21"/>
          <p:cNvSpPr>
            <a:spLocks/>
          </p:cNvSpPr>
          <p:nvPr/>
        </p:nvSpPr>
        <p:spPr bwMode="auto">
          <a:xfrm>
            <a:off x="387352" y="350302"/>
            <a:ext cx="4864100" cy="37253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nchor="ctr"/>
          <a:lstStyle/>
          <a:p>
            <a:pPr>
              <a:defRPr/>
            </a:pPr>
            <a:r>
              <a:rPr lang="es-ES" sz="2400" b="1" smtClean="0">
                <a:solidFill>
                  <a:srgbClr val="313131"/>
                </a:solidFill>
                <a:latin typeface="Lato Black" charset="0"/>
                <a:ea typeface="ＭＳ Ｐゴシック" charset="0"/>
                <a:cs typeface="Calibri" charset="0"/>
                <a:sym typeface="Lato Black" charset="0"/>
              </a:rPr>
              <a:t>CREATE AND FIND A NODE</a:t>
            </a:r>
            <a:endParaRPr lang="es-ES" sz="2400">
              <a:solidFill>
                <a:prstClr val="black"/>
              </a:solidFill>
              <a:ea typeface="ＭＳ Ｐゴシック" charset="0"/>
              <a:cs typeface="Calibri" charset="0"/>
              <a:sym typeface="Calibri" charset="0"/>
            </a:endParaRPr>
          </a:p>
        </p:txBody>
      </p:sp>
      <p:sp>
        <p:nvSpPr>
          <p:cNvPr id="10" name="Rectangle 9"/>
          <p:cNvSpPr/>
          <p:nvPr/>
        </p:nvSpPr>
        <p:spPr>
          <a:xfrm>
            <a:off x="454268" y="2548233"/>
            <a:ext cx="6362606" cy="5022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t>CREATE </a:t>
            </a:r>
            <a:r>
              <a:rPr lang="en-US" smtClean="0"/>
              <a:t>(Si:Classmate </a:t>
            </a:r>
            <a:r>
              <a:rPr lang="en-US"/>
              <a:t>{name: </a:t>
            </a:r>
            <a:r>
              <a:rPr lang="en-US" smtClean="0"/>
              <a:t>‘Sỉ', </a:t>
            </a:r>
            <a:r>
              <a:rPr lang="en-US"/>
              <a:t>born:1994, hobby:'Movie</a:t>
            </a:r>
            <a:r>
              <a:rPr lang="en-US" smtClean="0"/>
              <a:t>'})</a:t>
            </a:r>
            <a:endParaRPr lang="en-US"/>
          </a:p>
        </p:txBody>
      </p:sp>
      <p:sp>
        <p:nvSpPr>
          <p:cNvPr id="15" name="Rectangular Callout 14"/>
          <p:cNvSpPr/>
          <p:nvPr/>
        </p:nvSpPr>
        <p:spPr>
          <a:xfrm>
            <a:off x="8135081" y="382553"/>
            <a:ext cx="3182005" cy="1541583"/>
          </a:xfrm>
          <a:prstGeom prst="wedgeRectCallout">
            <a:avLst>
              <a:gd name="adj1" fmla="val -93659"/>
              <a:gd name="adj2" fmla="val 10536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mtClean="0"/>
              <a:t>CREATE mệnh đề để tạo dữ liệu</a:t>
            </a:r>
          </a:p>
          <a:p>
            <a:r>
              <a:rPr lang="en-US" smtClean="0"/>
              <a:t>(Si: Classmate) với biến là Si và nhãn Classmate cho node</a:t>
            </a:r>
          </a:p>
          <a:p>
            <a:r>
              <a:rPr lang="en-US" smtClean="0"/>
              <a:t>Name, born, hobby là các thuộc tính</a:t>
            </a:r>
            <a:endParaRPr lang="en-US"/>
          </a:p>
        </p:txBody>
      </p:sp>
      <p:sp>
        <p:nvSpPr>
          <p:cNvPr id="41" name="Rectangle 40"/>
          <p:cNvSpPr/>
          <p:nvPr/>
        </p:nvSpPr>
        <p:spPr>
          <a:xfrm>
            <a:off x="538994" y="4870333"/>
            <a:ext cx="6277880" cy="4537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mtClean="0"/>
              <a:t>MATCH (Si:Classmate) WHERE Si.name = ‘Sỉ’ RETURN Si;</a:t>
            </a:r>
            <a:endParaRPr lang="en-US"/>
          </a:p>
        </p:txBody>
      </p:sp>
      <p:sp>
        <p:nvSpPr>
          <p:cNvPr id="42" name="Rectangular Callout 41"/>
          <p:cNvSpPr/>
          <p:nvPr/>
        </p:nvSpPr>
        <p:spPr>
          <a:xfrm>
            <a:off x="8101871" y="2557305"/>
            <a:ext cx="3182004" cy="1696998"/>
          </a:xfrm>
          <a:prstGeom prst="wedgeRectCallout">
            <a:avLst>
              <a:gd name="adj1" fmla="val -89135"/>
              <a:gd name="adj2" fmla="val 9788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mtClean="0"/>
              <a:t>MATCH mệnh đề để xác định node và quan hệ.</a:t>
            </a:r>
          </a:p>
          <a:p>
            <a:r>
              <a:rPr lang="en-US" smtClean="0"/>
              <a:t>WHERE mệnh đề rang buộc điều kiện và RETURN trả về kết quả</a:t>
            </a:r>
          </a:p>
          <a:p>
            <a:endParaRPr lang="en-US"/>
          </a:p>
        </p:txBody>
      </p:sp>
      <p:sp>
        <p:nvSpPr>
          <p:cNvPr id="17" name="Right Arrow 16"/>
          <p:cNvSpPr/>
          <p:nvPr/>
        </p:nvSpPr>
        <p:spPr>
          <a:xfrm>
            <a:off x="7328663" y="5714804"/>
            <a:ext cx="1020825" cy="33972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p:cNvPicPr>
            <a:picLocks noChangeAspect="1"/>
          </p:cNvPicPr>
          <p:nvPr/>
        </p:nvPicPr>
        <p:blipFill>
          <a:blip r:embed="rId2"/>
          <a:stretch>
            <a:fillRect/>
          </a:stretch>
        </p:blipFill>
        <p:spPr>
          <a:xfrm>
            <a:off x="8856133" y="4779088"/>
            <a:ext cx="2614270" cy="1728077"/>
          </a:xfrm>
          <a:prstGeom prst="rect">
            <a:avLst/>
          </a:prstGeom>
        </p:spPr>
      </p:pic>
      <p:pic>
        <p:nvPicPr>
          <p:cNvPr id="21" name="Picture 20"/>
          <p:cNvPicPr>
            <a:picLocks noChangeAspect="1"/>
          </p:cNvPicPr>
          <p:nvPr/>
        </p:nvPicPr>
        <p:blipFill>
          <a:blip r:embed="rId3"/>
          <a:stretch>
            <a:fillRect/>
          </a:stretch>
        </p:blipFill>
        <p:spPr>
          <a:xfrm>
            <a:off x="454268" y="969197"/>
            <a:ext cx="6362606" cy="1095951"/>
          </a:xfrm>
          <a:prstGeom prst="rect">
            <a:avLst/>
          </a:prstGeom>
        </p:spPr>
      </p:pic>
      <p:pic>
        <p:nvPicPr>
          <p:cNvPr id="22" name="Picture 21"/>
          <p:cNvPicPr>
            <a:picLocks noChangeAspect="1"/>
          </p:cNvPicPr>
          <p:nvPr/>
        </p:nvPicPr>
        <p:blipFill>
          <a:blip r:embed="rId4"/>
          <a:stretch>
            <a:fillRect/>
          </a:stretch>
        </p:blipFill>
        <p:spPr>
          <a:xfrm>
            <a:off x="502147" y="3557459"/>
            <a:ext cx="6314727" cy="938675"/>
          </a:xfrm>
          <a:prstGeom prst="rect">
            <a:avLst/>
          </a:prstGeom>
        </p:spPr>
      </p:pic>
      <p:sp>
        <p:nvSpPr>
          <p:cNvPr id="2" name="Date Placeholder 1"/>
          <p:cNvSpPr>
            <a:spLocks noGrp="1"/>
          </p:cNvSpPr>
          <p:nvPr>
            <p:ph type="dt" sz="half" idx="10"/>
          </p:nvPr>
        </p:nvSpPr>
        <p:spPr/>
        <p:txBody>
          <a:bodyPr/>
          <a:lstStyle/>
          <a:p>
            <a:fld id="{31AEBD94-F88C-401D-9F20-C83C652DE566}" type="datetime1">
              <a:rPr lang="en-US" smtClean="0"/>
              <a:t>11/25/2015</a:t>
            </a:fld>
            <a:endParaRPr lang="en-US"/>
          </a:p>
        </p:txBody>
      </p:sp>
      <p:sp>
        <p:nvSpPr>
          <p:cNvPr id="3" name="Footer Placeholder 2"/>
          <p:cNvSpPr>
            <a:spLocks noGrp="1"/>
          </p:cNvSpPr>
          <p:nvPr>
            <p:ph type="ftr" sz="quarter" idx="11"/>
          </p:nvPr>
        </p:nvSpPr>
        <p:spPr/>
        <p:txBody>
          <a:bodyPr/>
          <a:lstStyle/>
          <a:p>
            <a:r>
              <a:rPr lang="en-US" smtClean="0"/>
              <a:t>Nhóm 4</a:t>
            </a:r>
            <a:endParaRPr lang="en-US"/>
          </a:p>
        </p:txBody>
      </p:sp>
      <p:sp>
        <p:nvSpPr>
          <p:cNvPr id="4" name="Slide Number Placeholder 3"/>
          <p:cNvSpPr>
            <a:spLocks noGrp="1"/>
          </p:cNvSpPr>
          <p:nvPr>
            <p:ph type="sldNum" sz="quarter" idx="12"/>
          </p:nvPr>
        </p:nvSpPr>
        <p:spPr/>
        <p:txBody>
          <a:bodyPr/>
          <a:lstStyle/>
          <a:p>
            <a:fld id="{1F51628B-B711-4D44-8D35-0F575EAEB34E}" type="slidenum">
              <a:rPr lang="en-US" smtClean="0"/>
              <a:t>33</a:t>
            </a:fld>
            <a:endParaRPr lang="en-US"/>
          </a:p>
        </p:txBody>
      </p:sp>
    </p:spTree>
    <p:extLst>
      <p:ext uri="{BB962C8B-B14F-4D97-AF65-F5344CB8AC3E}">
        <p14:creationId xmlns:p14="http://schemas.microsoft.com/office/powerpoint/2010/main" val="89718225"/>
      </p:ext>
    </p:extLst>
  </p:cSld>
  <p:clrMapOvr>
    <a:masterClrMapping/>
  </p:clrMapOvr>
  <p:transition spd="med">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32" name="AutoShape 8"/>
          <p:cNvSpPr>
            <a:spLocks/>
          </p:cNvSpPr>
          <p:nvPr/>
        </p:nvSpPr>
        <p:spPr bwMode="auto">
          <a:xfrm>
            <a:off x="5321300" y="4347633"/>
            <a:ext cx="1365251" cy="18626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lstStyle/>
          <a:p>
            <a:pPr>
              <a:spcBef>
                <a:spcPts val="800"/>
              </a:spcBef>
              <a:defRPr/>
            </a:pPr>
            <a:r>
              <a:rPr lang="es-ES" sz="1200" b="1">
                <a:solidFill>
                  <a:srgbClr val="FFFFFF"/>
                </a:solidFill>
                <a:latin typeface="Lato Bold" charset="0"/>
                <a:ea typeface="ＭＳ Ｐゴシック" charset="0"/>
                <a:cs typeface="Lato Bold" charset="0"/>
                <a:sym typeface="Lato Bold" charset="0"/>
              </a:rPr>
              <a:t>Social Network</a:t>
            </a:r>
            <a:endParaRPr lang="es-ES" sz="2400">
              <a:solidFill>
                <a:prstClr val="black"/>
              </a:solidFill>
              <a:ea typeface="ＭＳ Ｐゴシック" charset="0"/>
              <a:cs typeface="Calibri" charset="0"/>
              <a:sym typeface="Calibri" charset="0"/>
            </a:endParaRPr>
          </a:p>
        </p:txBody>
      </p:sp>
      <p:sp>
        <p:nvSpPr>
          <p:cNvPr id="26633" name="AutoShape 9"/>
          <p:cNvSpPr>
            <a:spLocks/>
          </p:cNvSpPr>
          <p:nvPr/>
        </p:nvSpPr>
        <p:spPr bwMode="auto">
          <a:xfrm>
            <a:off x="5359401" y="4607984"/>
            <a:ext cx="1352551" cy="67733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lstStyle/>
          <a:p>
            <a:pPr>
              <a:spcBef>
                <a:spcPts val="800"/>
              </a:spcBef>
              <a:defRPr/>
            </a:pPr>
            <a:r>
              <a:rPr lang="es-ES" sz="933">
                <a:solidFill>
                  <a:srgbClr val="FFFFFF"/>
                </a:solidFill>
                <a:latin typeface="Lato Regular" charset="0"/>
                <a:ea typeface="ＭＳ Ｐゴシック" charset="0"/>
                <a:cs typeface="Lato Regular" charset="0"/>
                <a:sym typeface="Lato Regular" charset="0"/>
              </a:rPr>
              <a:t>Lorem ipsum dolor sit amet, consectetur adipiscing elit. Integer mollis vehicula ligula ut faucibus.</a:t>
            </a:r>
            <a:endParaRPr lang="es-ES" sz="2400">
              <a:solidFill>
                <a:prstClr val="black"/>
              </a:solidFill>
              <a:ea typeface="ＭＳ Ｐゴシック" charset="0"/>
              <a:cs typeface="Calibri" charset="0"/>
              <a:sym typeface="Calibri" charset="0"/>
            </a:endParaRPr>
          </a:p>
        </p:txBody>
      </p:sp>
      <p:sp>
        <p:nvSpPr>
          <p:cNvPr id="26635" name="AutoShape 11"/>
          <p:cNvSpPr>
            <a:spLocks/>
          </p:cNvSpPr>
          <p:nvPr/>
        </p:nvSpPr>
        <p:spPr bwMode="auto">
          <a:xfrm>
            <a:off x="7179733" y="4607984"/>
            <a:ext cx="1354667" cy="67733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lstStyle/>
          <a:p>
            <a:pPr>
              <a:spcBef>
                <a:spcPts val="800"/>
              </a:spcBef>
              <a:defRPr/>
            </a:pPr>
            <a:r>
              <a:rPr lang="es-ES" sz="933">
                <a:solidFill>
                  <a:srgbClr val="FFFFFF"/>
                </a:solidFill>
                <a:latin typeface="Lato Regular" charset="0"/>
                <a:ea typeface="ＭＳ Ｐゴシック" charset="0"/>
                <a:cs typeface="Lato Regular" charset="0"/>
                <a:sym typeface="Lato Regular" charset="0"/>
              </a:rPr>
              <a:t>Lorem ipsum dolor sit amet, consectetur adipiscing elit. </a:t>
            </a:r>
            <a:r>
              <a:rPr lang="es-ES" sz="933" smtClean="0">
                <a:solidFill>
                  <a:srgbClr val="FFFFFF"/>
                </a:solidFill>
                <a:latin typeface="Lato Regular" charset="0"/>
                <a:ea typeface="ＭＳ Ｐゴシック" charset="0"/>
                <a:cs typeface="Lato Regular" charset="0"/>
                <a:sym typeface="Lato Regular" charset="0"/>
              </a:rPr>
              <a:t>Ineger </a:t>
            </a:r>
            <a:r>
              <a:rPr lang="es-ES" sz="933">
                <a:solidFill>
                  <a:srgbClr val="FFFFFF"/>
                </a:solidFill>
                <a:latin typeface="Lato Regular" charset="0"/>
                <a:ea typeface="ＭＳ Ｐゴシック" charset="0"/>
                <a:cs typeface="Lato Regular" charset="0"/>
                <a:sym typeface="Lato Regular" charset="0"/>
              </a:rPr>
              <a:t>mollis vehicula ligula ut faucibus.</a:t>
            </a:r>
            <a:endParaRPr lang="es-ES" sz="2400">
              <a:solidFill>
                <a:prstClr val="black"/>
              </a:solidFill>
              <a:ea typeface="ＭＳ Ｐゴシック" charset="0"/>
              <a:cs typeface="Calibri" charset="0"/>
              <a:sym typeface="Calibri" charset="0"/>
            </a:endParaRPr>
          </a:p>
        </p:txBody>
      </p:sp>
      <p:sp>
        <p:nvSpPr>
          <p:cNvPr id="26637" name="AutoShape 13"/>
          <p:cNvSpPr>
            <a:spLocks/>
          </p:cNvSpPr>
          <p:nvPr/>
        </p:nvSpPr>
        <p:spPr bwMode="auto">
          <a:xfrm>
            <a:off x="1739901" y="4607984"/>
            <a:ext cx="1352551" cy="67733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lstStyle/>
          <a:p>
            <a:pPr>
              <a:spcBef>
                <a:spcPts val="800"/>
              </a:spcBef>
              <a:defRPr/>
            </a:pPr>
            <a:r>
              <a:rPr lang="es-ES" sz="933">
                <a:solidFill>
                  <a:srgbClr val="FFFFFF"/>
                </a:solidFill>
                <a:latin typeface="Lato Regular" charset="0"/>
                <a:ea typeface="ＭＳ Ｐゴシック" charset="0"/>
                <a:cs typeface="Lato Regular" charset="0"/>
                <a:sym typeface="Lato Regular" charset="0"/>
              </a:rPr>
              <a:t>Lorem ipsum dolor sit amet, consectetur adipiscing elit. Integer mollis vehicula ligula ut faucibus.</a:t>
            </a:r>
            <a:endParaRPr lang="es-ES" sz="2400">
              <a:solidFill>
                <a:prstClr val="black"/>
              </a:solidFill>
              <a:ea typeface="ＭＳ Ｐゴシック" charset="0"/>
              <a:cs typeface="Calibri" charset="0"/>
              <a:sym typeface="Calibri" charset="0"/>
            </a:endParaRPr>
          </a:p>
        </p:txBody>
      </p:sp>
      <p:sp>
        <p:nvSpPr>
          <p:cNvPr id="26638" name="AutoShape 14"/>
          <p:cNvSpPr>
            <a:spLocks/>
          </p:cNvSpPr>
          <p:nvPr/>
        </p:nvSpPr>
        <p:spPr bwMode="auto">
          <a:xfrm>
            <a:off x="8856133" y="4347633"/>
            <a:ext cx="1365251" cy="18626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lstStyle/>
          <a:p>
            <a:pPr>
              <a:spcBef>
                <a:spcPts val="800"/>
              </a:spcBef>
              <a:defRPr/>
            </a:pPr>
            <a:r>
              <a:rPr lang="es-ES" sz="1200" b="1">
                <a:solidFill>
                  <a:srgbClr val="FFFFFF"/>
                </a:solidFill>
                <a:latin typeface="Lato Bold" charset="0"/>
                <a:ea typeface="ＭＳ Ｐゴシック" charset="0"/>
                <a:cs typeface="Lato Bold" charset="0"/>
                <a:sym typeface="Lato Bold" charset="0"/>
              </a:rPr>
              <a:t>Research</a:t>
            </a:r>
            <a:endParaRPr lang="es-ES" sz="2400">
              <a:solidFill>
                <a:prstClr val="black"/>
              </a:solidFill>
              <a:ea typeface="ＭＳ Ｐゴシック" charset="0"/>
              <a:cs typeface="Calibri" charset="0"/>
              <a:sym typeface="Calibri" charset="0"/>
            </a:endParaRPr>
          </a:p>
        </p:txBody>
      </p:sp>
      <p:sp>
        <p:nvSpPr>
          <p:cNvPr id="26640" name="AutoShape 16"/>
          <p:cNvSpPr>
            <a:spLocks/>
          </p:cNvSpPr>
          <p:nvPr/>
        </p:nvSpPr>
        <p:spPr bwMode="auto">
          <a:xfrm>
            <a:off x="4047067" y="3943351"/>
            <a:ext cx="357717" cy="296333"/>
          </a:xfrm>
          <a:custGeom>
            <a:avLst/>
            <a:gdLst>
              <a:gd name="T0" fmla="*/ 134144 w 21600"/>
              <a:gd name="T1" fmla="*/ 111125 h 21600"/>
              <a:gd name="T2" fmla="*/ 134144 w 21600"/>
              <a:gd name="T3" fmla="*/ 111125 h 21600"/>
              <a:gd name="T4" fmla="*/ 134144 w 21600"/>
              <a:gd name="T5" fmla="*/ 111125 h 21600"/>
              <a:gd name="T6" fmla="*/ 134144 w 21600"/>
              <a:gd name="T7" fmla="*/ 111125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0263" y="0"/>
                </a:moveTo>
                <a:cubicBezTo>
                  <a:pt x="20631" y="0"/>
                  <a:pt x="20944" y="162"/>
                  <a:pt x="21206" y="479"/>
                </a:cubicBezTo>
                <a:cubicBezTo>
                  <a:pt x="21468" y="799"/>
                  <a:pt x="21600" y="1178"/>
                  <a:pt x="21600" y="1618"/>
                </a:cubicBezTo>
                <a:lnTo>
                  <a:pt x="21600" y="19981"/>
                </a:lnTo>
                <a:cubicBezTo>
                  <a:pt x="21600" y="20421"/>
                  <a:pt x="21468" y="20801"/>
                  <a:pt x="21206" y="21121"/>
                </a:cubicBezTo>
                <a:cubicBezTo>
                  <a:pt x="20944" y="21437"/>
                  <a:pt x="20631" y="21599"/>
                  <a:pt x="20263" y="21599"/>
                </a:cubicBezTo>
                <a:lnTo>
                  <a:pt x="1345" y="21599"/>
                </a:lnTo>
                <a:cubicBezTo>
                  <a:pt x="981" y="21599"/>
                  <a:pt x="662" y="21437"/>
                  <a:pt x="398" y="21121"/>
                </a:cubicBezTo>
                <a:cubicBezTo>
                  <a:pt x="131" y="20801"/>
                  <a:pt x="0" y="20421"/>
                  <a:pt x="0" y="19981"/>
                </a:cubicBezTo>
                <a:lnTo>
                  <a:pt x="0" y="1618"/>
                </a:lnTo>
                <a:cubicBezTo>
                  <a:pt x="0" y="1178"/>
                  <a:pt x="131" y="799"/>
                  <a:pt x="398" y="479"/>
                </a:cubicBezTo>
                <a:cubicBezTo>
                  <a:pt x="662" y="162"/>
                  <a:pt x="981" y="0"/>
                  <a:pt x="1345" y="0"/>
                </a:cubicBezTo>
                <a:lnTo>
                  <a:pt x="20263" y="0"/>
                </a:lnTo>
                <a:close/>
                <a:moveTo>
                  <a:pt x="4052" y="2171"/>
                </a:moveTo>
                <a:cubicBezTo>
                  <a:pt x="4052" y="2021"/>
                  <a:pt x="4009" y="1892"/>
                  <a:pt x="3924" y="1783"/>
                </a:cubicBezTo>
                <a:cubicBezTo>
                  <a:pt x="3839" y="1677"/>
                  <a:pt x="3729" y="1621"/>
                  <a:pt x="3593" y="1621"/>
                </a:cubicBezTo>
                <a:lnTo>
                  <a:pt x="1801" y="1621"/>
                </a:lnTo>
                <a:cubicBezTo>
                  <a:pt x="1676" y="1621"/>
                  <a:pt x="1568" y="1674"/>
                  <a:pt x="1480" y="1777"/>
                </a:cubicBezTo>
                <a:cubicBezTo>
                  <a:pt x="1390" y="1880"/>
                  <a:pt x="1343" y="2012"/>
                  <a:pt x="1343" y="2171"/>
                </a:cubicBezTo>
                <a:lnTo>
                  <a:pt x="1343" y="4321"/>
                </a:lnTo>
                <a:cubicBezTo>
                  <a:pt x="1343" y="4470"/>
                  <a:pt x="1387" y="4603"/>
                  <a:pt x="1473" y="4708"/>
                </a:cubicBezTo>
                <a:cubicBezTo>
                  <a:pt x="1558" y="4817"/>
                  <a:pt x="1669" y="4867"/>
                  <a:pt x="1801" y="4867"/>
                </a:cubicBezTo>
                <a:lnTo>
                  <a:pt x="3593" y="4867"/>
                </a:lnTo>
                <a:cubicBezTo>
                  <a:pt x="3721" y="4867"/>
                  <a:pt x="3828" y="4820"/>
                  <a:pt x="3917" y="4717"/>
                </a:cubicBezTo>
                <a:cubicBezTo>
                  <a:pt x="4007" y="4614"/>
                  <a:pt x="4052" y="4482"/>
                  <a:pt x="4052" y="4321"/>
                </a:cubicBezTo>
                <a:lnTo>
                  <a:pt x="4052" y="2171"/>
                </a:lnTo>
                <a:close/>
                <a:moveTo>
                  <a:pt x="4052" y="7202"/>
                </a:moveTo>
                <a:cubicBezTo>
                  <a:pt x="4052" y="7055"/>
                  <a:pt x="4009" y="6926"/>
                  <a:pt x="3924" y="6817"/>
                </a:cubicBezTo>
                <a:cubicBezTo>
                  <a:pt x="3839" y="6709"/>
                  <a:pt x="3729" y="6656"/>
                  <a:pt x="3593" y="6656"/>
                </a:cubicBezTo>
                <a:lnTo>
                  <a:pt x="1801" y="6656"/>
                </a:lnTo>
                <a:cubicBezTo>
                  <a:pt x="1676" y="6656"/>
                  <a:pt x="1568" y="6709"/>
                  <a:pt x="1480" y="6817"/>
                </a:cubicBezTo>
                <a:cubicBezTo>
                  <a:pt x="1390" y="6926"/>
                  <a:pt x="1343" y="7055"/>
                  <a:pt x="1343" y="7202"/>
                </a:cubicBezTo>
                <a:lnTo>
                  <a:pt x="1343" y="9370"/>
                </a:lnTo>
                <a:cubicBezTo>
                  <a:pt x="1343" y="9516"/>
                  <a:pt x="1387" y="9646"/>
                  <a:pt x="1473" y="9757"/>
                </a:cubicBezTo>
                <a:cubicBezTo>
                  <a:pt x="1558" y="9863"/>
                  <a:pt x="1669" y="9916"/>
                  <a:pt x="1801" y="9916"/>
                </a:cubicBezTo>
                <a:lnTo>
                  <a:pt x="3593" y="9916"/>
                </a:lnTo>
                <a:cubicBezTo>
                  <a:pt x="3721" y="9916"/>
                  <a:pt x="3828" y="9863"/>
                  <a:pt x="3917" y="9757"/>
                </a:cubicBezTo>
                <a:cubicBezTo>
                  <a:pt x="4007" y="9646"/>
                  <a:pt x="4052" y="9516"/>
                  <a:pt x="4052" y="9370"/>
                </a:cubicBezTo>
                <a:lnTo>
                  <a:pt x="4052" y="7202"/>
                </a:lnTo>
                <a:close/>
                <a:moveTo>
                  <a:pt x="4052" y="12233"/>
                </a:moveTo>
                <a:cubicBezTo>
                  <a:pt x="4052" y="12083"/>
                  <a:pt x="4009" y="11957"/>
                  <a:pt x="3924" y="11846"/>
                </a:cubicBezTo>
                <a:cubicBezTo>
                  <a:pt x="3839" y="11740"/>
                  <a:pt x="3729" y="11686"/>
                  <a:pt x="3593" y="11686"/>
                </a:cubicBezTo>
                <a:lnTo>
                  <a:pt x="1801" y="11686"/>
                </a:lnTo>
                <a:cubicBezTo>
                  <a:pt x="1676" y="11686"/>
                  <a:pt x="1568" y="11740"/>
                  <a:pt x="1480" y="11846"/>
                </a:cubicBezTo>
                <a:cubicBezTo>
                  <a:pt x="1390" y="11957"/>
                  <a:pt x="1343" y="12083"/>
                  <a:pt x="1343" y="12233"/>
                </a:cubicBezTo>
                <a:lnTo>
                  <a:pt x="1343" y="14401"/>
                </a:lnTo>
                <a:cubicBezTo>
                  <a:pt x="1343" y="14548"/>
                  <a:pt x="1387" y="14677"/>
                  <a:pt x="1473" y="14786"/>
                </a:cubicBezTo>
                <a:cubicBezTo>
                  <a:pt x="1558" y="14894"/>
                  <a:pt x="1669" y="14947"/>
                  <a:pt x="1801" y="14947"/>
                </a:cubicBezTo>
                <a:lnTo>
                  <a:pt x="3593" y="14947"/>
                </a:lnTo>
                <a:cubicBezTo>
                  <a:pt x="3721" y="14947"/>
                  <a:pt x="3828" y="14894"/>
                  <a:pt x="3917" y="14786"/>
                </a:cubicBezTo>
                <a:cubicBezTo>
                  <a:pt x="4007" y="14677"/>
                  <a:pt x="4052" y="14548"/>
                  <a:pt x="4052" y="14401"/>
                </a:cubicBezTo>
                <a:lnTo>
                  <a:pt x="4052" y="12233"/>
                </a:lnTo>
                <a:close/>
                <a:moveTo>
                  <a:pt x="4052" y="17284"/>
                </a:moveTo>
                <a:cubicBezTo>
                  <a:pt x="4052" y="17136"/>
                  <a:pt x="4009" y="17005"/>
                  <a:pt x="3924" y="16897"/>
                </a:cubicBezTo>
                <a:cubicBezTo>
                  <a:pt x="3839" y="16791"/>
                  <a:pt x="3729" y="16736"/>
                  <a:pt x="3593" y="16736"/>
                </a:cubicBezTo>
                <a:lnTo>
                  <a:pt x="1801" y="16736"/>
                </a:lnTo>
                <a:cubicBezTo>
                  <a:pt x="1676" y="16736"/>
                  <a:pt x="1568" y="16788"/>
                  <a:pt x="1480" y="16891"/>
                </a:cubicBezTo>
                <a:cubicBezTo>
                  <a:pt x="1390" y="16995"/>
                  <a:pt x="1343" y="17124"/>
                  <a:pt x="1343" y="17284"/>
                </a:cubicBezTo>
                <a:lnTo>
                  <a:pt x="1343" y="19434"/>
                </a:lnTo>
                <a:cubicBezTo>
                  <a:pt x="1343" y="19584"/>
                  <a:pt x="1387" y="19714"/>
                  <a:pt x="1473" y="19822"/>
                </a:cubicBezTo>
                <a:cubicBezTo>
                  <a:pt x="1558" y="19929"/>
                  <a:pt x="1669" y="19984"/>
                  <a:pt x="1801" y="19984"/>
                </a:cubicBezTo>
                <a:lnTo>
                  <a:pt x="3593" y="19984"/>
                </a:lnTo>
                <a:cubicBezTo>
                  <a:pt x="3721" y="19984"/>
                  <a:pt x="3828" y="19932"/>
                  <a:pt x="3917" y="19828"/>
                </a:cubicBezTo>
                <a:cubicBezTo>
                  <a:pt x="4007" y="19726"/>
                  <a:pt x="4052" y="19596"/>
                  <a:pt x="4052" y="19434"/>
                </a:cubicBezTo>
                <a:lnTo>
                  <a:pt x="4052" y="17284"/>
                </a:lnTo>
                <a:close/>
                <a:moveTo>
                  <a:pt x="16194" y="2171"/>
                </a:moveTo>
                <a:cubicBezTo>
                  <a:pt x="16194" y="2021"/>
                  <a:pt x="16150" y="1892"/>
                  <a:pt x="16065" y="1783"/>
                </a:cubicBezTo>
                <a:cubicBezTo>
                  <a:pt x="15979" y="1677"/>
                  <a:pt x="15871" y="1621"/>
                  <a:pt x="15737" y="1621"/>
                </a:cubicBezTo>
                <a:lnTo>
                  <a:pt x="5858" y="1621"/>
                </a:lnTo>
                <a:cubicBezTo>
                  <a:pt x="5730" y="1621"/>
                  <a:pt x="5623" y="1674"/>
                  <a:pt x="5535" y="1777"/>
                </a:cubicBezTo>
                <a:cubicBezTo>
                  <a:pt x="5445" y="1880"/>
                  <a:pt x="5400" y="2012"/>
                  <a:pt x="5400" y="2171"/>
                </a:cubicBezTo>
                <a:lnTo>
                  <a:pt x="5400" y="9370"/>
                </a:lnTo>
                <a:cubicBezTo>
                  <a:pt x="5400" y="9516"/>
                  <a:pt x="5442" y="9646"/>
                  <a:pt x="5528" y="9757"/>
                </a:cubicBezTo>
                <a:cubicBezTo>
                  <a:pt x="5616" y="9863"/>
                  <a:pt x="5724" y="9916"/>
                  <a:pt x="5858" y="9916"/>
                </a:cubicBezTo>
                <a:lnTo>
                  <a:pt x="15737" y="9916"/>
                </a:lnTo>
                <a:cubicBezTo>
                  <a:pt x="15862" y="9916"/>
                  <a:pt x="15969" y="9863"/>
                  <a:pt x="16060" y="9757"/>
                </a:cubicBezTo>
                <a:cubicBezTo>
                  <a:pt x="16148" y="9646"/>
                  <a:pt x="16194" y="9516"/>
                  <a:pt x="16194" y="9370"/>
                </a:cubicBezTo>
                <a:lnTo>
                  <a:pt x="16194" y="2171"/>
                </a:lnTo>
                <a:close/>
                <a:moveTo>
                  <a:pt x="16194" y="12233"/>
                </a:moveTo>
                <a:cubicBezTo>
                  <a:pt x="16194" y="12083"/>
                  <a:pt x="16150" y="11957"/>
                  <a:pt x="16065" y="11846"/>
                </a:cubicBezTo>
                <a:cubicBezTo>
                  <a:pt x="15979" y="11740"/>
                  <a:pt x="15871" y="11686"/>
                  <a:pt x="15737" y="11686"/>
                </a:cubicBezTo>
                <a:lnTo>
                  <a:pt x="5858" y="11686"/>
                </a:lnTo>
                <a:cubicBezTo>
                  <a:pt x="5730" y="11686"/>
                  <a:pt x="5623" y="11740"/>
                  <a:pt x="5535" y="11846"/>
                </a:cubicBezTo>
                <a:cubicBezTo>
                  <a:pt x="5445" y="11957"/>
                  <a:pt x="5400" y="12083"/>
                  <a:pt x="5400" y="12233"/>
                </a:cubicBezTo>
                <a:lnTo>
                  <a:pt x="5400" y="19431"/>
                </a:lnTo>
                <a:cubicBezTo>
                  <a:pt x="5400" y="19581"/>
                  <a:pt x="5442" y="19711"/>
                  <a:pt x="5528" y="19819"/>
                </a:cubicBezTo>
                <a:cubicBezTo>
                  <a:pt x="5616" y="19926"/>
                  <a:pt x="5724" y="19981"/>
                  <a:pt x="5858" y="19981"/>
                </a:cubicBezTo>
                <a:lnTo>
                  <a:pt x="15737" y="19981"/>
                </a:lnTo>
                <a:cubicBezTo>
                  <a:pt x="15862" y="19981"/>
                  <a:pt x="15969" y="19929"/>
                  <a:pt x="16060" y="19825"/>
                </a:cubicBezTo>
                <a:cubicBezTo>
                  <a:pt x="16148" y="19723"/>
                  <a:pt x="16194" y="19593"/>
                  <a:pt x="16194" y="19431"/>
                </a:cubicBezTo>
                <a:lnTo>
                  <a:pt x="16194" y="12233"/>
                </a:lnTo>
                <a:close/>
                <a:moveTo>
                  <a:pt x="20263" y="2171"/>
                </a:moveTo>
                <a:cubicBezTo>
                  <a:pt x="20263" y="2021"/>
                  <a:pt x="20217" y="1892"/>
                  <a:pt x="20129" y="1783"/>
                </a:cubicBezTo>
                <a:cubicBezTo>
                  <a:pt x="20038" y="1677"/>
                  <a:pt x="19930" y="1621"/>
                  <a:pt x="19806" y="1621"/>
                </a:cubicBezTo>
                <a:lnTo>
                  <a:pt x="18001" y="1621"/>
                </a:lnTo>
                <a:cubicBezTo>
                  <a:pt x="17876" y="1621"/>
                  <a:pt x="17769" y="1674"/>
                  <a:pt x="17678" y="1777"/>
                </a:cubicBezTo>
                <a:cubicBezTo>
                  <a:pt x="17590" y="1880"/>
                  <a:pt x="17546" y="2012"/>
                  <a:pt x="17546" y="2171"/>
                </a:cubicBezTo>
                <a:lnTo>
                  <a:pt x="17546" y="4321"/>
                </a:lnTo>
                <a:cubicBezTo>
                  <a:pt x="17546" y="4470"/>
                  <a:pt x="17590" y="4603"/>
                  <a:pt x="17678" y="4708"/>
                </a:cubicBezTo>
                <a:cubicBezTo>
                  <a:pt x="17769" y="4817"/>
                  <a:pt x="17876" y="4867"/>
                  <a:pt x="18001" y="4867"/>
                </a:cubicBezTo>
                <a:lnTo>
                  <a:pt x="19806" y="4867"/>
                </a:lnTo>
                <a:cubicBezTo>
                  <a:pt x="19930" y="4867"/>
                  <a:pt x="20038" y="4820"/>
                  <a:pt x="20129" y="4717"/>
                </a:cubicBezTo>
                <a:cubicBezTo>
                  <a:pt x="20217" y="4614"/>
                  <a:pt x="20263" y="4482"/>
                  <a:pt x="20263" y="4321"/>
                </a:cubicBezTo>
                <a:lnTo>
                  <a:pt x="20263" y="2171"/>
                </a:lnTo>
                <a:close/>
                <a:moveTo>
                  <a:pt x="20263" y="7202"/>
                </a:moveTo>
                <a:cubicBezTo>
                  <a:pt x="20263" y="7055"/>
                  <a:pt x="20217" y="6926"/>
                  <a:pt x="20129" y="6817"/>
                </a:cubicBezTo>
                <a:cubicBezTo>
                  <a:pt x="20038" y="6709"/>
                  <a:pt x="19930" y="6656"/>
                  <a:pt x="19806" y="6656"/>
                </a:cubicBezTo>
                <a:lnTo>
                  <a:pt x="18001" y="6656"/>
                </a:lnTo>
                <a:cubicBezTo>
                  <a:pt x="17876" y="6656"/>
                  <a:pt x="17769" y="6709"/>
                  <a:pt x="17678" y="6817"/>
                </a:cubicBezTo>
                <a:cubicBezTo>
                  <a:pt x="17590" y="6926"/>
                  <a:pt x="17546" y="7055"/>
                  <a:pt x="17546" y="7202"/>
                </a:cubicBezTo>
                <a:lnTo>
                  <a:pt x="17546" y="9370"/>
                </a:lnTo>
                <a:cubicBezTo>
                  <a:pt x="17546" y="9516"/>
                  <a:pt x="17590" y="9646"/>
                  <a:pt x="17678" y="9757"/>
                </a:cubicBezTo>
                <a:cubicBezTo>
                  <a:pt x="17769" y="9863"/>
                  <a:pt x="17876" y="9916"/>
                  <a:pt x="18001" y="9916"/>
                </a:cubicBezTo>
                <a:lnTo>
                  <a:pt x="19806" y="9916"/>
                </a:lnTo>
                <a:cubicBezTo>
                  <a:pt x="19930" y="9916"/>
                  <a:pt x="20038" y="9863"/>
                  <a:pt x="20129" y="9757"/>
                </a:cubicBezTo>
                <a:cubicBezTo>
                  <a:pt x="20217" y="9646"/>
                  <a:pt x="20263" y="9516"/>
                  <a:pt x="20263" y="9370"/>
                </a:cubicBezTo>
                <a:lnTo>
                  <a:pt x="20263" y="7202"/>
                </a:lnTo>
                <a:close/>
                <a:moveTo>
                  <a:pt x="20263" y="12233"/>
                </a:moveTo>
                <a:cubicBezTo>
                  <a:pt x="20263" y="12083"/>
                  <a:pt x="20217" y="11957"/>
                  <a:pt x="20129" y="11846"/>
                </a:cubicBezTo>
                <a:cubicBezTo>
                  <a:pt x="20038" y="11740"/>
                  <a:pt x="19930" y="11686"/>
                  <a:pt x="19806" y="11686"/>
                </a:cubicBezTo>
                <a:lnTo>
                  <a:pt x="18001" y="11686"/>
                </a:lnTo>
                <a:cubicBezTo>
                  <a:pt x="17876" y="11686"/>
                  <a:pt x="17769" y="11740"/>
                  <a:pt x="17678" y="11846"/>
                </a:cubicBezTo>
                <a:cubicBezTo>
                  <a:pt x="17590" y="11957"/>
                  <a:pt x="17546" y="12083"/>
                  <a:pt x="17546" y="12233"/>
                </a:cubicBezTo>
                <a:lnTo>
                  <a:pt x="17546" y="14401"/>
                </a:lnTo>
                <a:cubicBezTo>
                  <a:pt x="17546" y="14548"/>
                  <a:pt x="17590" y="14677"/>
                  <a:pt x="17678" y="14786"/>
                </a:cubicBezTo>
                <a:cubicBezTo>
                  <a:pt x="17769" y="14894"/>
                  <a:pt x="17876" y="14947"/>
                  <a:pt x="18001" y="14947"/>
                </a:cubicBezTo>
                <a:lnTo>
                  <a:pt x="19806" y="14947"/>
                </a:lnTo>
                <a:cubicBezTo>
                  <a:pt x="19930" y="14947"/>
                  <a:pt x="20038" y="14894"/>
                  <a:pt x="20129" y="14786"/>
                </a:cubicBezTo>
                <a:cubicBezTo>
                  <a:pt x="20217" y="14677"/>
                  <a:pt x="20263" y="14548"/>
                  <a:pt x="20263" y="14401"/>
                </a:cubicBezTo>
                <a:lnTo>
                  <a:pt x="20263" y="12233"/>
                </a:lnTo>
                <a:close/>
                <a:moveTo>
                  <a:pt x="20263" y="17284"/>
                </a:moveTo>
                <a:cubicBezTo>
                  <a:pt x="20263" y="17136"/>
                  <a:pt x="20217" y="17005"/>
                  <a:pt x="20129" y="16897"/>
                </a:cubicBezTo>
                <a:cubicBezTo>
                  <a:pt x="20038" y="16791"/>
                  <a:pt x="19930" y="16736"/>
                  <a:pt x="19806" y="16736"/>
                </a:cubicBezTo>
                <a:lnTo>
                  <a:pt x="18001" y="16736"/>
                </a:lnTo>
                <a:cubicBezTo>
                  <a:pt x="17876" y="16736"/>
                  <a:pt x="17769" y="16788"/>
                  <a:pt x="17678" y="16891"/>
                </a:cubicBezTo>
                <a:cubicBezTo>
                  <a:pt x="17590" y="16995"/>
                  <a:pt x="17546" y="17124"/>
                  <a:pt x="17546" y="17284"/>
                </a:cubicBezTo>
                <a:lnTo>
                  <a:pt x="17546" y="19434"/>
                </a:lnTo>
                <a:cubicBezTo>
                  <a:pt x="17546" y="19584"/>
                  <a:pt x="17590" y="19714"/>
                  <a:pt x="17678" y="19822"/>
                </a:cubicBezTo>
                <a:cubicBezTo>
                  <a:pt x="17769" y="19929"/>
                  <a:pt x="17876" y="19984"/>
                  <a:pt x="18001" y="19984"/>
                </a:cubicBezTo>
                <a:lnTo>
                  <a:pt x="19806" y="19984"/>
                </a:lnTo>
                <a:cubicBezTo>
                  <a:pt x="19930" y="19984"/>
                  <a:pt x="20038" y="19932"/>
                  <a:pt x="20129" y="19828"/>
                </a:cubicBezTo>
                <a:cubicBezTo>
                  <a:pt x="20217" y="19726"/>
                  <a:pt x="20263" y="19596"/>
                  <a:pt x="20263" y="19434"/>
                </a:cubicBezTo>
                <a:lnTo>
                  <a:pt x="20263" y="17284"/>
                </a:lnTo>
                <a:close/>
              </a:path>
            </a:pathLst>
          </a:custGeom>
          <a:solidFill>
            <a:srgbClr val="FFFFFF"/>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endParaRPr lang="en-US" sz="2400">
              <a:solidFill>
                <a:prstClr val="black"/>
              </a:solidFill>
            </a:endParaRPr>
          </a:p>
        </p:txBody>
      </p:sp>
      <p:sp>
        <p:nvSpPr>
          <p:cNvPr id="26641" name="AutoShape 17"/>
          <p:cNvSpPr>
            <a:spLocks/>
          </p:cNvSpPr>
          <p:nvPr/>
        </p:nvSpPr>
        <p:spPr bwMode="auto">
          <a:xfrm>
            <a:off x="5852584" y="3917951"/>
            <a:ext cx="355600" cy="355600"/>
          </a:xfrm>
          <a:custGeom>
            <a:avLst/>
            <a:gdLst>
              <a:gd name="T0" fmla="*/ 133350 w 21600"/>
              <a:gd name="T1" fmla="*/ 133350 h 21600"/>
              <a:gd name="T2" fmla="*/ 133350 w 21600"/>
              <a:gd name="T3" fmla="*/ 133350 h 21600"/>
              <a:gd name="T4" fmla="*/ 133350 w 21600"/>
              <a:gd name="T5" fmla="*/ 133350 h 21600"/>
              <a:gd name="T6" fmla="*/ 133350 w 21600"/>
              <a:gd name="T7" fmla="*/ 13335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8898" y="0"/>
                </a:moveTo>
                <a:cubicBezTo>
                  <a:pt x="19650" y="0"/>
                  <a:pt x="20287" y="264"/>
                  <a:pt x="20813" y="796"/>
                </a:cubicBezTo>
                <a:cubicBezTo>
                  <a:pt x="21336" y="1322"/>
                  <a:pt x="21599" y="1962"/>
                  <a:pt x="21599" y="2711"/>
                </a:cubicBezTo>
                <a:lnTo>
                  <a:pt x="21599" y="18883"/>
                </a:lnTo>
                <a:cubicBezTo>
                  <a:pt x="21599" y="19268"/>
                  <a:pt x="21526" y="19623"/>
                  <a:pt x="21383" y="19951"/>
                </a:cubicBezTo>
                <a:cubicBezTo>
                  <a:pt x="21236" y="20281"/>
                  <a:pt x="21042" y="20563"/>
                  <a:pt x="20804" y="20804"/>
                </a:cubicBezTo>
                <a:cubicBezTo>
                  <a:pt x="20565" y="21042"/>
                  <a:pt x="20278" y="21232"/>
                  <a:pt x="19940" y="21377"/>
                </a:cubicBezTo>
                <a:cubicBezTo>
                  <a:pt x="19603" y="21523"/>
                  <a:pt x="19256" y="21594"/>
                  <a:pt x="18898" y="21594"/>
                </a:cubicBezTo>
                <a:lnTo>
                  <a:pt x="12066" y="21594"/>
                </a:lnTo>
                <a:lnTo>
                  <a:pt x="12066" y="12552"/>
                </a:lnTo>
                <a:lnTo>
                  <a:pt x="14486" y="12552"/>
                </a:lnTo>
                <a:cubicBezTo>
                  <a:pt x="14595" y="12552"/>
                  <a:pt x="14698" y="12517"/>
                  <a:pt x="14789" y="12441"/>
                </a:cubicBezTo>
                <a:cubicBezTo>
                  <a:pt x="14876" y="12367"/>
                  <a:pt x="14921" y="12267"/>
                  <a:pt x="14921" y="12144"/>
                </a:cubicBezTo>
                <a:lnTo>
                  <a:pt x="15088" y="9779"/>
                </a:lnTo>
                <a:cubicBezTo>
                  <a:pt x="15088" y="9650"/>
                  <a:pt x="15050" y="9538"/>
                  <a:pt x="14976" y="9444"/>
                </a:cubicBezTo>
                <a:cubicBezTo>
                  <a:pt x="14883" y="9349"/>
                  <a:pt x="14774" y="9303"/>
                  <a:pt x="14653" y="9303"/>
                </a:cubicBezTo>
                <a:lnTo>
                  <a:pt x="12066" y="9303"/>
                </a:lnTo>
                <a:lnTo>
                  <a:pt x="12066" y="8262"/>
                </a:lnTo>
                <a:cubicBezTo>
                  <a:pt x="12066" y="7879"/>
                  <a:pt x="12116" y="7623"/>
                  <a:pt x="12216" y="7497"/>
                </a:cubicBezTo>
                <a:cubicBezTo>
                  <a:pt x="12312" y="7370"/>
                  <a:pt x="12565" y="7309"/>
                  <a:pt x="12965" y="7309"/>
                </a:cubicBezTo>
                <a:cubicBezTo>
                  <a:pt x="13203" y="7309"/>
                  <a:pt x="13457" y="7326"/>
                  <a:pt x="13746" y="7367"/>
                </a:cubicBezTo>
                <a:cubicBezTo>
                  <a:pt x="14034" y="7406"/>
                  <a:pt x="14307" y="7456"/>
                  <a:pt x="14568" y="7520"/>
                </a:cubicBezTo>
                <a:cubicBezTo>
                  <a:pt x="14624" y="7520"/>
                  <a:pt x="14686" y="7514"/>
                  <a:pt x="14759" y="7499"/>
                </a:cubicBezTo>
                <a:cubicBezTo>
                  <a:pt x="14829" y="7485"/>
                  <a:pt x="14883" y="7458"/>
                  <a:pt x="14921" y="7423"/>
                </a:cubicBezTo>
                <a:cubicBezTo>
                  <a:pt x="15014" y="7367"/>
                  <a:pt x="15079" y="7264"/>
                  <a:pt x="15118" y="7115"/>
                </a:cubicBezTo>
                <a:lnTo>
                  <a:pt x="15437" y="4838"/>
                </a:lnTo>
                <a:cubicBezTo>
                  <a:pt x="15479" y="4565"/>
                  <a:pt x="15361" y="4403"/>
                  <a:pt x="15088" y="4347"/>
                </a:cubicBezTo>
                <a:cubicBezTo>
                  <a:pt x="14245" y="4112"/>
                  <a:pt x="13364" y="4001"/>
                  <a:pt x="12445" y="4010"/>
                </a:cubicBezTo>
                <a:cubicBezTo>
                  <a:pt x="9625" y="4010"/>
                  <a:pt x="8212" y="5384"/>
                  <a:pt x="8212" y="8128"/>
                </a:cubicBezTo>
                <a:lnTo>
                  <a:pt x="8212" y="9309"/>
                </a:lnTo>
                <a:lnTo>
                  <a:pt x="6764" y="9309"/>
                </a:lnTo>
                <a:cubicBezTo>
                  <a:pt x="6456" y="9309"/>
                  <a:pt x="6306" y="9458"/>
                  <a:pt x="6317" y="9757"/>
                </a:cubicBezTo>
                <a:lnTo>
                  <a:pt x="6317" y="12120"/>
                </a:lnTo>
                <a:cubicBezTo>
                  <a:pt x="6317" y="12234"/>
                  <a:pt x="6356" y="12334"/>
                  <a:pt x="6444" y="12426"/>
                </a:cubicBezTo>
                <a:cubicBezTo>
                  <a:pt x="6526" y="12514"/>
                  <a:pt x="6632" y="12557"/>
                  <a:pt x="6764" y="12557"/>
                </a:cubicBezTo>
                <a:lnTo>
                  <a:pt x="8212" y="12557"/>
                </a:lnTo>
                <a:lnTo>
                  <a:pt x="8212" y="21599"/>
                </a:lnTo>
                <a:lnTo>
                  <a:pt x="2685" y="21599"/>
                </a:lnTo>
                <a:cubicBezTo>
                  <a:pt x="2320" y="21599"/>
                  <a:pt x="1974" y="21530"/>
                  <a:pt x="1648" y="21383"/>
                </a:cubicBezTo>
                <a:cubicBezTo>
                  <a:pt x="1322" y="21239"/>
                  <a:pt x="1034" y="21047"/>
                  <a:pt x="796" y="20810"/>
                </a:cubicBezTo>
                <a:cubicBezTo>
                  <a:pt x="558" y="20568"/>
                  <a:pt x="364" y="20287"/>
                  <a:pt x="220" y="19958"/>
                </a:cubicBezTo>
                <a:cubicBezTo>
                  <a:pt x="76" y="19628"/>
                  <a:pt x="0" y="19273"/>
                  <a:pt x="0" y="18888"/>
                </a:cubicBezTo>
                <a:lnTo>
                  <a:pt x="0" y="2717"/>
                </a:lnTo>
                <a:cubicBezTo>
                  <a:pt x="0" y="2353"/>
                  <a:pt x="76" y="2000"/>
                  <a:pt x="220" y="1662"/>
                </a:cubicBezTo>
                <a:cubicBezTo>
                  <a:pt x="364" y="1328"/>
                  <a:pt x="558" y="1037"/>
                  <a:pt x="796" y="802"/>
                </a:cubicBezTo>
                <a:cubicBezTo>
                  <a:pt x="1034" y="558"/>
                  <a:pt x="1322" y="370"/>
                  <a:pt x="1648" y="223"/>
                </a:cubicBezTo>
                <a:cubicBezTo>
                  <a:pt x="1974" y="76"/>
                  <a:pt x="2320" y="6"/>
                  <a:pt x="2685" y="6"/>
                </a:cubicBezTo>
                <a:lnTo>
                  <a:pt x="18898" y="6"/>
                </a:lnTo>
                <a:lnTo>
                  <a:pt x="18898" y="0"/>
                </a:lnTo>
                <a:close/>
              </a:path>
            </a:pathLst>
          </a:custGeom>
          <a:solidFill>
            <a:srgbClr val="FFFFFF"/>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endParaRPr lang="en-US" sz="2400">
              <a:solidFill>
                <a:prstClr val="black"/>
              </a:solidFill>
            </a:endParaRPr>
          </a:p>
        </p:txBody>
      </p:sp>
      <p:sp>
        <p:nvSpPr>
          <p:cNvPr id="26642" name="AutoShape 18"/>
          <p:cNvSpPr>
            <a:spLocks/>
          </p:cNvSpPr>
          <p:nvPr/>
        </p:nvSpPr>
        <p:spPr bwMode="auto">
          <a:xfrm>
            <a:off x="7660218" y="3896785"/>
            <a:ext cx="357716" cy="298449"/>
          </a:xfrm>
          <a:custGeom>
            <a:avLst/>
            <a:gdLst>
              <a:gd name="T0" fmla="*/ 134144 w 21600"/>
              <a:gd name="T1" fmla="*/ 111913 h 21579"/>
              <a:gd name="T2" fmla="*/ 134144 w 21600"/>
              <a:gd name="T3" fmla="*/ 111913 h 21579"/>
              <a:gd name="T4" fmla="*/ 134144 w 21600"/>
              <a:gd name="T5" fmla="*/ 111913 h 21579"/>
              <a:gd name="T6" fmla="*/ 134144 w 21600"/>
              <a:gd name="T7" fmla="*/ 111913 h 215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579">
                <a:moveTo>
                  <a:pt x="21600" y="9391"/>
                </a:moveTo>
                <a:cubicBezTo>
                  <a:pt x="21600" y="9887"/>
                  <a:pt x="21473" y="10321"/>
                  <a:pt x="21218" y="10697"/>
                </a:cubicBezTo>
                <a:cubicBezTo>
                  <a:pt x="20963" y="11073"/>
                  <a:pt x="20648" y="11313"/>
                  <a:pt x="20263" y="11428"/>
                </a:cubicBezTo>
                <a:lnTo>
                  <a:pt x="20263" y="16611"/>
                </a:lnTo>
                <a:cubicBezTo>
                  <a:pt x="20263" y="17201"/>
                  <a:pt x="20087" y="17708"/>
                  <a:pt x="19730" y="18128"/>
                </a:cubicBezTo>
                <a:cubicBezTo>
                  <a:pt x="19375" y="18551"/>
                  <a:pt x="18951" y="18759"/>
                  <a:pt x="18459" y="18759"/>
                </a:cubicBezTo>
                <a:cubicBezTo>
                  <a:pt x="17928" y="18122"/>
                  <a:pt x="17286" y="17506"/>
                  <a:pt x="16537" y="16904"/>
                </a:cubicBezTo>
                <a:cubicBezTo>
                  <a:pt x="15786" y="16306"/>
                  <a:pt x="14980" y="15757"/>
                  <a:pt x="14116" y="15255"/>
                </a:cubicBezTo>
                <a:cubicBezTo>
                  <a:pt x="13254" y="14756"/>
                  <a:pt x="12363" y="14325"/>
                  <a:pt x="11450" y="13969"/>
                </a:cubicBezTo>
                <a:cubicBezTo>
                  <a:pt x="10537" y="13614"/>
                  <a:pt x="9648" y="13380"/>
                  <a:pt x="8789" y="13268"/>
                </a:cubicBezTo>
                <a:cubicBezTo>
                  <a:pt x="8453" y="13379"/>
                  <a:pt x="8179" y="13564"/>
                  <a:pt x="7969" y="13829"/>
                </a:cubicBezTo>
                <a:cubicBezTo>
                  <a:pt x="7758" y="14093"/>
                  <a:pt x="7614" y="14386"/>
                  <a:pt x="7535" y="14706"/>
                </a:cubicBezTo>
                <a:cubicBezTo>
                  <a:pt x="7457" y="15029"/>
                  <a:pt x="7450" y="15361"/>
                  <a:pt x="7511" y="15698"/>
                </a:cubicBezTo>
                <a:cubicBezTo>
                  <a:pt x="7575" y="16036"/>
                  <a:pt x="7719" y="16341"/>
                  <a:pt x="7947" y="16611"/>
                </a:cubicBezTo>
                <a:cubicBezTo>
                  <a:pt x="7751" y="16992"/>
                  <a:pt x="7660" y="17347"/>
                  <a:pt x="7677" y="17673"/>
                </a:cubicBezTo>
                <a:cubicBezTo>
                  <a:pt x="7692" y="17993"/>
                  <a:pt x="7773" y="18307"/>
                  <a:pt x="7917" y="18606"/>
                </a:cubicBezTo>
                <a:cubicBezTo>
                  <a:pt x="8059" y="18909"/>
                  <a:pt x="8255" y="19193"/>
                  <a:pt x="8497" y="19469"/>
                </a:cubicBezTo>
                <a:cubicBezTo>
                  <a:pt x="8737" y="19744"/>
                  <a:pt x="8997" y="20021"/>
                  <a:pt x="9270" y="20291"/>
                </a:cubicBezTo>
                <a:cubicBezTo>
                  <a:pt x="9114" y="20696"/>
                  <a:pt x="8843" y="21001"/>
                  <a:pt x="8456" y="21213"/>
                </a:cubicBezTo>
                <a:cubicBezTo>
                  <a:pt x="8069" y="21424"/>
                  <a:pt x="7655" y="21541"/>
                  <a:pt x="7212" y="21571"/>
                </a:cubicBezTo>
                <a:cubicBezTo>
                  <a:pt x="6772" y="21599"/>
                  <a:pt x="6341" y="21549"/>
                  <a:pt x="5917" y="21424"/>
                </a:cubicBezTo>
                <a:cubicBezTo>
                  <a:pt x="5496" y="21295"/>
                  <a:pt x="5163" y="21092"/>
                  <a:pt x="4923" y="20811"/>
                </a:cubicBezTo>
                <a:cubicBezTo>
                  <a:pt x="4781" y="20241"/>
                  <a:pt x="4624" y="19657"/>
                  <a:pt x="4453" y="19056"/>
                </a:cubicBezTo>
                <a:cubicBezTo>
                  <a:pt x="4281" y="18454"/>
                  <a:pt x="4140" y="17843"/>
                  <a:pt x="4032" y="17224"/>
                </a:cubicBezTo>
                <a:cubicBezTo>
                  <a:pt x="3922" y="16599"/>
                  <a:pt x="3868" y="15953"/>
                  <a:pt x="3868" y="15281"/>
                </a:cubicBezTo>
                <a:cubicBezTo>
                  <a:pt x="3868" y="14615"/>
                  <a:pt x="3961" y="13905"/>
                  <a:pt x="4150" y="13154"/>
                </a:cubicBezTo>
                <a:lnTo>
                  <a:pt x="1803" y="13154"/>
                </a:lnTo>
                <a:cubicBezTo>
                  <a:pt x="1311" y="13154"/>
                  <a:pt x="888" y="12945"/>
                  <a:pt x="533" y="12523"/>
                </a:cubicBezTo>
                <a:cubicBezTo>
                  <a:pt x="175" y="12100"/>
                  <a:pt x="0" y="11592"/>
                  <a:pt x="0" y="10991"/>
                </a:cubicBezTo>
                <a:lnTo>
                  <a:pt x="0" y="7774"/>
                </a:lnTo>
                <a:cubicBezTo>
                  <a:pt x="0" y="7184"/>
                  <a:pt x="175" y="6677"/>
                  <a:pt x="525" y="6245"/>
                </a:cubicBezTo>
                <a:cubicBezTo>
                  <a:pt x="878" y="5820"/>
                  <a:pt x="1304" y="5605"/>
                  <a:pt x="1803" y="5605"/>
                </a:cubicBezTo>
                <a:lnTo>
                  <a:pt x="7653" y="5605"/>
                </a:lnTo>
                <a:cubicBezTo>
                  <a:pt x="8550" y="5605"/>
                  <a:pt x="9509" y="5450"/>
                  <a:pt x="10525" y="5136"/>
                </a:cubicBezTo>
                <a:cubicBezTo>
                  <a:pt x="11541" y="4822"/>
                  <a:pt x="12537" y="4399"/>
                  <a:pt x="13511" y="3874"/>
                </a:cubicBezTo>
                <a:cubicBezTo>
                  <a:pt x="14488" y="3343"/>
                  <a:pt x="15409" y="2744"/>
                  <a:pt x="16273" y="2072"/>
                </a:cubicBezTo>
                <a:cubicBezTo>
                  <a:pt x="17134" y="1406"/>
                  <a:pt x="17864" y="713"/>
                  <a:pt x="18459" y="0"/>
                </a:cubicBezTo>
                <a:cubicBezTo>
                  <a:pt x="18951" y="0"/>
                  <a:pt x="19375" y="214"/>
                  <a:pt x="19730" y="634"/>
                </a:cubicBezTo>
                <a:cubicBezTo>
                  <a:pt x="20087" y="1057"/>
                  <a:pt x="20263" y="1567"/>
                  <a:pt x="20263" y="2166"/>
                </a:cubicBezTo>
                <a:lnTo>
                  <a:pt x="20263" y="7334"/>
                </a:lnTo>
                <a:cubicBezTo>
                  <a:pt x="20648" y="7446"/>
                  <a:pt x="20963" y="7692"/>
                  <a:pt x="21218" y="8071"/>
                </a:cubicBezTo>
                <a:cubicBezTo>
                  <a:pt x="21473" y="8455"/>
                  <a:pt x="21600" y="8895"/>
                  <a:pt x="21600" y="9391"/>
                </a:cubicBezTo>
                <a:moveTo>
                  <a:pt x="18459" y="2855"/>
                </a:moveTo>
                <a:cubicBezTo>
                  <a:pt x="17864" y="3407"/>
                  <a:pt x="17215" y="3941"/>
                  <a:pt x="16513" y="4452"/>
                </a:cubicBezTo>
                <a:cubicBezTo>
                  <a:pt x="15810" y="4963"/>
                  <a:pt x="15066" y="5423"/>
                  <a:pt x="14280" y="5834"/>
                </a:cubicBezTo>
                <a:cubicBezTo>
                  <a:pt x="13494" y="6245"/>
                  <a:pt x="12694" y="6609"/>
                  <a:pt x="11878" y="6923"/>
                </a:cubicBezTo>
                <a:cubicBezTo>
                  <a:pt x="11061" y="7237"/>
                  <a:pt x="10255" y="7463"/>
                  <a:pt x="9457" y="7604"/>
                </a:cubicBezTo>
                <a:lnTo>
                  <a:pt x="9457" y="11173"/>
                </a:lnTo>
                <a:cubicBezTo>
                  <a:pt x="10255" y="11325"/>
                  <a:pt x="11061" y="11554"/>
                  <a:pt x="11878" y="11862"/>
                </a:cubicBezTo>
                <a:cubicBezTo>
                  <a:pt x="12694" y="12170"/>
                  <a:pt x="13494" y="12537"/>
                  <a:pt x="14280" y="12957"/>
                </a:cubicBezTo>
                <a:cubicBezTo>
                  <a:pt x="15066" y="13379"/>
                  <a:pt x="15813" y="13843"/>
                  <a:pt x="16525" y="14348"/>
                </a:cubicBezTo>
                <a:cubicBezTo>
                  <a:pt x="17235" y="14856"/>
                  <a:pt x="17881" y="15381"/>
                  <a:pt x="18459" y="15921"/>
                </a:cubicBezTo>
                <a:lnTo>
                  <a:pt x="18459" y="2855"/>
                </a:lnTo>
                <a:close/>
              </a:path>
            </a:pathLst>
          </a:custGeom>
          <a:solidFill>
            <a:srgbClr val="FFFFFF"/>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endParaRPr lang="en-US" sz="2400">
              <a:solidFill>
                <a:prstClr val="black"/>
              </a:solidFill>
            </a:endParaRPr>
          </a:p>
        </p:txBody>
      </p:sp>
      <p:sp>
        <p:nvSpPr>
          <p:cNvPr id="26643" name="AutoShape 19"/>
          <p:cNvSpPr>
            <a:spLocks/>
          </p:cNvSpPr>
          <p:nvPr/>
        </p:nvSpPr>
        <p:spPr bwMode="auto">
          <a:xfrm>
            <a:off x="9368367" y="3911600"/>
            <a:ext cx="357717" cy="357717"/>
          </a:xfrm>
          <a:custGeom>
            <a:avLst/>
            <a:gdLst>
              <a:gd name="T0" fmla="*/ 134144 w 21600"/>
              <a:gd name="T1" fmla="*/ 134144 h 21600"/>
              <a:gd name="T2" fmla="*/ 134144 w 21600"/>
              <a:gd name="T3" fmla="*/ 134144 h 21600"/>
              <a:gd name="T4" fmla="*/ 134144 w 21600"/>
              <a:gd name="T5" fmla="*/ 134144 h 21600"/>
              <a:gd name="T6" fmla="*/ 134144 w 21600"/>
              <a:gd name="T7" fmla="*/ 134144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357" y="18801"/>
                </a:moveTo>
                <a:cubicBezTo>
                  <a:pt x="21518" y="18965"/>
                  <a:pt x="21600" y="19177"/>
                  <a:pt x="21600" y="19437"/>
                </a:cubicBezTo>
                <a:cubicBezTo>
                  <a:pt x="21600" y="19581"/>
                  <a:pt x="21518" y="19776"/>
                  <a:pt x="21357" y="20018"/>
                </a:cubicBezTo>
                <a:cubicBezTo>
                  <a:pt x="21193" y="20260"/>
                  <a:pt x="20990" y="20504"/>
                  <a:pt x="20747" y="20741"/>
                </a:cubicBezTo>
                <a:cubicBezTo>
                  <a:pt x="20504" y="20978"/>
                  <a:pt x="20261" y="21185"/>
                  <a:pt x="20023" y="21348"/>
                </a:cubicBezTo>
                <a:cubicBezTo>
                  <a:pt x="19783" y="21518"/>
                  <a:pt x="19594" y="21599"/>
                  <a:pt x="19447" y="21599"/>
                </a:cubicBezTo>
                <a:cubicBezTo>
                  <a:pt x="19190" y="21599"/>
                  <a:pt x="18975" y="21514"/>
                  <a:pt x="18811" y="21343"/>
                </a:cubicBezTo>
                <a:lnTo>
                  <a:pt x="13957" y="16502"/>
                </a:lnTo>
                <a:cubicBezTo>
                  <a:pt x="13217" y="16980"/>
                  <a:pt x="12429" y="17350"/>
                  <a:pt x="11590" y="17604"/>
                </a:cubicBezTo>
                <a:cubicBezTo>
                  <a:pt x="10751" y="17864"/>
                  <a:pt x="9892" y="17990"/>
                  <a:pt x="9007" y="17990"/>
                </a:cubicBezTo>
                <a:cubicBezTo>
                  <a:pt x="7770" y="17990"/>
                  <a:pt x="6609" y="17759"/>
                  <a:pt x="5518" y="17291"/>
                </a:cubicBezTo>
                <a:cubicBezTo>
                  <a:pt x="4427" y="16821"/>
                  <a:pt x="3470" y="16175"/>
                  <a:pt x="2644" y="15353"/>
                </a:cubicBezTo>
                <a:cubicBezTo>
                  <a:pt x="1816" y="14534"/>
                  <a:pt x="1172" y="13580"/>
                  <a:pt x="700" y="12486"/>
                </a:cubicBezTo>
                <a:cubicBezTo>
                  <a:pt x="231" y="11400"/>
                  <a:pt x="0" y="10237"/>
                  <a:pt x="0" y="9000"/>
                </a:cubicBezTo>
                <a:cubicBezTo>
                  <a:pt x="0" y="7769"/>
                  <a:pt x="231" y="6602"/>
                  <a:pt x="700" y="5515"/>
                </a:cubicBezTo>
                <a:cubicBezTo>
                  <a:pt x="1169" y="4422"/>
                  <a:pt x="1816" y="3468"/>
                  <a:pt x="2644" y="2646"/>
                </a:cubicBezTo>
                <a:cubicBezTo>
                  <a:pt x="3470" y="1827"/>
                  <a:pt x="4425" y="1180"/>
                  <a:pt x="5512" y="709"/>
                </a:cubicBezTo>
                <a:cubicBezTo>
                  <a:pt x="6600" y="237"/>
                  <a:pt x="7764" y="0"/>
                  <a:pt x="9007" y="0"/>
                </a:cubicBezTo>
                <a:cubicBezTo>
                  <a:pt x="10245" y="0"/>
                  <a:pt x="11403" y="237"/>
                  <a:pt x="12488" y="709"/>
                </a:cubicBezTo>
                <a:cubicBezTo>
                  <a:pt x="13573" y="1180"/>
                  <a:pt x="14531" y="1827"/>
                  <a:pt x="15359" y="2646"/>
                </a:cubicBezTo>
                <a:cubicBezTo>
                  <a:pt x="16184" y="3468"/>
                  <a:pt x="16831" y="4422"/>
                  <a:pt x="17300" y="5515"/>
                </a:cubicBezTo>
                <a:cubicBezTo>
                  <a:pt x="17769" y="6602"/>
                  <a:pt x="18003" y="7769"/>
                  <a:pt x="18003" y="9000"/>
                </a:cubicBezTo>
                <a:cubicBezTo>
                  <a:pt x="18003" y="9886"/>
                  <a:pt x="17873" y="10748"/>
                  <a:pt x="17616" y="11589"/>
                </a:cubicBezTo>
                <a:cubicBezTo>
                  <a:pt x="17359" y="12434"/>
                  <a:pt x="16992" y="13218"/>
                  <a:pt x="16514" y="13946"/>
                </a:cubicBezTo>
                <a:lnTo>
                  <a:pt x="21357" y="18801"/>
                </a:lnTo>
                <a:close/>
                <a:moveTo>
                  <a:pt x="3596" y="9000"/>
                </a:moveTo>
                <a:cubicBezTo>
                  <a:pt x="3596" y="9759"/>
                  <a:pt x="3741" y="10465"/>
                  <a:pt x="4029" y="11118"/>
                </a:cubicBezTo>
                <a:cubicBezTo>
                  <a:pt x="4317" y="11770"/>
                  <a:pt x="4707" y="12337"/>
                  <a:pt x="5193" y="12821"/>
                </a:cubicBezTo>
                <a:cubicBezTo>
                  <a:pt x="5679" y="13301"/>
                  <a:pt x="6253" y="13685"/>
                  <a:pt x="6907" y="13970"/>
                </a:cubicBezTo>
                <a:cubicBezTo>
                  <a:pt x="7566" y="14251"/>
                  <a:pt x="8264" y="14393"/>
                  <a:pt x="9004" y="14393"/>
                </a:cubicBezTo>
                <a:cubicBezTo>
                  <a:pt x="9745" y="14393"/>
                  <a:pt x="10440" y="14251"/>
                  <a:pt x="11092" y="13970"/>
                </a:cubicBezTo>
                <a:cubicBezTo>
                  <a:pt x="11745" y="13685"/>
                  <a:pt x="12319" y="13301"/>
                  <a:pt x="12802" y="12821"/>
                </a:cubicBezTo>
                <a:cubicBezTo>
                  <a:pt x="13291" y="12337"/>
                  <a:pt x="13678" y="11770"/>
                  <a:pt x="13966" y="11118"/>
                </a:cubicBezTo>
                <a:cubicBezTo>
                  <a:pt x="14254" y="10465"/>
                  <a:pt x="14398" y="9759"/>
                  <a:pt x="14398" y="9000"/>
                </a:cubicBezTo>
                <a:cubicBezTo>
                  <a:pt x="14398" y="8259"/>
                  <a:pt x="14254" y="7564"/>
                  <a:pt x="13966" y="6913"/>
                </a:cubicBezTo>
                <a:cubicBezTo>
                  <a:pt x="13675" y="6257"/>
                  <a:pt x="13291" y="5684"/>
                  <a:pt x="12802" y="5193"/>
                </a:cubicBezTo>
                <a:cubicBezTo>
                  <a:pt x="12316" y="4704"/>
                  <a:pt x="11745" y="4317"/>
                  <a:pt x="11092" y="4032"/>
                </a:cubicBezTo>
                <a:cubicBezTo>
                  <a:pt x="10440" y="3750"/>
                  <a:pt x="9742" y="3606"/>
                  <a:pt x="9004" y="3606"/>
                </a:cubicBezTo>
                <a:cubicBezTo>
                  <a:pt x="8267" y="3606"/>
                  <a:pt x="7566" y="3750"/>
                  <a:pt x="6907" y="4032"/>
                </a:cubicBezTo>
                <a:cubicBezTo>
                  <a:pt x="6253" y="4317"/>
                  <a:pt x="5676" y="4704"/>
                  <a:pt x="5193" y="5193"/>
                </a:cubicBezTo>
                <a:cubicBezTo>
                  <a:pt x="4707" y="5684"/>
                  <a:pt x="4317" y="6257"/>
                  <a:pt x="4029" y="6913"/>
                </a:cubicBezTo>
                <a:cubicBezTo>
                  <a:pt x="3741" y="7564"/>
                  <a:pt x="3596" y="8257"/>
                  <a:pt x="3596" y="9000"/>
                </a:cubicBezTo>
                <a:moveTo>
                  <a:pt x="9007" y="5590"/>
                </a:moveTo>
                <a:cubicBezTo>
                  <a:pt x="9185" y="5590"/>
                  <a:pt x="9344" y="5656"/>
                  <a:pt x="9473" y="5786"/>
                </a:cubicBezTo>
                <a:cubicBezTo>
                  <a:pt x="9603" y="5918"/>
                  <a:pt x="9668" y="6082"/>
                  <a:pt x="9668" y="6280"/>
                </a:cubicBezTo>
                <a:cubicBezTo>
                  <a:pt x="9668" y="6460"/>
                  <a:pt x="9603" y="6616"/>
                  <a:pt x="9473" y="6746"/>
                </a:cubicBezTo>
                <a:cubicBezTo>
                  <a:pt x="9344" y="6879"/>
                  <a:pt x="9185" y="6944"/>
                  <a:pt x="9007" y="6944"/>
                </a:cubicBezTo>
                <a:cubicBezTo>
                  <a:pt x="8439" y="6944"/>
                  <a:pt x="7953" y="7144"/>
                  <a:pt x="7552" y="7537"/>
                </a:cubicBezTo>
                <a:cubicBezTo>
                  <a:pt x="7151" y="7935"/>
                  <a:pt x="6950" y="8422"/>
                  <a:pt x="6950" y="8997"/>
                </a:cubicBezTo>
                <a:cubicBezTo>
                  <a:pt x="6950" y="9179"/>
                  <a:pt x="6885" y="9332"/>
                  <a:pt x="6755" y="9465"/>
                </a:cubicBezTo>
                <a:cubicBezTo>
                  <a:pt x="6623" y="9596"/>
                  <a:pt x="6467" y="9658"/>
                  <a:pt x="6289" y="9658"/>
                </a:cubicBezTo>
                <a:cubicBezTo>
                  <a:pt x="6080" y="9658"/>
                  <a:pt x="5914" y="9596"/>
                  <a:pt x="5785" y="9465"/>
                </a:cubicBezTo>
                <a:cubicBezTo>
                  <a:pt x="5659" y="9332"/>
                  <a:pt x="5600" y="9179"/>
                  <a:pt x="5600" y="8997"/>
                </a:cubicBezTo>
                <a:cubicBezTo>
                  <a:pt x="5600" y="8538"/>
                  <a:pt x="5685" y="8104"/>
                  <a:pt x="5863" y="7686"/>
                </a:cubicBezTo>
                <a:cubicBezTo>
                  <a:pt x="6038" y="7271"/>
                  <a:pt x="6281" y="6906"/>
                  <a:pt x="6597" y="6591"/>
                </a:cubicBezTo>
                <a:cubicBezTo>
                  <a:pt x="6904" y="6277"/>
                  <a:pt x="7264" y="6029"/>
                  <a:pt x="7677" y="5857"/>
                </a:cubicBezTo>
                <a:cubicBezTo>
                  <a:pt x="8086" y="5681"/>
                  <a:pt x="8529" y="5590"/>
                  <a:pt x="9007" y="5590"/>
                </a:cubicBezTo>
              </a:path>
            </a:pathLst>
          </a:custGeom>
          <a:solidFill>
            <a:srgbClr val="FFFFFF"/>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endParaRPr lang="en-US" sz="2400">
              <a:solidFill>
                <a:prstClr val="black"/>
              </a:solidFill>
            </a:endParaRPr>
          </a:p>
        </p:txBody>
      </p:sp>
      <p:sp>
        <p:nvSpPr>
          <p:cNvPr id="26645" name="AutoShape 21"/>
          <p:cNvSpPr>
            <a:spLocks/>
          </p:cNvSpPr>
          <p:nvPr/>
        </p:nvSpPr>
        <p:spPr bwMode="auto">
          <a:xfrm>
            <a:off x="387352" y="350302"/>
            <a:ext cx="6324600" cy="37253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nchor="ctr"/>
          <a:lstStyle/>
          <a:p>
            <a:pPr>
              <a:defRPr/>
            </a:pPr>
            <a:r>
              <a:rPr lang="es-ES" sz="2400" b="1" smtClean="0">
                <a:solidFill>
                  <a:srgbClr val="313131"/>
                </a:solidFill>
                <a:latin typeface="Lato Black" charset="0"/>
                <a:ea typeface="ＭＳ Ｐゴシック" charset="0"/>
                <a:cs typeface="Calibri" charset="0"/>
                <a:sym typeface="Lato Black" charset="0"/>
              </a:rPr>
              <a:t>CREATE MORE NODE AND RELATIONSHIP</a:t>
            </a:r>
            <a:endParaRPr lang="es-ES" sz="2400">
              <a:solidFill>
                <a:prstClr val="black"/>
              </a:solidFill>
              <a:ea typeface="ＭＳ Ｐゴシック" charset="0"/>
              <a:cs typeface="Calibri" charset="0"/>
              <a:sym typeface="Calibri" charset="0"/>
            </a:endParaRPr>
          </a:p>
        </p:txBody>
      </p:sp>
      <p:sp>
        <p:nvSpPr>
          <p:cNvPr id="10" name="Rectangle 9"/>
          <p:cNvSpPr/>
          <p:nvPr/>
        </p:nvSpPr>
        <p:spPr>
          <a:xfrm>
            <a:off x="195186" y="3336691"/>
            <a:ext cx="7231141" cy="32199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MATCH (</a:t>
            </a:r>
            <a:r>
              <a:rPr lang="en-US" dirty="0" err="1"/>
              <a:t>Si:Classmate</a:t>
            </a:r>
            <a:r>
              <a:rPr lang="en-US" dirty="0"/>
              <a:t>) WHERE Si.name = ‘Sỉ’ RETURN </a:t>
            </a:r>
            <a:r>
              <a:rPr lang="en-US" dirty="0" smtClean="0"/>
              <a:t>Si</a:t>
            </a:r>
            <a:endParaRPr lang="en-US" dirty="0"/>
          </a:p>
          <a:p>
            <a:r>
              <a:rPr lang="en-US" dirty="0" smtClean="0"/>
              <a:t>CREATE (</a:t>
            </a:r>
            <a:r>
              <a:rPr lang="en-US" dirty="0" err="1" smtClean="0"/>
              <a:t>Nam:Classmate</a:t>
            </a:r>
            <a:r>
              <a:rPr lang="en-US" dirty="0" smtClean="0"/>
              <a:t> </a:t>
            </a:r>
            <a:r>
              <a:rPr lang="en-US" dirty="0"/>
              <a:t>{ name: </a:t>
            </a:r>
            <a:r>
              <a:rPr lang="en-US" dirty="0" smtClean="0"/>
              <a:t>“Nam", </a:t>
            </a:r>
            <a:r>
              <a:rPr lang="en-US" dirty="0"/>
              <a:t>from: </a:t>
            </a:r>
            <a:r>
              <a:rPr lang="en-US" dirty="0" smtClean="0"/>
              <a:t>“</a:t>
            </a:r>
            <a:r>
              <a:rPr lang="en-US" dirty="0" err="1" smtClean="0"/>
              <a:t>Dalak</a:t>
            </a:r>
            <a:r>
              <a:rPr lang="en-US" dirty="0" smtClean="0"/>
              <a:t>", </a:t>
            </a:r>
            <a:r>
              <a:rPr lang="en-US" dirty="0"/>
              <a:t>learn: </a:t>
            </a:r>
            <a:r>
              <a:rPr lang="en-US" dirty="0" smtClean="0"/>
              <a:t>“CNTT" </a:t>
            </a:r>
            <a:r>
              <a:rPr lang="en-US" dirty="0"/>
              <a:t>}),</a:t>
            </a:r>
          </a:p>
          <a:p>
            <a:r>
              <a:rPr lang="en-US" dirty="0" smtClean="0"/>
              <a:t>(</a:t>
            </a:r>
            <a:r>
              <a:rPr lang="en-US" dirty="0" err="1" smtClean="0"/>
              <a:t>Long:Classmate</a:t>
            </a:r>
            <a:r>
              <a:rPr lang="en-US" dirty="0" smtClean="0"/>
              <a:t> </a:t>
            </a:r>
            <a:r>
              <a:rPr lang="en-US" dirty="0"/>
              <a:t>{ name: </a:t>
            </a:r>
            <a:r>
              <a:rPr lang="en-US" dirty="0" smtClean="0"/>
              <a:t>“Long", </a:t>
            </a:r>
            <a:r>
              <a:rPr lang="en-US" dirty="0"/>
              <a:t>from: </a:t>
            </a:r>
            <a:r>
              <a:rPr lang="en-US" dirty="0" smtClean="0"/>
              <a:t>“</a:t>
            </a:r>
            <a:r>
              <a:rPr lang="en-US" dirty="0" err="1" smtClean="0"/>
              <a:t>Quang</a:t>
            </a:r>
            <a:r>
              <a:rPr lang="en-US" dirty="0" smtClean="0"/>
              <a:t> Ngai", major: “Student" </a:t>
            </a:r>
            <a:r>
              <a:rPr lang="en-US" dirty="0"/>
              <a:t>}),</a:t>
            </a:r>
          </a:p>
          <a:p>
            <a:r>
              <a:rPr lang="en-US" dirty="0" smtClean="0"/>
              <a:t>(</a:t>
            </a:r>
            <a:r>
              <a:rPr lang="en-US" dirty="0" err="1" smtClean="0"/>
              <a:t>Linh:Classmate</a:t>
            </a:r>
            <a:r>
              <a:rPr lang="en-US" dirty="0" smtClean="0"/>
              <a:t> </a:t>
            </a:r>
            <a:r>
              <a:rPr lang="en-US" dirty="0"/>
              <a:t>{ name: </a:t>
            </a:r>
            <a:r>
              <a:rPr lang="en-US" dirty="0" smtClean="0"/>
              <a:t>“</a:t>
            </a:r>
            <a:r>
              <a:rPr lang="en-US" dirty="0" err="1" smtClean="0"/>
              <a:t>Lĩnh</a:t>
            </a:r>
            <a:r>
              <a:rPr lang="en-US" dirty="0" smtClean="0"/>
              <a:t>", </a:t>
            </a:r>
            <a:r>
              <a:rPr lang="en-US" dirty="0"/>
              <a:t>from: </a:t>
            </a:r>
            <a:r>
              <a:rPr lang="en-US" dirty="0" smtClean="0"/>
              <a:t>“</a:t>
            </a:r>
            <a:r>
              <a:rPr lang="en-US" dirty="0" err="1" smtClean="0"/>
              <a:t>Lâm</a:t>
            </a:r>
            <a:r>
              <a:rPr lang="en-US" dirty="0" smtClean="0"/>
              <a:t> </a:t>
            </a:r>
            <a:r>
              <a:rPr lang="en-US" dirty="0" err="1" smtClean="0"/>
              <a:t>Đồng</a:t>
            </a:r>
            <a:r>
              <a:rPr lang="en-US" dirty="0" smtClean="0"/>
              <a:t>", </a:t>
            </a:r>
            <a:r>
              <a:rPr lang="en-US" dirty="0" err="1" smtClean="0"/>
              <a:t>hobby:”game</a:t>
            </a:r>
            <a:r>
              <a:rPr lang="en-US" dirty="0" smtClean="0"/>
              <a:t>” </a:t>
            </a:r>
            <a:r>
              <a:rPr lang="en-US" dirty="0"/>
              <a:t>}),</a:t>
            </a:r>
          </a:p>
          <a:p>
            <a:r>
              <a:rPr lang="en-US" dirty="0" smtClean="0"/>
              <a:t>(</a:t>
            </a:r>
            <a:r>
              <a:rPr lang="en-US" dirty="0" err="1" smtClean="0"/>
              <a:t>Nhac:Classmate</a:t>
            </a:r>
            <a:r>
              <a:rPr lang="en-US" dirty="0" smtClean="0"/>
              <a:t> </a:t>
            </a:r>
            <a:r>
              <a:rPr lang="en-US" dirty="0"/>
              <a:t>{ name: </a:t>
            </a:r>
            <a:r>
              <a:rPr lang="en-US" dirty="0" smtClean="0"/>
              <a:t>“</a:t>
            </a:r>
            <a:r>
              <a:rPr lang="en-US" dirty="0" err="1" smtClean="0"/>
              <a:t>Nhạc</a:t>
            </a:r>
            <a:r>
              <a:rPr lang="en-US" dirty="0" smtClean="0"/>
              <a:t>", </a:t>
            </a:r>
            <a:r>
              <a:rPr lang="en-US" dirty="0"/>
              <a:t>from: </a:t>
            </a:r>
            <a:r>
              <a:rPr lang="en-US" dirty="0" smtClean="0"/>
              <a:t>“</a:t>
            </a:r>
            <a:r>
              <a:rPr lang="en-US" dirty="0" err="1" smtClean="0"/>
              <a:t>Hồ</a:t>
            </a:r>
            <a:r>
              <a:rPr lang="en-US" dirty="0" smtClean="0"/>
              <a:t> </a:t>
            </a:r>
            <a:r>
              <a:rPr lang="en-US" dirty="0" err="1" smtClean="0"/>
              <a:t>Chí</a:t>
            </a:r>
            <a:r>
              <a:rPr lang="en-US" dirty="0" smtClean="0"/>
              <a:t> Minh", </a:t>
            </a:r>
            <a:r>
              <a:rPr lang="en-US" dirty="0"/>
              <a:t>hobby: </a:t>
            </a:r>
            <a:r>
              <a:rPr lang="en-US" dirty="0" smtClean="0"/>
              <a:t>“Movie" </a:t>
            </a:r>
            <a:r>
              <a:rPr lang="en-US" dirty="0"/>
              <a:t>}),</a:t>
            </a:r>
          </a:p>
          <a:p>
            <a:r>
              <a:rPr lang="en-US" dirty="0" smtClean="0"/>
              <a:t>(Si)-[:</a:t>
            </a:r>
            <a:r>
              <a:rPr lang="en-US" dirty="0"/>
              <a:t>KNOWS {since: </a:t>
            </a:r>
            <a:r>
              <a:rPr lang="en-US" dirty="0" smtClean="0"/>
              <a:t>2012}]-&gt;(Nam),(Si)-[:</a:t>
            </a:r>
            <a:r>
              <a:rPr lang="en-US" dirty="0"/>
              <a:t>KNOWS {rating: 5</a:t>
            </a:r>
            <a:r>
              <a:rPr lang="en-US" dirty="0" smtClean="0"/>
              <a:t>}]-&gt;(Long),</a:t>
            </a:r>
            <a:endParaRPr lang="en-US" dirty="0"/>
          </a:p>
          <a:p>
            <a:r>
              <a:rPr lang="en-US" dirty="0" smtClean="0"/>
              <a:t>(Nam)-[:</a:t>
            </a:r>
            <a:r>
              <a:rPr lang="en-US" dirty="0"/>
              <a:t>KNOWS</a:t>
            </a:r>
            <a:r>
              <a:rPr lang="en-US" dirty="0" smtClean="0"/>
              <a:t>]-&gt;(Long),(Nam)-[:</a:t>
            </a:r>
            <a:r>
              <a:rPr lang="en-US" dirty="0"/>
              <a:t>KNOWS</a:t>
            </a:r>
            <a:r>
              <a:rPr lang="en-US" dirty="0" smtClean="0"/>
              <a:t>]-&gt;(</a:t>
            </a:r>
            <a:r>
              <a:rPr lang="en-US" dirty="0" err="1" smtClean="0"/>
              <a:t>Linh</a:t>
            </a:r>
            <a:r>
              <a:rPr lang="en-US" dirty="0" smtClean="0"/>
              <a:t>),</a:t>
            </a:r>
            <a:endParaRPr lang="en-US" dirty="0"/>
          </a:p>
          <a:p>
            <a:r>
              <a:rPr lang="en-US" dirty="0" smtClean="0"/>
              <a:t>(Long)-[:</a:t>
            </a:r>
            <a:r>
              <a:rPr lang="en-US" dirty="0"/>
              <a:t>KNOWS</a:t>
            </a:r>
            <a:r>
              <a:rPr lang="en-US" dirty="0" smtClean="0"/>
              <a:t>]-&gt;(Nam),(Long)-[:</a:t>
            </a:r>
            <a:r>
              <a:rPr lang="en-US" dirty="0"/>
              <a:t>KNOWS</a:t>
            </a:r>
            <a:r>
              <a:rPr lang="en-US" dirty="0" smtClean="0"/>
              <a:t>]-&gt;(</a:t>
            </a:r>
            <a:r>
              <a:rPr lang="en-US" dirty="0" err="1" smtClean="0"/>
              <a:t>Nhac</a:t>
            </a:r>
            <a:r>
              <a:rPr lang="en-US" dirty="0" smtClean="0"/>
              <a:t>),</a:t>
            </a:r>
            <a:endParaRPr lang="en-US" dirty="0"/>
          </a:p>
          <a:p>
            <a:r>
              <a:rPr lang="en-US" dirty="0" smtClean="0"/>
              <a:t>(</a:t>
            </a:r>
            <a:r>
              <a:rPr lang="en-US" dirty="0" err="1" smtClean="0"/>
              <a:t>Linh</a:t>
            </a:r>
            <a:r>
              <a:rPr lang="en-US" dirty="0" smtClean="0"/>
              <a:t>)-[:</a:t>
            </a:r>
            <a:r>
              <a:rPr lang="en-US" dirty="0"/>
              <a:t>KNOWS</a:t>
            </a:r>
            <a:r>
              <a:rPr lang="en-US" dirty="0" smtClean="0"/>
              <a:t>]-&gt;(</a:t>
            </a:r>
            <a:r>
              <a:rPr lang="en-US" dirty="0" err="1" smtClean="0"/>
              <a:t>Nhac</a:t>
            </a:r>
            <a:r>
              <a:rPr lang="en-US" dirty="0" smtClean="0"/>
              <a:t>)</a:t>
            </a:r>
            <a:endParaRPr lang="en-US" dirty="0"/>
          </a:p>
        </p:txBody>
      </p:sp>
      <p:pic>
        <p:nvPicPr>
          <p:cNvPr id="3" name="Picture 2"/>
          <p:cNvPicPr>
            <a:picLocks noChangeAspect="1"/>
          </p:cNvPicPr>
          <p:nvPr/>
        </p:nvPicPr>
        <p:blipFill>
          <a:blip r:embed="rId2"/>
          <a:stretch>
            <a:fillRect/>
          </a:stretch>
        </p:blipFill>
        <p:spPr>
          <a:xfrm>
            <a:off x="195185" y="1094084"/>
            <a:ext cx="7231141" cy="1984303"/>
          </a:xfrm>
          <a:prstGeom prst="rect">
            <a:avLst/>
          </a:prstGeom>
        </p:spPr>
      </p:pic>
      <p:pic>
        <p:nvPicPr>
          <p:cNvPr id="5" name="Picture 4"/>
          <p:cNvPicPr>
            <a:picLocks noChangeAspect="1"/>
          </p:cNvPicPr>
          <p:nvPr/>
        </p:nvPicPr>
        <p:blipFill>
          <a:blip r:embed="rId3"/>
          <a:stretch>
            <a:fillRect/>
          </a:stretch>
        </p:blipFill>
        <p:spPr>
          <a:xfrm>
            <a:off x="7660218" y="1479316"/>
            <a:ext cx="4467225" cy="3714750"/>
          </a:xfrm>
          <a:prstGeom prst="rect">
            <a:avLst/>
          </a:prstGeom>
        </p:spPr>
      </p:pic>
      <p:sp>
        <p:nvSpPr>
          <p:cNvPr id="2" name="Date Placeholder 1"/>
          <p:cNvSpPr>
            <a:spLocks noGrp="1"/>
          </p:cNvSpPr>
          <p:nvPr>
            <p:ph type="dt" sz="half" idx="10"/>
          </p:nvPr>
        </p:nvSpPr>
        <p:spPr/>
        <p:txBody>
          <a:bodyPr/>
          <a:lstStyle/>
          <a:p>
            <a:fld id="{165EF2E8-AA29-4F67-92BF-6684E91FCFA3}" type="datetime1">
              <a:rPr lang="en-US" smtClean="0"/>
              <a:t>11/25/2015</a:t>
            </a:fld>
            <a:endParaRPr lang="en-US"/>
          </a:p>
        </p:txBody>
      </p:sp>
      <p:sp>
        <p:nvSpPr>
          <p:cNvPr id="4" name="Footer Placeholder 3"/>
          <p:cNvSpPr>
            <a:spLocks noGrp="1"/>
          </p:cNvSpPr>
          <p:nvPr>
            <p:ph type="ftr" sz="quarter" idx="11"/>
          </p:nvPr>
        </p:nvSpPr>
        <p:spPr/>
        <p:txBody>
          <a:bodyPr/>
          <a:lstStyle/>
          <a:p>
            <a:r>
              <a:rPr lang="en-US" smtClean="0"/>
              <a:t>Nhóm 4</a:t>
            </a:r>
            <a:endParaRPr lang="en-US"/>
          </a:p>
        </p:txBody>
      </p:sp>
      <p:sp>
        <p:nvSpPr>
          <p:cNvPr id="6" name="Slide Number Placeholder 5"/>
          <p:cNvSpPr>
            <a:spLocks noGrp="1"/>
          </p:cNvSpPr>
          <p:nvPr>
            <p:ph type="sldNum" sz="quarter" idx="12"/>
          </p:nvPr>
        </p:nvSpPr>
        <p:spPr/>
        <p:txBody>
          <a:bodyPr/>
          <a:lstStyle/>
          <a:p>
            <a:fld id="{1F51628B-B711-4D44-8D35-0F575EAEB34E}" type="slidenum">
              <a:rPr lang="en-US" smtClean="0"/>
              <a:t>34</a:t>
            </a:fld>
            <a:endParaRPr lang="en-US"/>
          </a:p>
        </p:txBody>
      </p:sp>
    </p:spTree>
    <p:extLst>
      <p:ext uri="{BB962C8B-B14F-4D97-AF65-F5344CB8AC3E}">
        <p14:creationId xmlns:p14="http://schemas.microsoft.com/office/powerpoint/2010/main" val="4095842848"/>
      </p:ext>
    </p:extLst>
  </p:cSld>
  <p:clrMapOvr>
    <a:masterClrMapping/>
  </p:clrMapOvr>
  <p:transition spd="med">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32" name="AutoShape 8"/>
          <p:cNvSpPr>
            <a:spLocks/>
          </p:cNvSpPr>
          <p:nvPr/>
        </p:nvSpPr>
        <p:spPr bwMode="auto">
          <a:xfrm>
            <a:off x="5321300" y="4347633"/>
            <a:ext cx="1365251" cy="18626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lstStyle/>
          <a:p>
            <a:pPr>
              <a:spcBef>
                <a:spcPts val="800"/>
              </a:spcBef>
              <a:defRPr/>
            </a:pPr>
            <a:r>
              <a:rPr lang="es-ES" sz="1200" b="1">
                <a:solidFill>
                  <a:srgbClr val="FFFFFF"/>
                </a:solidFill>
                <a:latin typeface="Lato Bold" charset="0"/>
                <a:ea typeface="ＭＳ Ｐゴシック" charset="0"/>
                <a:cs typeface="Lato Bold" charset="0"/>
                <a:sym typeface="Lato Bold" charset="0"/>
              </a:rPr>
              <a:t>Social Network</a:t>
            </a:r>
            <a:endParaRPr lang="es-ES" sz="2400">
              <a:solidFill>
                <a:prstClr val="black"/>
              </a:solidFill>
              <a:ea typeface="ＭＳ Ｐゴシック" charset="0"/>
              <a:cs typeface="Calibri" charset="0"/>
              <a:sym typeface="Calibri" charset="0"/>
            </a:endParaRPr>
          </a:p>
        </p:txBody>
      </p:sp>
      <p:sp>
        <p:nvSpPr>
          <p:cNvPr id="26633" name="AutoShape 9"/>
          <p:cNvSpPr>
            <a:spLocks/>
          </p:cNvSpPr>
          <p:nvPr/>
        </p:nvSpPr>
        <p:spPr bwMode="auto">
          <a:xfrm>
            <a:off x="5359401" y="4607984"/>
            <a:ext cx="1352551" cy="67733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lstStyle/>
          <a:p>
            <a:pPr>
              <a:spcBef>
                <a:spcPts val="800"/>
              </a:spcBef>
              <a:defRPr/>
            </a:pPr>
            <a:r>
              <a:rPr lang="es-ES" sz="933">
                <a:solidFill>
                  <a:srgbClr val="FFFFFF"/>
                </a:solidFill>
                <a:latin typeface="Lato Regular" charset="0"/>
                <a:ea typeface="ＭＳ Ｐゴシック" charset="0"/>
                <a:cs typeface="Lato Regular" charset="0"/>
                <a:sym typeface="Lato Regular" charset="0"/>
              </a:rPr>
              <a:t>Lorem ipsum dolor sit amet, consectetur adipiscing elit. Integer mollis vehicula ligula ut faucibus.</a:t>
            </a:r>
            <a:endParaRPr lang="es-ES" sz="2400">
              <a:solidFill>
                <a:prstClr val="black"/>
              </a:solidFill>
              <a:ea typeface="ＭＳ Ｐゴシック" charset="0"/>
              <a:cs typeface="Calibri" charset="0"/>
              <a:sym typeface="Calibri" charset="0"/>
            </a:endParaRPr>
          </a:p>
        </p:txBody>
      </p:sp>
      <p:sp>
        <p:nvSpPr>
          <p:cNvPr id="26635" name="AutoShape 11"/>
          <p:cNvSpPr>
            <a:spLocks/>
          </p:cNvSpPr>
          <p:nvPr/>
        </p:nvSpPr>
        <p:spPr bwMode="auto">
          <a:xfrm>
            <a:off x="7179733" y="4607984"/>
            <a:ext cx="1354667" cy="67733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lstStyle/>
          <a:p>
            <a:pPr>
              <a:spcBef>
                <a:spcPts val="800"/>
              </a:spcBef>
              <a:defRPr/>
            </a:pPr>
            <a:r>
              <a:rPr lang="es-ES" sz="933">
                <a:solidFill>
                  <a:srgbClr val="FFFFFF"/>
                </a:solidFill>
                <a:latin typeface="Lato Regular" charset="0"/>
                <a:ea typeface="ＭＳ Ｐゴシック" charset="0"/>
                <a:cs typeface="Lato Regular" charset="0"/>
                <a:sym typeface="Lato Regular" charset="0"/>
              </a:rPr>
              <a:t>Lorem ipsum dolor sit amet, consectetur adipiscing elit. </a:t>
            </a:r>
            <a:r>
              <a:rPr lang="es-ES" sz="933" smtClean="0">
                <a:solidFill>
                  <a:srgbClr val="FFFFFF"/>
                </a:solidFill>
                <a:latin typeface="Lato Regular" charset="0"/>
                <a:ea typeface="ＭＳ Ｐゴシック" charset="0"/>
                <a:cs typeface="Lato Regular" charset="0"/>
                <a:sym typeface="Lato Regular" charset="0"/>
              </a:rPr>
              <a:t>Ineger </a:t>
            </a:r>
            <a:r>
              <a:rPr lang="es-ES" sz="933">
                <a:solidFill>
                  <a:srgbClr val="FFFFFF"/>
                </a:solidFill>
                <a:latin typeface="Lato Regular" charset="0"/>
                <a:ea typeface="ＭＳ Ｐゴシック" charset="0"/>
                <a:cs typeface="Lato Regular" charset="0"/>
                <a:sym typeface="Lato Regular" charset="0"/>
              </a:rPr>
              <a:t>mollis vehicula ligula ut faucibus.</a:t>
            </a:r>
            <a:endParaRPr lang="es-ES" sz="2400">
              <a:solidFill>
                <a:prstClr val="black"/>
              </a:solidFill>
              <a:ea typeface="ＭＳ Ｐゴシック" charset="0"/>
              <a:cs typeface="Calibri" charset="0"/>
              <a:sym typeface="Calibri" charset="0"/>
            </a:endParaRPr>
          </a:p>
        </p:txBody>
      </p:sp>
      <p:sp>
        <p:nvSpPr>
          <p:cNvPr id="26637" name="AutoShape 13"/>
          <p:cNvSpPr>
            <a:spLocks/>
          </p:cNvSpPr>
          <p:nvPr/>
        </p:nvSpPr>
        <p:spPr bwMode="auto">
          <a:xfrm>
            <a:off x="1739901" y="4607984"/>
            <a:ext cx="1352551" cy="67733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lstStyle/>
          <a:p>
            <a:pPr>
              <a:spcBef>
                <a:spcPts val="800"/>
              </a:spcBef>
              <a:defRPr/>
            </a:pPr>
            <a:r>
              <a:rPr lang="es-ES" sz="933">
                <a:solidFill>
                  <a:srgbClr val="FFFFFF"/>
                </a:solidFill>
                <a:latin typeface="Lato Regular" charset="0"/>
                <a:ea typeface="ＭＳ Ｐゴシック" charset="0"/>
                <a:cs typeface="Lato Regular" charset="0"/>
                <a:sym typeface="Lato Regular" charset="0"/>
              </a:rPr>
              <a:t>Lorem ipsum dolor sit amet, consectetur adipiscing elit. Integer mollis vehicula ligula ut faucibus.</a:t>
            </a:r>
            <a:endParaRPr lang="es-ES" sz="2400">
              <a:solidFill>
                <a:prstClr val="black"/>
              </a:solidFill>
              <a:ea typeface="ＭＳ Ｐゴシック" charset="0"/>
              <a:cs typeface="Calibri" charset="0"/>
              <a:sym typeface="Calibri" charset="0"/>
            </a:endParaRPr>
          </a:p>
        </p:txBody>
      </p:sp>
      <p:sp>
        <p:nvSpPr>
          <p:cNvPr id="26638" name="AutoShape 14"/>
          <p:cNvSpPr>
            <a:spLocks/>
          </p:cNvSpPr>
          <p:nvPr/>
        </p:nvSpPr>
        <p:spPr bwMode="auto">
          <a:xfrm>
            <a:off x="8856133" y="4347633"/>
            <a:ext cx="1365251" cy="18626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lstStyle/>
          <a:p>
            <a:pPr>
              <a:spcBef>
                <a:spcPts val="800"/>
              </a:spcBef>
              <a:defRPr/>
            </a:pPr>
            <a:r>
              <a:rPr lang="es-ES" sz="1200" b="1">
                <a:solidFill>
                  <a:srgbClr val="FFFFFF"/>
                </a:solidFill>
                <a:latin typeface="Lato Bold" charset="0"/>
                <a:ea typeface="ＭＳ Ｐゴシック" charset="0"/>
                <a:cs typeface="Lato Bold" charset="0"/>
                <a:sym typeface="Lato Bold" charset="0"/>
              </a:rPr>
              <a:t>Research</a:t>
            </a:r>
            <a:endParaRPr lang="es-ES" sz="2400">
              <a:solidFill>
                <a:prstClr val="black"/>
              </a:solidFill>
              <a:ea typeface="ＭＳ Ｐゴシック" charset="0"/>
              <a:cs typeface="Calibri" charset="0"/>
              <a:sym typeface="Calibri" charset="0"/>
            </a:endParaRPr>
          </a:p>
        </p:txBody>
      </p:sp>
      <p:sp>
        <p:nvSpPr>
          <p:cNvPr id="26640" name="AutoShape 16"/>
          <p:cNvSpPr>
            <a:spLocks/>
          </p:cNvSpPr>
          <p:nvPr/>
        </p:nvSpPr>
        <p:spPr bwMode="auto">
          <a:xfrm>
            <a:off x="4047067" y="3943351"/>
            <a:ext cx="357717" cy="296333"/>
          </a:xfrm>
          <a:custGeom>
            <a:avLst/>
            <a:gdLst>
              <a:gd name="T0" fmla="*/ 134144 w 21600"/>
              <a:gd name="T1" fmla="*/ 111125 h 21600"/>
              <a:gd name="T2" fmla="*/ 134144 w 21600"/>
              <a:gd name="T3" fmla="*/ 111125 h 21600"/>
              <a:gd name="T4" fmla="*/ 134144 w 21600"/>
              <a:gd name="T5" fmla="*/ 111125 h 21600"/>
              <a:gd name="T6" fmla="*/ 134144 w 21600"/>
              <a:gd name="T7" fmla="*/ 111125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0263" y="0"/>
                </a:moveTo>
                <a:cubicBezTo>
                  <a:pt x="20631" y="0"/>
                  <a:pt x="20944" y="162"/>
                  <a:pt x="21206" y="479"/>
                </a:cubicBezTo>
                <a:cubicBezTo>
                  <a:pt x="21468" y="799"/>
                  <a:pt x="21600" y="1178"/>
                  <a:pt x="21600" y="1618"/>
                </a:cubicBezTo>
                <a:lnTo>
                  <a:pt x="21600" y="19981"/>
                </a:lnTo>
                <a:cubicBezTo>
                  <a:pt x="21600" y="20421"/>
                  <a:pt x="21468" y="20801"/>
                  <a:pt x="21206" y="21121"/>
                </a:cubicBezTo>
                <a:cubicBezTo>
                  <a:pt x="20944" y="21437"/>
                  <a:pt x="20631" y="21599"/>
                  <a:pt x="20263" y="21599"/>
                </a:cubicBezTo>
                <a:lnTo>
                  <a:pt x="1345" y="21599"/>
                </a:lnTo>
                <a:cubicBezTo>
                  <a:pt x="981" y="21599"/>
                  <a:pt x="662" y="21437"/>
                  <a:pt x="398" y="21121"/>
                </a:cubicBezTo>
                <a:cubicBezTo>
                  <a:pt x="131" y="20801"/>
                  <a:pt x="0" y="20421"/>
                  <a:pt x="0" y="19981"/>
                </a:cubicBezTo>
                <a:lnTo>
                  <a:pt x="0" y="1618"/>
                </a:lnTo>
                <a:cubicBezTo>
                  <a:pt x="0" y="1178"/>
                  <a:pt x="131" y="799"/>
                  <a:pt x="398" y="479"/>
                </a:cubicBezTo>
                <a:cubicBezTo>
                  <a:pt x="662" y="162"/>
                  <a:pt x="981" y="0"/>
                  <a:pt x="1345" y="0"/>
                </a:cubicBezTo>
                <a:lnTo>
                  <a:pt x="20263" y="0"/>
                </a:lnTo>
                <a:close/>
                <a:moveTo>
                  <a:pt x="4052" y="2171"/>
                </a:moveTo>
                <a:cubicBezTo>
                  <a:pt x="4052" y="2021"/>
                  <a:pt x="4009" y="1892"/>
                  <a:pt x="3924" y="1783"/>
                </a:cubicBezTo>
                <a:cubicBezTo>
                  <a:pt x="3839" y="1677"/>
                  <a:pt x="3729" y="1621"/>
                  <a:pt x="3593" y="1621"/>
                </a:cubicBezTo>
                <a:lnTo>
                  <a:pt x="1801" y="1621"/>
                </a:lnTo>
                <a:cubicBezTo>
                  <a:pt x="1676" y="1621"/>
                  <a:pt x="1568" y="1674"/>
                  <a:pt x="1480" y="1777"/>
                </a:cubicBezTo>
                <a:cubicBezTo>
                  <a:pt x="1390" y="1880"/>
                  <a:pt x="1343" y="2012"/>
                  <a:pt x="1343" y="2171"/>
                </a:cubicBezTo>
                <a:lnTo>
                  <a:pt x="1343" y="4321"/>
                </a:lnTo>
                <a:cubicBezTo>
                  <a:pt x="1343" y="4470"/>
                  <a:pt x="1387" y="4603"/>
                  <a:pt x="1473" y="4708"/>
                </a:cubicBezTo>
                <a:cubicBezTo>
                  <a:pt x="1558" y="4817"/>
                  <a:pt x="1669" y="4867"/>
                  <a:pt x="1801" y="4867"/>
                </a:cubicBezTo>
                <a:lnTo>
                  <a:pt x="3593" y="4867"/>
                </a:lnTo>
                <a:cubicBezTo>
                  <a:pt x="3721" y="4867"/>
                  <a:pt x="3828" y="4820"/>
                  <a:pt x="3917" y="4717"/>
                </a:cubicBezTo>
                <a:cubicBezTo>
                  <a:pt x="4007" y="4614"/>
                  <a:pt x="4052" y="4482"/>
                  <a:pt x="4052" y="4321"/>
                </a:cubicBezTo>
                <a:lnTo>
                  <a:pt x="4052" y="2171"/>
                </a:lnTo>
                <a:close/>
                <a:moveTo>
                  <a:pt x="4052" y="7202"/>
                </a:moveTo>
                <a:cubicBezTo>
                  <a:pt x="4052" y="7055"/>
                  <a:pt x="4009" y="6926"/>
                  <a:pt x="3924" y="6817"/>
                </a:cubicBezTo>
                <a:cubicBezTo>
                  <a:pt x="3839" y="6709"/>
                  <a:pt x="3729" y="6656"/>
                  <a:pt x="3593" y="6656"/>
                </a:cubicBezTo>
                <a:lnTo>
                  <a:pt x="1801" y="6656"/>
                </a:lnTo>
                <a:cubicBezTo>
                  <a:pt x="1676" y="6656"/>
                  <a:pt x="1568" y="6709"/>
                  <a:pt x="1480" y="6817"/>
                </a:cubicBezTo>
                <a:cubicBezTo>
                  <a:pt x="1390" y="6926"/>
                  <a:pt x="1343" y="7055"/>
                  <a:pt x="1343" y="7202"/>
                </a:cubicBezTo>
                <a:lnTo>
                  <a:pt x="1343" y="9370"/>
                </a:lnTo>
                <a:cubicBezTo>
                  <a:pt x="1343" y="9516"/>
                  <a:pt x="1387" y="9646"/>
                  <a:pt x="1473" y="9757"/>
                </a:cubicBezTo>
                <a:cubicBezTo>
                  <a:pt x="1558" y="9863"/>
                  <a:pt x="1669" y="9916"/>
                  <a:pt x="1801" y="9916"/>
                </a:cubicBezTo>
                <a:lnTo>
                  <a:pt x="3593" y="9916"/>
                </a:lnTo>
                <a:cubicBezTo>
                  <a:pt x="3721" y="9916"/>
                  <a:pt x="3828" y="9863"/>
                  <a:pt x="3917" y="9757"/>
                </a:cubicBezTo>
                <a:cubicBezTo>
                  <a:pt x="4007" y="9646"/>
                  <a:pt x="4052" y="9516"/>
                  <a:pt x="4052" y="9370"/>
                </a:cubicBezTo>
                <a:lnTo>
                  <a:pt x="4052" y="7202"/>
                </a:lnTo>
                <a:close/>
                <a:moveTo>
                  <a:pt x="4052" y="12233"/>
                </a:moveTo>
                <a:cubicBezTo>
                  <a:pt x="4052" y="12083"/>
                  <a:pt x="4009" y="11957"/>
                  <a:pt x="3924" y="11846"/>
                </a:cubicBezTo>
                <a:cubicBezTo>
                  <a:pt x="3839" y="11740"/>
                  <a:pt x="3729" y="11686"/>
                  <a:pt x="3593" y="11686"/>
                </a:cubicBezTo>
                <a:lnTo>
                  <a:pt x="1801" y="11686"/>
                </a:lnTo>
                <a:cubicBezTo>
                  <a:pt x="1676" y="11686"/>
                  <a:pt x="1568" y="11740"/>
                  <a:pt x="1480" y="11846"/>
                </a:cubicBezTo>
                <a:cubicBezTo>
                  <a:pt x="1390" y="11957"/>
                  <a:pt x="1343" y="12083"/>
                  <a:pt x="1343" y="12233"/>
                </a:cubicBezTo>
                <a:lnTo>
                  <a:pt x="1343" y="14401"/>
                </a:lnTo>
                <a:cubicBezTo>
                  <a:pt x="1343" y="14548"/>
                  <a:pt x="1387" y="14677"/>
                  <a:pt x="1473" y="14786"/>
                </a:cubicBezTo>
                <a:cubicBezTo>
                  <a:pt x="1558" y="14894"/>
                  <a:pt x="1669" y="14947"/>
                  <a:pt x="1801" y="14947"/>
                </a:cubicBezTo>
                <a:lnTo>
                  <a:pt x="3593" y="14947"/>
                </a:lnTo>
                <a:cubicBezTo>
                  <a:pt x="3721" y="14947"/>
                  <a:pt x="3828" y="14894"/>
                  <a:pt x="3917" y="14786"/>
                </a:cubicBezTo>
                <a:cubicBezTo>
                  <a:pt x="4007" y="14677"/>
                  <a:pt x="4052" y="14548"/>
                  <a:pt x="4052" y="14401"/>
                </a:cubicBezTo>
                <a:lnTo>
                  <a:pt x="4052" y="12233"/>
                </a:lnTo>
                <a:close/>
                <a:moveTo>
                  <a:pt x="4052" y="17284"/>
                </a:moveTo>
                <a:cubicBezTo>
                  <a:pt x="4052" y="17136"/>
                  <a:pt x="4009" y="17005"/>
                  <a:pt x="3924" y="16897"/>
                </a:cubicBezTo>
                <a:cubicBezTo>
                  <a:pt x="3839" y="16791"/>
                  <a:pt x="3729" y="16736"/>
                  <a:pt x="3593" y="16736"/>
                </a:cubicBezTo>
                <a:lnTo>
                  <a:pt x="1801" y="16736"/>
                </a:lnTo>
                <a:cubicBezTo>
                  <a:pt x="1676" y="16736"/>
                  <a:pt x="1568" y="16788"/>
                  <a:pt x="1480" y="16891"/>
                </a:cubicBezTo>
                <a:cubicBezTo>
                  <a:pt x="1390" y="16995"/>
                  <a:pt x="1343" y="17124"/>
                  <a:pt x="1343" y="17284"/>
                </a:cubicBezTo>
                <a:lnTo>
                  <a:pt x="1343" y="19434"/>
                </a:lnTo>
                <a:cubicBezTo>
                  <a:pt x="1343" y="19584"/>
                  <a:pt x="1387" y="19714"/>
                  <a:pt x="1473" y="19822"/>
                </a:cubicBezTo>
                <a:cubicBezTo>
                  <a:pt x="1558" y="19929"/>
                  <a:pt x="1669" y="19984"/>
                  <a:pt x="1801" y="19984"/>
                </a:cubicBezTo>
                <a:lnTo>
                  <a:pt x="3593" y="19984"/>
                </a:lnTo>
                <a:cubicBezTo>
                  <a:pt x="3721" y="19984"/>
                  <a:pt x="3828" y="19932"/>
                  <a:pt x="3917" y="19828"/>
                </a:cubicBezTo>
                <a:cubicBezTo>
                  <a:pt x="4007" y="19726"/>
                  <a:pt x="4052" y="19596"/>
                  <a:pt x="4052" y="19434"/>
                </a:cubicBezTo>
                <a:lnTo>
                  <a:pt x="4052" y="17284"/>
                </a:lnTo>
                <a:close/>
                <a:moveTo>
                  <a:pt x="16194" y="2171"/>
                </a:moveTo>
                <a:cubicBezTo>
                  <a:pt x="16194" y="2021"/>
                  <a:pt x="16150" y="1892"/>
                  <a:pt x="16065" y="1783"/>
                </a:cubicBezTo>
                <a:cubicBezTo>
                  <a:pt x="15979" y="1677"/>
                  <a:pt x="15871" y="1621"/>
                  <a:pt x="15737" y="1621"/>
                </a:cubicBezTo>
                <a:lnTo>
                  <a:pt x="5858" y="1621"/>
                </a:lnTo>
                <a:cubicBezTo>
                  <a:pt x="5730" y="1621"/>
                  <a:pt x="5623" y="1674"/>
                  <a:pt x="5535" y="1777"/>
                </a:cubicBezTo>
                <a:cubicBezTo>
                  <a:pt x="5445" y="1880"/>
                  <a:pt x="5400" y="2012"/>
                  <a:pt x="5400" y="2171"/>
                </a:cubicBezTo>
                <a:lnTo>
                  <a:pt x="5400" y="9370"/>
                </a:lnTo>
                <a:cubicBezTo>
                  <a:pt x="5400" y="9516"/>
                  <a:pt x="5442" y="9646"/>
                  <a:pt x="5528" y="9757"/>
                </a:cubicBezTo>
                <a:cubicBezTo>
                  <a:pt x="5616" y="9863"/>
                  <a:pt x="5724" y="9916"/>
                  <a:pt x="5858" y="9916"/>
                </a:cubicBezTo>
                <a:lnTo>
                  <a:pt x="15737" y="9916"/>
                </a:lnTo>
                <a:cubicBezTo>
                  <a:pt x="15862" y="9916"/>
                  <a:pt x="15969" y="9863"/>
                  <a:pt x="16060" y="9757"/>
                </a:cubicBezTo>
                <a:cubicBezTo>
                  <a:pt x="16148" y="9646"/>
                  <a:pt x="16194" y="9516"/>
                  <a:pt x="16194" y="9370"/>
                </a:cubicBezTo>
                <a:lnTo>
                  <a:pt x="16194" y="2171"/>
                </a:lnTo>
                <a:close/>
                <a:moveTo>
                  <a:pt x="16194" y="12233"/>
                </a:moveTo>
                <a:cubicBezTo>
                  <a:pt x="16194" y="12083"/>
                  <a:pt x="16150" y="11957"/>
                  <a:pt x="16065" y="11846"/>
                </a:cubicBezTo>
                <a:cubicBezTo>
                  <a:pt x="15979" y="11740"/>
                  <a:pt x="15871" y="11686"/>
                  <a:pt x="15737" y="11686"/>
                </a:cubicBezTo>
                <a:lnTo>
                  <a:pt x="5858" y="11686"/>
                </a:lnTo>
                <a:cubicBezTo>
                  <a:pt x="5730" y="11686"/>
                  <a:pt x="5623" y="11740"/>
                  <a:pt x="5535" y="11846"/>
                </a:cubicBezTo>
                <a:cubicBezTo>
                  <a:pt x="5445" y="11957"/>
                  <a:pt x="5400" y="12083"/>
                  <a:pt x="5400" y="12233"/>
                </a:cubicBezTo>
                <a:lnTo>
                  <a:pt x="5400" y="19431"/>
                </a:lnTo>
                <a:cubicBezTo>
                  <a:pt x="5400" y="19581"/>
                  <a:pt x="5442" y="19711"/>
                  <a:pt x="5528" y="19819"/>
                </a:cubicBezTo>
                <a:cubicBezTo>
                  <a:pt x="5616" y="19926"/>
                  <a:pt x="5724" y="19981"/>
                  <a:pt x="5858" y="19981"/>
                </a:cubicBezTo>
                <a:lnTo>
                  <a:pt x="15737" y="19981"/>
                </a:lnTo>
                <a:cubicBezTo>
                  <a:pt x="15862" y="19981"/>
                  <a:pt x="15969" y="19929"/>
                  <a:pt x="16060" y="19825"/>
                </a:cubicBezTo>
                <a:cubicBezTo>
                  <a:pt x="16148" y="19723"/>
                  <a:pt x="16194" y="19593"/>
                  <a:pt x="16194" y="19431"/>
                </a:cubicBezTo>
                <a:lnTo>
                  <a:pt x="16194" y="12233"/>
                </a:lnTo>
                <a:close/>
                <a:moveTo>
                  <a:pt x="20263" y="2171"/>
                </a:moveTo>
                <a:cubicBezTo>
                  <a:pt x="20263" y="2021"/>
                  <a:pt x="20217" y="1892"/>
                  <a:pt x="20129" y="1783"/>
                </a:cubicBezTo>
                <a:cubicBezTo>
                  <a:pt x="20038" y="1677"/>
                  <a:pt x="19930" y="1621"/>
                  <a:pt x="19806" y="1621"/>
                </a:cubicBezTo>
                <a:lnTo>
                  <a:pt x="18001" y="1621"/>
                </a:lnTo>
                <a:cubicBezTo>
                  <a:pt x="17876" y="1621"/>
                  <a:pt x="17769" y="1674"/>
                  <a:pt x="17678" y="1777"/>
                </a:cubicBezTo>
                <a:cubicBezTo>
                  <a:pt x="17590" y="1880"/>
                  <a:pt x="17546" y="2012"/>
                  <a:pt x="17546" y="2171"/>
                </a:cubicBezTo>
                <a:lnTo>
                  <a:pt x="17546" y="4321"/>
                </a:lnTo>
                <a:cubicBezTo>
                  <a:pt x="17546" y="4470"/>
                  <a:pt x="17590" y="4603"/>
                  <a:pt x="17678" y="4708"/>
                </a:cubicBezTo>
                <a:cubicBezTo>
                  <a:pt x="17769" y="4817"/>
                  <a:pt x="17876" y="4867"/>
                  <a:pt x="18001" y="4867"/>
                </a:cubicBezTo>
                <a:lnTo>
                  <a:pt x="19806" y="4867"/>
                </a:lnTo>
                <a:cubicBezTo>
                  <a:pt x="19930" y="4867"/>
                  <a:pt x="20038" y="4820"/>
                  <a:pt x="20129" y="4717"/>
                </a:cubicBezTo>
                <a:cubicBezTo>
                  <a:pt x="20217" y="4614"/>
                  <a:pt x="20263" y="4482"/>
                  <a:pt x="20263" y="4321"/>
                </a:cubicBezTo>
                <a:lnTo>
                  <a:pt x="20263" y="2171"/>
                </a:lnTo>
                <a:close/>
                <a:moveTo>
                  <a:pt x="20263" y="7202"/>
                </a:moveTo>
                <a:cubicBezTo>
                  <a:pt x="20263" y="7055"/>
                  <a:pt x="20217" y="6926"/>
                  <a:pt x="20129" y="6817"/>
                </a:cubicBezTo>
                <a:cubicBezTo>
                  <a:pt x="20038" y="6709"/>
                  <a:pt x="19930" y="6656"/>
                  <a:pt x="19806" y="6656"/>
                </a:cubicBezTo>
                <a:lnTo>
                  <a:pt x="18001" y="6656"/>
                </a:lnTo>
                <a:cubicBezTo>
                  <a:pt x="17876" y="6656"/>
                  <a:pt x="17769" y="6709"/>
                  <a:pt x="17678" y="6817"/>
                </a:cubicBezTo>
                <a:cubicBezTo>
                  <a:pt x="17590" y="6926"/>
                  <a:pt x="17546" y="7055"/>
                  <a:pt x="17546" y="7202"/>
                </a:cubicBezTo>
                <a:lnTo>
                  <a:pt x="17546" y="9370"/>
                </a:lnTo>
                <a:cubicBezTo>
                  <a:pt x="17546" y="9516"/>
                  <a:pt x="17590" y="9646"/>
                  <a:pt x="17678" y="9757"/>
                </a:cubicBezTo>
                <a:cubicBezTo>
                  <a:pt x="17769" y="9863"/>
                  <a:pt x="17876" y="9916"/>
                  <a:pt x="18001" y="9916"/>
                </a:cubicBezTo>
                <a:lnTo>
                  <a:pt x="19806" y="9916"/>
                </a:lnTo>
                <a:cubicBezTo>
                  <a:pt x="19930" y="9916"/>
                  <a:pt x="20038" y="9863"/>
                  <a:pt x="20129" y="9757"/>
                </a:cubicBezTo>
                <a:cubicBezTo>
                  <a:pt x="20217" y="9646"/>
                  <a:pt x="20263" y="9516"/>
                  <a:pt x="20263" y="9370"/>
                </a:cubicBezTo>
                <a:lnTo>
                  <a:pt x="20263" y="7202"/>
                </a:lnTo>
                <a:close/>
                <a:moveTo>
                  <a:pt x="20263" y="12233"/>
                </a:moveTo>
                <a:cubicBezTo>
                  <a:pt x="20263" y="12083"/>
                  <a:pt x="20217" y="11957"/>
                  <a:pt x="20129" y="11846"/>
                </a:cubicBezTo>
                <a:cubicBezTo>
                  <a:pt x="20038" y="11740"/>
                  <a:pt x="19930" y="11686"/>
                  <a:pt x="19806" y="11686"/>
                </a:cubicBezTo>
                <a:lnTo>
                  <a:pt x="18001" y="11686"/>
                </a:lnTo>
                <a:cubicBezTo>
                  <a:pt x="17876" y="11686"/>
                  <a:pt x="17769" y="11740"/>
                  <a:pt x="17678" y="11846"/>
                </a:cubicBezTo>
                <a:cubicBezTo>
                  <a:pt x="17590" y="11957"/>
                  <a:pt x="17546" y="12083"/>
                  <a:pt x="17546" y="12233"/>
                </a:cubicBezTo>
                <a:lnTo>
                  <a:pt x="17546" y="14401"/>
                </a:lnTo>
                <a:cubicBezTo>
                  <a:pt x="17546" y="14548"/>
                  <a:pt x="17590" y="14677"/>
                  <a:pt x="17678" y="14786"/>
                </a:cubicBezTo>
                <a:cubicBezTo>
                  <a:pt x="17769" y="14894"/>
                  <a:pt x="17876" y="14947"/>
                  <a:pt x="18001" y="14947"/>
                </a:cubicBezTo>
                <a:lnTo>
                  <a:pt x="19806" y="14947"/>
                </a:lnTo>
                <a:cubicBezTo>
                  <a:pt x="19930" y="14947"/>
                  <a:pt x="20038" y="14894"/>
                  <a:pt x="20129" y="14786"/>
                </a:cubicBezTo>
                <a:cubicBezTo>
                  <a:pt x="20217" y="14677"/>
                  <a:pt x="20263" y="14548"/>
                  <a:pt x="20263" y="14401"/>
                </a:cubicBezTo>
                <a:lnTo>
                  <a:pt x="20263" y="12233"/>
                </a:lnTo>
                <a:close/>
                <a:moveTo>
                  <a:pt x="20263" y="17284"/>
                </a:moveTo>
                <a:cubicBezTo>
                  <a:pt x="20263" y="17136"/>
                  <a:pt x="20217" y="17005"/>
                  <a:pt x="20129" y="16897"/>
                </a:cubicBezTo>
                <a:cubicBezTo>
                  <a:pt x="20038" y="16791"/>
                  <a:pt x="19930" y="16736"/>
                  <a:pt x="19806" y="16736"/>
                </a:cubicBezTo>
                <a:lnTo>
                  <a:pt x="18001" y="16736"/>
                </a:lnTo>
                <a:cubicBezTo>
                  <a:pt x="17876" y="16736"/>
                  <a:pt x="17769" y="16788"/>
                  <a:pt x="17678" y="16891"/>
                </a:cubicBezTo>
                <a:cubicBezTo>
                  <a:pt x="17590" y="16995"/>
                  <a:pt x="17546" y="17124"/>
                  <a:pt x="17546" y="17284"/>
                </a:cubicBezTo>
                <a:lnTo>
                  <a:pt x="17546" y="19434"/>
                </a:lnTo>
                <a:cubicBezTo>
                  <a:pt x="17546" y="19584"/>
                  <a:pt x="17590" y="19714"/>
                  <a:pt x="17678" y="19822"/>
                </a:cubicBezTo>
                <a:cubicBezTo>
                  <a:pt x="17769" y="19929"/>
                  <a:pt x="17876" y="19984"/>
                  <a:pt x="18001" y="19984"/>
                </a:cubicBezTo>
                <a:lnTo>
                  <a:pt x="19806" y="19984"/>
                </a:lnTo>
                <a:cubicBezTo>
                  <a:pt x="19930" y="19984"/>
                  <a:pt x="20038" y="19932"/>
                  <a:pt x="20129" y="19828"/>
                </a:cubicBezTo>
                <a:cubicBezTo>
                  <a:pt x="20217" y="19726"/>
                  <a:pt x="20263" y="19596"/>
                  <a:pt x="20263" y="19434"/>
                </a:cubicBezTo>
                <a:lnTo>
                  <a:pt x="20263" y="17284"/>
                </a:lnTo>
                <a:close/>
              </a:path>
            </a:pathLst>
          </a:custGeom>
          <a:solidFill>
            <a:srgbClr val="FFFFFF"/>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endParaRPr lang="en-US" sz="2400">
              <a:solidFill>
                <a:prstClr val="black"/>
              </a:solidFill>
            </a:endParaRPr>
          </a:p>
        </p:txBody>
      </p:sp>
      <p:sp>
        <p:nvSpPr>
          <p:cNvPr id="26641" name="AutoShape 17"/>
          <p:cNvSpPr>
            <a:spLocks/>
          </p:cNvSpPr>
          <p:nvPr/>
        </p:nvSpPr>
        <p:spPr bwMode="auto">
          <a:xfrm>
            <a:off x="5852584" y="3917951"/>
            <a:ext cx="355600" cy="355600"/>
          </a:xfrm>
          <a:custGeom>
            <a:avLst/>
            <a:gdLst>
              <a:gd name="T0" fmla="*/ 133350 w 21600"/>
              <a:gd name="T1" fmla="*/ 133350 h 21600"/>
              <a:gd name="T2" fmla="*/ 133350 w 21600"/>
              <a:gd name="T3" fmla="*/ 133350 h 21600"/>
              <a:gd name="T4" fmla="*/ 133350 w 21600"/>
              <a:gd name="T5" fmla="*/ 133350 h 21600"/>
              <a:gd name="T6" fmla="*/ 133350 w 21600"/>
              <a:gd name="T7" fmla="*/ 13335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8898" y="0"/>
                </a:moveTo>
                <a:cubicBezTo>
                  <a:pt x="19650" y="0"/>
                  <a:pt x="20287" y="264"/>
                  <a:pt x="20813" y="796"/>
                </a:cubicBezTo>
                <a:cubicBezTo>
                  <a:pt x="21336" y="1322"/>
                  <a:pt x="21599" y="1962"/>
                  <a:pt x="21599" y="2711"/>
                </a:cubicBezTo>
                <a:lnTo>
                  <a:pt x="21599" y="18883"/>
                </a:lnTo>
                <a:cubicBezTo>
                  <a:pt x="21599" y="19268"/>
                  <a:pt x="21526" y="19623"/>
                  <a:pt x="21383" y="19951"/>
                </a:cubicBezTo>
                <a:cubicBezTo>
                  <a:pt x="21236" y="20281"/>
                  <a:pt x="21042" y="20563"/>
                  <a:pt x="20804" y="20804"/>
                </a:cubicBezTo>
                <a:cubicBezTo>
                  <a:pt x="20565" y="21042"/>
                  <a:pt x="20278" y="21232"/>
                  <a:pt x="19940" y="21377"/>
                </a:cubicBezTo>
                <a:cubicBezTo>
                  <a:pt x="19603" y="21523"/>
                  <a:pt x="19256" y="21594"/>
                  <a:pt x="18898" y="21594"/>
                </a:cubicBezTo>
                <a:lnTo>
                  <a:pt x="12066" y="21594"/>
                </a:lnTo>
                <a:lnTo>
                  <a:pt x="12066" y="12552"/>
                </a:lnTo>
                <a:lnTo>
                  <a:pt x="14486" y="12552"/>
                </a:lnTo>
                <a:cubicBezTo>
                  <a:pt x="14595" y="12552"/>
                  <a:pt x="14698" y="12517"/>
                  <a:pt x="14789" y="12441"/>
                </a:cubicBezTo>
                <a:cubicBezTo>
                  <a:pt x="14876" y="12367"/>
                  <a:pt x="14921" y="12267"/>
                  <a:pt x="14921" y="12144"/>
                </a:cubicBezTo>
                <a:lnTo>
                  <a:pt x="15088" y="9779"/>
                </a:lnTo>
                <a:cubicBezTo>
                  <a:pt x="15088" y="9650"/>
                  <a:pt x="15050" y="9538"/>
                  <a:pt x="14976" y="9444"/>
                </a:cubicBezTo>
                <a:cubicBezTo>
                  <a:pt x="14883" y="9349"/>
                  <a:pt x="14774" y="9303"/>
                  <a:pt x="14653" y="9303"/>
                </a:cubicBezTo>
                <a:lnTo>
                  <a:pt x="12066" y="9303"/>
                </a:lnTo>
                <a:lnTo>
                  <a:pt x="12066" y="8262"/>
                </a:lnTo>
                <a:cubicBezTo>
                  <a:pt x="12066" y="7879"/>
                  <a:pt x="12116" y="7623"/>
                  <a:pt x="12216" y="7497"/>
                </a:cubicBezTo>
                <a:cubicBezTo>
                  <a:pt x="12312" y="7370"/>
                  <a:pt x="12565" y="7309"/>
                  <a:pt x="12965" y="7309"/>
                </a:cubicBezTo>
                <a:cubicBezTo>
                  <a:pt x="13203" y="7309"/>
                  <a:pt x="13457" y="7326"/>
                  <a:pt x="13746" y="7367"/>
                </a:cubicBezTo>
                <a:cubicBezTo>
                  <a:pt x="14034" y="7406"/>
                  <a:pt x="14307" y="7456"/>
                  <a:pt x="14568" y="7520"/>
                </a:cubicBezTo>
                <a:cubicBezTo>
                  <a:pt x="14624" y="7520"/>
                  <a:pt x="14686" y="7514"/>
                  <a:pt x="14759" y="7499"/>
                </a:cubicBezTo>
                <a:cubicBezTo>
                  <a:pt x="14829" y="7485"/>
                  <a:pt x="14883" y="7458"/>
                  <a:pt x="14921" y="7423"/>
                </a:cubicBezTo>
                <a:cubicBezTo>
                  <a:pt x="15014" y="7367"/>
                  <a:pt x="15079" y="7264"/>
                  <a:pt x="15118" y="7115"/>
                </a:cubicBezTo>
                <a:lnTo>
                  <a:pt x="15437" y="4838"/>
                </a:lnTo>
                <a:cubicBezTo>
                  <a:pt x="15479" y="4565"/>
                  <a:pt x="15361" y="4403"/>
                  <a:pt x="15088" y="4347"/>
                </a:cubicBezTo>
                <a:cubicBezTo>
                  <a:pt x="14245" y="4112"/>
                  <a:pt x="13364" y="4001"/>
                  <a:pt x="12445" y="4010"/>
                </a:cubicBezTo>
                <a:cubicBezTo>
                  <a:pt x="9625" y="4010"/>
                  <a:pt x="8212" y="5384"/>
                  <a:pt x="8212" y="8128"/>
                </a:cubicBezTo>
                <a:lnTo>
                  <a:pt x="8212" y="9309"/>
                </a:lnTo>
                <a:lnTo>
                  <a:pt x="6764" y="9309"/>
                </a:lnTo>
                <a:cubicBezTo>
                  <a:pt x="6456" y="9309"/>
                  <a:pt x="6306" y="9458"/>
                  <a:pt x="6317" y="9757"/>
                </a:cubicBezTo>
                <a:lnTo>
                  <a:pt x="6317" y="12120"/>
                </a:lnTo>
                <a:cubicBezTo>
                  <a:pt x="6317" y="12234"/>
                  <a:pt x="6356" y="12334"/>
                  <a:pt x="6444" y="12426"/>
                </a:cubicBezTo>
                <a:cubicBezTo>
                  <a:pt x="6526" y="12514"/>
                  <a:pt x="6632" y="12557"/>
                  <a:pt x="6764" y="12557"/>
                </a:cubicBezTo>
                <a:lnTo>
                  <a:pt x="8212" y="12557"/>
                </a:lnTo>
                <a:lnTo>
                  <a:pt x="8212" y="21599"/>
                </a:lnTo>
                <a:lnTo>
                  <a:pt x="2685" y="21599"/>
                </a:lnTo>
                <a:cubicBezTo>
                  <a:pt x="2320" y="21599"/>
                  <a:pt x="1974" y="21530"/>
                  <a:pt x="1648" y="21383"/>
                </a:cubicBezTo>
                <a:cubicBezTo>
                  <a:pt x="1322" y="21239"/>
                  <a:pt x="1034" y="21047"/>
                  <a:pt x="796" y="20810"/>
                </a:cubicBezTo>
                <a:cubicBezTo>
                  <a:pt x="558" y="20568"/>
                  <a:pt x="364" y="20287"/>
                  <a:pt x="220" y="19958"/>
                </a:cubicBezTo>
                <a:cubicBezTo>
                  <a:pt x="76" y="19628"/>
                  <a:pt x="0" y="19273"/>
                  <a:pt x="0" y="18888"/>
                </a:cubicBezTo>
                <a:lnTo>
                  <a:pt x="0" y="2717"/>
                </a:lnTo>
                <a:cubicBezTo>
                  <a:pt x="0" y="2353"/>
                  <a:pt x="76" y="2000"/>
                  <a:pt x="220" y="1662"/>
                </a:cubicBezTo>
                <a:cubicBezTo>
                  <a:pt x="364" y="1328"/>
                  <a:pt x="558" y="1037"/>
                  <a:pt x="796" y="802"/>
                </a:cubicBezTo>
                <a:cubicBezTo>
                  <a:pt x="1034" y="558"/>
                  <a:pt x="1322" y="370"/>
                  <a:pt x="1648" y="223"/>
                </a:cubicBezTo>
                <a:cubicBezTo>
                  <a:pt x="1974" y="76"/>
                  <a:pt x="2320" y="6"/>
                  <a:pt x="2685" y="6"/>
                </a:cubicBezTo>
                <a:lnTo>
                  <a:pt x="18898" y="6"/>
                </a:lnTo>
                <a:lnTo>
                  <a:pt x="18898" y="0"/>
                </a:lnTo>
                <a:close/>
              </a:path>
            </a:pathLst>
          </a:custGeom>
          <a:solidFill>
            <a:srgbClr val="FFFFFF"/>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endParaRPr lang="en-US" sz="2400">
              <a:solidFill>
                <a:prstClr val="black"/>
              </a:solidFill>
            </a:endParaRPr>
          </a:p>
        </p:txBody>
      </p:sp>
      <p:sp>
        <p:nvSpPr>
          <p:cNvPr id="26642" name="AutoShape 18"/>
          <p:cNvSpPr>
            <a:spLocks/>
          </p:cNvSpPr>
          <p:nvPr/>
        </p:nvSpPr>
        <p:spPr bwMode="auto">
          <a:xfrm>
            <a:off x="7660218" y="3896785"/>
            <a:ext cx="357716" cy="298449"/>
          </a:xfrm>
          <a:custGeom>
            <a:avLst/>
            <a:gdLst>
              <a:gd name="T0" fmla="*/ 134144 w 21600"/>
              <a:gd name="T1" fmla="*/ 111913 h 21579"/>
              <a:gd name="T2" fmla="*/ 134144 w 21600"/>
              <a:gd name="T3" fmla="*/ 111913 h 21579"/>
              <a:gd name="T4" fmla="*/ 134144 w 21600"/>
              <a:gd name="T5" fmla="*/ 111913 h 21579"/>
              <a:gd name="T6" fmla="*/ 134144 w 21600"/>
              <a:gd name="T7" fmla="*/ 111913 h 215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579">
                <a:moveTo>
                  <a:pt x="21600" y="9391"/>
                </a:moveTo>
                <a:cubicBezTo>
                  <a:pt x="21600" y="9887"/>
                  <a:pt x="21473" y="10321"/>
                  <a:pt x="21218" y="10697"/>
                </a:cubicBezTo>
                <a:cubicBezTo>
                  <a:pt x="20963" y="11073"/>
                  <a:pt x="20648" y="11313"/>
                  <a:pt x="20263" y="11428"/>
                </a:cubicBezTo>
                <a:lnTo>
                  <a:pt x="20263" y="16611"/>
                </a:lnTo>
                <a:cubicBezTo>
                  <a:pt x="20263" y="17201"/>
                  <a:pt x="20087" y="17708"/>
                  <a:pt x="19730" y="18128"/>
                </a:cubicBezTo>
                <a:cubicBezTo>
                  <a:pt x="19375" y="18551"/>
                  <a:pt x="18951" y="18759"/>
                  <a:pt x="18459" y="18759"/>
                </a:cubicBezTo>
                <a:cubicBezTo>
                  <a:pt x="17928" y="18122"/>
                  <a:pt x="17286" y="17506"/>
                  <a:pt x="16537" y="16904"/>
                </a:cubicBezTo>
                <a:cubicBezTo>
                  <a:pt x="15786" y="16306"/>
                  <a:pt x="14980" y="15757"/>
                  <a:pt x="14116" y="15255"/>
                </a:cubicBezTo>
                <a:cubicBezTo>
                  <a:pt x="13254" y="14756"/>
                  <a:pt x="12363" y="14325"/>
                  <a:pt x="11450" y="13969"/>
                </a:cubicBezTo>
                <a:cubicBezTo>
                  <a:pt x="10537" y="13614"/>
                  <a:pt x="9648" y="13380"/>
                  <a:pt x="8789" y="13268"/>
                </a:cubicBezTo>
                <a:cubicBezTo>
                  <a:pt x="8453" y="13379"/>
                  <a:pt x="8179" y="13564"/>
                  <a:pt x="7969" y="13829"/>
                </a:cubicBezTo>
                <a:cubicBezTo>
                  <a:pt x="7758" y="14093"/>
                  <a:pt x="7614" y="14386"/>
                  <a:pt x="7535" y="14706"/>
                </a:cubicBezTo>
                <a:cubicBezTo>
                  <a:pt x="7457" y="15029"/>
                  <a:pt x="7450" y="15361"/>
                  <a:pt x="7511" y="15698"/>
                </a:cubicBezTo>
                <a:cubicBezTo>
                  <a:pt x="7575" y="16036"/>
                  <a:pt x="7719" y="16341"/>
                  <a:pt x="7947" y="16611"/>
                </a:cubicBezTo>
                <a:cubicBezTo>
                  <a:pt x="7751" y="16992"/>
                  <a:pt x="7660" y="17347"/>
                  <a:pt x="7677" y="17673"/>
                </a:cubicBezTo>
                <a:cubicBezTo>
                  <a:pt x="7692" y="17993"/>
                  <a:pt x="7773" y="18307"/>
                  <a:pt x="7917" y="18606"/>
                </a:cubicBezTo>
                <a:cubicBezTo>
                  <a:pt x="8059" y="18909"/>
                  <a:pt x="8255" y="19193"/>
                  <a:pt x="8497" y="19469"/>
                </a:cubicBezTo>
                <a:cubicBezTo>
                  <a:pt x="8737" y="19744"/>
                  <a:pt x="8997" y="20021"/>
                  <a:pt x="9270" y="20291"/>
                </a:cubicBezTo>
                <a:cubicBezTo>
                  <a:pt x="9114" y="20696"/>
                  <a:pt x="8843" y="21001"/>
                  <a:pt x="8456" y="21213"/>
                </a:cubicBezTo>
                <a:cubicBezTo>
                  <a:pt x="8069" y="21424"/>
                  <a:pt x="7655" y="21541"/>
                  <a:pt x="7212" y="21571"/>
                </a:cubicBezTo>
                <a:cubicBezTo>
                  <a:pt x="6772" y="21599"/>
                  <a:pt x="6341" y="21549"/>
                  <a:pt x="5917" y="21424"/>
                </a:cubicBezTo>
                <a:cubicBezTo>
                  <a:pt x="5496" y="21295"/>
                  <a:pt x="5163" y="21092"/>
                  <a:pt x="4923" y="20811"/>
                </a:cubicBezTo>
                <a:cubicBezTo>
                  <a:pt x="4781" y="20241"/>
                  <a:pt x="4624" y="19657"/>
                  <a:pt x="4453" y="19056"/>
                </a:cubicBezTo>
                <a:cubicBezTo>
                  <a:pt x="4281" y="18454"/>
                  <a:pt x="4140" y="17843"/>
                  <a:pt x="4032" y="17224"/>
                </a:cubicBezTo>
                <a:cubicBezTo>
                  <a:pt x="3922" y="16599"/>
                  <a:pt x="3868" y="15953"/>
                  <a:pt x="3868" y="15281"/>
                </a:cubicBezTo>
                <a:cubicBezTo>
                  <a:pt x="3868" y="14615"/>
                  <a:pt x="3961" y="13905"/>
                  <a:pt x="4150" y="13154"/>
                </a:cubicBezTo>
                <a:lnTo>
                  <a:pt x="1803" y="13154"/>
                </a:lnTo>
                <a:cubicBezTo>
                  <a:pt x="1311" y="13154"/>
                  <a:pt x="888" y="12945"/>
                  <a:pt x="533" y="12523"/>
                </a:cubicBezTo>
                <a:cubicBezTo>
                  <a:pt x="175" y="12100"/>
                  <a:pt x="0" y="11592"/>
                  <a:pt x="0" y="10991"/>
                </a:cubicBezTo>
                <a:lnTo>
                  <a:pt x="0" y="7774"/>
                </a:lnTo>
                <a:cubicBezTo>
                  <a:pt x="0" y="7184"/>
                  <a:pt x="175" y="6677"/>
                  <a:pt x="525" y="6245"/>
                </a:cubicBezTo>
                <a:cubicBezTo>
                  <a:pt x="878" y="5820"/>
                  <a:pt x="1304" y="5605"/>
                  <a:pt x="1803" y="5605"/>
                </a:cubicBezTo>
                <a:lnTo>
                  <a:pt x="7653" y="5605"/>
                </a:lnTo>
                <a:cubicBezTo>
                  <a:pt x="8550" y="5605"/>
                  <a:pt x="9509" y="5450"/>
                  <a:pt x="10525" y="5136"/>
                </a:cubicBezTo>
                <a:cubicBezTo>
                  <a:pt x="11541" y="4822"/>
                  <a:pt x="12537" y="4399"/>
                  <a:pt x="13511" y="3874"/>
                </a:cubicBezTo>
                <a:cubicBezTo>
                  <a:pt x="14488" y="3343"/>
                  <a:pt x="15409" y="2744"/>
                  <a:pt x="16273" y="2072"/>
                </a:cubicBezTo>
                <a:cubicBezTo>
                  <a:pt x="17134" y="1406"/>
                  <a:pt x="17864" y="713"/>
                  <a:pt x="18459" y="0"/>
                </a:cubicBezTo>
                <a:cubicBezTo>
                  <a:pt x="18951" y="0"/>
                  <a:pt x="19375" y="214"/>
                  <a:pt x="19730" y="634"/>
                </a:cubicBezTo>
                <a:cubicBezTo>
                  <a:pt x="20087" y="1057"/>
                  <a:pt x="20263" y="1567"/>
                  <a:pt x="20263" y="2166"/>
                </a:cubicBezTo>
                <a:lnTo>
                  <a:pt x="20263" y="7334"/>
                </a:lnTo>
                <a:cubicBezTo>
                  <a:pt x="20648" y="7446"/>
                  <a:pt x="20963" y="7692"/>
                  <a:pt x="21218" y="8071"/>
                </a:cubicBezTo>
                <a:cubicBezTo>
                  <a:pt x="21473" y="8455"/>
                  <a:pt x="21600" y="8895"/>
                  <a:pt x="21600" y="9391"/>
                </a:cubicBezTo>
                <a:moveTo>
                  <a:pt x="18459" y="2855"/>
                </a:moveTo>
                <a:cubicBezTo>
                  <a:pt x="17864" y="3407"/>
                  <a:pt x="17215" y="3941"/>
                  <a:pt x="16513" y="4452"/>
                </a:cubicBezTo>
                <a:cubicBezTo>
                  <a:pt x="15810" y="4963"/>
                  <a:pt x="15066" y="5423"/>
                  <a:pt x="14280" y="5834"/>
                </a:cubicBezTo>
                <a:cubicBezTo>
                  <a:pt x="13494" y="6245"/>
                  <a:pt x="12694" y="6609"/>
                  <a:pt x="11878" y="6923"/>
                </a:cubicBezTo>
                <a:cubicBezTo>
                  <a:pt x="11061" y="7237"/>
                  <a:pt x="10255" y="7463"/>
                  <a:pt x="9457" y="7604"/>
                </a:cubicBezTo>
                <a:lnTo>
                  <a:pt x="9457" y="11173"/>
                </a:lnTo>
                <a:cubicBezTo>
                  <a:pt x="10255" y="11325"/>
                  <a:pt x="11061" y="11554"/>
                  <a:pt x="11878" y="11862"/>
                </a:cubicBezTo>
                <a:cubicBezTo>
                  <a:pt x="12694" y="12170"/>
                  <a:pt x="13494" y="12537"/>
                  <a:pt x="14280" y="12957"/>
                </a:cubicBezTo>
                <a:cubicBezTo>
                  <a:pt x="15066" y="13379"/>
                  <a:pt x="15813" y="13843"/>
                  <a:pt x="16525" y="14348"/>
                </a:cubicBezTo>
                <a:cubicBezTo>
                  <a:pt x="17235" y="14856"/>
                  <a:pt x="17881" y="15381"/>
                  <a:pt x="18459" y="15921"/>
                </a:cubicBezTo>
                <a:lnTo>
                  <a:pt x="18459" y="2855"/>
                </a:lnTo>
                <a:close/>
              </a:path>
            </a:pathLst>
          </a:custGeom>
          <a:solidFill>
            <a:srgbClr val="FFFFFF"/>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endParaRPr lang="en-US" sz="2400">
              <a:solidFill>
                <a:prstClr val="black"/>
              </a:solidFill>
            </a:endParaRPr>
          </a:p>
        </p:txBody>
      </p:sp>
      <p:sp>
        <p:nvSpPr>
          <p:cNvPr id="26643" name="AutoShape 19"/>
          <p:cNvSpPr>
            <a:spLocks/>
          </p:cNvSpPr>
          <p:nvPr/>
        </p:nvSpPr>
        <p:spPr bwMode="auto">
          <a:xfrm>
            <a:off x="9368367" y="3911600"/>
            <a:ext cx="357717" cy="357717"/>
          </a:xfrm>
          <a:custGeom>
            <a:avLst/>
            <a:gdLst>
              <a:gd name="T0" fmla="*/ 134144 w 21600"/>
              <a:gd name="T1" fmla="*/ 134144 h 21600"/>
              <a:gd name="T2" fmla="*/ 134144 w 21600"/>
              <a:gd name="T3" fmla="*/ 134144 h 21600"/>
              <a:gd name="T4" fmla="*/ 134144 w 21600"/>
              <a:gd name="T5" fmla="*/ 134144 h 21600"/>
              <a:gd name="T6" fmla="*/ 134144 w 21600"/>
              <a:gd name="T7" fmla="*/ 134144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357" y="18801"/>
                </a:moveTo>
                <a:cubicBezTo>
                  <a:pt x="21518" y="18965"/>
                  <a:pt x="21600" y="19177"/>
                  <a:pt x="21600" y="19437"/>
                </a:cubicBezTo>
                <a:cubicBezTo>
                  <a:pt x="21600" y="19581"/>
                  <a:pt x="21518" y="19776"/>
                  <a:pt x="21357" y="20018"/>
                </a:cubicBezTo>
                <a:cubicBezTo>
                  <a:pt x="21193" y="20260"/>
                  <a:pt x="20990" y="20504"/>
                  <a:pt x="20747" y="20741"/>
                </a:cubicBezTo>
                <a:cubicBezTo>
                  <a:pt x="20504" y="20978"/>
                  <a:pt x="20261" y="21185"/>
                  <a:pt x="20023" y="21348"/>
                </a:cubicBezTo>
                <a:cubicBezTo>
                  <a:pt x="19783" y="21518"/>
                  <a:pt x="19594" y="21599"/>
                  <a:pt x="19447" y="21599"/>
                </a:cubicBezTo>
                <a:cubicBezTo>
                  <a:pt x="19190" y="21599"/>
                  <a:pt x="18975" y="21514"/>
                  <a:pt x="18811" y="21343"/>
                </a:cubicBezTo>
                <a:lnTo>
                  <a:pt x="13957" y="16502"/>
                </a:lnTo>
                <a:cubicBezTo>
                  <a:pt x="13217" y="16980"/>
                  <a:pt x="12429" y="17350"/>
                  <a:pt x="11590" y="17604"/>
                </a:cubicBezTo>
                <a:cubicBezTo>
                  <a:pt x="10751" y="17864"/>
                  <a:pt x="9892" y="17990"/>
                  <a:pt x="9007" y="17990"/>
                </a:cubicBezTo>
                <a:cubicBezTo>
                  <a:pt x="7770" y="17990"/>
                  <a:pt x="6609" y="17759"/>
                  <a:pt x="5518" y="17291"/>
                </a:cubicBezTo>
                <a:cubicBezTo>
                  <a:pt x="4427" y="16821"/>
                  <a:pt x="3470" y="16175"/>
                  <a:pt x="2644" y="15353"/>
                </a:cubicBezTo>
                <a:cubicBezTo>
                  <a:pt x="1816" y="14534"/>
                  <a:pt x="1172" y="13580"/>
                  <a:pt x="700" y="12486"/>
                </a:cubicBezTo>
                <a:cubicBezTo>
                  <a:pt x="231" y="11400"/>
                  <a:pt x="0" y="10237"/>
                  <a:pt x="0" y="9000"/>
                </a:cubicBezTo>
                <a:cubicBezTo>
                  <a:pt x="0" y="7769"/>
                  <a:pt x="231" y="6602"/>
                  <a:pt x="700" y="5515"/>
                </a:cubicBezTo>
                <a:cubicBezTo>
                  <a:pt x="1169" y="4422"/>
                  <a:pt x="1816" y="3468"/>
                  <a:pt x="2644" y="2646"/>
                </a:cubicBezTo>
                <a:cubicBezTo>
                  <a:pt x="3470" y="1827"/>
                  <a:pt x="4425" y="1180"/>
                  <a:pt x="5512" y="709"/>
                </a:cubicBezTo>
                <a:cubicBezTo>
                  <a:pt x="6600" y="237"/>
                  <a:pt x="7764" y="0"/>
                  <a:pt x="9007" y="0"/>
                </a:cubicBezTo>
                <a:cubicBezTo>
                  <a:pt x="10245" y="0"/>
                  <a:pt x="11403" y="237"/>
                  <a:pt x="12488" y="709"/>
                </a:cubicBezTo>
                <a:cubicBezTo>
                  <a:pt x="13573" y="1180"/>
                  <a:pt x="14531" y="1827"/>
                  <a:pt x="15359" y="2646"/>
                </a:cubicBezTo>
                <a:cubicBezTo>
                  <a:pt x="16184" y="3468"/>
                  <a:pt x="16831" y="4422"/>
                  <a:pt x="17300" y="5515"/>
                </a:cubicBezTo>
                <a:cubicBezTo>
                  <a:pt x="17769" y="6602"/>
                  <a:pt x="18003" y="7769"/>
                  <a:pt x="18003" y="9000"/>
                </a:cubicBezTo>
                <a:cubicBezTo>
                  <a:pt x="18003" y="9886"/>
                  <a:pt x="17873" y="10748"/>
                  <a:pt x="17616" y="11589"/>
                </a:cubicBezTo>
                <a:cubicBezTo>
                  <a:pt x="17359" y="12434"/>
                  <a:pt x="16992" y="13218"/>
                  <a:pt x="16514" y="13946"/>
                </a:cubicBezTo>
                <a:lnTo>
                  <a:pt x="21357" y="18801"/>
                </a:lnTo>
                <a:close/>
                <a:moveTo>
                  <a:pt x="3596" y="9000"/>
                </a:moveTo>
                <a:cubicBezTo>
                  <a:pt x="3596" y="9759"/>
                  <a:pt x="3741" y="10465"/>
                  <a:pt x="4029" y="11118"/>
                </a:cubicBezTo>
                <a:cubicBezTo>
                  <a:pt x="4317" y="11770"/>
                  <a:pt x="4707" y="12337"/>
                  <a:pt x="5193" y="12821"/>
                </a:cubicBezTo>
                <a:cubicBezTo>
                  <a:pt x="5679" y="13301"/>
                  <a:pt x="6253" y="13685"/>
                  <a:pt x="6907" y="13970"/>
                </a:cubicBezTo>
                <a:cubicBezTo>
                  <a:pt x="7566" y="14251"/>
                  <a:pt x="8264" y="14393"/>
                  <a:pt x="9004" y="14393"/>
                </a:cubicBezTo>
                <a:cubicBezTo>
                  <a:pt x="9745" y="14393"/>
                  <a:pt x="10440" y="14251"/>
                  <a:pt x="11092" y="13970"/>
                </a:cubicBezTo>
                <a:cubicBezTo>
                  <a:pt x="11745" y="13685"/>
                  <a:pt x="12319" y="13301"/>
                  <a:pt x="12802" y="12821"/>
                </a:cubicBezTo>
                <a:cubicBezTo>
                  <a:pt x="13291" y="12337"/>
                  <a:pt x="13678" y="11770"/>
                  <a:pt x="13966" y="11118"/>
                </a:cubicBezTo>
                <a:cubicBezTo>
                  <a:pt x="14254" y="10465"/>
                  <a:pt x="14398" y="9759"/>
                  <a:pt x="14398" y="9000"/>
                </a:cubicBezTo>
                <a:cubicBezTo>
                  <a:pt x="14398" y="8259"/>
                  <a:pt x="14254" y="7564"/>
                  <a:pt x="13966" y="6913"/>
                </a:cubicBezTo>
                <a:cubicBezTo>
                  <a:pt x="13675" y="6257"/>
                  <a:pt x="13291" y="5684"/>
                  <a:pt x="12802" y="5193"/>
                </a:cubicBezTo>
                <a:cubicBezTo>
                  <a:pt x="12316" y="4704"/>
                  <a:pt x="11745" y="4317"/>
                  <a:pt x="11092" y="4032"/>
                </a:cubicBezTo>
                <a:cubicBezTo>
                  <a:pt x="10440" y="3750"/>
                  <a:pt x="9742" y="3606"/>
                  <a:pt x="9004" y="3606"/>
                </a:cubicBezTo>
                <a:cubicBezTo>
                  <a:pt x="8267" y="3606"/>
                  <a:pt x="7566" y="3750"/>
                  <a:pt x="6907" y="4032"/>
                </a:cubicBezTo>
                <a:cubicBezTo>
                  <a:pt x="6253" y="4317"/>
                  <a:pt x="5676" y="4704"/>
                  <a:pt x="5193" y="5193"/>
                </a:cubicBezTo>
                <a:cubicBezTo>
                  <a:pt x="4707" y="5684"/>
                  <a:pt x="4317" y="6257"/>
                  <a:pt x="4029" y="6913"/>
                </a:cubicBezTo>
                <a:cubicBezTo>
                  <a:pt x="3741" y="7564"/>
                  <a:pt x="3596" y="8257"/>
                  <a:pt x="3596" y="9000"/>
                </a:cubicBezTo>
                <a:moveTo>
                  <a:pt x="9007" y="5590"/>
                </a:moveTo>
                <a:cubicBezTo>
                  <a:pt x="9185" y="5590"/>
                  <a:pt x="9344" y="5656"/>
                  <a:pt x="9473" y="5786"/>
                </a:cubicBezTo>
                <a:cubicBezTo>
                  <a:pt x="9603" y="5918"/>
                  <a:pt x="9668" y="6082"/>
                  <a:pt x="9668" y="6280"/>
                </a:cubicBezTo>
                <a:cubicBezTo>
                  <a:pt x="9668" y="6460"/>
                  <a:pt x="9603" y="6616"/>
                  <a:pt x="9473" y="6746"/>
                </a:cubicBezTo>
                <a:cubicBezTo>
                  <a:pt x="9344" y="6879"/>
                  <a:pt x="9185" y="6944"/>
                  <a:pt x="9007" y="6944"/>
                </a:cubicBezTo>
                <a:cubicBezTo>
                  <a:pt x="8439" y="6944"/>
                  <a:pt x="7953" y="7144"/>
                  <a:pt x="7552" y="7537"/>
                </a:cubicBezTo>
                <a:cubicBezTo>
                  <a:pt x="7151" y="7935"/>
                  <a:pt x="6950" y="8422"/>
                  <a:pt x="6950" y="8997"/>
                </a:cubicBezTo>
                <a:cubicBezTo>
                  <a:pt x="6950" y="9179"/>
                  <a:pt x="6885" y="9332"/>
                  <a:pt x="6755" y="9465"/>
                </a:cubicBezTo>
                <a:cubicBezTo>
                  <a:pt x="6623" y="9596"/>
                  <a:pt x="6467" y="9658"/>
                  <a:pt x="6289" y="9658"/>
                </a:cubicBezTo>
                <a:cubicBezTo>
                  <a:pt x="6080" y="9658"/>
                  <a:pt x="5914" y="9596"/>
                  <a:pt x="5785" y="9465"/>
                </a:cubicBezTo>
                <a:cubicBezTo>
                  <a:pt x="5659" y="9332"/>
                  <a:pt x="5600" y="9179"/>
                  <a:pt x="5600" y="8997"/>
                </a:cubicBezTo>
                <a:cubicBezTo>
                  <a:pt x="5600" y="8538"/>
                  <a:pt x="5685" y="8104"/>
                  <a:pt x="5863" y="7686"/>
                </a:cubicBezTo>
                <a:cubicBezTo>
                  <a:pt x="6038" y="7271"/>
                  <a:pt x="6281" y="6906"/>
                  <a:pt x="6597" y="6591"/>
                </a:cubicBezTo>
                <a:cubicBezTo>
                  <a:pt x="6904" y="6277"/>
                  <a:pt x="7264" y="6029"/>
                  <a:pt x="7677" y="5857"/>
                </a:cubicBezTo>
                <a:cubicBezTo>
                  <a:pt x="8086" y="5681"/>
                  <a:pt x="8529" y="5590"/>
                  <a:pt x="9007" y="5590"/>
                </a:cubicBezTo>
              </a:path>
            </a:pathLst>
          </a:custGeom>
          <a:solidFill>
            <a:srgbClr val="FFFFFF"/>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endParaRPr lang="en-US" sz="2400">
              <a:solidFill>
                <a:prstClr val="black"/>
              </a:solidFill>
            </a:endParaRPr>
          </a:p>
        </p:txBody>
      </p:sp>
      <p:sp>
        <p:nvSpPr>
          <p:cNvPr id="26645" name="AutoShape 21"/>
          <p:cNvSpPr>
            <a:spLocks/>
          </p:cNvSpPr>
          <p:nvPr/>
        </p:nvSpPr>
        <p:spPr bwMode="auto">
          <a:xfrm>
            <a:off x="387352" y="350302"/>
            <a:ext cx="6324600" cy="37253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nchor="ctr"/>
          <a:lstStyle/>
          <a:p>
            <a:pPr>
              <a:defRPr/>
            </a:pPr>
            <a:r>
              <a:rPr lang="es-ES" sz="2400" b="1" smtClean="0">
                <a:solidFill>
                  <a:srgbClr val="313131"/>
                </a:solidFill>
                <a:latin typeface="Lato Black" charset="0"/>
                <a:ea typeface="ＭＳ Ｐゴシック" charset="0"/>
                <a:cs typeface="Calibri" charset="0"/>
                <a:sym typeface="Lato Black" charset="0"/>
              </a:rPr>
              <a:t>FIND NODES</a:t>
            </a:r>
            <a:endParaRPr lang="es-ES" sz="2400">
              <a:solidFill>
                <a:prstClr val="black"/>
              </a:solidFill>
              <a:ea typeface="ＭＳ Ｐゴシック" charset="0"/>
              <a:cs typeface="Calibri" charset="0"/>
              <a:sym typeface="Calibri" charset="0"/>
            </a:endParaRPr>
          </a:p>
        </p:txBody>
      </p:sp>
      <p:pic>
        <p:nvPicPr>
          <p:cNvPr id="21" name="Picture 20"/>
          <p:cNvPicPr>
            <a:picLocks noChangeAspect="1"/>
          </p:cNvPicPr>
          <p:nvPr/>
        </p:nvPicPr>
        <p:blipFill>
          <a:blip r:embed="rId2"/>
          <a:stretch>
            <a:fillRect/>
          </a:stretch>
        </p:blipFill>
        <p:spPr>
          <a:xfrm>
            <a:off x="387352" y="1617156"/>
            <a:ext cx="6314727" cy="938675"/>
          </a:xfrm>
          <a:prstGeom prst="rect">
            <a:avLst/>
          </a:prstGeom>
        </p:spPr>
      </p:pic>
      <p:sp>
        <p:nvSpPr>
          <p:cNvPr id="22" name="Rectangle 21"/>
          <p:cNvSpPr/>
          <p:nvPr/>
        </p:nvSpPr>
        <p:spPr>
          <a:xfrm>
            <a:off x="319444" y="914476"/>
            <a:ext cx="9864015" cy="338554"/>
          </a:xfrm>
          <a:prstGeom prst="rect">
            <a:avLst/>
          </a:prstGeom>
        </p:spPr>
        <p:txBody>
          <a:bodyPr wrap="square">
            <a:spAutoFit/>
          </a:bodyPr>
          <a:lstStyle/>
          <a:p>
            <a:r>
              <a:rPr lang="en-US" sz="1600" b="1" smtClean="0">
                <a:latin typeface="Open Sans Light"/>
              </a:rPr>
              <a:t>Vấn đề: </a:t>
            </a:r>
            <a:r>
              <a:rPr lang="en-US" sz="1600" smtClean="0">
                <a:latin typeface="Open Sans Light"/>
              </a:rPr>
              <a:t>Cần tìm những người bạn của sỉ trong đồ thị?</a:t>
            </a:r>
            <a:endParaRPr lang="en-US" sz="1600" b="1">
              <a:latin typeface="Open Sans Light"/>
            </a:endParaRPr>
          </a:p>
        </p:txBody>
      </p:sp>
      <p:sp>
        <p:nvSpPr>
          <p:cNvPr id="23" name="Rectangle 22"/>
          <p:cNvSpPr/>
          <p:nvPr/>
        </p:nvSpPr>
        <p:spPr>
          <a:xfrm>
            <a:off x="195186" y="3336691"/>
            <a:ext cx="6707889" cy="6796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t>MATCH (Si:Classmate)-[:KNOWS]-(</a:t>
            </a:r>
            <a:r>
              <a:rPr lang="en-US" smtClean="0"/>
              <a:t>friends) WHERE </a:t>
            </a:r>
            <a:r>
              <a:rPr lang="en-US"/>
              <a:t>Si.name = "Sỉ" RETURN Si, friends</a:t>
            </a:r>
          </a:p>
        </p:txBody>
      </p:sp>
      <p:pic>
        <p:nvPicPr>
          <p:cNvPr id="2" name="Picture 1"/>
          <p:cNvPicPr>
            <a:picLocks noChangeAspect="1"/>
          </p:cNvPicPr>
          <p:nvPr/>
        </p:nvPicPr>
        <p:blipFill>
          <a:blip r:embed="rId3"/>
          <a:stretch>
            <a:fillRect/>
          </a:stretch>
        </p:blipFill>
        <p:spPr>
          <a:xfrm>
            <a:off x="7227357" y="4090458"/>
            <a:ext cx="4371975" cy="2524125"/>
          </a:xfrm>
          <a:prstGeom prst="rect">
            <a:avLst/>
          </a:prstGeom>
        </p:spPr>
      </p:pic>
      <p:pic>
        <p:nvPicPr>
          <p:cNvPr id="25" name="Picture 24"/>
          <p:cNvPicPr>
            <a:picLocks noChangeAspect="1"/>
          </p:cNvPicPr>
          <p:nvPr/>
        </p:nvPicPr>
        <p:blipFill>
          <a:blip r:embed="rId4"/>
          <a:stretch>
            <a:fillRect/>
          </a:stretch>
        </p:blipFill>
        <p:spPr>
          <a:xfrm>
            <a:off x="7179734" y="75936"/>
            <a:ext cx="4037766" cy="3357631"/>
          </a:xfrm>
          <a:prstGeom prst="rect">
            <a:avLst/>
          </a:prstGeom>
        </p:spPr>
      </p:pic>
      <p:sp>
        <p:nvSpPr>
          <p:cNvPr id="4" name="Down Arrow 3"/>
          <p:cNvSpPr/>
          <p:nvPr/>
        </p:nvSpPr>
        <p:spPr>
          <a:xfrm>
            <a:off x="9110789" y="3625208"/>
            <a:ext cx="351726" cy="34289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p:cNvSpPr>
            <a:spLocks noGrp="1"/>
          </p:cNvSpPr>
          <p:nvPr>
            <p:ph type="dt" sz="half" idx="10"/>
          </p:nvPr>
        </p:nvSpPr>
        <p:spPr/>
        <p:txBody>
          <a:bodyPr/>
          <a:lstStyle/>
          <a:p>
            <a:fld id="{F1590C5A-B4BA-44F5-BD1C-A2000B8F10EC}" type="datetime1">
              <a:rPr lang="en-US" smtClean="0"/>
              <a:t>11/25/2015</a:t>
            </a:fld>
            <a:endParaRPr lang="en-US"/>
          </a:p>
        </p:txBody>
      </p:sp>
      <p:sp>
        <p:nvSpPr>
          <p:cNvPr id="5" name="Footer Placeholder 4"/>
          <p:cNvSpPr>
            <a:spLocks noGrp="1"/>
          </p:cNvSpPr>
          <p:nvPr>
            <p:ph type="ftr" sz="quarter" idx="11"/>
          </p:nvPr>
        </p:nvSpPr>
        <p:spPr/>
        <p:txBody>
          <a:bodyPr/>
          <a:lstStyle/>
          <a:p>
            <a:r>
              <a:rPr lang="en-US" smtClean="0"/>
              <a:t>Nhóm 4</a:t>
            </a:r>
            <a:endParaRPr lang="en-US"/>
          </a:p>
        </p:txBody>
      </p:sp>
      <p:sp>
        <p:nvSpPr>
          <p:cNvPr id="6" name="Slide Number Placeholder 5"/>
          <p:cNvSpPr>
            <a:spLocks noGrp="1"/>
          </p:cNvSpPr>
          <p:nvPr>
            <p:ph type="sldNum" sz="quarter" idx="12"/>
          </p:nvPr>
        </p:nvSpPr>
        <p:spPr/>
        <p:txBody>
          <a:bodyPr/>
          <a:lstStyle/>
          <a:p>
            <a:fld id="{1F51628B-B711-4D44-8D35-0F575EAEB34E}" type="slidenum">
              <a:rPr lang="en-US" smtClean="0"/>
              <a:t>35</a:t>
            </a:fld>
            <a:endParaRPr lang="en-US"/>
          </a:p>
        </p:txBody>
      </p:sp>
    </p:spTree>
    <p:extLst>
      <p:ext uri="{BB962C8B-B14F-4D97-AF65-F5344CB8AC3E}">
        <p14:creationId xmlns:p14="http://schemas.microsoft.com/office/powerpoint/2010/main" val="2299116435"/>
      </p:ext>
    </p:extLst>
  </p:cSld>
  <p:clrMapOvr>
    <a:masterClrMapping/>
  </p:clrMapOvr>
  <p:transition spd="med">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32" name="AutoShape 8"/>
          <p:cNvSpPr>
            <a:spLocks/>
          </p:cNvSpPr>
          <p:nvPr/>
        </p:nvSpPr>
        <p:spPr bwMode="auto">
          <a:xfrm>
            <a:off x="5321300" y="4347633"/>
            <a:ext cx="1365251" cy="18626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lstStyle/>
          <a:p>
            <a:pPr>
              <a:spcBef>
                <a:spcPts val="800"/>
              </a:spcBef>
              <a:defRPr/>
            </a:pPr>
            <a:r>
              <a:rPr lang="es-ES" sz="1200" b="1">
                <a:solidFill>
                  <a:srgbClr val="FFFFFF"/>
                </a:solidFill>
                <a:latin typeface="Lato Bold" charset="0"/>
                <a:ea typeface="ＭＳ Ｐゴシック" charset="0"/>
                <a:cs typeface="Lato Bold" charset="0"/>
                <a:sym typeface="Lato Bold" charset="0"/>
              </a:rPr>
              <a:t>Social Network</a:t>
            </a:r>
            <a:endParaRPr lang="es-ES" sz="2400">
              <a:solidFill>
                <a:prstClr val="black"/>
              </a:solidFill>
              <a:ea typeface="ＭＳ Ｐゴシック" charset="0"/>
              <a:cs typeface="Calibri" charset="0"/>
              <a:sym typeface="Calibri" charset="0"/>
            </a:endParaRPr>
          </a:p>
        </p:txBody>
      </p:sp>
      <p:sp>
        <p:nvSpPr>
          <p:cNvPr id="26633" name="AutoShape 9"/>
          <p:cNvSpPr>
            <a:spLocks/>
          </p:cNvSpPr>
          <p:nvPr/>
        </p:nvSpPr>
        <p:spPr bwMode="auto">
          <a:xfrm>
            <a:off x="5359401" y="4607984"/>
            <a:ext cx="1352551" cy="67733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lstStyle/>
          <a:p>
            <a:pPr>
              <a:spcBef>
                <a:spcPts val="800"/>
              </a:spcBef>
              <a:defRPr/>
            </a:pPr>
            <a:r>
              <a:rPr lang="es-ES" sz="933">
                <a:solidFill>
                  <a:srgbClr val="FFFFFF"/>
                </a:solidFill>
                <a:latin typeface="Lato Regular" charset="0"/>
                <a:ea typeface="ＭＳ Ｐゴシック" charset="0"/>
                <a:cs typeface="Lato Regular" charset="0"/>
                <a:sym typeface="Lato Regular" charset="0"/>
              </a:rPr>
              <a:t>Lorem ipsum dolor sit amet, consectetur adipiscing elit. Integer mollis vehicula ligula ut faucibus.</a:t>
            </a:r>
            <a:endParaRPr lang="es-ES" sz="2400">
              <a:solidFill>
                <a:prstClr val="black"/>
              </a:solidFill>
              <a:ea typeface="ＭＳ Ｐゴシック" charset="0"/>
              <a:cs typeface="Calibri" charset="0"/>
              <a:sym typeface="Calibri" charset="0"/>
            </a:endParaRPr>
          </a:p>
        </p:txBody>
      </p:sp>
      <p:sp>
        <p:nvSpPr>
          <p:cNvPr id="26635" name="AutoShape 11"/>
          <p:cNvSpPr>
            <a:spLocks/>
          </p:cNvSpPr>
          <p:nvPr/>
        </p:nvSpPr>
        <p:spPr bwMode="auto">
          <a:xfrm>
            <a:off x="7179733" y="4607984"/>
            <a:ext cx="1354667" cy="67733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lstStyle/>
          <a:p>
            <a:pPr>
              <a:spcBef>
                <a:spcPts val="800"/>
              </a:spcBef>
              <a:defRPr/>
            </a:pPr>
            <a:r>
              <a:rPr lang="es-ES" sz="933">
                <a:solidFill>
                  <a:srgbClr val="FFFFFF"/>
                </a:solidFill>
                <a:latin typeface="Lato Regular" charset="0"/>
                <a:ea typeface="ＭＳ Ｐゴシック" charset="0"/>
                <a:cs typeface="Lato Regular" charset="0"/>
                <a:sym typeface="Lato Regular" charset="0"/>
              </a:rPr>
              <a:t>Lorem ipsum dolor sit amet, consectetur adipiscing elit. </a:t>
            </a:r>
            <a:r>
              <a:rPr lang="es-ES" sz="933" smtClean="0">
                <a:solidFill>
                  <a:srgbClr val="FFFFFF"/>
                </a:solidFill>
                <a:latin typeface="Lato Regular" charset="0"/>
                <a:ea typeface="ＭＳ Ｐゴシック" charset="0"/>
                <a:cs typeface="Lato Regular" charset="0"/>
                <a:sym typeface="Lato Regular" charset="0"/>
              </a:rPr>
              <a:t>Ineger </a:t>
            </a:r>
            <a:r>
              <a:rPr lang="es-ES" sz="933">
                <a:solidFill>
                  <a:srgbClr val="FFFFFF"/>
                </a:solidFill>
                <a:latin typeface="Lato Regular" charset="0"/>
                <a:ea typeface="ＭＳ Ｐゴシック" charset="0"/>
                <a:cs typeface="Lato Regular" charset="0"/>
                <a:sym typeface="Lato Regular" charset="0"/>
              </a:rPr>
              <a:t>mollis vehicula ligula ut faucibus.</a:t>
            </a:r>
            <a:endParaRPr lang="es-ES" sz="2400">
              <a:solidFill>
                <a:prstClr val="black"/>
              </a:solidFill>
              <a:ea typeface="ＭＳ Ｐゴシック" charset="0"/>
              <a:cs typeface="Calibri" charset="0"/>
              <a:sym typeface="Calibri" charset="0"/>
            </a:endParaRPr>
          </a:p>
        </p:txBody>
      </p:sp>
      <p:sp>
        <p:nvSpPr>
          <p:cNvPr id="26637" name="AutoShape 13"/>
          <p:cNvSpPr>
            <a:spLocks/>
          </p:cNvSpPr>
          <p:nvPr/>
        </p:nvSpPr>
        <p:spPr bwMode="auto">
          <a:xfrm>
            <a:off x="1739901" y="4607984"/>
            <a:ext cx="1352551" cy="67733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lstStyle/>
          <a:p>
            <a:pPr>
              <a:spcBef>
                <a:spcPts val="800"/>
              </a:spcBef>
              <a:defRPr/>
            </a:pPr>
            <a:r>
              <a:rPr lang="es-ES" sz="933">
                <a:solidFill>
                  <a:srgbClr val="FFFFFF"/>
                </a:solidFill>
                <a:latin typeface="Lato Regular" charset="0"/>
                <a:ea typeface="ＭＳ Ｐゴシック" charset="0"/>
                <a:cs typeface="Lato Regular" charset="0"/>
                <a:sym typeface="Lato Regular" charset="0"/>
              </a:rPr>
              <a:t>Lorem ipsum dolor sit amet, consectetur adipiscing elit. Integer mollis vehicula ligula ut faucibus.</a:t>
            </a:r>
            <a:endParaRPr lang="es-ES" sz="2400">
              <a:solidFill>
                <a:prstClr val="black"/>
              </a:solidFill>
              <a:ea typeface="ＭＳ Ｐゴシック" charset="0"/>
              <a:cs typeface="Calibri" charset="0"/>
              <a:sym typeface="Calibri" charset="0"/>
            </a:endParaRPr>
          </a:p>
        </p:txBody>
      </p:sp>
      <p:sp>
        <p:nvSpPr>
          <p:cNvPr id="26638" name="AutoShape 14"/>
          <p:cNvSpPr>
            <a:spLocks/>
          </p:cNvSpPr>
          <p:nvPr/>
        </p:nvSpPr>
        <p:spPr bwMode="auto">
          <a:xfrm>
            <a:off x="8856133" y="4347633"/>
            <a:ext cx="1365251" cy="18626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lstStyle/>
          <a:p>
            <a:pPr>
              <a:spcBef>
                <a:spcPts val="800"/>
              </a:spcBef>
              <a:defRPr/>
            </a:pPr>
            <a:r>
              <a:rPr lang="es-ES" sz="1200" b="1">
                <a:solidFill>
                  <a:srgbClr val="FFFFFF"/>
                </a:solidFill>
                <a:latin typeface="Lato Bold" charset="0"/>
                <a:ea typeface="ＭＳ Ｐゴシック" charset="0"/>
                <a:cs typeface="Lato Bold" charset="0"/>
                <a:sym typeface="Lato Bold" charset="0"/>
              </a:rPr>
              <a:t>Research</a:t>
            </a:r>
            <a:endParaRPr lang="es-ES" sz="2400">
              <a:solidFill>
                <a:prstClr val="black"/>
              </a:solidFill>
              <a:ea typeface="ＭＳ Ｐゴシック" charset="0"/>
              <a:cs typeface="Calibri" charset="0"/>
              <a:sym typeface="Calibri" charset="0"/>
            </a:endParaRPr>
          </a:p>
        </p:txBody>
      </p:sp>
      <p:sp>
        <p:nvSpPr>
          <p:cNvPr id="26640" name="AutoShape 16"/>
          <p:cNvSpPr>
            <a:spLocks/>
          </p:cNvSpPr>
          <p:nvPr/>
        </p:nvSpPr>
        <p:spPr bwMode="auto">
          <a:xfrm>
            <a:off x="4047067" y="3943351"/>
            <a:ext cx="357717" cy="296333"/>
          </a:xfrm>
          <a:custGeom>
            <a:avLst/>
            <a:gdLst>
              <a:gd name="T0" fmla="*/ 134144 w 21600"/>
              <a:gd name="T1" fmla="*/ 111125 h 21600"/>
              <a:gd name="T2" fmla="*/ 134144 w 21600"/>
              <a:gd name="T3" fmla="*/ 111125 h 21600"/>
              <a:gd name="T4" fmla="*/ 134144 w 21600"/>
              <a:gd name="T5" fmla="*/ 111125 h 21600"/>
              <a:gd name="T6" fmla="*/ 134144 w 21600"/>
              <a:gd name="T7" fmla="*/ 111125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0263" y="0"/>
                </a:moveTo>
                <a:cubicBezTo>
                  <a:pt x="20631" y="0"/>
                  <a:pt x="20944" y="162"/>
                  <a:pt x="21206" y="479"/>
                </a:cubicBezTo>
                <a:cubicBezTo>
                  <a:pt x="21468" y="799"/>
                  <a:pt x="21600" y="1178"/>
                  <a:pt x="21600" y="1618"/>
                </a:cubicBezTo>
                <a:lnTo>
                  <a:pt x="21600" y="19981"/>
                </a:lnTo>
                <a:cubicBezTo>
                  <a:pt x="21600" y="20421"/>
                  <a:pt x="21468" y="20801"/>
                  <a:pt x="21206" y="21121"/>
                </a:cubicBezTo>
                <a:cubicBezTo>
                  <a:pt x="20944" y="21437"/>
                  <a:pt x="20631" y="21599"/>
                  <a:pt x="20263" y="21599"/>
                </a:cubicBezTo>
                <a:lnTo>
                  <a:pt x="1345" y="21599"/>
                </a:lnTo>
                <a:cubicBezTo>
                  <a:pt x="981" y="21599"/>
                  <a:pt x="662" y="21437"/>
                  <a:pt x="398" y="21121"/>
                </a:cubicBezTo>
                <a:cubicBezTo>
                  <a:pt x="131" y="20801"/>
                  <a:pt x="0" y="20421"/>
                  <a:pt x="0" y="19981"/>
                </a:cubicBezTo>
                <a:lnTo>
                  <a:pt x="0" y="1618"/>
                </a:lnTo>
                <a:cubicBezTo>
                  <a:pt x="0" y="1178"/>
                  <a:pt x="131" y="799"/>
                  <a:pt x="398" y="479"/>
                </a:cubicBezTo>
                <a:cubicBezTo>
                  <a:pt x="662" y="162"/>
                  <a:pt x="981" y="0"/>
                  <a:pt x="1345" y="0"/>
                </a:cubicBezTo>
                <a:lnTo>
                  <a:pt x="20263" y="0"/>
                </a:lnTo>
                <a:close/>
                <a:moveTo>
                  <a:pt x="4052" y="2171"/>
                </a:moveTo>
                <a:cubicBezTo>
                  <a:pt x="4052" y="2021"/>
                  <a:pt x="4009" y="1892"/>
                  <a:pt x="3924" y="1783"/>
                </a:cubicBezTo>
                <a:cubicBezTo>
                  <a:pt x="3839" y="1677"/>
                  <a:pt x="3729" y="1621"/>
                  <a:pt x="3593" y="1621"/>
                </a:cubicBezTo>
                <a:lnTo>
                  <a:pt x="1801" y="1621"/>
                </a:lnTo>
                <a:cubicBezTo>
                  <a:pt x="1676" y="1621"/>
                  <a:pt x="1568" y="1674"/>
                  <a:pt x="1480" y="1777"/>
                </a:cubicBezTo>
                <a:cubicBezTo>
                  <a:pt x="1390" y="1880"/>
                  <a:pt x="1343" y="2012"/>
                  <a:pt x="1343" y="2171"/>
                </a:cubicBezTo>
                <a:lnTo>
                  <a:pt x="1343" y="4321"/>
                </a:lnTo>
                <a:cubicBezTo>
                  <a:pt x="1343" y="4470"/>
                  <a:pt x="1387" y="4603"/>
                  <a:pt x="1473" y="4708"/>
                </a:cubicBezTo>
                <a:cubicBezTo>
                  <a:pt x="1558" y="4817"/>
                  <a:pt x="1669" y="4867"/>
                  <a:pt x="1801" y="4867"/>
                </a:cubicBezTo>
                <a:lnTo>
                  <a:pt x="3593" y="4867"/>
                </a:lnTo>
                <a:cubicBezTo>
                  <a:pt x="3721" y="4867"/>
                  <a:pt x="3828" y="4820"/>
                  <a:pt x="3917" y="4717"/>
                </a:cubicBezTo>
                <a:cubicBezTo>
                  <a:pt x="4007" y="4614"/>
                  <a:pt x="4052" y="4482"/>
                  <a:pt x="4052" y="4321"/>
                </a:cubicBezTo>
                <a:lnTo>
                  <a:pt x="4052" y="2171"/>
                </a:lnTo>
                <a:close/>
                <a:moveTo>
                  <a:pt x="4052" y="7202"/>
                </a:moveTo>
                <a:cubicBezTo>
                  <a:pt x="4052" y="7055"/>
                  <a:pt x="4009" y="6926"/>
                  <a:pt x="3924" y="6817"/>
                </a:cubicBezTo>
                <a:cubicBezTo>
                  <a:pt x="3839" y="6709"/>
                  <a:pt x="3729" y="6656"/>
                  <a:pt x="3593" y="6656"/>
                </a:cubicBezTo>
                <a:lnTo>
                  <a:pt x="1801" y="6656"/>
                </a:lnTo>
                <a:cubicBezTo>
                  <a:pt x="1676" y="6656"/>
                  <a:pt x="1568" y="6709"/>
                  <a:pt x="1480" y="6817"/>
                </a:cubicBezTo>
                <a:cubicBezTo>
                  <a:pt x="1390" y="6926"/>
                  <a:pt x="1343" y="7055"/>
                  <a:pt x="1343" y="7202"/>
                </a:cubicBezTo>
                <a:lnTo>
                  <a:pt x="1343" y="9370"/>
                </a:lnTo>
                <a:cubicBezTo>
                  <a:pt x="1343" y="9516"/>
                  <a:pt x="1387" y="9646"/>
                  <a:pt x="1473" y="9757"/>
                </a:cubicBezTo>
                <a:cubicBezTo>
                  <a:pt x="1558" y="9863"/>
                  <a:pt x="1669" y="9916"/>
                  <a:pt x="1801" y="9916"/>
                </a:cubicBezTo>
                <a:lnTo>
                  <a:pt x="3593" y="9916"/>
                </a:lnTo>
                <a:cubicBezTo>
                  <a:pt x="3721" y="9916"/>
                  <a:pt x="3828" y="9863"/>
                  <a:pt x="3917" y="9757"/>
                </a:cubicBezTo>
                <a:cubicBezTo>
                  <a:pt x="4007" y="9646"/>
                  <a:pt x="4052" y="9516"/>
                  <a:pt x="4052" y="9370"/>
                </a:cubicBezTo>
                <a:lnTo>
                  <a:pt x="4052" y="7202"/>
                </a:lnTo>
                <a:close/>
                <a:moveTo>
                  <a:pt x="4052" y="12233"/>
                </a:moveTo>
                <a:cubicBezTo>
                  <a:pt x="4052" y="12083"/>
                  <a:pt x="4009" y="11957"/>
                  <a:pt x="3924" y="11846"/>
                </a:cubicBezTo>
                <a:cubicBezTo>
                  <a:pt x="3839" y="11740"/>
                  <a:pt x="3729" y="11686"/>
                  <a:pt x="3593" y="11686"/>
                </a:cubicBezTo>
                <a:lnTo>
                  <a:pt x="1801" y="11686"/>
                </a:lnTo>
                <a:cubicBezTo>
                  <a:pt x="1676" y="11686"/>
                  <a:pt x="1568" y="11740"/>
                  <a:pt x="1480" y="11846"/>
                </a:cubicBezTo>
                <a:cubicBezTo>
                  <a:pt x="1390" y="11957"/>
                  <a:pt x="1343" y="12083"/>
                  <a:pt x="1343" y="12233"/>
                </a:cubicBezTo>
                <a:lnTo>
                  <a:pt x="1343" y="14401"/>
                </a:lnTo>
                <a:cubicBezTo>
                  <a:pt x="1343" y="14548"/>
                  <a:pt x="1387" y="14677"/>
                  <a:pt x="1473" y="14786"/>
                </a:cubicBezTo>
                <a:cubicBezTo>
                  <a:pt x="1558" y="14894"/>
                  <a:pt x="1669" y="14947"/>
                  <a:pt x="1801" y="14947"/>
                </a:cubicBezTo>
                <a:lnTo>
                  <a:pt x="3593" y="14947"/>
                </a:lnTo>
                <a:cubicBezTo>
                  <a:pt x="3721" y="14947"/>
                  <a:pt x="3828" y="14894"/>
                  <a:pt x="3917" y="14786"/>
                </a:cubicBezTo>
                <a:cubicBezTo>
                  <a:pt x="4007" y="14677"/>
                  <a:pt x="4052" y="14548"/>
                  <a:pt x="4052" y="14401"/>
                </a:cubicBezTo>
                <a:lnTo>
                  <a:pt x="4052" y="12233"/>
                </a:lnTo>
                <a:close/>
                <a:moveTo>
                  <a:pt x="4052" y="17284"/>
                </a:moveTo>
                <a:cubicBezTo>
                  <a:pt x="4052" y="17136"/>
                  <a:pt x="4009" y="17005"/>
                  <a:pt x="3924" y="16897"/>
                </a:cubicBezTo>
                <a:cubicBezTo>
                  <a:pt x="3839" y="16791"/>
                  <a:pt x="3729" y="16736"/>
                  <a:pt x="3593" y="16736"/>
                </a:cubicBezTo>
                <a:lnTo>
                  <a:pt x="1801" y="16736"/>
                </a:lnTo>
                <a:cubicBezTo>
                  <a:pt x="1676" y="16736"/>
                  <a:pt x="1568" y="16788"/>
                  <a:pt x="1480" y="16891"/>
                </a:cubicBezTo>
                <a:cubicBezTo>
                  <a:pt x="1390" y="16995"/>
                  <a:pt x="1343" y="17124"/>
                  <a:pt x="1343" y="17284"/>
                </a:cubicBezTo>
                <a:lnTo>
                  <a:pt x="1343" y="19434"/>
                </a:lnTo>
                <a:cubicBezTo>
                  <a:pt x="1343" y="19584"/>
                  <a:pt x="1387" y="19714"/>
                  <a:pt x="1473" y="19822"/>
                </a:cubicBezTo>
                <a:cubicBezTo>
                  <a:pt x="1558" y="19929"/>
                  <a:pt x="1669" y="19984"/>
                  <a:pt x="1801" y="19984"/>
                </a:cubicBezTo>
                <a:lnTo>
                  <a:pt x="3593" y="19984"/>
                </a:lnTo>
                <a:cubicBezTo>
                  <a:pt x="3721" y="19984"/>
                  <a:pt x="3828" y="19932"/>
                  <a:pt x="3917" y="19828"/>
                </a:cubicBezTo>
                <a:cubicBezTo>
                  <a:pt x="4007" y="19726"/>
                  <a:pt x="4052" y="19596"/>
                  <a:pt x="4052" y="19434"/>
                </a:cubicBezTo>
                <a:lnTo>
                  <a:pt x="4052" y="17284"/>
                </a:lnTo>
                <a:close/>
                <a:moveTo>
                  <a:pt x="16194" y="2171"/>
                </a:moveTo>
                <a:cubicBezTo>
                  <a:pt x="16194" y="2021"/>
                  <a:pt x="16150" y="1892"/>
                  <a:pt x="16065" y="1783"/>
                </a:cubicBezTo>
                <a:cubicBezTo>
                  <a:pt x="15979" y="1677"/>
                  <a:pt x="15871" y="1621"/>
                  <a:pt x="15737" y="1621"/>
                </a:cubicBezTo>
                <a:lnTo>
                  <a:pt x="5858" y="1621"/>
                </a:lnTo>
                <a:cubicBezTo>
                  <a:pt x="5730" y="1621"/>
                  <a:pt x="5623" y="1674"/>
                  <a:pt x="5535" y="1777"/>
                </a:cubicBezTo>
                <a:cubicBezTo>
                  <a:pt x="5445" y="1880"/>
                  <a:pt x="5400" y="2012"/>
                  <a:pt x="5400" y="2171"/>
                </a:cubicBezTo>
                <a:lnTo>
                  <a:pt x="5400" y="9370"/>
                </a:lnTo>
                <a:cubicBezTo>
                  <a:pt x="5400" y="9516"/>
                  <a:pt x="5442" y="9646"/>
                  <a:pt x="5528" y="9757"/>
                </a:cubicBezTo>
                <a:cubicBezTo>
                  <a:pt x="5616" y="9863"/>
                  <a:pt x="5724" y="9916"/>
                  <a:pt x="5858" y="9916"/>
                </a:cubicBezTo>
                <a:lnTo>
                  <a:pt x="15737" y="9916"/>
                </a:lnTo>
                <a:cubicBezTo>
                  <a:pt x="15862" y="9916"/>
                  <a:pt x="15969" y="9863"/>
                  <a:pt x="16060" y="9757"/>
                </a:cubicBezTo>
                <a:cubicBezTo>
                  <a:pt x="16148" y="9646"/>
                  <a:pt x="16194" y="9516"/>
                  <a:pt x="16194" y="9370"/>
                </a:cubicBezTo>
                <a:lnTo>
                  <a:pt x="16194" y="2171"/>
                </a:lnTo>
                <a:close/>
                <a:moveTo>
                  <a:pt x="16194" y="12233"/>
                </a:moveTo>
                <a:cubicBezTo>
                  <a:pt x="16194" y="12083"/>
                  <a:pt x="16150" y="11957"/>
                  <a:pt x="16065" y="11846"/>
                </a:cubicBezTo>
                <a:cubicBezTo>
                  <a:pt x="15979" y="11740"/>
                  <a:pt x="15871" y="11686"/>
                  <a:pt x="15737" y="11686"/>
                </a:cubicBezTo>
                <a:lnTo>
                  <a:pt x="5858" y="11686"/>
                </a:lnTo>
                <a:cubicBezTo>
                  <a:pt x="5730" y="11686"/>
                  <a:pt x="5623" y="11740"/>
                  <a:pt x="5535" y="11846"/>
                </a:cubicBezTo>
                <a:cubicBezTo>
                  <a:pt x="5445" y="11957"/>
                  <a:pt x="5400" y="12083"/>
                  <a:pt x="5400" y="12233"/>
                </a:cubicBezTo>
                <a:lnTo>
                  <a:pt x="5400" y="19431"/>
                </a:lnTo>
                <a:cubicBezTo>
                  <a:pt x="5400" y="19581"/>
                  <a:pt x="5442" y="19711"/>
                  <a:pt x="5528" y="19819"/>
                </a:cubicBezTo>
                <a:cubicBezTo>
                  <a:pt x="5616" y="19926"/>
                  <a:pt x="5724" y="19981"/>
                  <a:pt x="5858" y="19981"/>
                </a:cubicBezTo>
                <a:lnTo>
                  <a:pt x="15737" y="19981"/>
                </a:lnTo>
                <a:cubicBezTo>
                  <a:pt x="15862" y="19981"/>
                  <a:pt x="15969" y="19929"/>
                  <a:pt x="16060" y="19825"/>
                </a:cubicBezTo>
                <a:cubicBezTo>
                  <a:pt x="16148" y="19723"/>
                  <a:pt x="16194" y="19593"/>
                  <a:pt x="16194" y="19431"/>
                </a:cubicBezTo>
                <a:lnTo>
                  <a:pt x="16194" y="12233"/>
                </a:lnTo>
                <a:close/>
                <a:moveTo>
                  <a:pt x="20263" y="2171"/>
                </a:moveTo>
                <a:cubicBezTo>
                  <a:pt x="20263" y="2021"/>
                  <a:pt x="20217" y="1892"/>
                  <a:pt x="20129" y="1783"/>
                </a:cubicBezTo>
                <a:cubicBezTo>
                  <a:pt x="20038" y="1677"/>
                  <a:pt x="19930" y="1621"/>
                  <a:pt x="19806" y="1621"/>
                </a:cubicBezTo>
                <a:lnTo>
                  <a:pt x="18001" y="1621"/>
                </a:lnTo>
                <a:cubicBezTo>
                  <a:pt x="17876" y="1621"/>
                  <a:pt x="17769" y="1674"/>
                  <a:pt x="17678" y="1777"/>
                </a:cubicBezTo>
                <a:cubicBezTo>
                  <a:pt x="17590" y="1880"/>
                  <a:pt x="17546" y="2012"/>
                  <a:pt x="17546" y="2171"/>
                </a:cubicBezTo>
                <a:lnTo>
                  <a:pt x="17546" y="4321"/>
                </a:lnTo>
                <a:cubicBezTo>
                  <a:pt x="17546" y="4470"/>
                  <a:pt x="17590" y="4603"/>
                  <a:pt x="17678" y="4708"/>
                </a:cubicBezTo>
                <a:cubicBezTo>
                  <a:pt x="17769" y="4817"/>
                  <a:pt x="17876" y="4867"/>
                  <a:pt x="18001" y="4867"/>
                </a:cubicBezTo>
                <a:lnTo>
                  <a:pt x="19806" y="4867"/>
                </a:lnTo>
                <a:cubicBezTo>
                  <a:pt x="19930" y="4867"/>
                  <a:pt x="20038" y="4820"/>
                  <a:pt x="20129" y="4717"/>
                </a:cubicBezTo>
                <a:cubicBezTo>
                  <a:pt x="20217" y="4614"/>
                  <a:pt x="20263" y="4482"/>
                  <a:pt x="20263" y="4321"/>
                </a:cubicBezTo>
                <a:lnTo>
                  <a:pt x="20263" y="2171"/>
                </a:lnTo>
                <a:close/>
                <a:moveTo>
                  <a:pt x="20263" y="7202"/>
                </a:moveTo>
                <a:cubicBezTo>
                  <a:pt x="20263" y="7055"/>
                  <a:pt x="20217" y="6926"/>
                  <a:pt x="20129" y="6817"/>
                </a:cubicBezTo>
                <a:cubicBezTo>
                  <a:pt x="20038" y="6709"/>
                  <a:pt x="19930" y="6656"/>
                  <a:pt x="19806" y="6656"/>
                </a:cubicBezTo>
                <a:lnTo>
                  <a:pt x="18001" y="6656"/>
                </a:lnTo>
                <a:cubicBezTo>
                  <a:pt x="17876" y="6656"/>
                  <a:pt x="17769" y="6709"/>
                  <a:pt x="17678" y="6817"/>
                </a:cubicBezTo>
                <a:cubicBezTo>
                  <a:pt x="17590" y="6926"/>
                  <a:pt x="17546" y="7055"/>
                  <a:pt x="17546" y="7202"/>
                </a:cubicBezTo>
                <a:lnTo>
                  <a:pt x="17546" y="9370"/>
                </a:lnTo>
                <a:cubicBezTo>
                  <a:pt x="17546" y="9516"/>
                  <a:pt x="17590" y="9646"/>
                  <a:pt x="17678" y="9757"/>
                </a:cubicBezTo>
                <a:cubicBezTo>
                  <a:pt x="17769" y="9863"/>
                  <a:pt x="17876" y="9916"/>
                  <a:pt x="18001" y="9916"/>
                </a:cubicBezTo>
                <a:lnTo>
                  <a:pt x="19806" y="9916"/>
                </a:lnTo>
                <a:cubicBezTo>
                  <a:pt x="19930" y="9916"/>
                  <a:pt x="20038" y="9863"/>
                  <a:pt x="20129" y="9757"/>
                </a:cubicBezTo>
                <a:cubicBezTo>
                  <a:pt x="20217" y="9646"/>
                  <a:pt x="20263" y="9516"/>
                  <a:pt x="20263" y="9370"/>
                </a:cubicBezTo>
                <a:lnTo>
                  <a:pt x="20263" y="7202"/>
                </a:lnTo>
                <a:close/>
                <a:moveTo>
                  <a:pt x="20263" y="12233"/>
                </a:moveTo>
                <a:cubicBezTo>
                  <a:pt x="20263" y="12083"/>
                  <a:pt x="20217" y="11957"/>
                  <a:pt x="20129" y="11846"/>
                </a:cubicBezTo>
                <a:cubicBezTo>
                  <a:pt x="20038" y="11740"/>
                  <a:pt x="19930" y="11686"/>
                  <a:pt x="19806" y="11686"/>
                </a:cubicBezTo>
                <a:lnTo>
                  <a:pt x="18001" y="11686"/>
                </a:lnTo>
                <a:cubicBezTo>
                  <a:pt x="17876" y="11686"/>
                  <a:pt x="17769" y="11740"/>
                  <a:pt x="17678" y="11846"/>
                </a:cubicBezTo>
                <a:cubicBezTo>
                  <a:pt x="17590" y="11957"/>
                  <a:pt x="17546" y="12083"/>
                  <a:pt x="17546" y="12233"/>
                </a:cubicBezTo>
                <a:lnTo>
                  <a:pt x="17546" y="14401"/>
                </a:lnTo>
                <a:cubicBezTo>
                  <a:pt x="17546" y="14548"/>
                  <a:pt x="17590" y="14677"/>
                  <a:pt x="17678" y="14786"/>
                </a:cubicBezTo>
                <a:cubicBezTo>
                  <a:pt x="17769" y="14894"/>
                  <a:pt x="17876" y="14947"/>
                  <a:pt x="18001" y="14947"/>
                </a:cubicBezTo>
                <a:lnTo>
                  <a:pt x="19806" y="14947"/>
                </a:lnTo>
                <a:cubicBezTo>
                  <a:pt x="19930" y="14947"/>
                  <a:pt x="20038" y="14894"/>
                  <a:pt x="20129" y="14786"/>
                </a:cubicBezTo>
                <a:cubicBezTo>
                  <a:pt x="20217" y="14677"/>
                  <a:pt x="20263" y="14548"/>
                  <a:pt x="20263" y="14401"/>
                </a:cubicBezTo>
                <a:lnTo>
                  <a:pt x="20263" y="12233"/>
                </a:lnTo>
                <a:close/>
                <a:moveTo>
                  <a:pt x="20263" y="17284"/>
                </a:moveTo>
                <a:cubicBezTo>
                  <a:pt x="20263" y="17136"/>
                  <a:pt x="20217" y="17005"/>
                  <a:pt x="20129" y="16897"/>
                </a:cubicBezTo>
                <a:cubicBezTo>
                  <a:pt x="20038" y="16791"/>
                  <a:pt x="19930" y="16736"/>
                  <a:pt x="19806" y="16736"/>
                </a:cubicBezTo>
                <a:lnTo>
                  <a:pt x="18001" y="16736"/>
                </a:lnTo>
                <a:cubicBezTo>
                  <a:pt x="17876" y="16736"/>
                  <a:pt x="17769" y="16788"/>
                  <a:pt x="17678" y="16891"/>
                </a:cubicBezTo>
                <a:cubicBezTo>
                  <a:pt x="17590" y="16995"/>
                  <a:pt x="17546" y="17124"/>
                  <a:pt x="17546" y="17284"/>
                </a:cubicBezTo>
                <a:lnTo>
                  <a:pt x="17546" y="19434"/>
                </a:lnTo>
                <a:cubicBezTo>
                  <a:pt x="17546" y="19584"/>
                  <a:pt x="17590" y="19714"/>
                  <a:pt x="17678" y="19822"/>
                </a:cubicBezTo>
                <a:cubicBezTo>
                  <a:pt x="17769" y="19929"/>
                  <a:pt x="17876" y="19984"/>
                  <a:pt x="18001" y="19984"/>
                </a:cubicBezTo>
                <a:lnTo>
                  <a:pt x="19806" y="19984"/>
                </a:lnTo>
                <a:cubicBezTo>
                  <a:pt x="19930" y="19984"/>
                  <a:pt x="20038" y="19932"/>
                  <a:pt x="20129" y="19828"/>
                </a:cubicBezTo>
                <a:cubicBezTo>
                  <a:pt x="20217" y="19726"/>
                  <a:pt x="20263" y="19596"/>
                  <a:pt x="20263" y="19434"/>
                </a:cubicBezTo>
                <a:lnTo>
                  <a:pt x="20263" y="17284"/>
                </a:lnTo>
                <a:close/>
              </a:path>
            </a:pathLst>
          </a:custGeom>
          <a:solidFill>
            <a:srgbClr val="FFFFFF"/>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endParaRPr lang="en-US" sz="2400">
              <a:solidFill>
                <a:prstClr val="black"/>
              </a:solidFill>
            </a:endParaRPr>
          </a:p>
        </p:txBody>
      </p:sp>
      <p:sp>
        <p:nvSpPr>
          <p:cNvPr id="26641" name="AutoShape 17"/>
          <p:cNvSpPr>
            <a:spLocks/>
          </p:cNvSpPr>
          <p:nvPr/>
        </p:nvSpPr>
        <p:spPr bwMode="auto">
          <a:xfrm>
            <a:off x="5852584" y="3917951"/>
            <a:ext cx="355600" cy="355600"/>
          </a:xfrm>
          <a:custGeom>
            <a:avLst/>
            <a:gdLst>
              <a:gd name="T0" fmla="*/ 133350 w 21600"/>
              <a:gd name="T1" fmla="*/ 133350 h 21600"/>
              <a:gd name="T2" fmla="*/ 133350 w 21600"/>
              <a:gd name="T3" fmla="*/ 133350 h 21600"/>
              <a:gd name="T4" fmla="*/ 133350 w 21600"/>
              <a:gd name="T5" fmla="*/ 133350 h 21600"/>
              <a:gd name="T6" fmla="*/ 133350 w 21600"/>
              <a:gd name="T7" fmla="*/ 13335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8898" y="0"/>
                </a:moveTo>
                <a:cubicBezTo>
                  <a:pt x="19650" y="0"/>
                  <a:pt x="20287" y="264"/>
                  <a:pt x="20813" y="796"/>
                </a:cubicBezTo>
                <a:cubicBezTo>
                  <a:pt x="21336" y="1322"/>
                  <a:pt x="21599" y="1962"/>
                  <a:pt x="21599" y="2711"/>
                </a:cubicBezTo>
                <a:lnTo>
                  <a:pt x="21599" y="18883"/>
                </a:lnTo>
                <a:cubicBezTo>
                  <a:pt x="21599" y="19268"/>
                  <a:pt x="21526" y="19623"/>
                  <a:pt x="21383" y="19951"/>
                </a:cubicBezTo>
                <a:cubicBezTo>
                  <a:pt x="21236" y="20281"/>
                  <a:pt x="21042" y="20563"/>
                  <a:pt x="20804" y="20804"/>
                </a:cubicBezTo>
                <a:cubicBezTo>
                  <a:pt x="20565" y="21042"/>
                  <a:pt x="20278" y="21232"/>
                  <a:pt x="19940" y="21377"/>
                </a:cubicBezTo>
                <a:cubicBezTo>
                  <a:pt x="19603" y="21523"/>
                  <a:pt x="19256" y="21594"/>
                  <a:pt x="18898" y="21594"/>
                </a:cubicBezTo>
                <a:lnTo>
                  <a:pt x="12066" y="21594"/>
                </a:lnTo>
                <a:lnTo>
                  <a:pt x="12066" y="12552"/>
                </a:lnTo>
                <a:lnTo>
                  <a:pt x="14486" y="12552"/>
                </a:lnTo>
                <a:cubicBezTo>
                  <a:pt x="14595" y="12552"/>
                  <a:pt x="14698" y="12517"/>
                  <a:pt x="14789" y="12441"/>
                </a:cubicBezTo>
                <a:cubicBezTo>
                  <a:pt x="14876" y="12367"/>
                  <a:pt x="14921" y="12267"/>
                  <a:pt x="14921" y="12144"/>
                </a:cubicBezTo>
                <a:lnTo>
                  <a:pt x="15088" y="9779"/>
                </a:lnTo>
                <a:cubicBezTo>
                  <a:pt x="15088" y="9650"/>
                  <a:pt x="15050" y="9538"/>
                  <a:pt x="14976" y="9444"/>
                </a:cubicBezTo>
                <a:cubicBezTo>
                  <a:pt x="14883" y="9349"/>
                  <a:pt x="14774" y="9303"/>
                  <a:pt x="14653" y="9303"/>
                </a:cubicBezTo>
                <a:lnTo>
                  <a:pt x="12066" y="9303"/>
                </a:lnTo>
                <a:lnTo>
                  <a:pt x="12066" y="8262"/>
                </a:lnTo>
                <a:cubicBezTo>
                  <a:pt x="12066" y="7879"/>
                  <a:pt x="12116" y="7623"/>
                  <a:pt x="12216" y="7497"/>
                </a:cubicBezTo>
                <a:cubicBezTo>
                  <a:pt x="12312" y="7370"/>
                  <a:pt x="12565" y="7309"/>
                  <a:pt x="12965" y="7309"/>
                </a:cubicBezTo>
                <a:cubicBezTo>
                  <a:pt x="13203" y="7309"/>
                  <a:pt x="13457" y="7326"/>
                  <a:pt x="13746" y="7367"/>
                </a:cubicBezTo>
                <a:cubicBezTo>
                  <a:pt x="14034" y="7406"/>
                  <a:pt x="14307" y="7456"/>
                  <a:pt x="14568" y="7520"/>
                </a:cubicBezTo>
                <a:cubicBezTo>
                  <a:pt x="14624" y="7520"/>
                  <a:pt x="14686" y="7514"/>
                  <a:pt x="14759" y="7499"/>
                </a:cubicBezTo>
                <a:cubicBezTo>
                  <a:pt x="14829" y="7485"/>
                  <a:pt x="14883" y="7458"/>
                  <a:pt x="14921" y="7423"/>
                </a:cubicBezTo>
                <a:cubicBezTo>
                  <a:pt x="15014" y="7367"/>
                  <a:pt x="15079" y="7264"/>
                  <a:pt x="15118" y="7115"/>
                </a:cubicBezTo>
                <a:lnTo>
                  <a:pt x="15437" y="4838"/>
                </a:lnTo>
                <a:cubicBezTo>
                  <a:pt x="15479" y="4565"/>
                  <a:pt x="15361" y="4403"/>
                  <a:pt x="15088" y="4347"/>
                </a:cubicBezTo>
                <a:cubicBezTo>
                  <a:pt x="14245" y="4112"/>
                  <a:pt x="13364" y="4001"/>
                  <a:pt x="12445" y="4010"/>
                </a:cubicBezTo>
                <a:cubicBezTo>
                  <a:pt x="9625" y="4010"/>
                  <a:pt x="8212" y="5384"/>
                  <a:pt x="8212" y="8128"/>
                </a:cubicBezTo>
                <a:lnTo>
                  <a:pt x="8212" y="9309"/>
                </a:lnTo>
                <a:lnTo>
                  <a:pt x="6764" y="9309"/>
                </a:lnTo>
                <a:cubicBezTo>
                  <a:pt x="6456" y="9309"/>
                  <a:pt x="6306" y="9458"/>
                  <a:pt x="6317" y="9757"/>
                </a:cubicBezTo>
                <a:lnTo>
                  <a:pt x="6317" y="12120"/>
                </a:lnTo>
                <a:cubicBezTo>
                  <a:pt x="6317" y="12234"/>
                  <a:pt x="6356" y="12334"/>
                  <a:pt x="6444" y="12426"/>
                </a:cubicBezTo>
                <a:cubicBezTo>
                  <a:pt x="6526" y="12514"/>
                  <a:pt x="6632" y="12557"/>
                  <a:pt x="6764" y="12557"/>
                </a:cubicBezTo>
                <a:lnTo>
                  <a:pt x="8212" y="12557"/>
                </a:lnTo>
                <a:lnTo>
                  <a:pt x="8212" y="21599"/>
                </a:lnTo>
                <a:lnTo>
                  <a:pt x="2685" y="21599"/>
                </a:lnTo>
                <a:cubicBezTo>
                  <a:pt x="2320" y="21599"/>
                  <a:pt x="1974" y="21530"/>
                  <a:pt x="1648" y="21383"/>
                </a:cubicBezTo>
                <a:cubicBezTo>
                  <a:pt x="1322" y="21239"/>
                  <a:pt x="1034" y="21047"/>
                  <a:pt x="796" y="20810"/>
                </a:cubicBezTo>
                <a:cubicBezTo>
                  <a:pt x="558" y="20568"/>
                  <a:pt x="364" y="20287"/>
                  <a:pt x="220" y="19958"/>
                </a:cubicBezTo>
                <a:cubicBezTo>
                  <a:pt x="76" y="19628"/>
                  <a:pt x="0" y="19273"/>
                  <a:pt x="0" y="18888"/>
                </a:cubicBezTo>
                <a:lnTo>
                  <a:pt x="0" y="2717"/>
                </a:lnTo>
                <a:cubicBezTo>
                  <a:pt x="0" y="2353"/>
                  <a:pt x="76" y="2000"/>
                  <a:pt x="220" y="1662"/>
                </a:cubicBezTo>
                <a:cubicBezTo>
                  <a:pt x="364" y="1328"/>
                  <a:pt x="558" y="1037"/>
                  <a:pt x="796" y="802"/>
                </a:cubicBezTo>
                <a:cubicBezTo>
                  <a:pt x="1034" y="558"/>
                  <a:pt x="1322" y="370"/>
                  <a:pt x="1648" y="223"/>
                </a:cubicBezTo>
                <a:cubicBezTo>
                  <a:pt x="1974" y="76"/>
                  <a:pt x="2320" y="6"/>
                  <a:pt x="2685" y="6"/>
                </a:cubicBezTo>
                <a:lnTo>
                  <a:pt x="18898" y="6"/>
                </a:lnTo>
                <a:lnTo>
                  <a:pt x="18898" y="0"/>
                </a:lnTo>
                <a:close/>
              </a:path>
            </a:pathLst>
          </a:custGeom>
          <a:solidFill>
            <a:srgbClr val="FFFFFF"/>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endParaRPr lang="en-US" sz="2400">
              <a:solidFill>
                <a:prstClr val="black"/>
              </a:solidFill>
            </a:endParaRPr>
          </a:p>
        </p:txBody>
      </p:sp>
      <p:sp>
        <p:nvSpPr>
          <p:cNvPr id="26642" name="AutoShape 18"/>
          <p:cNvSpPr>
            <a:spLocks/>
          </p:cNvSpPr>
          <p:nvPr/>
        </p:nvSpPr>
        <p:spPr bwMode="auto">
          <a:xfrm>
            <a:off x="7660218" y="3896785"/>
            <a:ext cx="357716" cy="298449"/>
          </a:xfrm>
          <a:custGeom>
            <a:avLst/>
            <a:gdLst>
              <a:gd name="T0" fmla="*/ 134144 w 21600"/>
              <a:gd name="T1" fmla="*/ 111913 h 21579"/>
              <a:gd name="T2" fmla="*/ 134144 w 21600"/>
              <a:gd name="T3" fmla="*/ 111913 h 21579"/>
              <a:gd name="T4" fmla="*/ 134144 w 21600"/>
              <a:gd name="T5" fmla="*/ 111913 h 21579"/>
              <a:gd name="T6" fmla="*/ 134144 w 21600"/>
              <a:gd name="T7" fmla="*/ 111913 h 215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579">
                <a:moveTo>
                  <a:pt x="21600" y="9391"/>
                </a:moveTo>
                <a:cubicBezTo>
                  <a:pt x="21600" y="9887"/>
                  <a:pt x="21473" y="10321"/>
                  <a:pt x="21218" y="10697"/>
                </a:cubicBezTo>
                <a:cubicBezTo>
                  <a:pt x="20963" y="11073"/>
                  <a:pt x="20648" y="11313"/>
                  <a:pt x="20263" y="11428"/>
                </a:cubicBezTo>
                <a:lnTo>
                  <a:pt x="20263" y="16611"/>
                </a:lnTo>
                <a:cubicBezTo>
                  <a:pt x="20263" y="17201"/>
                  <a:pt x="20087" y="17708"/>
                  <a:pt x="19730" y="18128"/>
                </a:cubicBezTo>
                <a:cubicBezTo>
                  <a:pt x="19375" y="18551"/>
                  <a:pt x="18951" y="18759"/>
                  <a:pt x="18459" y="18759"/>
                </a:cubicBezTo>
                <a:cubicBezTo>
                  <a:pt x="17928" y="18122"/>
                  <a:pt x="17286" y="17506"/>
                  <a:pt x="16537" y="16904"/>
                </a:cubicBezTo>
                <a:cubicBezTo>
                  <a:pt x="15786" y="16306"/>
                  <a:pt x="14980" y="15757"/>
                  <a:pt x="14116" y="15255"/>
                </a:cubicBezTo>
                <a:cubicBezTo>
                  <a:pt x="13254" y="14756"/>
                  <a:pt x="12363" y="14325"/>
                  <a:pt x="11450" y="13969"/>
                </a:cubicBezTo>
                <a:cubicBezTo>
                  <a:pt x="10537" y="13614"/>
                  <a:pt x="9648" y="13380"/>
                  <a:pt x="8789" y="13268"/>
                </a:cubicBezTo>
                <a:cubicBezTo>
                  <a:pt x="8453" y="13379"/>
                  <a:pt x="8179" y="13564"/>
                  <a:pt x="7969" y="13829"/>
                </a:cubicBezTo>
                <a:cubicBezTo>
                  <a:pt x="7758" y="14093"/>
                  <a:pt x="7614" y="14386"/>
                  <a:pt x="7535" y="14706"/>
                </a:cubicBezTo>
                <a:cubicBezTo>
                  <a:pt x="7457" y="15029"/>
                  <a:pt x="7450" y="15361"/>
                  <a:pt x="7511" y="15698"/>
                </a:cubicBezTo>
                <a:cubicBezTo>
                  <a:pt x="7575" y="16036"/>
                  <a:pt x="7719" y="16341"/>
                  <a:pt x="7947" y="16611"/>
                </a:cubicBezTo>
                <a:cubicBezTo>
                  <a:pt x="7751" y="16992"/>
                  <a:pt x="7660" y="17347"/>
                  <a:pt x="7677" y="17673"/>
                </a:cubicBezTo>
                <a:cubicBezTo>
                  <a:pt x="7692" y="17993"/>
                  <a:pt x="7773" y="18307"/>
                  <a:pt x="7917" y="18606"/>
                </a:cubicBezTo>
                <a:cubicBezTo>
                  <a:pt x="8059" y="18909"/>
                  <a:pt x="8255" y="19193"/>
                  <a:pt x="8497" y="19469"/>
                </a:cubicBezTo>
                <a:cubicBezTo>
                  <a:pt x="8737" y="19744"/>
                  <a:pt x="8997" y="20021"/>
                  <a:pt x="9270" y="20291"/>
                </a:cubicBezTo>
                <a:cubicBezTo>
                  <a:pt x="9114" y="20696"/>
                  <a:pt x="8843" y="21001"/>
                  <a:pt x="8456" y="21213"/>
                </a:cubicBezTo>
                <a:cubicBezTo>
                  <a:pt x="8069" y="21424"/>
                  <a:pt x="7655" y="21541"/>
                  <a:pt x="7212" y="21571"/>
                </a:cubicBezTo>
                <a:cubicBezTo>
                  <a:pt x="6772" y="21599"/>
                  <a:pt x="6341" y="21549"/>
                  <a:pt x="5917" y="21424"/>
                </a:cubicBezTo>
                <a:cubicBezTo>
                  <a:pt x="5496" y="21295"/>
                  <a:pt x="5163" y="21092"/>
                  <a:pt x="4923" y="20811"/>
                </a:cubicBezTo>
                <a:cubicBezTo>
                  <a:pt x="4781" y="20241"/>
                  <a:pt x="4624" y="19657"/>
                  <a:pt x="4453" y="19056"/>
                </a:cubicBezTo>
                <a:cubicBezTo>
                  <a:pt x="4281" y="18454"/>
                  <a:pt x="4140" y="17843"/>
                  <a:pt x="4032" y="17224"/>
                </a:cubicBezTo>
                <a:cubicBezTo>
                  <a:pt x="3922" y="16599"/>
                  <a:pt x="3868" y="15953"/>
                  <a:pt x="3868" y="15281"/>
                </a:cubicBezTo>
                <a:cubicBezTo>
                  <a:pt x="3868" y="14615"/>
                  <a:pt x="3961" y="13905"/>
                  <a:pt x="4150" y="13154"/>
                </a:cubicBezTo>
                <a:lnTo>
                  <a:pt x="1803" y="13154"/>
                </a:lnTo>
                <a:cubicBezTo>
                  <a:pt x="1311" y="13154"/>
                  <a:pt x="888" y="12945"/>
                  <a:pt x="533" y="12523"/>
                </a:cubicBezTo>
                <a:cubicBezTo>
                  <a:pt x="175" y="12100"/>
                  <a:pt x="0" y="11592"/>
                  <a:pt x="0" y="10991"/>
                </a:cubicBezTo>
                <a:lnTo>
                  <a:pt x="0" y="7774"/>
                </a:lnTo>
                <a:cubicBezTo>
                  <a:pt x="0" y="7184"/>
                  <a:pt x="175" y="6677"/>
                  <a:pt x="525" y="6245"/>
                </a:cubicBezTo>
                <a:cubicBezTo>
                  <a:pt x="878" y="5820"/>
                  <a:pt x="1304" y="5605"/>
                  <a:pt x="1803" y="5605"/>
                </a:cubicBezTo>
                <a:lnTo>
                  <a:pt x="7653" y="5605"/>
                </a:lnTo>
                <a:cubicBezTo>
                  <a:pt x="8550" y="5605"/>
                  <a:pt x="9509" y="5450"/>
                  <a:pt x="10525" y="5136"/>
                </a:cubicBezTo>
                <a:cubicBezTo>
                  <a:pt x="11541" y="4822"/>
                  <a:pt x="12537" y="4399"/>
                  <a:pt x="13511" y="3874"/>
                </a:cubicBezTo>
                <a:cubicBezTo>
                  <a:pt x="14488" y="3343"/>
                  <a:pt x="15409" y="2744"/>
                  <a:pt x="16273" y="2072"/>
                </a:cubicBezTo>
                <a:cubicBezTo>
                  <a:pt x="17134" y="1406"/>
                  <a:pt x="17864" y="713"/>
                  <a:pt x="18459" y="0"/>
                </a:cubicBezTo>
                <a:cubicBezTo>
                  <a:pt x="18951" y="0"/>
                  <a:pt x="19375" y="214"/>
                  <a:pt x="19730" y="634"/>
                </a:cubicBezTo>
                <a:cubicBezTo>
                  <a:pt x="20087" y="1057"/>
                  <a:pt x="20263" y="1567"/>
                  <a:pt x="20263" y="2166"/>
                </a:cubicBezTo>
                <a:lnTo>
                  <a:pt x="20263" y="7334"/>
                </a:lnTo>
                <a:cubicBezTo>
                  <a:pt x="20648" y="7446"/>
                  <a:pt x="20963" y="7692"/>
                  <a:pt x="21218" y="8071"/>
                </a:cubicBezTo>
                <a:cubicBezTo>
                  <a:pt x="21473" y="8455"/>
                  <a:pt x="21600" y="8895"/>
                  <a:pt x="21600" y="9391"/>
                </a:cubicBezTo>
                <a:moveTo>
                  <a:pt x="18459" y="2855"/>
                </a:moveTo>
                <a:cubicBezTo>
                  <a:pt x="17864" y="3407"/>
                  <a:pt x="17215" y="3941"/>
                  <a:pt x="16513" y="4452"/>
                </a:cubicBezTo>
                <a:cubicBezTo>
                  <a:pt x="15810" y="4963"/>
                  <a:pt x="15066" y="5423"/>
                  <a:pt x="14280" y="5834"/>
                </a:cubicBezTo>
                <a:cubicBezTo>
                  <a:pt x="13494" y="6245"/>
                  <a:pt x="12694" y="6609"/>
                  <a:pt x="11878" y="6923"/>
                </a:cubicBezTo>
                <a:cubicBezTo>
                  <a:pt x="11061" y="7237"/>
                  <a:pt x="10255" y="7463"/>
                  <a:pt x="9457" y="7604"/>
                </a:cubicBezTo>
                <a:lnTo>
                  <a:pt x="9457" y="11173"/>
                </a:lnTo>
                <a:cubicBezTo>
                  <a:pt x="10255" y="11325"/>
                  <a:pt x="11061" y="11554"/>
                  <a:pt x="11878" y="11862"/>
                </a:cubicBezTo>
                <a:cubicBezTo>
                  <a:pt x="12694" y="12170"/>
                  <a:pt x="13494" y="12537"/>
                  <a:pt x="14280" y="12957"/>
                </a:cubicBezTo>
                <a:cubicBezTo>
                  <a:pt x="15066" y="13379"/>
                  <a:pt x="15813" y="13843"/>
                  <a:pt x="16525" y="14348"/>
                </a:cubicBezTo>
                <a:cubicBezTo>
                  <a:pt x="17235" y="14856"/>
                  <a:pt x="17881" y="15381"/>
                  <a:pt x="18459" y="15921"/>
                </a:cubicBezTo>
                <a:lnTo>
                  <a:pt x="18459" y="2855"/>
                </a:lnTo>
                <a:close/>
              </a:path>
            </a:pathLst>
          </a:custGeom>
          <a:solidFill>
            <a:srgbClr val="FFFFFF"/>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endParaRPr lang="en-US" sz="2400">
              <a:solidFill>
                <a:prstClr val="black"/>
              </a:solidFill>
            </a:endParaRPr>
          </a:p>
        </p:txBody>
      </p:sp>
      <p:sp>
        <p:nvSpPr>
          <p:cNvPr id="26643" name="AutoShape 19"/>
          <p:cNvSpPr>
            <a:spLocks/>
          </p:cNvSpPr>
          <p:nvPr/>
        </p:nvSpPr>
        <p:spPr bwMode="auto">
          <a:xfrm>
            <a:off x="9368367" y="3911600"/>
            <a:ext cx="357717" cy="357717"/>
          </a:xfrm>
          <a:custGeom>
            <a:avLst/>
            <a:gdLst>
              <a:gd name="T0" fmla="*/ 134144 w 21600"/>
              <a:gd name="T1" fmla="*/ 134144 h 21600"/>
              <a:gd name="T2" fmla="*/ 134144 w 21600"/>
              <a:gd name="T3" fmla="*/ 134144 h 21600"/>
              <a:gd name="T4" fmla="*/ 134144 w 21600"/>
              <a:gd name="T5" fmla="*/ 134144 h 21600"/>
              <a:gd name="T6" fmla="*/ 134144 w 21600"/>
              <a:gd name="T7" fmla="*/ 134144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357" y="18801"/>
                </a:moveTo>
                <a:cubicBezTo>
                  <a:pt x="21518" y="18965"/>
                  <a:pt x="21600" y="19177"/>
                  <a:pt x="21600" y="19437"/>
                </a:cubicBezTo>
                <a:cubicBezTo>
                  <a:pt x="21600" y="19581"/>
                  <a:pt x="21518" y="19776"/>
                  <a:pt x="21357" y="20018"/>
                </a:cubicBezTo>
                <a:cubicBezTo>
                  <a:pt x="21193" y="20260"/>
                  <a:pt x="20990" y="20504"/>
                  <a:pt x="20747" y="20741"/>
                </a:cubicBezTo>
                <a:cubicBezTo>
                  <a:pt x="20504" y="20978"/>
                  <a:pt x="20261" y="21185"/>
                  <a:pt x="20023" y="21348"/>
                </a:cubicBezTo>
                <a:cubicBezTo>
                  <a:pt x="19783" y="21518"/>
                  <a:pt x="19594" y="21599"/>
                  <a:pt x="19447" y="21599"/>
                </a:cubicBezTo>
                <a:cubicBezTo>
                  <a:pt x="19190" y="21599"/>
                  <a:pt x="18975" y="21514"/>
                  <a:pt x="18811" y="21343"/>
                </a:cubicBezTo>
                <a:lnTo>
                  <a:pt x="13957" y="16502"/>
                </a:lnTo>
                <a:cubicBezTo>
                  <a:pt x="13217" y="16980"/>
                  <a:pt x="12429" y="17350"/>
                  <a:pt x="11590" y="17604"/>
                </a:cubicBezTo>
                <a:cubicBezTo>
                  <a:pt x="10751" y="17864"/>
                  <a:pt x="9892" y="17990"/>
                  <a:pt x="9007" y="17990"/>
                </a:cubicBezTo>
                <a:cubicBezTo>
                  <a:pt x="7770" y="17990"/>
                  <a:pt x="6609" y="17759"/>
                  <a:pt x="5518" y="17291"/>
                </a:cubicBezTo>
                <a:cubicBezTo>
                  <a:pt x="4427" y="16821"/>
                  <a:pt x="3470" y="16175"/>
                  <a:pt x="2644" y="15353"/>
                </a:cubicBezTo>
                <a:cubicBezTo>
                  <a:pt x="1816" y="14534"/>
                  <a:pt x="1172" y="13580"/>
                  <a:pt x="700" y="12486"/>
                </a:cubicBezTo>
                <a:cubicBezTo>
                  <a:pt x="231" y="11400"/>
                  <a:pt x="0" y="10237"/>
                  <a:pt x="0" y="9000"/>
                </a:cubicBezTo>
                <a:cubicBezTo>
                  <a:pt x="0" y="7769"/>
                  <a:pt x="231" y="6602"/>
                  <a:pt x="700" y="5515"/>
                </a:cubicBezTo>
                <a:cubicBezTo>
                  <a:pt x="1169" y="4422"/>
                  <a:pt x="1816" y="3468"/>
                  <a:pt x="2644" y="2646"/>
                </a:cubicBezTo>
                <a:cubicBezTo>
                  <a:pt x="3470" y="1827"/>
                  <a:pt x="4425" y="1180"/>
                  <a:pt x="5512" y="709"/>
                </a:cubicBezTo>
                <a:cubicBezTo>
                  <a:pt x="6600" y="237"/>
                  <a:pt x="7764" y="0"/>
                  <a:pt x="9007" y="0"/>
                </a:cubicBezTo>
                <a:cubicBezTo>
                  <a:pt x="10245" y="0"/>
                  <a:pt x="11403" y="237"/>
                  <a:pt x="12488" y="709"/>
                </a:cubicBezTo>
                <a:cubicBezTo>
                  <a:pt x="13573" y="1180"/>
                  <a:pt x="14531" y="1827"/>
                  <a:pt x="15359" y="2646"/>
                </a:cubicBezTo>
                <a:cubicBezTo>
                  <a:pt x="16184" y="3468"/>
                  <a:pt x="16831" y="4422"/>
                  <a:pt x="17300" y="5515"/>
                </a:cubicBezTo>
                <a:cubicBezTo>
                  <a:pt x="17769" y="6602"/>
                  <a:pt x="18003" y="7769"/>
                  <a:pt x="18003" y="9000"/>
                </a:cubicBezTo>
                <a:cubicBezTo>
                  <a:pt x="18003" y="9886"/>
                  <a:pt x="17873" y="10748"/>
                  <a:pt x="17616" y="11589"/>
                </a:cubicBezTo>
                <a:cubicBezTo>
                  <a:pt x="17359" y="12434"/>
                  <a:pt x="16992" y="13218"/>
                  <a:pt x="16514" y="13946"/>
                </a:cubicBezTo>
                <a:lnTo>
                  <a:pt x="21357" y="18801"/>
                </a:lnTo>
                <a:close/>
                <a:moveTo>
                  <a:pt x="3596" y="9000"/>
                </a:moveTo>
                <a:cubicBezTo>
                  <a:pt x="3596" y="9759"/>
                  <a:pt x="3741" y="10465"/>
                  <a:pt x="4029" y="11118"/>
                </a:cubicBezTo>
                <a:cubicBezTo>
                  <a:pt x="4317" y="11770"/>
                  <a:pt x="4707" y="12337"/>
                  <a:pt x="5193" y="12821"/>
                </a:cubicBezTo>
                <a:cubicBezTo>
                  <a:pt x="5679" y="13301"/>
                  <a:pt x="6253" y="13685"/>
                  <a:pt x="6907" y="13970"/>
                </a:cubicBezTo>
                <a:cubicBezTo>
                  <a:pt x="7566" y="14251"/>
                  <a:pt x="8264" y="14393"/>
                  <a:pt x="9004" y="14393"/>
                </a:cubicBezTo>
                <a:cubicBezTo>
                  <a:pt x="9745" y="14393"/>
                  <a:pt x="10440" y="14251"/>
                  <a:pt x="11092" y="13970"/>
                </a:cubicBezTo>
                <a:cubicBezTo>
                  <a:pt x="11745" y="13685"/>
                  <a:pt x="12319" y="13301"/>
                  <a:pt x="12802" y="12821"/>
                </a:cubicBezTo>
                <a:cubicBezTo>
                  <a:pt x="13291" y="12337"/>
                  <a:pt x="13678" y="11770"/>
                  <a:pt x="13966" y="11118"/>
                </a:cubicBezTo>
                <a:cubicBezTo>
                  <a:pt x="14254" y="10465"/>
                  <a:pt x="14398" y="9759"/>
                  <a:pt x="14398" y="9000"/>
                </a:cubicBezTo>
                <a:cubicBezTo>
                  <a:pt x="14398" y="8259"/>
                  <a:pt x="14254" y="7564"/>
                  <a:pt x="13966" y="6913"/>
                </a:cubicBezTo>
                <a:cubicBezTo>
                  <a:pt x="13675" y="6257"/>
                  <a:pt x="13291" y="5684"/>
                  <a:pt x="12802" y="5193"/>
                </a:cubicBezTo>
                <a:cubicBezTo>
                  <a:pt x="12316" y="4704"/>
                  <a:pt x="11745" y="4317"/>
                  <a:pt x="11092" y="4032"/>
                </a:cubicBezTo>
                <a:cubicBezTo>
                  <a:pt x="10440" y="3750"/>
                  <a:pt x="9742" y="3606"/>
                  <a:pt x="9004" y="3606"/>
                </a:cubicBezTo>
                <a:cubicBezTo>
                  <a:pt x="8267" y="3606"/>
                  <a:pt x="7566" y="3750"/>
                  <a:pt x="6907" y="4032"/>
                </a:cubicBezTo>
                <a:cubicBezTo>
                  <a:pt x="6253" y="4317"/>
                  <a:pt x="5676" y="4704"/>
                  <a:pt x="5193" y="5193"/>
                </a:cubicBezTo>
                <a:cubicBezTo>
                  <a:pt x="4707" y="5684"/>
                  <a:pt x="4317" y="6257"/>
                  <a:pt x="4029" y="6913"/>
                </a:cubicBezTo>
                <a:cubicBezTo>
                  <a:pt x="3741" y="7564"/>
                  <a:pt x="3596" y="8257"/>
                  <a:pt x="3596" y="9000"/>
                </a:cubicBezTo>
                <a:moveTo>
                  <a:pt x="9007" y="5590"/>
                </a:moveTo>
                <a:cubicBezTo>
                  <a:pt x="9185" y="5590"/>
                  <a:pt x="9344" y="5656"/>
                  <a:pt x="9473" y="5786"/>
                </a:cubicBezTo>
                <a:cubicBezTo>
                  <a:pt x="9603" y="5918"/>
                  <a:pt x="9668" y="6082"/>
                  <a:pt x="9668" y="6280"/>
                </a:cubicBezTo>
                <a:cubicBezTo>
                  <a:pt x="9668" y="6460"/>
                  <a:pt x="9603" y="6616"/>
                  <a:pt x="9473" y="6746"/>
                </a:cubicBezTo>
                <a:cubicBezTo>
                  <a:pt x="9344" y="6879"/>
                  <a:pt x="9185" y="6944"/>
                  <a:pt x="9007" y="6944"/>
                </a:cubicBezTo>
                <a:cubicBezTo>
                  <a:pt x="8439" y="6944"/>
                  <a:pt x="7953" y="7144"/>
                  <a:pt x="7552" y="7537"/>
                </a:cubicBezTo>
                <a:cubicBezTo>
                  <a:pt x="7151" y="7935"/>
                  <a:pt x="6950" y="8422"/>
                  <a:pt x="6950" y="8997"/>
                </a:cubicBezTo>
                <a:cubicBezTo>
                  <a:pt x="6950" y="9179"/>
                  <a:pt x="6885" y="9332"/>
                  <a:pt x="6755" y="9465"/>
                </a:cubicBezTo>
                <a:cubicBezTo>
                  <a:pt x="6623" y="9596"/>
                  <a:pt x="6467" y="9658"/>
                  <a:pt x="6289" y="9658"/>
                </a:cubicBezTo>
                <a:cubicBezTo>
                  <a:pt x="6080" y="9658"/>
                  <a:pt x="5914" y="9596"/>
                  <a:pt x="5785" y="9465"/>
                </a:cubicBezTo>
                <a:cubicBezTo>
                  <a:pt x="5659" y="9332"/>
                  <a:pt x="5600" y="9179"/>
                  <a:pt x="5600" y="8997"/>
                </a:cubicBezTo>
                <a:cubicBezTo>
                  <a:pt x="5600" y="8538"/>
                  <a:pt x="5685" y="8104"/>
                  <a:pt x="5863" y="7686"/>
                </a:cubicBezTo>
                <a:cubicBezTo>
                  <a:pt x="6038" y="7271"/>
                  <a:pt x="6281" y="6906"/>
                  <a:pt x="6597" y="6591"/>
                </a:cubicBezTo>
                <a:cubicBezTo>
                  <a:pt x="6904" y="6277"/>
                  <a:pt x="7264" y="6029"/>
                  <a:pt x="7677" y="5857"/>
                </a:cubicBezTo>
                <a:cubicBezTo>
                  <a:pt x="8086" y="5681"/>
                  <a:pt x="8529" y="5590"/>
                  <a:pt x="9007" y="5590"/>
                </a:cubicBezTo>
              </a:path>
            </a:pathLst>
          </a:custGeom>
          <a:solidFill>
            <a:srgbClr val="FFFFFF"/>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endParaRPr lang="en-US" sz="2400">
              <a:solidFill>
                <a:prstClr val="black"/>
              </a:solidFill>
            </a:endParaRPr>
          </a:p>
        </p:txBody>
      </p:sp>
      <p:sp>
        <p:nvSpPr>
          <p:cNvPr id="26645" name="AutoShape 21"/>
          <p:cNvSpPr>
            <a:spLocks/>
          </p:cNvSpPr>
          <p:nvPr/>
        </p:nvSpPr>
        <p:spPr bwMode="auto">
          <a:xfrm>
            <a:off x="387352" y="350302"/>
            <a:ext cx="6324600" cy="37253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nchor="ctr"/>
          <a:lstStyle/>
          <a:p>
            <a:pPr>
              <a:defRPr/>
            </a:pPr>
            <a:r>
              <a:rPr lang="es-ES" sz="2400" b="1" smtClean="0">
                <a:solidFill>
                  <a:srgbClr val="313131"/>
                </a:solidFill>
                <a:latin typeface="Lato Black" charset="0"/>
                <a:ea typeface="ＭＳ Ｐゴシック" charset="0"/>
                <a:cs typeface="Calibri" charset="0"/>
                <a:sym typeface="Lato Black" charset="0"/>
              </a:rPr>
              <a:t>RECOMMEND</a:t>
            </a:r>
            <a:endParaRPr lang="es-ES" sz="2400">
              <a:solidFill>
                <a:prstClr val="black"/>
              </a:solidFill>
              <a:ea typeface="ＭＳ Ｐゴシック" charset="0"/>
              <a:cs typeface="Calibri" charset="0"/>
              <a:sym typeface="Calibri" charset="0"/>
            </a:endParaRPr>
          </a:p>
        </p:txBody>
      </p:sp>
      <p:pic>
        <p:nvPicPr>
          <p:cNvPr id="21" name="Picture 20"/>
          <p:cNvPicPr>
            <a:picLocks noChangeAspect="1"/>
          </p:cNvPicPr>
          <p:nvPr/>
        </p:nvPicPr>
        <p:blipFill>
          <a:blip r:embed="rId2"/>
          <a:stretch>
            <a:fillRect/>
          </a:stretch>
        </p:blipFill>
        <p:spPr>
          <a:xfrm>
            <a:off x="387352" y="1617156"/>
            <a:ext cx="6314727" cy="938675"/>
          </a:xfrm>
          <a:prstGeom prst="rect">
            <a:avLst/>
          </a:prstGeom>
        </p:spPr>
      </p:pic>
      <p:sp>
        <p:nvSpPr>
          <p:cNvPr id="22" name="Rectangle 21"/>
          <p:cNvSpPr/>
          <p:nvPr/>
        </p:nvSpPr>
        <p:spPr>
          <a:xfrm>
            <a:off x="319444" y="914476"/>
            <a:ext cx="9864015" cy="584775"/>
          </a:xfrm>
          <a:prstGeom prst="rect">
            <a:avLst/>
          </a:prstGeom>
        </p:spPr>
        <p:txBody>
          <a:bodyPr wrap="square">
            <a:spAutoFit/>
          </a:bodyPr>
          <a:lstStyle/>
          <a:p>
            <a:r>
              <a:rPr lang="en-US" sz="1600" b="1" smtClean="0">
                <a:latin typeface="Open Sans Light"/>
              </a:rPr>
              <a:t>Vấn đề: </a:t>
            </a:r>
            <a:r>
              <a:rPr lang="en-US" sz="1600" smtClean="0">
                <a:latin typeface="Open Sans Light"/>
              </a:rPr>
              <a:t>Sỉ có sở thích đi coi phim. Hiện tại muốn tìm trong những người bạn có ai có sở thích này để đi cùng?</a:t>
            </a:r>
            <a:endParaRPr lang="en-US" sz="1600" b="1">
              <a:latin typeface="Open Sans Light"/>
            </a:endParaRPr>
          </a:p>
        </p:txBody>
      </p:sp>
      <p:sp>
        <p:nvSpPr>
          <p:cNvPr id="23" name="Rectangle 22"/>
          <p:cNvSpPr/>
          <p:nvPr/>
        </p:nvSpPr>
        <p:spPr>
          <a:xfrm>
            <a:off x="372363" y="3291053"/>
            <a:ext cx="6707889" cy="10109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t>MATCH (Si:Classmate)-[:KNOWS]-()-[:KNOWS]-(Movie)</a:t>
            </a:r>
          </a:p>
          <a:p>
            <a:r>
              <a:rPr lang="en-US"/>
              <a:t>WHERE Si.name = "Sỉ" AND Movie.hobby = "Movie"</a:t>
            </a:r>
          </a:p>
          <a:p>
            <a:r>
              <a:rPr lang="en-US"/>
              <a:t>RETURN DISTINCT Movie</a:t>
            </a:r>
          </a:p>
        </p:txBody>
      </p:sp>
      <p:sp>
        <p:nvSpPr>
          <p:cNvPr id="4" name="Down Arrow 3"/>
          <p:cNvSpPr/>
          <p:nvPr/>
        </p:nvSpPr>
        <p:spPr>
          <a:xfrm>
            <a:off x="9268139" y="4309360"/>
            <a:ext cx="351726" cy="34289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Picture 25"/>
          <p:cNvPicPr>
            <a:picLocks noChangeAspect="1"/>
          </p:cNvPicPr>
          <p:nvPr/>
        </p:nvPicPr>
        <p:blipFill>
          <a:blip r:embed="rId3"/>
          <a:stretch>
            <a:fillRect/>
          </a:stretch>
        </p:blipFill>
        <p:spPr>
          <a:xfrm>
            <a:off x="7697850" y="1456382"/>
            <a:ext cx="3209509" cy="2668888"/>
          </a:xfrm>
          <a:prstGeom prst="rect">
            <a:avLst/>
          </a:prstGeom>
        </p:spPr>
      </p:pic>
      <p:pic>
        <p:nvPicPr>
          <p:cNvPr id="3" name="Picture 2"/>
          <p:cNvPicPr>
            <a:picLocks noChangeAspect="1"/>
          </p:cNvPicPr>
          <p:nvPr/>
        </p:nvPicPr>
        <p:blipFill>
          <a:blip r:embed="rId4"/>
          <a:stretch>
            <a:fillRect/>
          </a:stretch>
        </p:blipFill>
        <p:spPr>
          <a:xfrm>
            <a:off x="8240185" y="4835322"/>
            <a:ext cx="2497666" cy="1609073"/>
          </a:xfrm>
          <a:prstGeom prst="rect">
            <a:avLst/>
          </a:prstGeom>
        </p:spPr>
      </p:pic>
      <p:sp>
        <p:nvSpPr>
          <p:cNvPr id="2" name="Date Placeholder 1"/>
          <p:cNvSpPr>
            <a:spLocks noGrp="1"/>
          </p:cNvSpPr>
          <p:nvPr>
            <p:ph type="dt" sz="half" idx="10"/>
          </p:nvPr>
        </p:nvSpPr>
        <p:spPr/>
        <p:txBody>
          <a:bodyPr/>
          <a:lstStyle/>
          <a:p>
            <a:fld id="{F54B981E-F8E1-407D-904D-304E938EC44C}" type="datetime1">
              <a:rPr lang="en-US" smtClean="0"/>
              <a:t>11/25/2015</a:t>
            </a:fld>
            <a:endParaRPr lang="en-US"/>
          </a:p>
        </p:txBody>
      </p:sp>
      <p:sp>
        <p:nvSpPr>
          <p:cNvPr id="5" name="Footer Placeholder 4"/>
          <p:cNvSpPr>
            <a:spLocks noGrp="1"/>
          </p:cNvSpPr>
          <p:nvPr>
            <p:ph type="ftr" sz="quarter" idx="11"/>
          </p:nvPr>
        </p:nvSpPr>
        <p:spPr/>
        <p:txBody>
          <a:bodyPr/>
          <a:lstStyle/>
          <a:p>
            <a:r>
              <a:rPr lang="en-US" smtClean="0"/>
              <a:t>Nhóm 4</a:t>
            </a:r>
            <a:endParaRPr lang="en-US"/>
          </a:p>
        </p:txBody>
      </p:sp>
      <p:sp>
        <p:nvSpPr>
          <p:cNvPr id="6" name="Slide Number Placeholder 5"/>
          <p:cNvSpPr>
            <a:spLocks noGrp="1"/>
          </p:cNvSpPr>
          <p:nvPr>
            <p:ph type="sldNum" sz="quarter" idx="12"/>
          </p:nvPr>
        </p:nvSpPr>
        <p:spPr/>
        <p:txBody>
          <a:bodyPr/>
          <a:lstStyle/>
          <a:p>
            <a:fld id="{1F51628B-B711-4D44-8D35-0F575EAEB34E}" type="slidenum">
              <a:rPr lang="en-US" smtClean="0"/>
              <a:t>36</a:t>
            </a:fld>
            <a:endParaRPr lang="en-US"/>
          </a:p>
        </p:txBody>
      </p:sp>
    </p:spTree>
    <p:extLst>
      <p:ext uri="{BB962C8B-B14F-4D97-AF65-F5344CB8AC3E}">
        <p14:creationId xmlns:p14="http://schemas.microsoft.com/office/powerpoint/2010/main" val="3309233329"/>
      </p:ext>
    </p:extLst>
  </p:cSld>
  <p:clrMapOvr>
    <a:masterClrMapping/>
  </p:clrMapOvr>
  <p:transition spd="med">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32" name="AutoShape 8"/>
          <p:cNvSpPr>
            <a:spLocks/>
          </p:cNvSpPr>
          <p:nvPr/>
        </p:nvSpPr>
        <p:spPr bwMode="auto">
          <a:xfrm>
            <a:off x="5321300" y="4347633"/>
            <a:ext cx="1365251" cy="18626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lstStyle/>
          <a:p>
            <a:pPr>
              <a:spcBef>
                <a:spcPts val="800"/>
              </a:spcBef>
              <a:defRPr/>
            </a:pPr>
            <a:r>
              <a:rPr lang="es-ES" sz="1200" b="1">
                <a:solidFill>
                  <a:srgbClr val="FFFFFF"/>
                </a:solidFill>
                <a:latin typeface="Lato Bold" charset="0"/>
                <a:ea typeface="ＭＳ Ｐゴシック" charset="0"/>
                <a:cs typeface="Lato Bold" charset="0"/>
                <a:sym typeface="Lato Bold" charset="0"/>
              </a:rPr>
              <a:t>Social Network</a:t>
            </a:r>
            <a:endParaRPr lang="es-ES" sz="2400">
              <a:solidFill>
                <a:prstClr val="black"/>
              </a:solidFill>
              <a:ea typeface="ＭＳ Ｐゴシック" charset="0"/>
              <a:cs typeface="Calibri" charset="0"/>
              <a:sym typeface="Calibri" charset="0"/>
            </a:endParaRPr>
          </a:p>
        </p:txBody>
      </p:sp>
      <p:sp>
        <p:nvSpPr>
          <p:cNvPr id="26633" name="AutoShape 9"/>
          <p:cNvSpPr>
            <a:spLocks/>
          </p:cNvSpPr>
          <p:nvPr/>
        </p:nvSpPr>
        <p:spPr bwMode="auto">
          <a:xfrm>
            <a:off x="5359401" y="4607984"/>
            <a:ext cx="1352551" cy="67733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lstStyle/>
          <a:p>
            <a:pPr>
              <a:spcBef>
                <a:spcPts val="800"/>
              </a:spcBef>
              <a:defRPr/>
            </a:pPr>
            <a:r>
              <a:rPr lang="es-ES" sz="933">
                <a:solidFill>
                  <a:srgbClr val="FFFFFF"/>
                </a:solidFill>
                <a:latin typeface="Lato Regular" charset="0"/>
                <a:ea typeface="ＭＳ Ｐゴシック" charset="0"/>
                <a:cs typeface="Lato Regular" charset="0"/>
                <a:sym typeface="Lato Regular" charset="0"/>
              </a:rPr>
              <a:t>Lorem ipsum dolor sit amet, consectetur adipiscing elit. Integer mollis vehicula ligula ut faucibus.</a:t>
            </a:r>
            <a:endParaRPr lang="es-ES" sz="2400">
              <a:solidFill>
                <a:prstClr val="black"/>
              </a:solidFill>
              <a:ea typeface="ＭＳ Ｐゴシック" charset="0"/>
              <a:cs typeface="Calibri" charset="0"/>
              <a:sym typeface="Calibri" charset="0"/>
            </a:endParaRPr>
          </a:p>
        </p:txBody>
      </p:sp>
      <p:sp>
        <p:nvSpPr>
          <p:cNvPr id="26635" name="AutoShape 11"/>
          <p:cNvSpPr>
            <a:spLocks/>
          </p:cNvSpPr>
          <p:nvPr/>
        </p:nvSpPr>
        <p:spPr bwMode="auto">
          <a:xfrm>
            <a:off x="7179733" y="4607984"/>
            <a:ext cx="1354667" cy="67733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lstStyle/>
          <a:p>
            <a:pPr>
              <a:spcBef>
                <a:spcPts val="800"/>
              </a:spcBef>
              <a:defRPr/>
            </a:pPr>
            <a:r>
              <a:rPr lang="es-ES" sz="933">
                <a:solidFill>
                  <a:srgbClr val="FFFFFF"/>
                </a:solidFill>
                <a:latin typeface="Lato Regular" charset="0"/>
                <a:ea typeface="ＭＳ Ｐゴシック" charset="0"/>
                <a:cs typeface="Lato Regular" charset="0"/>
                <a:sym typeface="Lato Regular" charset="0"/>
              </a:rPr>
              <a:t>Lorem ipsum dolor sit amet, consectetur adipiscing elit. </a:t>
            </a:r>
            <a:r>
              <a:rPr lang="es-ES" sz="933" smtClean="0">
                <a:solidFill>
                  <a:srgbClr val="FFFFFF"/>
                </a:solidFill>
                <a:latin typeface="Lato Regular" charset="0"/>
                <a:ea typeface="ＭＳ Ｐゴシック" charset="0"/>
                <a:cs typeface="Lato Regular" charset="0"/>
                <a:sym typeface="Lato Regular" charset="0"/>
              </a:rPr>
              <a:t>Ineger </a:t>
            </a:r>
            <a:r>
              <a:rPr lang="es-ES" sz="933">
                <a:solidFill>
                  <a:srgbClr val="FFFFFF"/>
                </a:solidFill>
                <a:latin typeface="Lato Regular" charset="0"/>
                <a:ea typeface="ＭＳ Ｐゴシック" charset="0"/>
                <a:cs typeface="Lato Regular" charset="0"/>
                <a:sym typeface="Lato Regular" charset="0"/>
              </a:rPr>
              <a:t>mollis vehicula ligula ut faucibus.</a:t>
            </a:r>
            <a:endParaRPr lang="es-ES" sz="2400">
              <a:solidFill>
                <a:prstClr val="black"/>
              </a:solidFill>
              <a:ea typeface="ＭＳ Ｐゴシック" charset="0"/>
              <a:cs typeface="Calibri" charset="0"/>
              <a:sym typeface="Calibri" charset="0"/>
            </a:endParaRPr>
          </a:p>
        </p:txBody>
      </p:sp>
      <p:sp>
        <p:nvSpPr>
          <p:cNvPr id="26637" name="AutoShape 13"/>
          <p:cNvSpPr>
            <a:spLocks/>
          </p:cNvSpPr>
          <p:nvPr/>
        </p:nvSpPr>
        <p:spPr bwMode="auto">
          <a:xfrm>
            <a:off x="1739901" y="4607984"/>
            <a:ext cx="1352551" cy="67733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lstStyle/>
          <a:p>
            <a:pPr>
              <a:spcBef>
                <a:spcPts val="800"/>
              </a:spcBef>
              <a:defRPr/>
            </a:pPr>
            <a:r>
              <a:rPr lang="es-ES" sz="933">
                <a:solidFill>
                  <a:srgbClr val="FFFFFF"/>
                </a:solidFill>
                <a:latin typeface="Lato Regular" charset="0"/>
                <a:ea typeface="ＭＳ Ｐゴシック" charset="0"/>
                <a:cs typeface="Lato Regular" charset="0"/>
                <a:sym typeface="Lato Regular" charset="0"/>
              </a:rPr>
              <a:t>Lorem ipsum dolor sit amet, consectetur adipiscing elit. Integer mollis vehicula ligula ut faucibus.</a:t>
            </a:r>
            <a:endParaRPr lang="es-ES" sz="2400">
              <a:solidFill>
                <a:prstClr val="black"/>
              </a:solidFill>
              <a:ea typeface="ＭＳ Ｐゴシック" charset="0"/>
              <a:cs typeface="Calibri" charset="0"/>
              <a:sym typeface="Calibri" charset="0"/>
            </a:endParaRPr>
          </a:p>
        </p:txBody>
      </p:sp>
      <p:sp>
        <p:nvSpPr>
          <p:cNvPr id="26640" name="AutoShape 16"/>
          <p:cNvSpPr>
            <a:spLocks/>
          </p:cNvSpPr>
          <p:nvPr/>
        </p:nvSpPr>
        <p:spPr bwMode="auto">
          <a:xfrm>
            <a:off x="4047067" y="3943351"/>
            <a:ext cx="357717" cy="296333"/>
          </a:xfrm>
          <a:custGeom>
            <a:avLst/>
            <a:gdLst>
              <a:gd name="T0" fmla="*/ 134144 w 21600"/>
              <a:gd name="T1" fmla="*/ 111125 h 21600"/>
              <a:gd name="T2" fmla="*/ 134144 w 21600"/>
              <a:gd name="T3" fmla="*/ 111125 h 21600"/>
              <a:gd name="T4" fmla="*/ 134144 w 21600"/>
              <a:gd name="T5" fmla="*/ 111125 h 21600"/>
              <a:gd name="T6" fmla="*/ 134144 w 21600"/>
              <a:gd name="T7" fmla="*/ 111125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0263" y="0"/>
                </a:moveTo>
                <a:cubicBezTo>
                  <a:pt x="20631" y="0"/>
                  <a:pt x="20944" y="162"/>
                  <a:pt x="21206" y="479"/>
                </a:cubicBezTo>
                <a:cubicBezTo>
                  <a:pt x="21468" y="799"/>
                  <a:pt x="21600" y="1178"/>
                  <a:pt x="21600" y="1618"/>
                </a:cubicBezTo>
                <a:lnTo>
                  <a:pt x="21600" y="19981"/>
                </a:lnTo>
                <a:cubicBezTo>
                  <a:pt x="21600" y="20421"/>
                  <a:pt x="21468" y="20801"/>
                  <a:pt x="21206" y="21121"/>
                </a:cubicBezTo>
                <a:cubicBezTo>
                  <a:pt x="20944" y="21437"/>
                  <a:pt x="20631" y="21599"/>
                  <a:pt x="20263" y="21599"/>
                </a:cubicBezTo>
                <a:lnTo>
                  <a:pt x="1345" y="21599"/>
                </a:lnTo>
                <a:cubicBezTo>
                  <a:pt x="981" y="21599"/>
                  <a:pt x="662" y="21437"/>
                  <a:pt x="398" y="21121"/>
                </a:cubicBezTo>
                <a:cubicBezTo>
                  <a:pt x="131" y="20801"/>
                  <a:pt x="0" y="20421"/>
                  <a:pt x="0" y="19981"/>
                </a:cubicBezTo>
                <a:lnTo>
                  <a:pt x="0" y="1618"/>
                </a:lnTo>
                <a:cubicBezTo>
                  <a:pt x="0" y="1178"/>
                  <a:pt x="131" y="799"/>
                  <a:pt x="398" y="479"/>
                </a:cubicBezTo>
                <a:cubicBezTo>
                  <a:pt x="662" y="162"/>
                  <a:pt x="981" y="0"/>
                  <a:pt x="1345" y="0"/>
                </a:cubicBezTo>
                <a:lnTo>
                  <a:pt x="20263" y="0"/>
                </a:lnTo>
                <a:close/>
                <a:moveTo>
                  <a:pt x="4052" y="2171"/>
                </a:moveTo>
                <a:cubicBezTo>
                  <a:pt x="4052" y="2021"/>
                  <a:pt x="4009" y="1892"/>
                  <a:pt x="3924" y="1783"/>
                </a:cubicBezTo>
                <a:cubicBezTo>
                  <a:pt x="3839" y="1677"/>
                  <a:pt x="3729" y="1621"/>
                  <a:pt x="3593" y="1621"/>
                </a:cubicBezTo>
                <a:lnTo>
                  <a:pt x="1801" y="1621"/>
                </a:lnTo>
                <a:cubicBezTo>
                  <a:pt x="1676" y="1621"/>
                  <a:pt x="1568" y="1674"/>
                  <a:pt x="1480" y="1777"/>
                </a:cubicBezTo>
                <a:cubicBezTo>
                  <a:pt x="1390" y="1880"/>
                  <a:pt x="1343" y="2012"/>
                  <a:pt x="1343" y="2171"/>
                </a:cubicBezTo>
                <a:lnTo>
                  <a:pt x="1343" y="4321"/>
                </a:lnTo>
                <a:cubicBezTo>
                  <a:pt x="1343" y="4470"/>
                  <a:pt x="1387" y="4603"/>
                  <a:pt x="1473" y="4708"/>
                </a:cubicBezTo>
                <a:cubicBezTo>
                  <a:pt x="1558" y="4817"/>
                  <a:pt x="1669" y="4867"/>
                  <a:pt x="1801" y="4867"/>
                </a:cubicBezTo>
                <a:lnTo>
                  <a:pt x="3593" y="4867"/>
                </a:lnTo>
                <a:cubicBezTo>
                  <a:pt x="3721" y="4867"/>
                  <a:pt x="3828" y="4820"/>
                  <a:pt x="3917" y="4717"/>
                </a:cubicBezTo>
                <a:cubicBezTo>
                  <a:pt x="4007" y="4614"/>
                  <a:pt x="4052" y="4482"/>
                  <a:pt x="4052" y="4321"/>
                </a:cubicBezTo>
                <a:lnTo>
                  <a:pt x="4052" y="2171"/>
                </a:lnTo>
                <a:close/>
                <a:moveTo>
                  <a:pt x="4052" y="7202"/>
                </a:moveTo>
                <a:cubicBezTo>
                  <a:pt x="4052" y="7055"/>
                  <a:pt x="4009" y="6926"/>
                  <a:pt x="3924" y="6817"/>
                </a:cubicBezTo>
                <a:cubicBezTo>
                  <a:pt x="3839" y="6709"/>
                  <a:pt x="3729" y="6656"/>
                  <a:pt x="3593" y="6656"/>
                </a:cubicBezTo>
                <a:lnTo>
                  <a:pt x="1801" y="6656"/>
                </a:lnTo>
                <a:cubicBezTo>
                  <a:pt x="1676" y="6656"/>
                  <a:pt x="1568" y="6709"/>
                  <a:pt x="1480" y="6817"/>
                </a:cubicBezTo>
                <a:cubicBezTo>
                  <a:pt x="1390" y="6926"/>
                  <a:pt x="1343" y="7055"/>
                  <a:pt x="1343" y="7202"/>
                </a:cubicBezTo>
                <a:lnTo>
                  <a:pt x="1343" y="9370"/>
                </a:lnTo>
                <a:cubicBezTo>
                  <a:pt x="1343" y="9516"/>
                  <a:pt x="1387" y="9646"/>
                  <a:pt x="1473" y="9757"/>
                </a:cubicBezTo>
                <a:cubicBezTo>
                  <a:pt x="1558" y="9863"/>
                  <a:pt x="1669" y="9916"/>
                  <a:pt x="1801" y="9916"/>
                </a:cubicBezTo>
                <a:lnTo>
                  <a:pt x="3593" y="9916"/>
                </a:lnTo>
                <a:cubicBezTo>
                  <a:pt x="3721" y="9916"/>
                  <a:pt x="3828" y="9863"/>
                  <a:pt x="3917" y="9757"/>
                </a:cubicBezTo>
                <a:cubicBezTo>
                  <a:pt x="4007" y="9646"/>
                  <a:pt x="4052" y="9516"/>
                  <a:pt x="4052" y="9370"/>
                </a:cubicBezTo>
                <a:lnTo>
                  <a:pt x="4052" y="7202"/>
                </a:lnTo>
                <a:close/>
                <a:moveTo>
                  <a:pt x="4052" y="12233"/>
                </a:moveTo>
                <a:cubicBezTo>
                  <a:pt x="4052" y="12083"/>
                  <a:pt x="4009" y="11957"/>
                  <a:pt x="3924" y="11846"/>
                </a:cubicBezTo>
                <a:cubicBezTo>
                  <a:pt x="3839" y="11740"/>
                  <a:pt x="3729" y="11686"/>
                  <a:pt x="3593" y="11686"/>
                </a:cubicBezTo>
                <a:lnTo>
                  <a:pt x="1801" y="11686"/>
                </a:lnTo>
                <a:cubicBezTo>
                  <a:pt x="1676" y="11686"/>
                  <a:pt x="1568" y="11740"/>
                  <a:pt x="1480" y="11846"/>
                </a:cubicBezTo>
                <a:cubicBezTo>
                  <a:pt x="1390" y="11957"/>
                  <a:pt x="1343" y="12083"/>
                  <a:pt x="1343" y="12233"/>
                </a:cubicBezTo>
                <a:lnTo>
                  <a:pt x="1343" y="14401"/>
                </a:lnTo>
                <a:cubicBezTo>
                  <a:pt x="1343" y="14548"/>
                  <a:pt x="1387" y="14677"/>
                  <a:pt x="1473" y="14786"/>
                </a:cubicBezTo>
                <a:cubicBezTo>
                  <a:pt x="1558" y="14894"/>
                  <a:pt x="1669" y="14947"/>
                  <a:pt x="1801" y="14947"/>
                </a:cubicBezTo>
                <a:lnTo>
                  <a:pt x="3593" y="14947"/>
                </a:lnTo>
                <a:cubicBezTo>
                  <a:pt x="3721" y="14947"/>
                  <a:pt x="3828" y="14894"/>
                  <a:pt x="3917" y="14786"/>
                </a:cubicBezTo>
                <a:cubicBezTo>
                  <a:pt x="4007" y="14677"/>
                  <a:pt x="4052" y="14548"/>
                  <a:pt x="4052" y="14401"/>
                </a:cubicBezTo>
                <a:lnTo>
                  <a:pt x="4052" y="12233"/>
                </a:lnTo>
                <a:close/>
                <a:moveTo>
                  <a:pt x="4052" y="17284"/>
                </a:moveTo>
                <a:cubicBezTo>
                  <a:pt x="4052" y="17136"/>
                  <a:pt x="4009" y="17005"/>
                  <a:pt x="3924" y="16897"/>
                </a:cubicBezTo>
                <a:cubicBezTo>
                  <a:pt x="3839" y="16791"/>
                  <a:pt x="3729" y="16736"/>
                  <a:pt x="3593" y="16736"/>
                </a:cubicBezTo>
                <a:lnTo>
                  <a:pt x="1801" y="16736"/>
                </a:lnTo>
                <a:cubicBezTo>
                  <a:pt x="1676" y="16736"/>
                  <a:pt x="1568" y="16788"/>
                  <a:pt x="1480" y="16891"/>
                </a:cubicBezTo>
                <a:cubicBezTo>
                  <a:pt x="1390" y="16995"/>
                  <a:pt x="1343" y="17124"/>
                  <a:pt x="1343" y="17284"/>
                </a:cubicBezTo>
                <a:lnTo>
                  <a:pt x="1343" y="19434"/>
                </a:lnTo>
                <a:cubicBezTo>
                  <a:pt x="1343" y="19584"/>
                  <a:pt x="1387" y="19714"/>
                  <a:pt x="1473" y="19822"/>
                </a:cubicBezTo>
                <a:cubicBezTo>
                  <a:pt x="1558" y="19929"/>
                  <a:pt x="1669" y="19984"/>
                  <a:pt x="1801" y="19984"/>
                </a:cubicBezTo>
                <a:lnTo>
                  <a:pt x="3593" y="19984"/>
                </a:lnTo>
                <a:cubicBezTo>
                  <a:pt x="3721" y="19984"/>
                  <a:pt x="3828" y="19932"/>
                  <a:pt x="3917" y="19828"/>
                </a:cubicBezTo>
                <a:cubicBezTo>
                  <a:pt x="4007" y="19726"/>
                  <a:pt x="4052" y="19596"/>
                  <a:pt x="4052" y="19434"/>
                </a:cubicBezTo>
                <a:lnTo>
                  <a:pt x="4052" y="17284"/>
                </a:lnTo>
                <a:close/>
                <a:moveTo>
                  <a:pt x="16194" y="2171"/>
                </a:moveTo>
                <a:cubicBezTo>
                  <a:pt x="16194" y="2021"/>
                  <a:pt x="16150" y="1892"/>
                  <a:pt x="16065" y="1783"/>
                </a:cubicBezTo>
                <a:cubicBezTo>
                  <a:pt x="15979" y="1677"/>
                  <a:pt x="15871" y="1621"/>
                  <a:pt x="15737" y="1621"/>
                </a:cubicBezTo>
                <a:lnTo>
                  <a:pt x="5858" y="1621"/>
                </a:lnTo>
                <a:cubicBezTo>
                  <a:pt x="5730" y="1621"/>
                  <a:pt x="5623" y="1674"/>
                  <a:pt x="5535" y="1777"/>
                </a:cubicBezTo>
                <a:cubicBezTo>
                  <a:pt x="5445" y="1880"/>
                  <a:pt x="5400" y="2012"/>
                  <a:pt x="5400" y="2171"/>
                </a:cubicBezTo>
                <a:lnTo>
                  <a:pt x="5400" y="9370"/>
                </a:lnTo>
                <a:cubicBezTo>
                  <a:pt x="5400" y="9516"/>
                  <a:pt x="5442" y="9646"/>
                  <a:pt x="5528" y="9757"/>
                </a:cubicBezTo>
                <a:cubicBezTo>
                  <a:pt x="5616" y="9863"/>
                  <a:pt x="5724" y="9916"/>
                  <a:pt x="5858" y="9916"/>
                </a:cubicBezTo>
                <a:lnTo>
                  <a:pt x="15737" y="9916"/>
                </a:lnTo>
                <a:cubicBezTo>
                  <a:pt x="15862" y="9916"/>
                  <a:pt x="15969" y="9863"/>
                  <a:pt x="16060" y="9757"/>
                </a:cubicBezTo>
                <a:cubicBezTo>
                  <a:pt x="16148" y="9646"/>
                  <a:pt x="16194" y="9516"/>
                  <a:pt x="16194" y="9370"/>
                </a:cubicBezTo>
                <a:lnTo>
                  <a:pt x="16194" y="2171"/>
                </a:lnTo>
                <a:close/>
                <a:moveTo>
                  <a:pt x="16194" y="12233"/>
                </a:moveTo>
                <a:cubicBezTo>
                  <a:pt x="16194" y="12083"/>
                  <a:pt x="16150" y="11957"/>
                  <a:pt x="16065" y="11846"/>
                </a:cubicBezTo>
                <a:cubicBezTo>
                  <a:pt x="15979" y="11740"/>
                  <a:pt x="15871" y="11686"/>
                  <a:pt x="15737" y="11686"/>
                </a:cubicBezTo>
                <a:lnTo>
                  <a:pt x="5858" y="11686"/>
                </a:lnTo>
                <a:cubicBezTo>
                  <a:pt x="5730" y="11686"/>
                  <a:pt x="5623" y="11740"/>
                  <a:pt x="5535" y="11846"/>
                </a:cubicBezTo>
                <a:cubicBezTo>
                  <a:pt x="5445" y="11957"/>
                  <a:pt x="5400" y="12083"/>
                  <a:pt x="5400" y="12233"/>
                </a:cubicBezTo>
                <a:lnTo>
                  <a:pt x="5400" y="19431"/>
                </a:lnTo>
                <a:cubicBezTo>
                  <a:pt x="5400" y="19581"/>
                  <a:pt x="5442" y="19711"/>
                  <a:pt x="5528" y="19819"/>
                </a:cubicBezTo>
                <a:cubicBezTo>
                  <a:pt x="5616" y="19926"/>
                  <a:pt x="5724" y="19981"/>
                  <a:pt x="5858" y="19981"/>
                </a:cubicBezTo>
                <a:lnTo>
                  <a:pt x="15737" y="19981"/>
                </a:lnTo>
                <a:cubicBezTo>
                  <a:pt x="15862" y="19981"/>
                  <a:pt x="15969" y="19929"/>
                  <a:pt x="16060" y="19825"/>
                </a:cubicBezTo>
                <a:cubicBezTo>
                  <a:pt x="16148" y="19723"/>
                  <a:pt x="16194" y="19593"/>
                  <a:pt x="16194" y="19431"/>
                </a:cubicBezTo>
                <a:lnTo>
                  <a:pt x="16194" y="12233"/>
                </a:lnTo>
                <a:close/>
                <a:moveTo>
                  <a:pt x="20263" y="2171"/>
                </a:moveTo>
                <a:cubicBezTo>
                  <a:pt x="20263" y="2021"/>
                  <a:pt x="20217" y="1892"/>
                  <a:pt x="20129" y="1783"/>
                </a:cubicBezTo>
                <a:cubicBezTo>
                  <a:pt x="20038" y="1677"/>
                  <a:pt x="19930" y="1621"/>
                  <a:pt x="19806" y="1621"/>
                </a:cubicBezTo>
                <a:lnTo>
                  <a:pt x="18001" y="1621"/>
                </a:lnTo>
                <a:cubicBezTo>
                  <a:pt x="17876" y="1621"/>
                  <a:pt x="17769" y="1674"/>
                  <a:pt x="17678" y="1777"/>
                </a:cubicBezTo>
                <a:cubicBezTo>
                  <a:pt x="17590" y="1880"/>
                  <a:pt x="17546" y="2012"/>
                  <a:pt x="17546" y="2171"/>
                </a:cubicBezTo>
                <a:lnTo>
                  <a:pt x="17546" y="4321"/>
                </a:lnTo>
                <a:cubicBezTo>
                  <a:pt x="17546" y="4470"/>
                  <a:pt x="17590" y="4603"/>
                  <a:pt x="17678" y="4708"/>
                </a:cubicBezTo>
                <a:cubicBezTo>
                  <a:pt x="17769" y="4817"/>
                  <a:pt x="17876" y="4867"/>
                  <a:pt x="18001" y="4867"/>
                </a:cubicBezTo>
                <a:lnTo>
                  <a:pt x="19806" y="4867"/>
                </a:lnTo>
                <a:cubicBezTo>
                  <a:pt x="19930" y="4867"/>
                  <a:pt x="20038" y="4820"/>
                  <a:pt x="20129" y="4717"/>
                </a:cubicBezTo>
                <a:cubicBezTo>
                  <a:pt x="20217" y="4614"/>
                  <a:pt x="20263" y="4482"/>
                  <a:pt x="20263" y="4321"/>
                </a:cubicBezTo>
                <a:lnTo>
                  <a:pt x="20263" y="2171"/>
                </a:lnTo>
                <a:close/>
                <a:moveTo>
                  <a:pt x="20263" y="7202"/>
                </a:moveTo>
                <a:cubicBezTo>
                  <a:pt x="20263" y="7055"/>
                  <a:pt x="20217" y="6926"/>
                  <a:pt x="20129" y="6817"/>
                </a:cubicBezTo>
                <a:cubicBezTo>
                  <a:pt x="20038" y="6709"/>
                  <a:pt x="19930" y="6656"/>
                  <a:pt x="19806" y="6656"/>
                </a:cubicBezTo>
                <a:lnTo>
                  <a:pt x="18001" y="6656"/>
                </a:lnTo>
                <a:cubicBezTo>
                  <a:pt x="17876" y="6656"/>
                  <a:pt x="17769" y="6709"/>
                  <a:pt x="17678" y="6817"/>
                </a:cubicBezTo>
                <a:cubicBezTo>
                  <a:pt x="17590" y="6926"/>
                  <a:pt x="17546" y="7055"/>
                  <a:pt x="17546" y="7202"/>
                </a:cubicBezTo>
                <a:lnTo>
                  <a:pt x="17546" y="9370"/>
                </a:lnTo>
                <a:cubicBezTo>
                  <a:pt x="17546" y="9516"/>
                  <a:pt x="17590" y="9646"/>
                  <a:pt x="17678" y="9757"/>
                </a:cubicBezTo>
                <a:cubicBezTo>
                  <a:pt x="17769" y="9863"/>
                  <a:pt x="17876" y="9916"/>
                  <a:pt x="18001" y="9916"/>
                </a:cubicBezTo>
                <a:lnTo>
                  <a:pt x="19806" y="9916"/>
                </a:lnTo>
                <a:cubicBezTo>
                  <a:pt x="19930" y="9916"/>
                  <a:pt x="20038" y="9863"/>
                  <a:pt x="20129" y="9757"/>
                </a:cubicBezTo>
                <a:cubicBezTo>
                  <a:pt x="20217" y="9646"/>
                  <a:pt x="20263" y="9516"/>
                  <a:pt x="20263" y="9370"/>
                </a:cubicBezTo>
                <a:lnTo>
                  <a:pt x="20263" y="7202"/>
                </a:lnTo>
                <a:close/>
                <a:moveTo>
                  <a:pt x="20263" y="12233"/>
                </a:moveTo>
                <a:cubicBezTo>
                  <a:pt x="20263" y="12083"/>
                  <a:pt x="20217" y="11957"/>
                  <a:pt x="20129" y="11846"/>
                </a:cubicBezTo>
                <a:cubicBezTo>
                  <a:pt x="20038" y="11740"/>
                  <a:pt x="19930" y="11686"/>
                  <a:pt x="19806" y="11686"/>
                </a:cubicBezTo>
                <a:lnTo>
                  <a:pt x="18001" y="11686"/>
                </a:lnTo>
                <a:cubicBezTo>
                  <a:pt x="17876" y="11686"/>
                  <a:pt x="17769" y="11740"/>
                  <a:pt x="17678" y="11846"/>
                </a:cubicBezTo>
                <a:cubicBezTo>
                  <a:pt x="17590" y="11957"/>
                  <a:pt x="17546" y="12083"/>
                  <a:pt x="17546" y="12233"/>
                </a:cubicBezTo>
                <a:lnTo>
                  <a:pt x="17546" y="14401"/>
                </a:lnTo>
                <a:cubicBezTo>
                  <a:pt x="17546" y="14548"/>
                  <a:pt x="17590" y="14677"/>
                  <a:pt x="17678" y="14786"/>
                </a:cubicBezTo>
                <a:cubicBezTo>
                  <a:pt x="17769" y="14894"/>
                  <a:pt x="17876" y="14947"/>
                  <a:pt x="18001" y="14947"/>
                </a:cubicBezTo>
                <a:lnTo>
                  <a:pt x="19806" y="14947"/>
                </a:lnTo>
                <a:cubicBezTo>
                  <a:pt x="19930" y="14947"/>
                  <a:pt x="20038" y="14894"/>
                  <a:pt x="20129" y="14786"/>
                </a:cubicBezTo>
                <a:cubicBezTo>
                  <a:pt x="20217" y="14677"/>
                  <a:pt x="20263" y="14548"/>
                  <a:pt x="20263" y="14401"/>
                </a:cubicBezTo>
                <a:lnTo>
                  <a:pt x="20263" y="12233"/>
                </a:lnTo>
                <a:close/>
                <a:moveTo>
                  <a:pt x="20263" y="17284"/>
                </a:moveTo>
                <a:cubicBezTo>
                  <a:pt x="20263" y="17136"/>
                  <a:pt x="20217" y="17005"/>
                  <a:pt x="20129" y="16897"/>
                </a:cubicBezTo>
                <a:cubicBezTo>
                  <a:pt x="20038" y="16791"/>
                  <a:pt x="19930" y="16736"/>
                  <a:pt x="19806" y="16736"/>
                </a:cubicBezTo>
                <a:lnTo>
                  <a:pt x="18001" y="16736"/>
                </a:lnTo>
                <a:cubicBezTo>
                  <a:pt x="17876" y="16736"/>
                  <a:pt x="17769" y="16788"/>
                  <a:pt x="17678" y="16891"/>
                </a:cubicBezTo>
                <a:cubicBezTo>
                  <a:pt x="17590" y="16995"/>
                  <a:pt x="17546" y="17124"/>
                  <a:pt x="17546" y="17284"/>
                </a:cubicBezTo>
                <a:lnTo>
                  <a:pt x="17546" y="19434"/>
                </a:lnTo>
                <a:cubicBezTo>
                  <a:pt x="17546" y="19584"/>
                  <a:pt x="17590" y="19714"/>
                  <a:pt x="17678" y="19822"/>
                </a:cubicBezTo>
                <a:cubicBezTo>
                  <a:pt x="17769" y="19929"/>
                  <a:pt x="17876" y="19984"/>
                  <a:pt x="18001" y="19984"/>
                </a:cubicBezTo>
                <a:lnTo>
                  <a:pt x="19806" y="19984"/>
                </a:lnTo>
                <a:cubicBezTo>
                  <a:pt x="19930" y="19984"/>
                  <a:pt x="20038" y="19932"/>
                  <a:pt x="20129" y="19828"/>
                </a:cubicBezTo>
                <a:cubicBezTo>
                  <a:pt x="20217" y="19726"/>
                  <a:pt x="20263" y="19596"/>
                  <a:pt x="20263" y="19434"/>
                </a:cubicBezTo>
                <a:lnTo>
                  <a:pt x="20263" y="17284"/>
                </a:lnTo>
                <a:close/>
              </a:path>
            </a:pathLst>
          </a:custGeom>
          <a:solidFill>
            <a:srgbClr val="FFFFFF"/>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endParaRPr lang="en-US" sz="2400">
              <a:solidFill>
                <a:prstClr val="black"/>
              </a:solidFill>
            </a:endParaRPr>
          </a:p>
        </p:txBody>
      </p:sp>
      <p:sp>
        <p:nvSpPr>
          <p:cNvPr id="26641" name="AutoShape 17"/>
          <p:cNvSpPr>
            <a:spLocks/>
          </p:cNvSpPr>
          <p:nvPr/>
        </p:nvSpPr>
        <p:spPr bwMode="auto">
          <a:xfrm>
            <a:off x="5852584" y="3917951"/>
            <a:ext cx="355600" cy="355600"/>
          </a:xfrm>
          <a:custGeom>
            <a:avLst/>
            <a:gdLst>
              <a:gd name="T0" fmla="*/ 133350 w 21600"/>
              <a:gd name="T1" fmla="*/ 133350 h 21600"/>
              <a:gd name="T2" fmla="*/ 133350 w 21600"/>
              <a:gd name="T3" fmla="*/ 133350 h 21600"/>
              <a:gd name="T4" fmla="*/ 133350 w 21600"/>
              <a:gd name="T5" fmla="*/ 133350 h 21600"/>
              <a:gd name="T6" fmla="*/ 133350 w 21600"/>
              <a:gd name="T7" fmla="*/ 13335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8898" y="0"/>
                </a:moveTo>
                <a:cubicBezTo>
                  <a:pt x="19650" y="0"/>
                  <a:pt x="20287" y="264"/>
                  <a:pt x="20813" y="796"/>
                </a:cubicBezTo>
                <a:cubicBezTo>
                  <a:pt x="21336" y="1322"/>
                  <a:pt x="21599" y="1962"/>
                  <a:pt x="21599" y="2711"/>
                </a:cubicBezTo>
                <a:lnTo>
                  <a:pt x="21599" y="18883"/>
                </a:lnTo>
                <a:cubicBezTo>
                  <a:pt x="21599" y="19268"/>
                  <a:pt x="21526" y="19623"/>
                  <a:pt x="21383" y="19951"/>
                </a:cubicBezTo>
                <a:cubicBezTo>
                  <a:pt x="21236" y="20281"/>
                  <a:pt x="21042" y="20563"/>
                  <a:pt x="20804" y="20804"/>
                </a:cubicBezTo>
                <a:cubicBezTo>
                  <a:pt x="20565" y="21042"/>
                  <a:pt x="20278" y="21232"/>
                  <a:pt x="19940" y="21377"/>
                </a:cubicBezTo>
                <a:cubicBezTo>
                  <a:pt x="19603" y="21523"/>
                  <a:pt x="19256" y="21594"/>
                  <a:pt x="18898" y="21594"/>
                </a:cubicBezTo>
                <a:lnTo>
                  <a:pt x="12066" y="21594"/>
                </a:lnTo>
                <a:lnTo>
                  <a:pt x="12066" y="12552"/>
                </a:lnTo>
                <a:lnTo>
                  <a:pt x="14486" y="12552"/>
                </a:lnTo>
                <a:cubicBezTo>
                  <a:pt x="14595" y="12552"/>
                  <a:pt x="14698" y="12517"/>
                  <a:pt x="14789" y="12441"/>
                </a:cubicBezTo>
                <a:cubicBezTo>
                  <a:pt x="14876" y="12367"/>
                  <a:pt x="14921" y="12267"/>
                  <a:pt x="14921" y="12144"/>
                </a:cubicBezTo>
                <a:lnTo>
                  <a:pt x="15088" y="9779"/>
                </a:lnTo>
                <a:cubicBezTo>
                  <a:pt x="15088" y="9650"/>
                  <a:pt x="15050" y="9538"/>
                  <a:pt x="14976" y="9444"/>
                </a:cubicBezTo>
                <a:cubicBezTo>
                  <a:pt x="14883" y="9349"/>
                  <a:pt x="14774" y="9303"/>
                  <a:pt x="14653" y="9303"/>
                </a:cubicBezTo>
                <a:lnTo>
                  <a:pt x="12066" y="9303"/>
                </a:lnTo>
                <a:lnTo>
                  <a:pt x="12066" y="8262"/>
                </a:lnTo>
                <a:cubicBezTo>
                  <a:pt x="12066" y="7879"/>
                  <a:pt x="12116" y="7623"/>
                  <a:pt x="12216" y="7497"/>
                </a:cubicBezTo>
                <a:cubicBezTo>
                  <a:pt x="12312" y="7370"/>
                  <a:pt x="12565" y="7309"/>
                  <a:pt x="12965" y="7309"/>
                </a:cubicBezTo>
                <a:cubicBezTo>
                  <a:pt x="13203" y="7309"/>
                  <a:pt x="13457" y="7326"/>
                  <a:pt x="13746" y="7367"/>
                </a:cubicBezTo>
                <a:cubicBezTo>
                  <a:pt x="14034" y="7406"/>
                  <a:pt x="14307" y="7456"/>
                  <a:pt x="14568" y="7520"/>
                </a:cubicBezTo>
                <a:cubicBezTo>
                  <a:pt x="14624" y="7520"/>
                  <a:pt x="14686" y="7514"/>
                  <a:pt x="14759" y="7499"/>
                </a:cubicBezTo>
                <a:cubicBezTo>
                  <a:pt x="14829" y="7485"/>
                  <a:pt x="14883" y="7458"/>
                  <a:pt x="14921" y="7423"/>
                </a:cubicBezTo>
                <a:cubicBezTo>
                  <a:pt x="15014" y="7367"/>
                  <a:pt x="15079" y="7264"/>
                  <a:pt x="15118" y="7115"/>
                </a:cubicBezTo>
                <a:lnTo>
                  <a:pt x="15437" y="4838"/>
                </a:lnTo>
                <a:cubicBezTo>
                  <a:pt x="15479" y="4565"/>
                  <a:pt x="15361" y="4403"/>
                  <a:pt x="15088" y="4347"/>
                </a:cubicBezTo>
                <a:cubicBezTo>
                  <a:pt x="14245" y="4112"/>
                  <a:pt x="13364" y="4001"/>
                  <a:pt x="12445" y="4010"/>
                </a:cubicBezTo>
                <a:cubicBezTo>
                  <a:pt x="9625" y="4010"/>
                  <a:pt x="8212" y="5384"/>
                  <a:pt x="8212" y="8128"/>
                </a:cubicBezTo>
                <a:lnTo>
                  <a:pt x="8212" y="9309"/>
                </a:lnTo>
                <a:lnTo>
                  <a:pt x="6764" y="9309"/>
                </a:lnTo>
                <a:cubicBezTo>
                  <a:pt x="6456" y="9309"/>
                  <a:pt x="6306" y="9458"/>
                  <a:pt x="6317" y="9757"/>
                </a:cubicBezTo>
                <a:lnTo>
                  <a:pt x="6317" y="12120"/>
                </a:lnTo>
                <a:cubicBezTo>
                  <a:pt x="6317" y="12234"/>
                  <a:pt x="6356" y="12334"/>
                  <a:pt x="6444" y="12426"/>
                </a:cubicBezTo>
                <a:cubicBezTo>
                  <a:pt x="6526" y="12514"/>
                  <a:pt x="6632" y="12557"/>
                  <a:pt x="6764" y="12557"/>
                </a:cubicBezTo>
                <a:lnTo>
                  <a:pt x="8212" y="12557"/>
                </a:lnTo>
                <a:lnTo>
                  <a:pt x="8212" y="21599"/>
                </a:lnTo>
                <a:lnTo>
                  <a:pt x="2685" y="21599"/>
                </a:lnTo>
                <a:cubicBezTo>
                  <a:pt x="2320" y="21599"/>
                  <a:pt x="1974" y="21530"/>
                  <a:pt x="1648" y="21383"/>
                </a:cubicBezTo>
                <a:cubicBezTo>
                  <a:pt x="1322" y="21239"/>
                  <a:pt x="1034" y="21047"/>
                  <a:pt x="796" y="20810"/>
                </a:cubicBezTo>
                <a:cubicBezTo>
                  <a:pt x="558" y="20568"/>
                  <a:pt x="364" y="20287"/>
                  <a:pt x="220" y="19958"/>
                </a:cubicBezTo>
                <a:cubicBezTo>
                  <a:pt x="76" y="19628"/>
                  <a:pt x="0" y="19273"/>
                  <a:pt x="0" y="18888"/>
                </a:cubicBezTo>
                <a:lnTo>
                  <a:pt x="0" y="2717"/>
                </a:lnTo>
                <a:cubicBezTo>
                  <a:pt x="0" y="2353"/>
                  <a:pt x="76" y="2000"/>
                  <a:pt x="220" y="1662"/>
                </a:cubicBezTo>
                <a:cubicBezTo>
                  <a:pt x="364" y="1328"/>
                  <a:pt x="558" y="1037"/>
                  <a:pt x="796" y="802"/>
                </a:cubicBezTo>
                <a:cubicBezTo>
                  <a:pt x="1034" y="558"/>
                  <a:pt x="1322" y="370"/>
                  <a:pt x="1648" y="223"/>
                </a:cubicBezTo>
                <a:cubicBezTo>
                  <a:pt x="1974" y="76"/>
                  <a:pt x="2320" y="6"/>
                  <a:pt x="2685" y="6"/>
                </a:cubicBezTo>
                <a:lnTo>
                  <a:pt x="18898" y="6"/>
                </a:lnTo>
                <a:lnTo>
                  <a:pt x="18898" y="0"/>
                </a:lnTo>
                <a:close/>
              </a:path>
            </a:pathLst>
          </a:custGeom>
          <a:solidFill>
            <a:srgbClr val="FFFFFF"/>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endParaRPr lang="en-US" sz="2400">
              <a:solidFill>
                <a:prstClr val="black"/>
              </a:solidFill>
            </a:endParaRPr>
          </a:p>
        </p:txBody>
      </p:sp>
      <p:sp>
        <p:nvSpPr>
          <p:cNvPr id="26642" name="AutoShape 18"/>
          <p:cNvSpPr>
            <a:spLocks/>
          </p:cNvSpPr>
          <p:nvPr/>
        </p:nvSpPr>
        <p:spPr bwMode="auto">
          <a:xfrm>
            <a:off x="7660218" y="3896785"/>
            <a:ext cx="357716" cy="298449"/>
          </a:xfrm>
          <a:custGeom>
            <a:avLst/>
            <a:gdLst>
              <a:gd name="T0" fmla="*/ 134144 w 21600"/>
              <a:gd name="T1" fmla="*/ 111913 h 21579"/>
              <a:gd name="T2" fmla="*/ 134144 w 21600"/>
              <a:gd name="T3" fmla="*/ 111913 h 21579"/>
              <a:gd name="T4" fmla="*/ 134144 w 21600"/>
              <a:gd name="T5" fmla="*/ 111913 h 21579"/>
              <a:gd name="T6" fmla="*/ 134144 w 21600"/>
              <a:gd name="T7" fmla="*/ 111913 h 215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579">
                <a:moveTo>
                  <a:pt x="21600" y="9391"/>
                </a:moveTo>
                <a:cubicBezTo>
                  <a:pt x="21600" y="9887"/>
                  <a:pt x="21473" y="10321"/>
                  <a:pt x="21218" y="10697"/>
                </a:cubicBezTo>
                <a:cubicBezTo>
                  <a:pt x="20963" y="11073"/>
                  <a:pt x="20648" y="11313"/>
                  <a:pt x="20263" y="11428"/>
                </a:cubicBezTo>
                <a:lnTo>
                  <a:pt x="20263" y="16611"/>
                </a:lnTo>
                <a:cubicBezTo>
                  <a:pt x="20263" y="17201"/>
                  <a:pt x="20087" y="17708"/>
                  <a:pt x="19730" y="18128"/>
                </a:cubicBezTo>
                <a:cubicBezTo>
                  <a:pt x="19375" y="18551"/>
                  <a:pt x="18951" y="18759"/>
                  <a:pt x="18459" y="18759"/>
                </a:cubicBezTo>
                <a:cubicBezTo>
                  <a:pt x="17928" y="18122"/>
                  <a:pt x="17286" y="17506"/>
                  <a:pt x="16537" y="16904"/>
                </a:cubicBezTo>
                <a:cubicBezTo>
                  <a:pt x="15786" y="16306"/>
                  <a:pt x="14980" y="15757"/>
                  <a:pt x="14116" y="15255"/>
                </a:cubicBezTo>
                <a:cubicBezTo>
                  <a:pt x="13254" y="14756"/>
                  <a:pt x="12363" y="14325"/>
                  <a:pt x="11450" y="13969"/>
                </a:cubicBezTo>
                <a:cubicBezTo>
                  <a:pt x="10537" y="13614"/>
                  <a:pt x="9648" y="13380"/>
                  <a:pt x="8789" y="13268"/>
                </a:cubicBezTo>
                <a:cubicBezTo>
                  <a:pt x="8453" y="13379"/>
                  <a:pt x="8179" y="13564"/>
                  <a:pt x="7969" y="13829"/>
                </a:cubicBezTo>
                <a:cubicBezTo>
                  <a:pt x="7758" y="14093"/>
                  <a:pt x="7614" y="14386"/>
                  <a:pt x="7535" y="14706"/>
                </a:cubicBezTo>
                <a:cubicBezTo>
                  <a:pt x="7457" y="15029"/>
                  <a:pt x="7450" y="15361"/>
                  <a:pt x="7511" y="15698"/>
                </a:cubicBezTo>
                <a:cubicBezTo>
                  <a:pt x="7575" y="16036"/>
                  <a:pt x="7719" y="16341"/>
                  <a:pt x="7947" y="16611"/>
                </a:cubicBezTo>
                <a:cubicBezTo>
                  <a:pt x="7751" y="16992"/>
                  <a:pt x="7660" y="17347"/>
                  <a:pt x="7677" y="17673"/>
                </a:cubicBezTo>
                <a:cubicBezTo>
                  <a:pt x="7692" y="17993"/>
                  <a:pt x="7773" y="18307"/>
                  <a:pt x="7917" y="18606"/>
                </a:cubicBezTo>
                <a:cubicBezTo>
                  <a:pt x="8059" y="18909"/>
                  <a:pt x="8255" y="19193"/>
                  <a:pt x="8497" y="19469"/>
                </a:cubicBezTo>
                <a:cubicBezTo>
                  <a:pt x="8737" y="19744"/>
                  <a:pt x="8997" y="20021"/>
                  <a:pt x="9270" y="20291"/>
                </a:cubicBezTo>
                <a:cubicBezTo>
                  <a:pt x="9114" y="20696"/>
                  <a:pt x="8843" y="21001"/>
                  <a:pt x="8456" y="21213"/>
                </a:cubicBezTo>
                <a:cubicBezTo>
                  <a:pt x="8069" y="21424"/>
                  <a:pt x="7655" y="21541"/>
                  <a:pt x="7212" y="21571"/>
                </a:cubicBezTo>
                <a:cubicBezTo>
                  <a:pt x="6772" y="21599"/>
                  <a:pt x="6341" y="21549"/>
                  <a:pt x="5917" y="21424"/>
                </a:cubicBezTo>
                <a:cubicBezTo>
                  <a:pt x="5496" y="21295"/>
                  <a:pt x="5163" y="21092"/>
                  <a:pt x="4923" y="20811"/>
                </a:cubicBezTo>
                <a:cubicBezTo>
                  <a:pt x="4781" y="20241"/>
                  <a:pt x="4624" y="19657"/>
                  <a:pt x="4453" y="19056"/>
                </a:cubicBezTo>
                <a:cubicBezTo>
                  <a:pt x="4281" y="18454"/>
                  <a:pt x="4140" y="17843"/>
                  <a:pt x="4032" y="17224"/>
                </a:cubicBezTo>
                <a:cubicBezTo>
                  <a:pt x="3922" y="16599"/>
                  <a:pt x="3868" y="15953"/>
                  <a:pt x="3868" y="15281"/>
                </a:cubicBezTo>
                <a:cubicBezTo>
                  <a:pt x="3868" y="14615"/>
                  <a:pt x="3961" y="13905"/>
                  <a:pt x="4150" y="13154"/>
                </a:cubicBezTo>
                <a:lnTo>
                  <a:pt x="1803" y="13154"/>
                </a:lnTo>
                <a:cubicBezTo>
                  <a:pt x="1311" y="13154"/>
                  <a:pt x="888" y="12945"/>
                  <a:pt x="533" y="12523"/>
                </a:cubicBezTo>
                <a:cubicBezTo>
                  <a:pt x="175" y="12100"/>
                  <a:pt x="0" y="11592"/>
                  <a:pt x="0" y="10991"/>
                </a:cubicBezTo>
                <a:lnTo>
                  <a:pt x="0" y="7774"/>
                </a:lnTo>
                <a:cubicBezTo>
                  <a:pt x="0" y="7184"/>
                  <a:pt x="175" y="6677"/>
                  <a:pt x="525" y="6245"/>
                </a:cubicBezTo>
                <a:cubicBezTo>
                  <a:pt x="878" y="5820"/>
                  <a:pt x="1304" y="5605"/>
                  <a:pt x="1803" y="5605"/>
                </a:cubicBezTo>
                <a:lnTo>
                  <a:pt x="7653" y="5605"/>
                </a:lnTo>
                <a:cubicBezTo>
                  <a:pt x="8550" y="5605"/>
                  <a:pt x="9509" y="5450"/>
                  <a:pt x="10525" y="5136"/>
                </a:cubicBezTo>
                <a:cubicBezTo>
                  <a:pt x="11541" y="4822"/>
                  <a:pt x="12537" y="4399"/>
                  <a:pt x="13511" y="3874"/>
                </a:cubicBezTo>
                <a:cubicBezTo>
                  <a:pt x="14488" y="3343"/>
                  <a:pt x="15409" y="2744"/>
                  <a:pt x="16273" y="2072"/>
                </a:cubicBezTo>
                <a:cubicBezTo>
                  <a:pt x="17134" y="1406"/>
                  <a:pt x="17864" y="713"/>
                  <a:pt x="18459" y="0"/>
                </a:cubicBezTo>
                <a:cubicBezTo>
                  <a:pt x="18951" y="0"/>
                  <a:pt x="19375" y="214"/>
                  <a:pt x="19730" y="634"/>
                </a:cubicBezTo>
                <a:cubicBezTo>
                  <a:pt x="20087" y="1057"/>
                  <a:pt x="20263" y="1567"/>
                  <a:pt x="20263" y="2166"/>
                </a:cubicBezTo>
                <a:lnTo>
                  <a:pt x="20263" y="7334"/>
                </a:lnTo>
                <a:cubicBezTo>
                  <a:pt x="20648" y="7446"/>
                  <a:pt x="20963" y="7692"/>
                  <a:pt x="21218" y="8071"/>
                </a:cubicBezTo>
                <a:cubicBezTo>
                  <a:pt x="21473" y="8455"/>
                  <a:pt x="21600" y="8895"/>
                  <a:pt x="21600" y="9391"/>
                </a:cubicBezTo>
                <a:moveTo>
                  <a:pt x="18459" y="2855"/>
                </a:moveTo>
                <a:cubicBezTo>
                  <a:pt x="17864" y="3407"/>
                  <a:pt x="17215" y="3941"/>
                  <a:pt x="16513" y="4452"/>
                </a:cubicBezTo>
                <a:cubicBezTo>
                  <a:pt x="15810" y="4963"/>
                  <a:pt x="15066" y="5423"/>
                  <a:pt x="14280" y="5834"/>
                </a:cubicBezTo>
                <a:cubicBezTo>
                  <a:pt x="13494" y="6245"/>
                  <a:pt x="12694" y="6609"/>
                  <a:pt x="11878" y="6923"/>
                </a:cubicBezTo>
                <a:cubicBezTo>
                  <a:pt x="11061" y="7237"/>
                  <a:pt x="10255" y="7463"/>
                  <a:pt x="9457" y="7604"/>
                </a:cubicBezTo>
                <a:lnTo>
                  <a:pt x="9457" y="11173"/>
                </a:lnTo>
                <a:cubicBezTo>
                  <a:pt x="10255" y="11325"/>
                  <a:pt x="11061" y="11554"/>
                  <a:pt x="11878" y="11862"/>
                </a:cubicBezTo>
                <a:cubicBezTo>
                  <a:pt x="12694" y="12170"/>
                  <a:pt x="13494" y="12537"/>
                  <a:pt x="14280" y="12957"/>
                </a:cubicBezTo>
                <a:cubicBezTo>
                  <a:pt x="15066" y="13379"/>
                  <a:pt x="15813" y="13843"/>
                  <a:pt x="16525" y="14348"/>
                </a:cubicBezTo>
                <a:cubicBezTo>
                  <a:pt x="17235" y="14856"/>
                  <a:pt x="17881" y="15381"/>
                  <a:pt x="18459" y="15921"/>
                </a:cubicBezTo>
                <a:lnTo>
                  <a:pt x="18459" y="2855"/>
                </a:lnTo>
                <a:close/>
              </a:path>
            </a:pathLst>
          </a:custGeom>
          <a:solidFill>
            <a:srgbClr val="FFFFFF"/>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endParaRPr lang="en-US" sz="2400">
              <a:solidFill>
                <a:prstClr val="black"/>
              </a:solidFill>
            </a:endParaRPr>
          </a:p>
        </p:txBody>
      </p:sp>
      <p:sp>
        <p:nvSpPr>
          <p:cNvPr id="26643" name="AutoShape 19"/>
          <p:cNvSpPr>
            <a:spLocks/>
          </p:cNvSpPr>
          <p:nvPr/>
        </p:nvSpPr>
        <p:spPr bwMode="auto">
          <a:xfrm>
            <a:off x="9368367" y="3911600"/>
            <a:ext cx="357717" cy="357717"/>
          </a:xfrm>
          <a:custGeom>
            <a:avLst/>
            <a:gdLst>
              <a:gd name="T0" fmla="*/ 134144 w 21600"/>
              <a:gd name="T1" fmla="*/ 134144 h 21600"/>
              <a:gd name="T2" fmla="*/ 134144 w 21600"/>
              <a:gd name="T3" fmla="*/ 134144 h 21600"/>
              <a:gd name="T4" fmla="*/ 134144 w 21600"/>
              <a:gd name="T5" fmla="*/ 134144 h 21600"/>
              <a:gd name="T6" fmla="*/ 134144 w 21600"/>
              <a:gd name="T7" fmla="*/ 134144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357" y="18801"/>
                </a:moveTo>
                <a:cubicBezTo>
                  <a:pt x="21518" y="18965"/>
                  <a:pt x="21600" y="19177"/>
                  <a:pt x="21600" y="19437"/>
                </a:cubicBezTo>
                <a:cubicBezTo>
                  <a:pt x="21600" y="19581"/>
                  <a:pt x="21518" y="19776"/>
                  <a:pt x="21357" y="20018"/>
                </a:cubicBezTo>
                <a:cubicBezTo>
                  <a:pt x="21193" y="20260"/>
                  <a:pt x="20990" y="20504"/>
                  <a:pt x="20747" y="20741"/>
                </a:cubicBezTo>
                <a:cubicBezTo>
                  <a:pt x="20504" y="20978"/>
                  <a:pt x="20261" y="21185"/>
                  <a:pt x="20023" y="21348"/>
                </a:cubicBezTo>
                <a:cubicBezTo>
                  <a:pt x="19783" y="21518"/>
                  <a:pt x="19594" y="21599"/>
                  <a:pt x="19447" y="21599"/>
                </a:cubicBezTo>
                <a:cubicBezTo>
                  <a:pt x="19190" y="21599"/>
                  <a:pt x="18975" y="21514"/>
                  <a:pt x="18811" y="21343"/>
                </a:cubicBezTo>
                <a:lnTo>
                  <a:pt x="13957" y="16502"/>
                </a:lnTo>
                <a:cubicBezTo>
                  <a:pt x="13217" y="16980"/>
                  <a:pt x="12429" y="17350"/>
                  <a:pt x="11590" y="17604"/>
                </a:cubicBezTo>
                <a:cubicBezTo>
                  <a:pt x="10751" y="17864"/>
                  <a:pt x="9892" y="17990"/>
                  <a:pt x="9007" y="17990"/>
                </a:cubicBezTo>
                <a:cubicBezTo>
                  <a:pt x="7770" y="17990"/>
                  <a:pt x="6609" y="17759"/>
                  <a:pt x="5518" y="17291"/>
                </a:cubicBezTo>
                <a:cubicBezTo>
                  <a:pt x="4427" y="16821"/>
                  <a:pt x="3470" y="16175"/>
                  <a:pt x="2644" y="15353"/>
                </a:cubicBezTo>
                <a:cubicBezTo>
                  <a:pt x="1816" y="14534"/>
                  <a:pt x="1172" y="13580"/>
                  <a:pt x="700" y="12486"/>
                </a:cubicBezTo>
                <a:cubicBezTo>
                  <a:pt x="231" y="11400"/>
                  <a:pt x="0" y="10237"/>
                  <a:pt x="0" y="9000"/>
                </a:cubicBezTo>
                <a:cubicBezTo>
                  <a:pt x="0" y="7769"/>
                  <a:pt x="231" y="6602"/>
                  <a:pt x="700" y="5515"/>
                </a:cubicBezTo>
                <a:cubicBezTo>
                  <a:pt x="1169" y="4422"/>
                  <a:pt x="1816" y="3468"/>
                  <a:pt x="2644" y="2646"/>
                </a:cubicBezTo>
                <a:cubicBezTo>
                  <a:pt x="3470" y="1827"/>
                  <a:pt x="4425" y="1180"/>
                  <a:pt x="5512" y="709"/>
                </a:cubicBezTo>
                <a:cubicBezTo>
                  <a:pt x="6600" y="237"/>
                  <a:pt x="7764" y="0"/>
                  <a:pt x="9007" y="0"/>
                </a:cubicBezTo>
                <a:cubicBezTo>
                  <a:pt x="10245" y="0"/>
                  <a:pt x="11403" y="237"/>
                  <a:pt x="12488" y="709"/>
                </a:cubicBezTo>
                <a:cubicBezTo>
                  <a:pt x="13573" y="1180"/>
                  <a:pt x="14531" y="1827"/>
                  <a:pt x="15359" y="2646"/>
                </a:cubicBezTo>
                <a:cubicBezTo>
                  <a:pt x="16184" y="3468"/>
                  <a:pt x="16831" y="4422"/>
                  <a:pt x="17300" y="5515"/>
                </a:cubicBezTo>
                <a:cubicBezTo>
                  <a:pt x="17769" y="6602"/>
                  <a:pt x="18003" y="7769"/>
                  <a:pt x="18003" y="9000"/>
                </a:cubicBezTo>
                <a:cubicBezTo>
                  <a:pt x="18003" y="9886"/>
                  <a:pt x="17873" y="10748"/>
                  <a:pt x="17616" y="11589"/>
                </a:cubicBezTo>
                <a:cubicBezTo>
                  <a:pt x="17359" y="12434"/>
                  <a:pt x="16992" y="13218"/>
                  <a:pt x="16514" y="13946"/>
                </a:cubicBezTo>
                <a:lnTo>
                  <a:pt x="21357" y="18801"/>
                </a:lnTo>
                <a:close/>
                <a:moveTo>
                  <a:pt x="3596" y="9000"/>
                </a:moveTo>
                <a:cubicBezTo>
                  <a:pt x="3596" y="9759"/>
                  <a:pt x="3741" y="10465"/>
                  <a:pt x="4029" y="11118"/>
                </a:cubicBezTo>
                <a:cubicBezTo>
                  <a:pt x="4317" y="11770"/>
                  <a:pt x="4707" y="12337"/>
                  <a:pt x="5193" y="12821"/>
                </a:cubicBezTo>
                <a:cubicBezTo>
                  <a:pt x="5679" y="13301"/>
                  <a:pt x="6253" y="13685"/>
                  <a:pt x="6907" y="13970"/>
                </a:cubicBezTo>
                <a:cubicBezTo>
                  <a:pt x="7566" y="14251"/>
                  <a:pt x="8264" y="14393"/>
                  <a:pt x="9004" y="14393"/>
                </a:cubicBezTo>
                <a:cubicBezTo>
                  <a:pt x="9745" y="14393"/>
                  <a:pt x="10440" y="14251"/>
                  <a:pt x="11092" y="13970"/>
                </a:cubicBezTo>
                <a:cubicBezTo>
                  <a:pt x="11745" y="13685"/>
                  <a:pt x="12319" y="13301"/>
                  <a:pt x="12802" y="12821"/>
                </a:cubicBezTo>
                <a:cubicBezTo>
                  <a:pt x="13291" y="12337"/>
                  <a:pt x="13678" y="11770"/>
                  <a:pt x="13966" y="11118"/>
                </a:cubicBezTo>
                <a:cubicBezTo>
                  <a:pt x="14254" y="10465"/>
                  <a:pt x="14398" y="9759"/>
                  <a:pt x="14398" y="9000"/>
                </a:cubicBezTo>
                <a:cubicBezTo>
                  <a:pt x="14398" y="8259"/>
                  <a:pt x="14254" y="7564"/>
                  <a:pt x="13966" y="6913"/>
                </a:cubicBezTo>
                <a:cubicBezTo>
                  <a:pt x="13675" y="6257"/>
                  <a:pt x="13291" y="5684"/>
                  <a:pt x="12802" y="5193"/>
                </a:cubicBezTo>
                <a:cubicBezTo>
                  <a:pt x="12316" y="4704"/>
                  <a:pt x="11745" y="4317"/>
                  <a:pt x="11092" y="4032"/>
                </a:cubicBezTo>
                <a:cubicBezTo>
                  <a:pt x="10440" y="3750"/>
                  <a:pt x="9742" y="3606"/>
                  <a:pt x="9004" y="3606"/>
                </a:cubicBezTo>
                <a:cubicBezTo>
                  <a:pt x="8267" y="3606"/>
                  <a:pt x="7566" y="3750"/>
                  <a:pt x="6907" y="4032"/>
                </a:cubicBezTo>
                <a:cubicBezTo>
                  <a:pt x="6253" y="4317"/>
                  <a:pt x="5676" y="4704"/>
                  <a:pt x="5193" y="5193"/>
                </a:cubicBezTo>
                <a:cubicBezTo>
                  <a:pt x="4707" y="5684"/>
                  <a:pt x="4317" y="6257"/>
                  <a:pt x="4029" y="6913"/>
                </a:cubicBezTo>
                <a:cubicBezTo>
                  <a:pt x="3741" y="7564"/>
                  <a:pt x="3596" y="8257"/>
                  <a:pt x="3596" y="9000"/>
                </a:cubicBezTo>
                <a:moveTo>
                  <a:pt x="9007" y="5590"/>
                </a:moveTo>
                <a:cubicBezTo>
                  <a:pt x="9185" y="5590"/>
                  <a:pt x="9344" y="5656"/>
                  <a:pt x="9473" y="5786"/>
                </a:cubicBezTo>
                <a:cubicBezTo>
                  <a:pt x="9603" y="5918"/>
                  <a:pt x="9668" y="6082"/>
                  <a:pt x="9668" y="6280"/>
                </a:cubicBezTo>
                <a:cubicBezTo>
                  <a:pt x="9668" y="6460"/>
                  <a:pt x="9603" y="6616"/>
                  <a:pt x="9473" y="6746"/>
                </a:cubicBezTo>
                <a:cubicBezTo>
                  <a:pt x="9344" y="6879"/>
                  <a:pt x="9185" y="6944"/>
                  <a:pt x="9007" y="6944"/>
                </a:cubicBezTo>
                <a:cubicBezTo>
                  <a:pt x="8439" y="6944"/>
                  <a:pt x="7953" y="7144"/>
                  <a:pt x="7552" y="7537"/>
                </a:cubicBezTo>
                <a:cubicBezTo>
                  <a:pt x="7151" y="7935"/>
                  <a:pt x="6950" y="8422"/>
                  <a:pt x="6950" y="8997"/>
                </a:cubicBezTo>
                <a:cubicBezTo>
                  <a:pt x="6950" y="9179"/>
                  <a:pt x="6885" y="9332"/>
                  <a:pt x="6755" y="9465"/>
                </a:cubicBezTo>
                <a:cubicBezTo>
                  <a:pt x="6623" y="9596"/>
                  <a:pt x="6467" y="9658"/>
                  <a:pt x="6289" y="9658"/>
                </a:cubicBezTo>
                <a:cubicBezTo>
                  <a:pt x="6080" y="9658"/>
                  <a:pt x="5914" y="9596"/>
                  <a:pt x="5785" y="9465"/>
                </a:cubicBezTo>
                <a:cubicBezTo>
                  <a:pt x="5659" y="9332"/>
                  <a:pt x="5600" y="9179"/>
                  <a:pt x="5600" y="8997"/>
                </a:cubicBezTo>
                <a:cubicBezTo>
                  <a:pt x="5600" y="8538"/>
                  <a:pt x="5685" y="8104"/>
                  <a:pt x="5863" y="7686"/>
                </a:cubicBezTo>
                <a:cubicBezTo>
                  <a:pt x="6038" y="7271"/>
                  <a:pt x="6281" y="6906"/>
                  <a:pt x="6597" y="6591"/>
                </a:cubicBezTo>
                <a:cubicBezTo>
                  <a:pt x="6904" y="6277"/>
                  <a:pt x="7264" y="6029"/>
                  <a:pt x="7677" y="5857"/>
                </a:cubicBezTo>
                <a:cubicBezTo>
                  <a:pt x="8086" y="5681"/>
                  <a:pt x="8529" y="5590"/>
                  <a:pt x="9007" y="5590"/>
                </a:cubicBezTo>
              </a:path>
            </a:pathLst>
          </a:custGeom>
          <a:solidFill>
            <a:srgbClr val="FFFFFF"/>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endParaRPr lang="en-US" sz="2400">
              <a:solidFill>
                <a:prstClr val="black"/>
              </a:solidFill>
            </a:endParaRPr>
          </a:p>
        </p:txBody>
      </p:sp>
      <p:sp>
        <p:nvSpPr>
          <p:cNvPr id="26645" name="AutoShape 21"/>
          <p:cNvSpPr>
            <a:spLocks/>
          </p:cNvSpPr>
          <p:nvPr/>
        </p:nvSpPr>
        <p:spPr bwMode="auto">
          <a:xfrm>
            <a:off x="387352" y="350302"/>
            <a:ext cx="6324600" cy="37253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nchor="ctr"/>
          <a:lstStyle/>
          <a:p>
            <a:pPr>
              <a:defRPr/>
            </a:pPr>
            <a:r>
              <a:rPr lang="es-ES" sz="2400" b="1" smtClean="0">
                <a:solidFill>
                  <a:srgbClr val="313131"/>
                </a:solidFill>
                <a:latin typeface="Lato Black" charset="0"/>
                <a:ea typeface="ＭＳ Ｐゴシック" charset="0"/>
                <a:cs typeface="Calibri" charset="0"/>
                <a:sym typeface="Lato Black" charset="0"/>
              </a:rPr>
              <a:t>DELETE AND REMOVE</a:t>
            </a:r>
            <a:endParaRPr lang="es-ES" sz="2400">
              <a:solidFill>
                <a:prstClr val="black"/>
              </a:solidFill>
              <a:ea typeface="ＭＳ Ｐゴシック" charset="0"/>
              <a:cs typeface="Calibri" charset="0"/>
              <a:sym typeface="Calibri" charset="0"/>
            </a:endParaRPr>
          </a:p>
        </p:txBody>
      </p:sp>
      <p:pic>
        <p:nvPicPr>
          <p:cNvPr id="2" name="Picture 1"/>
          <p:cNvPicPr>
            <a:picLocks noChangeAspect="1"/>
          </p:cNvPicPr>
          <p:nvPr/>
        </p:nvPicPr>
        <p:blipFill>
          <a:blip r:embed="rId2"/>
          <a:stretch>
            <a:fillRect/>
          </a:stretch>
        </p:blipFill>
        <p:spPr>
          <a:xfrm>
            <a:off x="336550" y="963608"/>
            <a:ext cx="7108068" cy="1971145"/>
          </a:xfrm>
          <a:prstGeom prst="rect">
            <a:avLst/>
          </a:prstGeom>
        </p:spPr>
      </p:pic>
      <p:pic>
        <p:nvPicPr>
          <p:cNvPr id="5" name="Picture 4"/>
          <p:cNvPicPr>
            <a:picLocks noChangeAspect="1"/>
          </p:cNvPicPr>
          <p:nvPr/>
        </p:nvPicPr>
        <p:blipFill>
          <a:blip r:embed="rId3"/>
          <a:stretch>
            <a:fillRect/>
          </a:stretch>
        </p:blipFill>
        <p:spPr>
          <a:xfrm>
            <a:off x="365060" y="4784117"/>
            <a:ext cx="7167334" cy="1537225"/>
          </a:xfrm>
          <a:prstGeom prst="rect">
            <a:avLst/>
          </a:prstGeom>
        </p:spPr>
      </p:pic>
      <p:sp>
        <p:nvSpPr>
          <p:cNvPr id="27" name="Rectangle 26"/>
          <p:cNvSpPr/>
          <p:nvPr/>
        </p:nvSpPr>
        <p:spPr>
          <a:xfrm>
            <a:off x="372363" y="3668719"/>
            <a:ext cx="7072255" cy="6332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t>MATCH (Si:Classmate) WHERE Si.name = 'Si' DELETE Si</a:t>
            </a:r>
          </a:p>
        </p:txBody>
      </p:sp>
      <p:sp>
        <p:nvSpPr>
          <p:cNvPr id="3" name="Date Placeholder 2"/>
          <p:cNvSpPr>
            <a:spLocks noGrp="1"/>
          </p:cNvSpPr>
          <p:nvPr>
            <p:ph type="dt" sz="half" idx="10"/>
          </p:nvPr>
        </p:nvSpPr>
        <p:spPr/>
        <p:txBody>
          <a:bodyPr/>
          <a:lstStyle/>
          <a:p>
            <a:fld id="{43E1B4D4-51D7-4DAA-8D28-BE2AA99CB436}" type="datetime1">
              <a:rPr lang="en-US" smtClean="0"/>
              <a:t>11/25/2015</a:t>
            </a:fld>
            <a:endParaRPr lang="en-US"/>
          </a:p>
        </p:txBody>
      </p:sp>
      <p:sp>
        <p:nvSpPr>
          <p:cNvPr id="4" name="Footer Placeholder 3"/>
          <p:cNvSpPr>
            <a:spLocks noGrp="1"/>
          </p:cNvSpPr>
          <p:nvPr>
            <p:ph type="ftr" sz="quarter" idx="11"/>
          </p:nvPr>
        </p:nvSpPr>
        <p:spPr/>
        <p:txBody>
          <a:bodyPr/>
          <a:lstStyle/>
          <a:p>
            <a:r>
              <a:rPr lang="en-US" smtClean="0"/>
              <a:t>Nhóm 4</a:t>
            </a:r>
            <a:endParaRPr lang="en-US"/>
          </a:p>
        </p:txBody>
      </p:sp>
      <p:sp>
        <p:nvSpPr>
          <p:cNvPr id="6" name="Slide Number Placeholder 5"/>
          <p:cNvSpPr>
            <a:spLocks noGrp="1"/>
          </p:cNvSpPr>
          <p:nvPr>
            <p:ph type="sldNum" sz="quarter" idx="12"/>
          </p:nvPr>
        </p:nvSpPr>
        <p:spPr/>
        <p:txBody>
          <a:bodyPr/>
          <a:lstStyle/>
          <a:p>
            <a:fld id="{1F51628B-B711-4D44-8D35-0F575EAEB34E}" type="slidenum">
              <a:rPr lang="en-US" smtClean="0"/>
              <a:t>37</a:t>
            </a:fld>
            <a:endParaRPr lang="en-US"/>
          </a:p>
        </p:txBody>
      </p:sp>
    </p:spTree>
    <p:extLst>
      <p:ext uri="{BB962C8B-B14F-4D97-AF65-F5344CB8AC3E}">
        <p14:creationId xmlns:p14="http://schemas.microsoft.com/office/powerpoint/2010/main" val="669580488"/>
      </p:ext>
    </p:extLst>
  </p:cSld>
  <p:clrMapOvr>
    <a:masterClrMapping/>
  </p:clrMapOvr>
  <p:transition spd="med">
    <p:fad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REST, CHỈ MỤC VÀ THUẬT TOÁN NEO4J</a:t>
            </a:r>
            <a:endParaRPr lang="en-US" dirty="0"/>
          </a:p>
        </p:txBody>
      </p:sp>
      <p:sp>
        <p:nvSpPr>
          <p:cNvPr id="3" name="Content Placeholder 2"/>
          <p:cNvSpPr>
            <a:spLocks noGrp="1"/>
          </p:cNvSpPr>
          <p:nvPr>
            <p:ph idx="1"/>
          </p:nvPr>
        </p:nvSpPr>
        <p:spPr/>
        <p:txBody>
          <a:bodyPr/>
          <a:lstStyle/>
          <a:p>
            <a:r>
              <a:rPr lang="en-US" dirty="0" err="1" smtClean="0"/>
              <a:t>Nội</a:t>
            </a:r>
            <a:r>
              <a:rPr lang="en-US" dirty="0" smtClean="0"/>
              <a:t> dung</a:t>
            </a:r>
          </a:p>
          <a:p>
            <a:pPr lvl="1"/>
            <a:r>
              <a:rPr lang="en-US" dirty="0" smtClean="0"/>
              <a:t>Rest API</a:t>
            </a:r>
          </a:p>
          <a:p>
            <a:pPr lvl="1"/>
            <a:r>
              <a:rPr lang="en-US" dirty="0" err="1" smtClean="0"/>
              <a:t>Chỉ</a:t>
            </a:r>
            <a:r>
              <a:rPr lang="en-US" dirty="0" smtClean="0"/>
              <a:t> </a:t>
            </a:r>
            <a:r>
              <a:rPr lang="en-US" dirty="0" err="1" smtClean="0"/>
              <a:t>Mục</a:t>
            </a:r>
            <a:endParaRPr lang="en-US" dirty="0" smtClean="0"/>
          </a:p>
          <a:p>
            <a:pPr lvl="1"/>
            <a:r>
              <a:rPr lang="en-US" dirty="0" err="1" smtClean="0"/>
              <a:t>Thuật</a:t>
            </a:r>
            <a:r>
              <a:rPr lang="en-US" dirty="0" smtClean="0"/>
              <a:t> </a:t>
            </a:r>
            <a:r>
              <a:rPr lang="en-US" dirty="0" err="1" smtClean="0"/>
              <a:t>Toán</a:t>
            </a:r>
            <a:endParaRPr lang="en-US" dirty="0" smtClean="0"/>
          </a:p>
          <a:p>
            <a:pPr lvl="1"/>
            <a:endParaRPr lang="en-US" dirty="0" smtClean="0"/>
          </a:p>
          <a:p>
            <a:endParaRPr lang="en-US" dirty="0"/>
          </a:p>
        </p:txBody>
      </p:sp>
      <p:sp>
        <p:nvSpPr>
          <p:cNvPr id="4" name="Date Placeholder 3"/>
          <p:cNvSpPr>
            <a:spLocks noGrp="1"/>
          </p:cNvSpPr>
          <p:nvPr>
            <p:ph type="dt" sz="half" idx="10"/>
          </p:nvPr>
        </p:nvSpPr>
        <p:spPr/>
        <p:txBody>
          <a:bodyPr/>
          <a:lstStyle/>
          <a:p>
            <a:fld id="{2C5A71C2-BA63-4490-A04D-06E8A953DD4F}" type="datetime1">
              <a:rPr lang="en-US" smtClean="0"/>
              <a:t>11/25/2015</a:t>
            </a:fld>
            <a:endParaRPr lang="en-US"/>
          </a:p>
        </p:txBody>
      </p:sp>
      <p:sp>
        <p:nvSpPr>
          <p:cNvPr id="5" name="Footer Placeholder 4"/>
          <p:cNvSpPr>
            <a:spLocks noGrp="1"/>
          </p:cNvSpPr>
          <p:nvPr>
            <p:ph type="ftr" sz="quarter" idx="11"/>
          </p:nvPr>
        </p:nvSpPr>
        <p:spPr/>
        <p:txBody>
          <a:bodyPr/>
          <a:lstStyle/>
          <a:p>
            <a:r>
              <a:rPr lang="en-US" smtClean="0"/>
              <a:t>Nhóm 4</a:t>
            </a:r>
            <a:endParaRPr lang="en-US"/>
          </a:p>
        </p:txBody>
      </p:sp>
      <p:sp>
        <p:nvSpPr>
          <p:cNvPr id="6" name="Slide Number Placeholder 5"/>
          <p:cNvSpPr>
            <a:spLocks noGrp="1"/>
          </p:cNvSpPr>
          <p:nvPr>
            <p:ph type="sldNum" sz="quarter" idx="12"/>
          </p:nvPr>
        </p:nvSpPr>
        <p:spPr/>
        <p:txBody>
          <a:bodyPr/>
          <a:lstStyle/>
          <a:p>
            <a:fld id="{1F51628B-B711-4D44-8D35-0F575EAEB34E}" type="slidenum">
              <a:rPr lang="en-US" smtClean="0"/>
              <a:t>38</a:t>
            </a:fld>
            <a:endParaRPr lang="en-US"/>
          </a:p>
        </p:txBody>
      </p:sp>
    </p:spTree>
    <p:extLst>
      <p:ext uri="{BB962C8B-B14F-4D97-AF65-F5344CB8AC3E}">
        <p14:creationId xmlns:p14="http://schemas.microsoft.com/office/powerpoint/2010/main" val="114488880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REST(</a:t>
            </a:r>
            <a:r>
              <a:rPr lang="en-US" dirty="0" err="1"/>
              <a:t>tt</a:t>
            </a:r>
            <a:r>
              <a:rPr lang="en-US" dirty="0"/>
              <a:t>)</a:t>
            </a:r>
          </a:p>
        </p:txBody>
      </p:sp>
      <p:sp>
        <p:nvSpPr>
          <p:cNvPr id="3" name="Content Placeholder 2"/>
          <p:cNvSpPr>
            <a:spLocks noGrp="1"/>
          </p:cNvSpPr>
          <p:nvPr>
            <p:ph idx="1"/>
          </p:nvPr>
        </p:nvSpPr>
        <p:spPr/>
        <p:txBody>
          <a:bodyPr/>
          <a:lstStyle/>
          <a:p>
            <a:endParaRPr lang="en-US" dirty="0" smtClean="0"/>
          </a:p>
          <a:p>
            <a:pPr marL="0" indent="0">
              <a:buNone/>
            </a:pPr>
            <a:endParaRPr lang="en-US" dirty="0"/>
          </a:p>
        </p:txBody>
      </p:sp>
      <p:sp>
        <p:nvSpPr>
          <p:cNvPr id="4" name="Date Placeholder 3"/>
          <p:cNvSpPr>
            <a:spLocks noGrp="1"/>
          </p:cNvSpPr>
          <p:nvPr>
            <p:ph type="dt" sz="half" idx="10"/>
          </p:nvPr>
        </p:nvSpPr>
        <p:spPr/>
        <p:txBody>
          <a:bodyPr/>
          <a:lstStyle/>
          <a:p>
            <a:fld id="{8E2E70BE-ED1D-4518-9729-A0838D4826EE}" type="datetime1">
              <a:rPr lang="en-US" smtClean="0"/>
              <a:t>11/25/2015</a:t>
            </a:fld>
            <a:endParaRPr lang="en-US"/>
          </a:p>
        </p:txBody>
      </p:sp>
      <p:sp>
        <p:nvSpPr>
          <p:cNvPr id="5" name="Footer Placeholder 4"/>
          <p:cNvSpPr>
            <a:spLocks noGrp="1"/>
          </p:cNvSpPr>
          <p:nvPr>
            <p:ph type="ftr" sz="quarter" idx="11"/>
          </p:nvPr>
        </p:nvSpPr>
        <p:spPr/>
        <p:txBody>
          <a:bodyPr/>
          <a:lstStyle/>
          <a:p>
            <a:r>
              <a:rPr lang="en-US" smtClean="0"/>
              <a:t>Nhóm 4</a:t>
            </a:r>
            <a:endParaRPr lang="en-US"/>
          </a:p>
        </p:txBody>
      </p:sp>
      <p:sp>
        <p:nvSpPr>
          <p:cNvPr id="6" name="Slide Number Placeholder 5"/>
          <p:cNvSpPr>
            <a:spLocks noGrp="1"/>
          </p:cNvSpPr>
          <p:nvPr>
            <p:ph type="sldNum" sz="quarter" idx="12"/>
          </p:nvPr>
        </p:nvSpPr>
        <p:spPr/>
        <p:txBody>
          <a:bodyPr/>
          <a:lstStyle/>
          <a:p>
            <a:fld id="{1F51628B-B711-4D44-8D35-0F575EAEB34E}" type="slidenum">
              <a:rPr lang="en-US" smtClean="0"/>
              <a:t>39</a:t>
            </a:fld>
            <a:endParaRPr lang="en-US"/>
          </a:p>
        </p:txBody>
      </p:sp>
      <p:pic>
        <p:nvPicPr>
          <p:cNvPr id="7" name="Ảnh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16129" y="1521170"/>
            <a:ext cx="5160861" cy="4375263"/>
          </a:xfrm>
          <a:prstGeom prst="rect">
            <a:avLst/>
          </a:prstGeom>
        </p:spPr>
      </p:pic>
      <p:sp>
        <p:nvSpPr>
          <p:cNvPr id="8" name="Nổ 2 7"/>
          <p:cNvSpPr/>
          <p:nvPr/>
        </p:nvSpPr>
        <p:spPr>
          <a:xfrm>
            <a:off x="1276082" y="521561"/>
            <a:ext cx="6363236" cy="3690544"/>
          </a:xfrm>
          <a:prstGeom prst="irregularSeal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REST API </a:t>
            </a:r>
            <a:r>
              <a:rPr lang="en-US" sz="3200" dirty="0" err="1" smtClean="0"/>
              <a:t>là</a:t>
            </a:r>
            <a:r>
              <a:rPr lang="en-US" sz="3200" dirty="0" smtClean="0"/>
              <a:t> </a:t>
            </a:r>
            <a:r>
              <a:rPr lang="en-US" sz="3200" dirty="0" err="1" smtClean="0"/>
              <a:t>gì</a:t>
            </a:r>
            <a:r>
              <a:rPr lang="en-US" sz="3200" dirty="0" smtClean="0"/>
              <a:t>?</a:t>
            </a:r>
            <a:endParaRPr lang="en-US" sz="3200" dirty="0"/>
          </a:p>
        </p:txBody>
      </p:sp>
      <p:sp>
        <p:nvSpPr>
          <p:cNvPr id="10" name="Hình Chữ nhật Góc tròn 9"/>
          <p:cNvSpPr/>
          <p:nvPr/>
        </p:nvSpPr>
        <p:spPr>
          <a:xfrm>
            <a:off x="3315410" y="3384886"/>
            <a:ext cx="4114800" cy="2971464"/>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Representational State </a:t>
            </a:r>
            <a:r>
              <a:rPr lang="en-US" dirty="0" smtClean="0"/>
              <a:t>Transfer </a:t>
            </a:r>
            <a:r>
              <a:rPr lang="en-US" dirty="0" err="1" smtClean="0"/>
              <a:t>là</a:t>
            </a:r>
            <a:r>
              <a:rPr lang="en-US" dirty="0" smtClean="0"/>
              <a:t> </a:t>
            </a:r>
            <a:r>
              <a:rPr lang="en-US" dirty="0" err="1" smtClean="0"/>
              <a:t>công</a:t>
            </a:r>
            <a:r>
              <a:rPr lang="en-US" dirty="0" smtClean="0"/>
              <a:t> </a:t>
            </a:r>
            <a:r>
              <a:rPr lang="en-US" dirty="0" err="1" smtClean="0"/>
              <a:t>cụ</a:t>
            </a:r>
            <a:r>
              <a:rPr lang="en-US" dirty="0" smtClean="0"/>
              <a:t> </a:t>
            </a:r>
            <a:r>
              <a:rPr lang="en-US" dirty="0" err="1" smtClean="0"/>
              <a:t>cho</a:t>
            </a:r>
            <a:r>
              <a:rPr lang="en-US" dirty="0" smtClean="0"/>
              <a:t> </a:t>
            </a:r>
            <a:r>
              <a:rPr lang="en-US" dirty="0" err="1" smtClean="0"/>
              <a:t>phép</a:t>
            </a:r>
            <a:r>
              <a:rPr lang="en-US" dirty="0" smtClean="0"/>
              <a:t> </a:t>
            </a:r>
            <a:r>
              <a:rPr lang="en-US" dirty="0" err="1" smtClean="0"/>
              <a:t>tương</a:t>
            </a:r>
            <a:r>
              <a:rPr lang="en-US" dirty="0" smtClean="0"/>
              <a:t> </a:t>
            </a:r>
            <a:r>
              <a:rPr lang="en-US" dirty="0" err="1" smtClean="0"/>
              <a:t>tác</a:t>
            </a:r>
            <a:r>
              <a:rPr lang="en-US" dirty="0" smtClean="0"/>
              <a:t> </a:t>
            </a:r>
            <a:r>
              <a:rPr lang="en-US" dirty="0" err="1" smtClean="0"/>
              <a:t>với</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bằng</a:t>
            </a:r>
            <a:r>
              <a:rPr lang="en-US" dirty="0" smtClean="0"/>
              <a:t> </a:t>
            </a:r>
            <a:r>
              <a:rPr lang="en-US" dirty="0"/>
              <a:t>HTTP request</a:t>
            </a:r>
          </a:p>
        </p:txBody>
      </p:sp>
    </p:spTree>
    <p:extLst>
      <p:ext uri="{BB962C8B-B14F-4D97-AF65-F5344CB8AC3E}">
        <p14:creationId xmlns:p14="http://schemas.microsoft.com/office/powerpoint/2010/main" val="155227331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1000"/>
                                        <p:tgtEl>
                                          <p:spTgt spid="8"/>
                                        </p:tgtEl>
                                      </p:cBhvr>
                                    </p:animEffect>
                                    <p:anim calcmode="lin" valueType="num">
                                      <p:cBhvr>
                                        <p:cTn id="15" dur="1000" fill="hold"/>
                                        <p:tgtEl>
                                          <p:spTgt spid="8"/>
                                        </p:tgtEl>
                                        <p:attrNameLst>
                                          <p:attrName>ppt_x</p:attrName>
                                        </p:attrNameLst>
                                      </p:cBhvr>
                                      <p:tavLst>
                                        <p:tav tm="0">
                                          <p:val>
                                            <p:strVal val="#ppt_x"/>
                                          </p:val>
                                        </p:tav>
                                        <p:tav tm="100000">
                                          <p:val>
                                            <p:strVal val="#ppt_x"/>
                                          </p:val>
                                        </p:tav>
                                      </p:tavLst>
                                    </p:anim>
                                    <p:anim calcmode="lin" valueType="num">
                                      <p:cBhvr>
                                        <p:cTn id="1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1000"/>
                                        <p:tgtEl>
                                          <p:spTgt spid="10"/>
                                        </p:tgtEl>
                                      </p:cBhvr>
                                    </p:animEffect>
                                    <p:anim calcmode="lin" valueType="num">
                                      <p:cBhvr>
                                        <p:cTn id="22" dur="1000" fill="hold"/>
                                        <p:tgtEl>
                                          <p:spTgt spid="10"/>
                                        </p:tgtEl>
                                        <p:attrNameLst>
                                          <p:attrName>ppt_x</p:attrName>
                                        </p:attrNameLst>
                                      </p:cBhvr>
                                      <p:tavLst>
                                        <p:tav tm="0">
                                          <p:val>
                                            <p:strVal val="#ppt_x"/>
                                          </p:val>
                                        </p:tav>
                                        <p:tav tm="100000">
                                          <p:val>
                                            <p:strVal val="#ppt_x"/>
                                          </p:val>
                                        </p:tav>
                                      </p:tavLst>
                                    </p:anim>
                                    <p:anim calcmode="lin" valueType="num">
                                      <p:cBhvr>
                                        <p:cTn id="23"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949894"/>
            <a:ext cx="10515600" cy="4486534"/>
          </a:xfrm>
        </p:spPr>
        <p:txBody>
          <a:bodyPr>
            <a:normAutofit/>
          </a:bodyPr>
          <a:lstStyle/>
          <a:p>
            <a:pPr>
              <a:buFontTx/>
              <a:buChar char="-"/>
            </a:pPr>
            <a:endParaRPr lang="en-US" dirty="0" smtClean="0"/>
          </a:p>
          <a:p>
            <a:pPr>
              <a:buFontTx/>
              <a:buChar char="-"/>
            </a:pPr>
            <a:r>
              <a:rPr lang="en-US" dirty="0" smtClean="0"/>
              <a:t>Graph store </a:t>
            </a:r>
            <a:r>
              <a:rPr lang="en-US" dirty="0" err="1" smtClean="0"/>
              <a:t>là</a:t>
            </a:r>
            <a:r>
              <a:rPr lang="en-US" dirty="0" smtClean="0"/>
              <a:t> </a:t>
            </a:r>
            <a:r>
              <a:rPr lang="en-US" dirty="0" smtClean="0"/>
              <a:t>1 </a:t>
            </a:r>
            <a:r>
              <a:rPr lang="en-US" dirty="0" err="1" smtClean="0"/>
              <a:t>loại</a:t>
            </a:r>
            <a:r>
              <a:rPr lang="en-US" dirty="0" smtClean="0"/>
              <a:t> </a:t>
            </a:r>
            <a:r>
              <a:rPr lang="en-US" dirty="0" err="1" smtClean="0"/>
              <a:t>lưu</a:t>
            </a:r>
            <a:r>
              <a:rPr lang="en-US" dirty="0" smtClean="0"/>
              <a:t> </a:t>
            </a:r>
            <a:r>
              <a:rPr lang="en-US" dirty="0" err="1" smtClean="0"/>
              <a:t>trữ</a:t>
            </a:r>
            <a:r>
              <a:rPr lang="en-US" dirty="0" smtClean="0"/>
              <a:t> </a:t>
            </a:r>
            <a:r>
              <a:rPr lang="en-US" dirty="0" err="1" smtClean="0"/>
              <a:t>dữ</a:t>
            </a:r>
            <a:r>
              <a:rPr lang="en-US" dirty="0" smtClean="0"/>
              <a:t> </a:t>
            </a:r>
            <a:r>
              <a:rPr lang="en-US" dirty="0" err="1" smtClean="0"/>
              <a:t>liệu</a:t>
            </a:r>
            <a:r>
              <a:rPr lang="en-US" dirty="0" smtClean="0"/>
              <a:t> ở </a:t>
            </a:r>
            <a:r>
              <a:rPr lang="en-US" dirty="0" err="1" smtClean="0"/>
              <a:t>dạng</a:t>
            </a:r>
            <a:r>
              <a:rPr lang="en-US" dirty="0" smtClean="0"/>
              <a:t> </a:t>
            </a:r>
            <a:r>
              <a:rPr lang="en-US" dirty="0" err="1" smtClean="0"/>
              <a:t>đồ</a:t>
            </a:r>
            <a:r>
              <a:rPr lang="en-US" dirty="0" smtClean="0"/>
              <a:t> </a:t>
            </a:r>
            <a:r>
              <a:rPr lang="en-US" dirty="0" err="1" smtClean="0"/>
              <a:t>thị</a:t>
            </a:r>
            <a:r>
              <a:rPr lang="en-US" dirty="0" smtClean="0"/>
              <a:t>, </a:t>
            </a:r>
            <a:r>
              <a:rPr lang="en-US" dirty="0" err="1" smtClean="0"/>
              <a:t>đồ</a:t>
            </a:r>
            <a:r>
              <a:rPr lang="en-US" dirty="0" smtClean="0"/>
              <a:t> </a:t>
            </a:r>
            <a:r>
              <a:rPr lang="en-US" dirty="0" err="1" smtClean="0"/>
              <a:t>thị</a:t>
            </a:r>
            <a:r>
              <a:rPr lang="en-US" dirty="0" smtClean="0"/>
              <a:t> </a:t>
            </a:r>
            <a:r>
              <a:rPr lang="en-US" dirty="0" err="1" smtClean="0"/>
              <a:t>này</a:t>
            </a:r>
            <a:r>
              <a:rPr lang="en-US" dirty="0" smtClean="0"/>
              <a:t> </a:t>
            </a:r>
            <a:r>
              <a:rPr lang="en-US" dirty="0" err="1" smtClean="0"/>
              <a:t>có</a:t>
            </a:r>
            <a:r>
              <a:rPr lang="en-US" dirty="0" smtClean="0"/>
              <a:t> </a:t>
            </a:r>
            <a:r>
              <a:rPr lang="en-US" dirty="0" err="1" smtClean="0"/>
              <a:t>các</a:t>
            </a:r>
            <a:r>
              <a:rPr lang="en-US" dirty="0" smtClean="0"/>
              <a:t> </a:t>
            </a:r>
            <a:r>
              <a:rPr lang="en-US" dirty="0" err="1" smtClean="0"/>
              <a:t>nút</a:t>
            </a:r>
            <a:r>
              <a:rPr lang="en-US" dirty="0" smtClean="0"/>
              <a:t> </a:t>
            </a:r>
            <a:r>
              <a:rPr lang="en-US" dirty="0" err="1" smtClean="0"/>
              <a:t>thường</a:t>
            </a:r>
            <a:r>
              <a:rPr lang="en-US" dirty="0" smtClean="0"/>
              <a:t> </a:t>
            </a:r>
            <a:r>
              <a:rPr lang="en-US" dirty="0" err="1" smtClean="0"/>
              <a:t>được</a:t>
            </a:r>
            <a:r>
              <a:rPr lang="en-US" dirty="0" smtClean="0"/>
              <a:t> </a:t>
            </a:r>
            <a:r>
              <a:rPr lang="en-US" dirty="0" err="1" smtClean="0"/>
              <a:t>liên</a:t>
            </a:r>
            <a:r>
              <a:rPr lang="en-US" dirty="0" smtClean="0"/>
              <a:t> </a:t>
            </a:r>
            <a:r>
              <a:rPr lang="en-US" dirty="0" err="1" smtClean="0"/>
              <a:t>kết</a:t>
            </a:r>
            <a:r>
              <a:rPr lang="en-US" dirty="0" smtClean="0"/>
              <a:t> </a:t>
            </a:r>
            <a:r>
              <a:rPr lang="en-US" dirty="0" err="1" smtClean="0"/>
              <a:t>chặt</a:t>
            </a:r>
            <a:r>
              <a:rPr lang="en-US" dirty="0" smtClean="0"/>
              <a:t> </a:t>
            </a:r>
            <a:r>
              <a:rPr lang="en-US" dirty="0" err="1" smtClean="0"/>
              <a:t>chẽ</a:t>
            </a:r>
            <a:r>
              <a:rPr lang="en-US" dirty="0" smtClean="0"/>
              <a:t> </a:t>
            </a:r>
            <a:r>
              <a:rPr lang="en-US" dirty="0" err="1" smtClean="0"/>
              <a:t>với</a:t>
            </a:r>
            <a:r>
              <a:rPr lang="en-US" dirty="0" smtClean="0"/>
              <a:t> </a:t>
            </a:r>
            <a:r>
              <a:rPr lang="en-US" dirty="0" err="1" smtClean="0"/>
              <a:t>nhau</a:t>
            </a:r>
            <a:r>
              <a:rPr lang="en-US" dirty="0" smtClean="0"/>
              <a:t> </a:t>
            </a:r>
            <a:r>
              <a:rPr lang="en-US" dirty="0" err="1" smtClean="0"/>
              <a:t>bởi</a:t>
            </a:r>
            <a:r>
              <a:rPr lang="en-US" dirty="0" smtClean="0"/>
              <a:t> </a:t>
            </a:r>
            <a:r>
              <a:rPr lang="en-US" dirty="0" err="1" smtClean="0"/>
              <a:t>các</a:t>
            </a:r>
            <a:r>
              <a:rPr lang="en-US" dirty="0" smtClean="0"/>
              <a:t> </a:t>
            </a:r>
            <a:r>
              <a:rPr lang="en-US" dirty="0" err="1" smtClean="0"/>
              <a:t>cạnh</a:t>
            </a:r>
            <a:r>
              <a:rPr lang="en-US" dirty="0" smtClean="0"/>
              <a:t>.</a:t>
            </a:r>
          </a:p>
          <a:p>
            <a:pPr>
              <a:buFontTx/>
              <a:buChar char="-"/>
            </a:pPr>
            <a:r>
              <a:rPr lang="en-US" dirty="0" err="1" smtClean="0"/>
              <a:t>Những</a:t>
            </a:r>
            <a:r>
              <a:rPr lang="en-US" dirty="0" smtClean="0"/>
              <a:t> </a:t>
            </a:r>
            <a:r>
              <a:rPr lang="en-US" dirty="0"/>
              <a:t>graph </a:t>
            </a:r>
            <a:r>
              <a:rPr lang="en-US" dirty="0" smtClean="0"/>
              <a:t>store </a:t>
            </a:r>
            <a:r>
              <a:rPr lang="en-US" dirty="0" err="1" smtClean="0"/>
              <a:t>có</a:t>
            </a:r>
            <a:r>
              <a:rPr lang="en-US" dirty="0" smtClean="0"/>
              <a:t> </a:t>
            </a:r>
            <a:r>
              <a:rPr lang="en-US" dirty="0" err="1" smtClean="0"/>
              <a:t>cấu</a:t>
            </a:r>
            <a:r>
              <a:rPr lang="en-US" dirty="0" smtClean="0"/>
              <a:t> </a:t>
            </a:r>
            <a:r>
              <a:rPr lang="en-US" dirty="0" err="1" smtClean="0"/>
              <a:t>trúc</a:t>
            </a:r>
            <a:r>
              <a:rPr lang="en-US" dirty="0" smtClean="0"/>
              <a:t> </a:t>
            </a:r>
            <a:r>
              <a:rPr lang="en-US" dirty="0" err="1" smtClean="0"/>
              <a:t>như</a:t>
            </a:r>
            <a:r>
              <a:rPr lang="en-US" dirty="0" smtClean="0"/>
              <a:t> </a:t>
            </a:r>
            <a:r>
              <a:rPr lang="en-US" dirty="0" err="1" smtClean="0"/>
              <a:t>hình</a:t>
            </a:r>
            <a:r>
              <a:rPr lang="en-US" dirty="0" smtClean="0"/>
              <a:t> </a:t>
            </a:r>
            <a:r>
              <a:rPr lang="en-US" dirty="0" err="1"/>
              <a:t>trên</a:t>
            </a:r>
            <a:r>
              <a:rPr lang="en-US" dirty="0"/>
              <a:t> </a:t>
            </a:r>
            <a:r>
              <a:rPr lang="en-US" dirty="0" err="1"/>
              <a:t>được</a:t>
            </a:r>
            <a:r>
              <a:rPr lang="en-US" dirty="0"/>
              <a:t> </a:t>
            </a:r>
            <a:r>
              <a:rPr lang="en-US" dirty="0" err="1"/>
              <a:t>gọi</a:t>
            </a:r>
            <a:r>
              <a:rPr lang="en-US" dirty="0"/>
              <a:t> </a:t>
            </a:r>
            <a:r>
              <a:rPr lang="en-US" dirty="0" err="1"/>
              <a:t>là</a:t>
            </a:r>
            <a:r>
              <a:rPr lang="en-US" dirty="0"/>
              <a:t> triple stores </a:t>
            </a:r>
            <a:r>
              <a:rPr lang="en-US" dirty="0" err="1"/>
              <a:t>vì</a:t>
            </a:r>
            <a:r>
              <a:rPr lang="en-US" dirty="0"/>
              <a:t> </a:t>
            </a:r>
            <a:r>
              <a:rPr lang="en-US" dirty="0" err="1"/>
              <a:t>cấu</a:t>
            </a:r>
            <a:r>
              <a:rPr lang="en-US" dirty="0"/>
              <a:t> </a:t>
            </a:r>
            <a:r>
              <a:rPr lang="en-US" dirty="0" err="1"/>
              <a:t>trúc</a:t>
            </a:r>
            <a:r>
              <a:rPr lang="en-US" dirty="0"/>
              <a:t> </a:t>
            </a:r>
            <a:r>
              <a:rPr lang="en-US" dirty="0" err="1"/>
              <a:t>của</a:t>
            </a:r>
            <a:r>
              <a:rPr lang="en-US" dirty="0"/>
              <a:t> </a:t>
            </a:r>
            <a:r>
              <a:rPr lang="en-US" dirty="0" err="1"/>
              <a:t>nó</a:t>
            </a:r>
            <a:r>
              <a:rPr lang="en-US" dirty="0"/>
              <a:t> ở </a:t>
            </a:r>
            <a:r>
              <a:rPr lang="en-US" dirty="0" err="1"/>
              <a:t>dạng</a:t>
            </a:r>
            <a:r>
              <a:rPr lang="en-US" dirty="0"/>
              <a:t> </a:t>
            </a:r>
            <a:r>
              <a:rPr lang="en-US" dirty="0" err="1"/>
              <a:t>nút-cạnh-nút</a:t>
            </a:r>
            <a:r>
              <a:rPr lang="en-US" dirty="0" smtClean="0"/>
              <a:t>.</a:t>
            </a:r>
          </a:p>
          <a:p>
            <a:pPr>
              <a:buFontTx/>
              <a:buChar char="-"/>
            </a:pPr>
            <a:r>
              <a:rPr lang="en-US" dirty="0" err="1" smtClean="0"/>
              <a:t>Cấu</a:t>
            </a:r>
            <a:r>
              <a:rPr lang="en-US" dirty="0" smtClean="0"/>
              <a:t> </a:t>
            </a:r>
            <a:r>
              <a:rPr lang="en-US" dirty="0" err="1" smtClean="0"/>
              <a:t>trúc</a:t>
            </a:r>
            <a:r>
              <a:rPr lang="en-US" dirty="0" smtClean="0"/>
              <a:t> </a:t>
            </a:r>
            <a:r>
              <a:rPr lang="en-US" dirty="0" err="1" smtClean="0"/>
              <a:t>của</a:t>
            </a:r>
            <a:r>
              <a:rPr lang="en-US" dirty="0" smtClean="0"/>
              <a:t> </a:t>
            </a:r>
            <a:r>
              <a:rPr lang="en-US" dirty="0" err="1" smtClean="0"/>
              <a:t>mỗi</a:t>
            </a:r>
            <a:r>
              <a:rPr lang="en-US" dirty="0" smtClean="0"/>
              <a:t> </a:t>
            </a:r>
            <a:r>
              <a:rPr lang="en-US" dirty="0" smtClean="0"/>
              <a:t>graph store </a:t>
            </a:r>
            <a:r>
              <a:rPr lang="en-US" dirty="0" err="1" smtClean="0"/>
              <a:t>gồm</a:t>
            </a:r>
            <a:r>
              <a:rPr lang="en-US" dirty="0" smtClean="0"/>
              <a:t> 3 </a:t>
            </a:r>
            <a:r>
              <a:rPr lang="en-US" dirty="0" err="1" smtClean="0"/>
              <a:t>thành</a:t>
            </a:r>
            <a:r>
              <a:rPr lang="en-US" dirty="0" smtClean="0"/>
              <a:t> </a:t>
            </a:r>
            <a:r>
              <a:rPr lang="en-US" dirty="0" err="1" smtClean="0"/>
              <a:t>phần</a:t>
            </a:r>
            <a:r>
              <a:rPr lang="en-US" dirty="0" smtClean="0"/>
              <a:t> </a:t>
            </a:r>
            <a:r>
              <a:rPr lang="en-US" dirty="0" err="1" smtClean="0"/>
              <a:t>chính</a:t>
            </a:r>
            <a:r>
              <a:rPr lang="en-US" dirty="0" smtClean="0"/>
              <a:t>: </a:t>
            </a:r>
            <a:r>
              <a:rPr lang="en-US" dirty="0" err="1" smtClean="0"/>
              <a:t>nút</a:t>
            </a:r>
            <a:r>
              <a:rPr lang="en-US" dirty="0" smtClean="0"/>
              <a:t>, </a:t>
            </a:r>
            <a:r>
              <a:rPr lang="en-US" dirty="0" err="1" smtClean="0"/>
              <a:t>cạnh</a:t>
            </a:r>
            <a:r>
              <a:rPr lang="en-US" dirty="0" smtClean="0"/>
              <a:t> </a:t>
            </a:r>
            <a:r>
              <a:rPr lang="en-US" dirty="0" err="1" smtClean="0"/>
              <a:t>và</a:t>
            </a:r>
            <a:r>
              <a:rPr lang="en-US" dirty="0" smtClean="0"/>
              <a:t> </a:t>
            </a:r>
            <a:r>
              <a:rPr lang="en-US" dirty="0" err="1" smtClean="0"/>
              <a:t>thuộc</a:t>
            </a:r>
            <a:r>
              <a:rPr lang="en-US" dirty="0" smtClean="0"/>
              <a:t> </a:t>
            </a:r>
            <a:r>
              <a:rPr lang="en-US" dirty="0" err="1" smtClean="0"/>
              <a:t>tính</a:t>
            </a:r>
            <a:r>
              <a:rPr lang="en-US" dirty="0" smtClean="0"/>
              <a:t>. </a:t>
            </a:r>
            <a:r>
              <a:rPr lang="en-US" dirty="0" err="1" smtClean="0"/>
              <a:t>Trong</a:t>
            </a:r>
            <a:r>
              <a:rPr lang="en-US" dirty="0" smtClean="0"/>
              <a:t> </a:t>
            </a:r>
            <a:r>
              <a:rPr lang="en-US" dirty="0" err="1" smtClean="0"/>
              <a:t>đó</a:t>
            </a:r>
            <a:r>
              <a:rPr lang="en-US" dirty="0" smtClean="0"/>
              <a:t>:</a:t>
            </a:r>
          </a:p>
          <a:p>
            <a:pPr lvl="1"/>
            <a:r>
              <a:rPr lang="en-US" dirty="0" err="1" smtClean="0"/>
              <a:t>Nút</a:t>
            </a:r>
            <a:r>
              <a:rPr lang="en-US" dirty="0" smtClean="0"/>
              <a:t> </a:t>
            </a:r>
            <a:r>
              <a:rPr lang="en-US" dirty="0" err="1" smtClean="0"/>
              <a:t>đại</a:t>
            </a:r>
            <a:r>
              <a:rPr lang="en-US" dirty="0" smtClean="0"/>
              <a:t> </a:t>
            </a:r>
            <a:r>
              <a:rPr lang="en-US" dirty="0" err="1" smtClean="0"/>
              <a:t>diện</a:t>
            </a:r>
            <a:r>
              <a:rPr lang="en-US" dirty="0" smtClean="0"/>
              <a:t> </a:t>
            </a:r>
            <a:r>
              <a:rPr lang="en-US" dirty="0" err="1" smtClean="0"/>
              <a:t>cho</a:t>
            </a:r>
            <a:r>
              <a:rPr lang="en-US" dirty="0" smtClean="0"/>
              <a:t> </a:t>
            </a:r>
            <a:r>
              <a:rPr lang="en-US" dirty="0" err="1" smtClean="0"/>
              <a:t>các</a:t>
            </a:r>
            <a:r>
              <a:rPr lang="en-US" dirty="0" smtClean="0"/>
              <a:t> </a:t>
            </a:r>
            <a:r>
              <a:rPr lang="en-US" dirty="0" err="1" smtClean="0"/>
              <a:t>đối</a:t>
            </a:r>
            <a:r>
              <a:rPr lang="en-US" dirty="0" smtClean="0"/>
              <a:t> </a:t>
            </a:r>
            <a:r>
              <a:rPr lang="en-US" dirty="0" err="1" smtClean="0"/>
              <a:t>tượng</a:t>
            </a:r>
            <a:r>
              <a:rPr lang="en-US" dirty="0" smtClean="0"/>
              <a:t> </a:t>
            </a:r>
            <a:r>
              <a:rPr lang="en-US" dirty="0" err="1" smtClean="0"/>
              <a:t>cần</a:t>
            </a:r>
            <a:r>
              <a:rPr lang="en-US" dirty="0" smtClean="0"/>
              <a:t> </a:t>
            </a:r>
            <a:r>
              <a:rPr lang="en-US" dirty="0" err="1" smtClean="0"/>
              <a:t>lưu</a:t>
            </a:r>
            <a:r>
              <a:rPr lang="en-US" dirty="0" smtClean="0"/>
              <a:t>.</a:t>
            </a:r>
          </a:p>
          <a:p>
            <a:pPr lvl="1"/>
            <a:r>
              <a:rPr lang="en-US" dirty="0" err="1" smtClean="0"/>
              <a:t>Cạnh</a:t>
            </a:r>
            <a:r>
              <a:rPr lang="en-US" dirty="0"/>
              <a:t> </a:t>
            </a:r>
            <a:r>
              <a:rPr lang="en-US" dirty="0" err="1" smtClean="0"/>
              <a:t>là</a:t>
            </a:r>
            <a:r>
              <a:rPr lang="en-US" dirty="0" smtClean="0"/>
              <a:t> </a:t>
            </a:r>
            <a:r>
              <a:rPr lang="en-US" dirty="0" err="1" smtClean="0"/>
              <a:t>sợi</a:t>
            </a:r>
            <a:r>
              <a:rPr lang="en-US" dirty="0" smtClean="0"/>
              <a:t> </a:t>
            </a:r>
            <a:r>
              <a:rPr lang="en-US" dirty="0" err="1" smtClean="0"/>
              <a:t>dây</a:t>
            </a:r>
            <a:r>
              <a:rPr lang="en-US" dirty="0" smtClean="0"/>
              <a:t> </a:t>
            </a:r>
            <a:r>
              <a:rPr lang="en-US" dirty="0" err="1" smtClean="0"/>
              <a:t>liên</a:t>
            </a:r>
            <a:r>
              <a:rPr lang="en-US" dirty="0" smtClean="0"/>
              <a:t> </a:t>
            </a:r>
            <a:r>
              <a:rPr lang="en-US" dirty="0" err="1" smtClean="0"/>
              <a:t>kết</a:t>
            </a:r>
            <a:r>
              <a:rPr lang="en-US" dirty="0" smtClean="0"/>
              <a:t> </a:t>
            </a:r>
            <a:r>
              <a:rPr lang="en-US" dirty="0" err="1" smtClean="0"/>
              <a:t>giữa</a:t>
            </a:r>
            <a:r>
              <a:rPr lang="en-US" dirty="0" smtClean="0"/>
              <a:t> </a:t>
            </a:r>
            <a:r>
              <a:rPr lang="en-US" dirty="0" err="1" smtClean="0"/>
              <a:t>các</a:t>
            </a:r>
            <a:r>
              <a:rPr lang="en-US" dirty="0" smtClean="0"/>
              <a:t> </a:t>
            </a:r>
            <a:r>
              <a:rPr lang="en-US" dirty="0" err="1" smtClean="0"/>
              <a:t>đối</a:t>
            </a:r>
            <a:r>
              <a:rPr lang="en-US" dirty="0" smtClean="0"/>
              <a:t> </a:t>
            </a:r>
            <a:r>
              <a:rPr lang="en-US" dirty="0" err="1" smtClean="0"/>
              <a:t>tượng</a:t>
            </a:r>
            <a:r>
              <a:rPr lang="en-US" dirty="0" smtClean="0"/>
              <a:t>.</a:t>
            </a:r>
          </a:p>
          <a:p>
            <a:pPr lvl="1"/>
            <a:r>
              <a:rPr lang="en-US" dirty="0" err="1" smtClean="0"/>
              <a:t>Thuộc</a:t>
            </a:r>
            <a:r>
              <a:rPr lang="en-US" dirty="0" smtClean="0"/>
              <a:t> </a:t>
            </a:r>
            <a:r>
              <a:rPr lang="en-US" dirty="0" err="1" smtClean="0"/>
              <a:t>tính</a:t>
            </a:r>
            <a:r>
              <a:rPr lang="en-US" dirty="0" smtClean="0"/>
              <a:t> </a:t>
            </a:r>
            <a:r>
              <a:rPr lang="en-US" dirty="0" err="1" smtClean="0"/>
              <a:t>là</a:t>
            </a:r>
            <a:r>
              <a:rPr lang="en-US" dirty="0" smtClean="0"/>
              <a:t> </a:t>
            </a:r>
            <a:r>
              <a:rPr lang="en-US" dirty="0" err="1" smtClean="0"/>
              <a:t>định</a:t>
            </a:r>
            <a:r>
              <a:rPr lang="en-US" dirty="0" smtClean="0"/>
              <a:t> </a:t>
            </a:r>
            <a:r>
              <a:rPr lang="en-US" dirty="0" err="1" smtClean="0"/>
              <a:t>danh</a:t>
            </a:r>
            <a:r>
              <a:rPr lang="en-US" dirty="0" smtClean="0"/>
              <a:t> </a:t>
            </a:r>
            <a:r>
              <a:rPr lang="en-US" dirty="0" err="1" smtClean="0"/>
              <a:t>của</a:t>
            </a:r>
            <a:r>
              <a:rPr lang="en-US" dirty="0" smtClean="0"/>
              <a:t> </a:t>
            </a:r>
            <a:r>
              <a:rPr lang="en-US" dirty="0" err="1" smtClean="0"/>
              <a:t>nút</a:t>
            </a:r>
            <a:r>
              <a:rPr lang="en-US" dirty="0" smtClean="0"/>
              <a:t> </a:t>
            </a:r>
            <a:r>
              <a:rPr lang="en-US" dirty="0" err="1" smtClean="0"/>
              <a:t>hoặc</a:t>
            </a:r>
            <a:r>
              <a:rPr lang="en-US" dirty="0" smtClean="0"/>
              <a:t> </a:t>
            </a:r>
            <a:r>
              <a:rPr lang="en-US" dirty="0" err="1" smtClean="0"/>
              <a:t>cạnh</a:t>
            </a:r>
            <a:endParaRPr lang="en-US" dirty="0" smtClean="0"/>
          </a:p>
          <a:p>
            <a:pPr marL="457200" lvl="1" indent="0">
              <a:buNone/>
            </a:pPr>
            <a:endParaRPr lang="en-US" dirty="0" smtClean="0"/>
          </a:p>
        </p:txBody>
      </p:sp>
      <p:sp>
        <p:nvSpPr>
          <p:cNvPr id="4" name="Title 1"/>
          <p:cNvSpPr>
            <a:spLocks noGrp="1"/>
          </p:cNvSpPr>
          <p:nvPr>
            <p:ph type="title"/>
          </p:nvPr>
        </p:nvSpPr>
        <p:spPr/>
        <p:txBody>
          <a:bodyPr>
            <a:normAutofit/>
          </a:bodyPr>
          <a:lstStyle/>
          <a:p>
            <a:pPr algn="l"/>
            <a:r>
              <a:rPr lang="en-US" dirty="0" smtClean="0"/>
              <a:t>GRAPH STORE</a:t>
            </a:r>
            <a:endParaRPr lang="en-US" dirty="0"/>
          </a:p>
        </p:txBody>
      </p:sp>
      <p:pic>
        <p:nvPicPr>
          <p:cNvPr id="46" name="Picture 45"/>
          <p:cNvPicPr>
            <a:picLocks noChangeAspect="1"/>
          </p:cNvPicPr>
          <p:nvPr/>
        </p:nvPicPr>
        <p:blipFill>
          <a:blip r:embed="rId2"/>
          <a:stretch>
            <a:fillRect/>
          </a:stretch>
        </p:blipFill>
        <p:spPr>
          <a:xfrm>
            <a:off x="4331697" y="365125"/>
            <a:ext cx="7585540" cy="1927198"/>
          </a:xfrm>
          <a:prstGeom prst="rect">
            <a:avLst/>
          </a:prstGeom>
        </p:spPr>
      </p:pic>
      <p:sp>
        <p:nvSpPr>
          <p:cNvPr id="47" name="Date Placeholder 46"/>
          <p:cNvSpPr>
            <a:spLocks noGrp="1"/>
          </p:cNvSpPr>
          <p:nvPr>
            <p:ph type="dt" sz="half" idx="10"/>
          </p:nvPr>
        </p:nvSpPr>
        <p:spPr/>
        <p:txBody>
          <a:bodyPr/>
          <a:lstStyle/>
          <a:p>
            <a:fld id="{500273BF-09D6-443A-9A32-0C8800964C0E}" type="datetime1">
              <a:rPr lang="en-US" smtClean="0"/>
              <a:t>11/25/2015</a:t>
            </a:fld>
            <a:endParaRPr lang="en-US"/>
          </a:p>
        </p:txBody>
      </p:sp>
      <p:sp>
        <p:nvSpPr>
          <p:cNvPr id="48" name="Footer Placeholder 47"/>
          <p:cNvSpPr>
            <a:spLocks noGrp="1"/>
          </p:cNvSpPr>
          <p:nvPr>
            <p:ph type="ftr" sz="quarter" idx="11"/>
          </p:nvPr>
        </p:nvSpPr>
        <p:spPr/>
        <p:txBody>
          <a:bodyPr/>
          <a:lstStyle/>
          <a:p>
            <a:r>
              <a:rPr lang="en-US" smtClean="0"/>
              <a:t>Nhóm 4</a:t>
            </a:r>
            <a:endParaRPr lang="en-US"/>
          </a:p>
        </p:txBody>
      </p:sp>
      <p:sp>
        <p:nvSpPr>
          <p:cNvPr id="49" name="Slide Number Placeholder 48"/>
          <p:cNvSpPr>
            <a:spLocks noGrp="1"/>
          </p:cNvSpPr>
          <p:nvPr>
            <p:ph type="sldNum" sz="quarter" idx="12"/>
          </p:nvPr>
        </p:nvSpPr>
        <p:spPr/>
        <p:txBody>
          <a:bodyPr/>
          <a:lstStyle/>
          <a:p>
            <a:fld id="{1F51628B-B711-4D44-8D35-0F575EAEB34E}" type="slidenum">
              <a:rPr lang="en-US" smtClean="0"/>
              <a:t>4</a:t>
            </a:fld>
            <a:endParaRPr lang="en-US"/>
          </a:p>
        </p:txBody>
      </p:sp>
    </p:spTree>
    <p:extLst>
      <p:ext uri="{BB962C8B-B14F-4D97-AF65-F5344CB8AC3E}">
        <p14:creationId xmlns:p14="http://schemas.microsoft.com/office/powerpoint/2010/main" val="371222952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REST(</a:t>
            </a:r>
            <a:r>
              <a:rPr lang="en-US" dirty="0" err="1"/>
              <a:t>tt</a:t>
            </a:r>
            <a:r>
              <a:rPr lang="en-US" dirty="0"/>
              <a:t>)</a:t>
            </a:r>
          </a:p>
        </p:txBody>
      </p:sp>
      <p:sp>
        <p:nvSpPr>
          <p:cNvPr id="3" name="Content Placeholder 2"/>
          <p:cNvSpPr>
            <a:spLocks noGrp="1"/>
          </p:cNvSpPr>
          <p:nvPr>
            <p:ph idx="1"/>
          </p:nvPr>
        </p:nvSpPr>
        <p:spPr/>
        <p:txBody>
          <a:bodyPr/>
          <a:lstStyle/>
          <a:p>
            <a:endParaRPr lang="en-US" dirty="0" smtClean="0"/>
          </a:p>
          <a:p>
            <a:pPr lvl="1"/>
            <a:endParaRPr lang="en-US" dirty="0" smtClean="0"/>
          </a:p>
          <a:p>
            <a:endParaRPr lang="en-US" dirty="0"/>
          </a:p>
        </p:txBody>
      </p:sp>
      <p:sp>
        <p:nvSpPr>
          <p:cNvPr id="4" name="Date Placeholder 3"/>
          <p:cNvSpPr>
            <a:spLocks noGrp="1"/>
          </p:cNvSpPr>
          <p:nvPr>
            <p:ph type="dt" sz="half" idx="10"/>
          </p:nvPr>
        </p:nvSpPr>
        <p:spPr/>
        <p:txBody>
          <a:bodyPr/>
          <a:lstStyle/>
          <a:p>
            <a:fld id="{8E2E70BE-ED1D-4518-9729-A0838D4826EE}" type="datetime1">
              <a:rPr lang="en-US" smtClean="0"/>
              <a:t>11/25/2015</a:t>
            </a:fld>
            <a:endParaRPr lang="en-US"/>
          </a:p>
        </p:txBody>
      </p:sp>
      <p:sp>
        <p:nvSpPr>
          <p:cNvPr id="5" name="Footer Placeholder 4"/>
          <p:cNvSpPr>
            <a:spLocks noGrp="1"/>
          </p:cNvSpPr>
          <p:nvPr>
            <p:ph type="ftr" sz="quarter" idx="11"/>
          </p:nvPr>
        </p:nvSpPr>
        <p:spPr/>
        <p:txBody>
          <a:bodyPr/>
          <a:lstStyle/>
          <a:p>
            <a:r>
              <a:rPr lang="en-US" smtClean="0"/>
              <a:t>Nhóm 4</a:t>
            </a:r>
            <a:endParaRPr lang="en-US"/>
          </a:p>
        </p:txBody>
      </p:sp>
      <p:sp>
        <p:nvSpPr>
          <p:cNvPr id="6" name="Slide Number Placeholder 5"/>
          <p:cNvSpPr>
            <a:spLocks noGrp="1"/>
          </p:cNvSpPr>
          <p:nvPr>
            <p:ph type="sldNum" sz="quarter" idx="12"/>
          </p:nvPr>
        </p:nvSpPr>
        <p:spPr/>
        <p:txBody>
          <a:bodyPr/>
          <a:lstStyle/>
          <a:p>
            <a:fld id="{1F51628B-B711-4D44-8D35-0F575EAEB34E}" type="slidenum">
              <a:rPr lang="en-US" smtClean="0"/>
              <a:t>40</a:t>
            </a:fld>
            <a:endParaRPr lang="en-US"/>
          </a:p>
        </p:txBody>
      </p:sp>
      <p:sp>
        <p:nvSpPr>
          <p:cNvPr id="8" name="Hình bảy cạnh 7"/>
          <p:cNvSpPr/>
          <p:nvPr/>
        </p:nvSpPr>
        <p:spPr>
          <a:xfrm>
            <a:off x="1648496" y="1825625"/>
            <a:ext cx="4340179" cy="3618963"/>
          </a:xfrm>
          <a:prstGeom prst="heptagon">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err="1" smtClean="0"/>
              <a:t>Tại</a:t>
            </a:r>
            <a:r>
              <a:rPr lang="en-US" dirty="0" smtClean="0"/>
              <a:t> </a:t>
            </a:r>
            <a:r>
              <a:rPr lang="en-US" dirty="0" err="1" smtClean="0"/>
              <a:t>sao</a:t>
            </a:r>
            <a:r>
              <a:rPr lang="en-US" dirty="0" smtClean="0"/>
              <a:t> </a:t>
            </a:r>
            <a:r>
              <a:rPr lang="en-US" dirty="0" err="1" smtClean="0"/>
              <a:t>phải</a:t>
            </a:r>
            <a:r>
              <a:rPr lang="en-US" dirty="0" smtClean="0"/>
              <a:t> </a:t>
            </a:r>
            <a:r>
              <a:rPr lang="en-US" dirty="0" err="1" smtClean="0"/>
              <a:t>dùng</a:t>
            </a:r>
            <a:r>
              <a:rPr lang="en-US" dirty="0" smtClean="0"/>
              <a:t> REST </a:t>
            </a:r>
            <a:r>
              <a:rPr lang="en-US" dirty="0" err="1" smtClean="0"/>
              <a:t>với</a:t>
            </a:r>
            <a:r>
              <a:rPr lang="en-US" dirty="0" smtClean="0"/>
              <a:t> NEO4J?</a:t>
            </a:r>
            <a:endParaRPr lang="en-US" dirty="0"/>
          </a:p>
        </p:txBody>
      </p:sp>
      <p:pic>
        <p:nvPicPr>
          <p:cNvPr id="7" name="Ảnh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46034" y="1870075"/>
            <a:ext cx="5160861" cy="4375263"/>
          </a:xfrm>
          <a:prstGeom prst="rect">
            <a:avLst/>
          </a:prstGeom>
        </p:spPr>
      </p:pic>
    </p:spTree>
    <p:extLst>
      <p:ext uri="{BB962C8B-B14F-4D97-AF65-F5344CB8AC3E}">
        <p14:creationId xmlns:p14="http://schemas.microsoft.com/office/powerpoint/2010/main" val="374610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mph" presetSubtype="0" fill="hold" nodeType="clickEffect">
                                  <p:stCondLst>
                                    <p:cond delay="0"/>
                                  </p:stCondLst>
                                  <p:childTnLst>
                                    <p:animRot by="21600000">
                                      <p:cBhvr>
                                        <p:cTn id="6" dur="2000" fill="hold"/>
                                        <p:tgtEl>
                                          <p:spTgt spid="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REST(</a:t>
            </a:r>
            <a:r>
              <a:rPr lang="en-US" dirty="0" err="1"/>
              <a:t>tt</a:t>
            </a:r>
            <a:r>
              <a:rPr lang="en-US" dirty="0"/>
              <a:t>)</a:t>
            </a:r>
          </a:p>
        </p:txBody>
      </p:sp>
      <p:sp>
        <p:nvSpPr>
          <p:cNvPr id="3" name="Content Placeholder 2"/>
          <p:cNvSpPr>
            <a:spLocks noGrp="1"/>
          </p:cNvSpPr>
          <p:nvPr>
            <p:ph idx="1"/>
          </p:nvPr>
        </p:nvSpPr>
        <p:spPr/>
        <p:txBody>
          <a:bodyPr/>
          <a:lstStyle/>
          <a:p>
            <a:endParaRPr lang="en-US" dirty="0" smtClean="0"/>
          </a:p>
          <a:p>
            <a:pPr lvl="1"/>
            <a:endParaRPr lang="en-US" dirty="0" smtClean="0"/>
          </a:p>
          <a:p>
            <a:endParaRPr lang="en-US" dirty="0"/>
          </a:p>
        </p:txBody>
      </p:sp>
      <p:sp>
        <p:nvSpPr>
          <p:cNvPr id="4" name="Date Placeholder 3"/>
          <p:cNvSpPr>
            <a:spLocks noGrp="1"/>
          </p:cNvSpPr>
          <p:nvPr>
            <p:ph type="dt" sz="half" idx="10"/>
          </p:nvPr>
        </p:nvSpPr>
        <p:spPr/>
        <p:txBody>
          <a:bodyPr/>
          <a:lstStyle/>
          <a:p>
            <a:fld id="{8E2E70BE-ED1D-4518-9729-A0838D4826EE}" type="datetime1">
              <a:rPr lang="en-US" smtClean="0"/>
              <a:t>11/25/2015</a:t>
            </a:fld>
            <a:endParaRPr lang="en-US"/>
          </a:p>
        </p:txBody>
      </p:sp>
      <p:sp>
        <p:nvSpPr>
          <p:cNvPr id="5" name="Footer Placeholder 4"/>
          <p:cNvSpPr>
            <a:spLocks noGrp="1"/>
          </p:cNvSpPr>
          <p:nvPr>
            <p:ph type="ftr" sz="quarter" idx="11"/>
          </p:nvPr>
        </p:nvSpPr>
        <p:spPr/>
        <p:txBody>
          <a:bodyPr/>
          <a:lstStyle/>
          <a:p>
            <a:r>
              <a:rPr lang="en-US" smtClean="0"/>
              <a:t>Nhóm 4</a:t>
            </a:r>
            <a:endParaRPr lang="en-US"/>
          </a:p>
        </p:txBody>
      </p:sp>
      <p:sp>
        <p:nvSpPr>
          <p:cNvPr id="6" name="Slide Number Placeholder 5"/>
          <p:cNvSpPr>
            <a:spLocks noGrp="1"/>
          </p:cNvSpPr>
          <p:nvPr>
            <p:ph type="sldNum" sz="quarter" idx="12"/>
          </p:nvPr>
        </p:nvSpPr>
        <p:spPr/>
        <p:txBody>
          <a:bodyPr/>
          <a:lstStyle/>
          <a:p>
            <a:fld id="{1F51628B-B711-4D44-8D35-0F575EAEB34E}" type="slidenum">
              <a:rPr lang="en-US" smtClean="0"/>
              <a:t>41</a:t>
            </a:fld>
            <a:endParaRPr lang="en-US"/>
          </a:p>
        </p:txBody>
      </p:sp>
      <p:sp>
        <p:nvSpPr>
          <p:cNvPr id="10" name="Hình Bầu dục 9"/>
          <p:cNvSpPr/>
          <p:nvPr/>
        </p:nvSpPr>
        <p:spPr>
          <a:xfrm>
            <a:off x="5101105" y="3191429"/>
            <a:ext cx="1429555" cy="1429555"/>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err="1" smtClean="0"/>
              <a:t>Mục</a:t>
            </a:r>
            <a:r>
              <a:rPr lang="en-US" dirty="0" smtClean="0"/>
              <a:t> </a:t>
            </a:r>
            <a:r>
              <a:rPr lang="en-US" dirty="0" err="1" smtClean="0"/>
              <a:t>Đích</a:t>
            </a:r>
            <a:endParaRPr lang="en-US" dirty="0"/>
          </a:p>
        </p:txBody>
      </p:sp>
      <p:sp>
        <p:nvSpPr>
          <p:cNvPr id="12" name="Lưu Đồ: Thay đổi Tiến Trình 11"/>
          <p:cNvSpPr/>
          <p:nvPr/>
        </p:nvSpPr>
        <p:spPr>
          <a:xfrm>
            <a:off x="7835719" y="1712997"/>
            <a:ext cx="2279561" cy="1326523"/>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Dùng</a:t>
            </a:r>
            <a:r>
              <a:rPr lang="en-US" dirty="0" smtClean="0"/>
              <a:t> </a:t>
            </a:r>
            <a:r>
              <a:rPr lang="en-US" dirty="0" err="1" smtClean="0"/>
              <a:t>cho</a:t>
            </a:r>
            <a:r>
              <a:rPr lang="en-US" dirty="0" smtClean="0"/>
              <a:t> </a:t>
            </a:r>
            <a:r>
              <a:rPr lang="en-US" dirty="0" err="1" smtClean="0"/>
              <a:t>nhiều</a:t>
            </a:r>
            <a:r>
              <a:rPr lang="en-US" dirty="0" smtClean="0"/>
              <a:t> </a:t>
            </a:r>
            <a:r>
              <a:rPr lang="en-US" dirty="0" err="1" smtClean="0"/>
              <a:t>loại</a:t>
            </a:r>
            <a:r>
              <a:rPr lang="en-US" dirty="0" smtClean="0"/>
              <a:t> </a:t>
            </a:r>
            <a:r>
              <a:rPr lang="en-US" dirty="0" err="1" smtClean="0"/>
              <a:t>ngôn</a:t>
            </a:r>
            <a:r>
              <a:rPr lang="en-US" dirty="0" smtClean="0"/>
              <a:t> </a:t>
            </a:r>
            <a:r>
              <a:rPr lang="en-US" dirty="0" err="1" smtClean="0"/>
              <a:t>ngữ</a:t>
            </a:r>
            <a:endParaRPr lang="en-US" dirty="0"/>
          </a:p>
        </p:txBody>
      </p:sp>
      <p:sp>
        <p:nvSpPr>
          <p:cNvPr id="13" name="Lưu Đồ: Thay đổi Tiến Trình 12"/>
          <p:cNvSpPr/>
          <p:nvPr/>
        </p:nvSpPr>
        <p:spPr>
          <a:xfrm>
            <a:off x="7934459" y="4498353"/>
            <a:ext cx="2279561" cy="1326523"/>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Tạo</a:t>
            </a:r>
            <a:r>
              <a:rPr lang="en-US" dirty="0" smtClean="0"/>
              <a:t> </a:t>
            </a:r>
            <a:r>
              <a:rPr lang="en-US" dirty="0" err="1" smtClean="0"/>
              <a:t>các</a:t>
            </a:r>
            <a:r>
              <a:rPr lang="en-US" dirty="0" smtClean="0"/>
              <a:t> node </a:t>
            </a:r>
            <a:r>
              <a:rPr lang="en-US" dirty="0" err="1" smtClean="0"/>
              <a:t>và</a:t>
            </a:r>
            <a:r>
              <a:rPr lang="en-US" dirty="0" smtClean="0"/>
              <a:t> relationship</a:t>
            </a:r>
            <a:endParaRPr lang="en-US" dirty="0"/>
          </a:p>
        </p:txBody>
      </p:sp>
      <p:sp>
        <p:nvSpPr>
          <p:cNvPr id="14" name="Lưu Đồ: Thay đổi Tiến Trình 13"/>
          <p:cNvSpPr/>
          <p:nvPr/>
        </p:nvSpPr>
        <p:spPr>
          <a:xfrm>
            <a:off x="1507901" y="4620984"/>
            <a:ext cx="2279561" cy="1326523"/>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Tạo</a:t>
            </a:r>
            <a:r>
              <a:rPr lang="en-US" dirty="0" smtClean="0"/>
              <a:t> </a:t>
            </a:r>
            <a:r>
              <a:rPr lang="en-US" dirty="0" err="1" smtClean="0"/>
              <a:t>các</a:t>
            </a:r>
            <a:r>
              <a:rPr lang="en-US" dirty="0" smtClean="0"/>
              <a:t> </a:t>
            </a:r>
            <a:r>
              <a:rPr lang="en-US" dirty="0" err="1" smtClean="0"/>
              <a:t>thuộc</a:t>
            </a:r>
            <a:r>
              <a:rPr lang="en-US" dirty="0" smtClean="0"/>
              <a:t> </a:t>
            </a:r>
            <a:r>
              <a:rPr lang="en-US" dirty="0" err="1" smtClean="0"/>
              <a:t>tính</a:t>
            </a:r>
            <a:r>
              <a:rPr lang="en-US" dirty="0" smtClean="0"/>
              <a:t> </a:t>
            </a:r>
            <a:r>
              <a:rPr lang="en-US" dirty="0" err="1" smtClean="0"/>
              <a:t>cho</a:t>
            </a:r>
            <a:r>
              <a:rPr lang="en-US" dirty="0"/>
              <a:t> </a:t>
            </a:r>
            <a:r>
              <a:rPr lang="en-US" dirty="0" smtClean="0"/>
              <a:t>node, relationship</a:t>
            </a:r>
            <a:endParaRPr lang="en-US" dirty="0"/>
          </a:p>
        </p:txBody>
      </p:sp>
      <p:sp>
        <p:nvSpPr>
          <p:cNvPr id="15" name="Lưu Đồ: Thay đổi Tiến Trình 14"/>
          <p:cNvSpPr/>
          <p:nvPr/>
        </p:nvSpPr>
        <p:spPr>
          <a:xfrm>
            <a:off x="1507901" y="1712997"/>
            <a:ext cx="2279561" cy="1326523"/>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Sử</a:t>
            </a:r>
            <a:r>
              <a:rPr lang="en-US" dirty="0" smtClean="0"/>
              <a:t> </a:t>
            </a:r>
            <a:r>
              <a:rPr lang="en-US" dirty="0" err="1" smtClean="0"/>
              <a:t>dụng</a:t>
            </a:r>
            <a:r>
              <a:rPr lang="en-US" dirty="0" smtClean="0"/>
              <a:t> </a:t>
            </a:r>
            <a:r>
              <a:rPr lang="en-US" dirty="0" err="1" smtClean="0"/>
              <a:t>thuật</a:t>
            </a:r>
            <a:r>
              <a:rPr lang="en-US" dirty="0" smtClean="0"/>
              <a:t> </a:t>
            </a:r>
            <a:r>
              <a:rPr lang="en-US" dirty="0" err="1" smtClean="0"/>
              <a:t>toán</a:t>
            </a:r>
            <a:r>
              <a:rPr lang="en-US" dirty="0" smtClean="0"/>
              <a:t> </a:t>
            </a:r>
            <a:r>
              <a:rPr lang="en-US" dirty="0" err="1" smtClean="0"/>
              <a:t>tìm</a:t>
            </a:r>
            <a:r>
              <a:rPr lang="en-US" dirty="0" smtClean="0"/>
              <a:t> </a:t>
            </a:r>
            <a:r>
              <a:rPr lang="en-US" dirty="0" err="1" smtClean="0"/>
              <a:t>kiếm</a:t>
            </a:r>
            <a:r>
              <a:rPr lang="en-US" dirty="0" smtClean="0"/>
              <a:t> node</a:t>
            </a:r>
            <a:endParaRPr lang="en-US" dirty="0"/>
          </a:p>
        </p:txBody>
      </p:sp>
      <p:sp>
        <p:nvSpPr>
          <p:cNvPr id="21" name="Mũi tên Phải 20"/>
          <p:cNvSpPr/>
          <p:nvPr/>
        </p:nvSpPr>
        <p:spPr>
          <a:xfrm rot="19257862">
            <a:off x="6448551" y="2685079"/>
            <a:ext cx="1365161" cy="55379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Mũi tên Phải 21"/>
          <p:cNvSpPr/>
          <p:nvPr/>
        </p:nvSpPr>
        <p:spPr>
          <a:xfrm rot="1397191">
            <a:off x="6584521" y="4153494"/>
            <a:ext cx="1365161" cy="55379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Mũi tên Phải 22"/>
          <p:cNvSpPr/>
          <p:nvPr/>
        </p:nvSpPr>
        <p:spPr>
          <a:xfrm rot="8870582">
            <a:off x="3841324" y="4477107"/>
            <a:ext cx="1365161" cy="55379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Mũi tên Phải 23"/>
          <p:cNvSpPr/>
          <p:nvPr/>
        </p:nvSpPr>
        <p:spPr>
          <a:xfrm rot="12830355">
            <a:off x="3792909" y="2875252"/>
            <a:ext cx="1365161" cy="55379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1173171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REST(</a:t>
            </a:r>
            <a:r>
              <a:rPr lang="en-US" dirty="0" err="1" smtClean="0"/>
              <a:t>tt</a:t>
            </a:r>
            <a:r>
              <a:rPr lang="en-US" dirty="0" smtClean="0"/>
              <a:t>)</a:t>
            </a:r>
            <a:endParaRPr lang="en-US" dirty="0"/>
          </a:p>
        </p:txBody>
      </p:sp>
      <p:sp>
        <p:nvSpPr>
          <p:cNvPr id="3" name="Content Placeholder 2"/>
          <p:cNvSpPr>
            <a:spLocks noGrp="1"/>
          </p:cNvSpPr>
          <p:nvPr>
            <p:ph idx="1"/>
          </p:nvPr>
        </p:nvSpPr>
        <p:spPr/>
        <p:txBody>
          <a:bodyPr/>
          <a:lstStyle/>
          <a:p>
            <a:endParaRPr lang="en-US" dirty="0" smtClean="0"/>
          </a:p>
          <a:p>
            <a:pPr lvl="1"/>
            <a:endParaRPr lang="en-US" dirty="0" smtClean="0"/>
          </a:p>
          <a:p>
            <a:endParaRPr lang="en-US" dirty="0"/>
          </a:p>
        </p:txBody>
      </p:sp>
      <p:sp>
        <p:nvSpPr>
          <p:cNvPr id="4" name="Date Placeholder 3"/>
          <p:cNvSpPr>
            <a:spLocks noGrp="1"/>
          </p:cNvSpPr>
          <p:nvPr>
            <p:ph type="dt" sz="half" idx="10"/>
          </p:nvPr>
        </p:nvSpPr>
        <p:spPr/>
        <p:txBody>
          <a:bodyPr/>
          <a:lstStyle/>
          <a:p>
            <a:fld id="{8E2E70BE-ED1D-4518-9729-A0838D4826EE}" type="datetime1">
              <a:rPr lang="en-US" smtClean="0"/>
              <a:t>11/25/2015</a:t>
            </a:fld>
            <a:endParaRPr lang="en-US"/>
          </a:p>
        </p:txBody>
      </p:sp>
      <p:sp>
        <p:nvSpPr>
          <p:cNvPr id="5" name="Footer Placeholder 4"/>
          <p:cNvSpPr>
            <a:spLocks noGrp="1"/>
          </p:cNvSpPr>
          <p:nvPr>
            <p:ph type="ftr" sz="quarter" idx="11"/>
          </p:nvPr>
        </p:nvSpPr>
        <p:spPr/>
        <p:txBody>
          <a:bodyPr/>
          <a:lstStyle/>
          <a:p>
            <a:r>
              <a:rPr lang="en-US" smtClean="0"/>
              <a:t>Nhóm 4</a:t>
            </a:r>
            <a:endParaRPr lang="en-US"/>
          </a:p>
        </p:txBody>
      </p:sp>
      <p:sp>
        <p:nvSpPr>
          <p:cNvPr id="6" name="Slide Number Placeholder 5"/>
          <p:cNvSpPr>
            <a:spLocks noGrp="1"/>
          </p:cNvSpPr>
          <p:nvPr>
            <p:ph type="sldNum" sz="quarter" idx="12"/>
          </p:nvPr>
        </p:nvSpPr>
        <p:spPr/>
        <p:txBody>
          <a:bodyPr/>
          <a:lstStyle/>
          <a:p>
            <a:fld id="{1F51628B-B711-4D44-8D35-0F575EAEB34E}" type="slidenum">
              <a:rPr lang="en-US" smtClean="0"/>
              <a:t>42</a:t>
            </a:fld>
            <a:endParaRPr lang="en-US"/>
          </a:p>
        </p:txBody>
      </p:sp>
      <p:pic>
        <p:nvPicPr>
          <p:cNvPr id="7" name="Ảnh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29369" y="1646238"/>
            <a:ext cx="5160861" cy="4375263"/>
          </a:xfrm>
          <a:prstGeom prst="rect">
            <a:avLst/>
          </a:prstGeom>
        </p:spPr>
      </p:pic>
      <p:sp>
        <p:nvSpPr>
          <p:cNvPr id="8" name="Hình bảy cạnh 7"/>
          <p:cNvSpPr/>
          <p:nvPr/>
        </p:nvSpPr>
        <p:spPr>
          <a:xfrm>
            <a:off x="1942912" y="1690688"/>
            <a:ext cx="4340179" cy="3618963"/>
          </a:xfrm>
          <a:prstGeom prst="heptagon">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6000" dirty="0" smtClean="0"/>
              <a:t>HOW?</a:t>
            </a:r>
            <a:endParaRPr lang="en-US" sz="6000" dirty="0"/>
          </a:p>
        </p:txBody>
      </p:sp>
    </p:spTree>
    <p:extLst>
      <p:ext uri="{BB962C8B-B14F-4D97-AF65-F5344CB8AC3E}">
        <p14:creationId xmlns:p14="http://schemas.microsoft.com/office/powerpoint/2010/main" val="2279325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mph" presetSubtype="0" fill="remove" nodeType="clickEffect">
                                  <p:stCondLst>
                                    <p:cond delay="0"/>
                                  </p:stCondLst>
                                  <p:childTnLst>
                                    <p:animClr clrSpc="rgb" dir="cw">
                                      <p:cBhvr override="childStyle">
                                        <p:cTn id="6" dur="250" autoRev="1" fill="remove"/>
                                        <p:tgtEl>
                                          <p:spTgt spid="7"/>
                                        </p:tgtEl>
                                        <p:attrNameLst>
                                          <p:attrName>style.color</p:attrName>
                                        </p:attrNameLst>
                                      </p:cBhvr>
                                      <p:to>
                                        <a:schemeClr val="bg1"/>
                                      </p:to>
                                    </p:animClr>
                                    <p:animClr clrSpc="rgb" dir="cw">
                                      <p:cBhvr>
                                        <p:cTn id="7" dur="250" autoRev="1" fill="remove"/>
                                        <p:tgtEl>
                                          <p:spTgt spid="7"/>
                                        </p:tgtEl>
                                        <p:attrNameLst>
                                          <p:attrName>fillcolor</p:attrName>
                                        </p:attrNameLst>
                                      </p:cBhvr>
                                      <p:to>
                                        <a:schemeClr val="bg1"/>
                                      </p:to>
                                    </p:animClr>
                                    <p:set>
                                      <p:cBhvr>
                                        <p:cTn id="8" dur="250" autoRev="1" fill="remove"/>
                                        <p:tgtEl>
                                          <p:spTgt spid="7"/>
                                        </p:tgtEl>
                                        <p:attrNameLst>
                                          <p:attrName>fill.type</p:attrName>
                                        </p:attrNameLst>
                                      </p:cBhvr>
                                      <p:to>
                                        <p:strVal val="solid"/>
                                      </p:to>
                                    </p:set>
                                    <p:set>
                                      <p:cBhvr>
                                        <p:cTn id="9" dur="250" autoRev="1" fill="remove"/>
                                        <p:tgtEl>
                                          <p:spTgt spid="7"/>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REST(</a:t>
            </a:r>
            <a:r>
              <a:rPr lang="en-US" dirty="0" err="1" smtClean="0"/>
              <a:t>tt</a:t>
            </a:r>
            <a:r>
              <a:rPr lang="en-US" dirty="0" smtClean="0"/>
              <a:t>)</a:t>
            </a:r>
            <a:endParaRPr lang="en-US" dirty="0"/>
          </a:p>
        </p:txBody>
      </p:sp>
      <p:sp>
        <p:nvSpPr>
          <p:cNvPr id="3" name="Content Placeholder 2"/>
          <p:cNvSpPr>
            <a:spLocks noGrp="1"/>
          </p:cNvSpPr>
          <p:nvPr>
            <p:ph idx="1"/>
          </p:nvPr>
        </p:nvSpPr>
        <p:spPr/>
        <p:txBody>
          <a:bodyPr/>
          <a:lstStyle/>
          <a:p>
            <a:r>
              <a:rPr lang="en-US" dirty="0" err="1" smtClean="0"/>
              <a:t>Kiểm</a:t>
            </a:r>
            <a:r>
              <a:rPr lang="en-US" dirty="0" smtClean="0"/>
              <a:t> </a:t>
            </a:r>
            <a:r>
              <a:rPr lang="en-US" dirty="0" err="1" smtClean="0"/>
              <a:t>tra</a:t>
            </a:r>
            <a:r>
              <a:rPr lang="en-US" dirty="0" smtClean="0"/>
              <a:t> REST SERVER:</a:t>
            </a:r>
          </a:p>
          <a:p>
            <a:endParaRPr lang="en-US" dirty="0" smtClean="0"/>
          </a:p>
          <a:p>
            <a:pPr lvl="1"/>
            <a:endParaRPr lang="en-US" dirty="0" smtClean="0"/>
          </a:p>
          <a:p>
            <a:endParaRPr lang="en-US" dirty="0"/>
          </a:p>
        </p:txBody>
      </p:sp>
      <p:sp>
        <p:nvSpPr>
          <p:cNvPr id="5" name="Date Placeholder 4"/>
          <p:cNvSpPr>
            <a:spLocks noGrp="1"/>
          </p:cNvSpPr>
          <p:nvPr>
            <p:ph type="dt" sz="half" idx="10"/>
          </p:nvPr>
        </p:nvSpPr>
        <p:spPr/>
        <p:txBody>
          <a:bodyPr/>
          <a:lstStyle/>
          <a:p>
            <a:fld id="{1C1F2134-F07E-4C21-9AFD-712932399D4A}" type="datetime1">
              <a:rPr lang="en-US" smtClean="0"/>
              <a:t>11/25/2015</a:t>
            </a:fld>
            <a:endParaRPr lang="en-US"/>
          </a:p>
        </p:txBody>
      </p:sp>
      <p:sp>
        <p:nvSpPr>
          <p:cNvPr id="6" name="Footer Placeholder 5"/>
          <p:cNvSpPr>
            <a:spLocks noGrp="1"/>
          </p:cNvSpPr>
          <p:nvPr>
            <p:ph type="ftr" sz="quarter" idx="11"/>
          </p:nvPr>
        </p:nvSpPr>
        <p:spPr/>
        <p:txBody>
          <a:bodyPr/>
          <a:lstStyle/>
          <a:p>
            <a:r>
              <a:rPr lang="en-US" smtClean="0"/>
              <a:t>Nhóm 4</a:t>
            </a:r>
            <a:endParaRPr lang="en-US"/>
          </a:p>
        </p:txBody>
      </p:sp>
      <p:sp>
        <p:nvSpPr>
          <p:cNvPr id="7" name="Slide Number Placeholder 6"/>
          <p:cNvSpPr>
            <a:spLocks noGrp="1"/>
          </p:cNvSpPr>
          <p:nvPr>
            <p:ph type="sldNum" sz="quarter" idx="12"/>
          </p:nvPr>
        </p:nvSpPr>
        <p:spPr/>
        <p:txBody>
          <a:bodyPr/>
          <a:lstStyle/>
          <a:p>
            <a:fld id="{1F51628B-B711-4D44-8D35-0F575EAEB34E}" type="slidenum">
              <a:rPr lang="en-US" smtClean="0"/>
              <a:t>43</a:t>
            </a:fld>
            <a:endParaRPr lang="en-US"/>
          </a:p>
        </p:txBody>
      </p:sp>
      <p:pic>
        <p:nvPicPr>
          <p:cNvPr id="8" name="Ảnh 7"/>
          <p:cNvPicPr>
            <a:picLocks noChangeAspect="1"/>
          </p:cNvPicPr>
          <p:nvPr/>
        </p:nvPicPr>
        <p:blipFill>
          <a:blip r:embed="rId2"/>
          <a:stretch>
            <a:fillRect/>
          </a:stretch>
        </p:blipFill>
        <p:spPr>
          <a:xfrm>
            <a:off x="1061834" y="2606642"/>
            <a:ext cx="10464155" cy="3446428"/>
          </a:xfrm>
          <a:prstGeom prst="rect">
            <a:avLst/>
          </a:prstGeom>
        </p:spPr>
      </p:pic>
    </p:spTree>
    <p:extLst>
      <p:ext uri="{BB962C8B-B14F-4D97-AF65-F5344CB8AC3E}">
        <p14:creationId xmlns:p14="http://schemas.microsoft.com/office/powerpoint/2010/main" val="201999070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REST(</a:t>
            </a:r>
            <a:r>
              <a:rPr lang="en-US" dirty="0" err="1" smtClean="0"/>
              <a:t>tt</a:t>
            </a:r>
            <a:r>
              <a:rPr lang="en-US" dirty="0" smtClean="0"/>
              <a:t>)</a:t>
            </a:r>
            <a:endParaRPr lang="en-US" dirty="0"/>
          </a:p>
        </p:txBody>
      </p:sp>
      <p:sp>
        <p:nvSpPr>
          <p:cNvPr id="3" name="Content Placeholder 2"/>
          <p:cNvSpPr>
            <a:spLocks noGrp="1"/>
          </p:cNvSpPr>
          <p:nvPr>
            <p:ph idx="1"/>
          </p:nvPr>
        </p:nvSpPr>
        <p:spPr/>
        <p:txBody>
          <a:bodyPr/>
          <a:lstStyle/>
          <a:p>
            <a:r>
              <a:rPr lang="en-US" dirty="0" err="1" smtClean="0"/>
              <a:t>Tạo</a:t>
            </a:r>
            <a:r>
              <a:rPr lang="en-US" dirty="0" smtClean="0"/>
              <a:t> </a:t>
            </a:r>
            <a:r>
              <a:rPr lang="en-US" dirty="0" err="1" smtClean="0"/>
              <a:t>một</a:t>
            </a:r>
            <a:r>
              <a:rPr lang="en-US" dirty="0" smtClean="0"/>
              <a:t> node:</a:t>
            </a:r>
          </a:p>
          <a:p>
            <a:endParaRPr lang="en-US" dirty="0" smtClean="0"/>
          </a:p>
          <a:p>
            <a:pPr lvl="1"/>
            <a:endParaRPr lang="en-US" dirty="0" smtClean="0"/>
          </a:p>
          <a:p>
            <a:endParaRPr lang="en-US" dirty="0" smtClean="0"/>
          </a:p>
          <a:p>
            <a:endParaRPr lang="en-US" dirty="0"/>
          </a:p>
          <a:p>
            <a:r>
              <a:rPr lang="en-US" dirty="0" err="1" smtClean="0"/>
              <a:t>Tạo</a:t>
            </a:r>
            <a:r>
              <a:rPr lang="en-US" dirty="0" smtClean="0"/>
              <a:t> </a:t>
            </a:r>
            <a:r>
              <a:rPr lang="en-US" dirty="0" err="1" smtClean="0"/>
              <a:t>thêm</a:t>
            </a:r>
            <a:r>
              <a:rPr lang="en-US" dirty="0" smtClean="0"/>
              <a:t> </a:t>
            </a:r>
            <a:r>
              <a:rPr lang="en-US" dirty="0" err="1" smtClean="0"/>
              <a:t>một</a:t>
            </a:r>
            <a:r>
              <a:rPr lang="en-US" dirty="0" smtClean="0"/>
              <a:t> node </a:t>
            </a:r>
            <a:r>
              <a:rPr lang="en-US" dirty="0" err="1" smtClean="0"/>
              <a:t>khác</a:t>
            </a:r>
            <a:r>
              <a:rPr lang="en-US" dirty="0" smtClean="0"/>
              <a:t> </a:t>
            </a:r>
            <a:r>
              <a:rPr lang="en-US" dirty="0" err="1" smtClean="0"/>
              <a:t>với</a:t>
            </a:r>
            <a:r>
              <a:rPr lang="en-US" dirty="0" smtClean="0"/>
              <a:t> ‘{“name”: “Jeeves Takes Charge”, “style”:</a:t>
            </a:r>
          </a:p>
          <a:p>
            <a:pPr marL="0" indent="0">
              <a:buNone/>
            </a:pPr>
            <a:r>
              <a:rPr lang="en-US" dirty="0" smtClean="0"/>
              <a:t>“short story”}’</a:t>
            </a:r>
            <a:endParaRPr lang="en-US" dirty="0"/>
          </a:p>
        </p:txBody>
      </p:sp>
      <p:pic>
        <p:nvPicPr>
          <p:cNvPr id="4" name="Ảnh 3"/>
          <p:cNvPicPr/>
          <p:nvPr/>
        </p:nvPicPr>
        <p:blipFill>
          <a:blip r:embed="rId2"/>
          <a:stretch>
            <a:fillRect/>
          </a:stretch>
        </p:blipFill>
        <p:spPr>
          <a:xfrm>
            <a:off x="900692" y="2704563"/>
            <a:ext cx="10529153" cy="1468191"/>
          </a:xfrm>
          <a:prstGeom prst="rect">
            <a:avLst/>
          </a:prstGeom>
        </p:spPr>
      </p:pic>
      <p:sp>
        <p:nvSpPr>
          <p:cNvPr id="5" name="Date Placeholder 4"/>
          <p:cNvSpPr>
            <a:spLocks noGrp="1"/>
          </p:cNvSpPr>
          <p:nvPr>
            <p:ph type="dt" sz="half" idx="10"/>
          </p:nvPr>
        </p:nvSpPr>
        <p:spPr/>
        <p:txBody>
          <a:bodyPr/>
          <a:lstStyle/>
          <a:p>
            <a:fld id="{1C1F2134-F07E-4C21-9AFD-712932399D4A}" type="datetime1">
              <a:rPr lang="en-US" smtClean="0"/>
              <a:t>11/25/2015</a:t>
            </a:fld>
            <a:endParaRPr lang="en-US"/>
          </a:p>
        </p:txBody>
      </p:sp>
      <p:sp>
        <p:nvSpPr>
          <p:cNvPr id="6" name="Footer Placeholder 5"/>
          <p:cNvSpPr>
            <a:spLocks noGrp="1"/>
          </p:cNvSpPr>
          <p:nvPr>
            <p:ph type="ftr" sz="quarter" idx="11"/>
          </p:nvPr>
        </p:nvSpPr>
        <p:spPr/>
        <p:txBody>
          <a:bodyPr/>
          <a:lstStyle/>
          <a:p>
            <a:r>
              <a:rPr lang="en-US" smtClean="0"/>
              <a:t>Nhóm 4</a:t>
            </a:r>
            <a:endParaRPr lang="en-US"/>
          </a:p>
        </p:txBody>
      </p:sp>
      <p:sp>
        <p:nvSpPr>
          <p:cNvPr id="7" name="Slide Number Placeholder 6"/>
          <p:cNvSpPr>
            <a:spLocks noGrp="1"/>
          </p:cNvSpPr>
          <p:nvPr>
            <p:ph type="sldNum" sz="quarter" idx="12"/>
          </p:nvPr>
        </p:nvSpPr>
        <p:spPr/>
        <p:txBody>
          <a:bodyPr/>
          <a:lstStyle/>
          <a:p>
            <a:fld id="{1F51628B-B711-4D44-8D35-0F575EAEB34E}" type="slidenum">
              <a:rPr lang="en-US" smtClean="0"/>
              <a:t>44</a:t>
            </a:fld>
            <a:endParaRPr lang="en-US"/>
          </a:p>
        </p:txBody>
      </p:sp>
    </p:spTree>
    <p:extLst>
      <p:ext uri="{BB962C8B-B14F-4D97-AF65-F5344CB8AC3E}">
        <p14:creationId xmlns:p14="http://schemas.microsoft.com/office/powerpoint/2010/main" val="269014024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REST(</a:t>
            </a:r>
            <a:r>
              <a:rPr lang="en-US" dirty="0" err="1" smtClean="0"/>
              <a:t>tt</a:t>
            </a:r>
            <a:r>
              <a:rPr lang="en-US" dirty="0" smtClean="0"/>
              <a:t>)</a:t>
            </a:r>
            <a:endParaRPr lang="en-US" dirty="0"/>
          </a:p>
        </p:txBody>
      </p:sp>
      <p:sp>
        <p:nvSpPr>
          <p:cNvPr id="3" name="Content Placeholder 2"/>
          <p:cNvSpPr>
            <a:spLocks noGrp="1"/>
          </p:cNvSpPr>
          <p:nvPr>
            <p:ph idx="1"/>
          </p:nvPr>
        </p:nvSpPr>
        <p:spPr/>
        <p:txBody>
          <a:bodyPr/>
          <a:lstStyle/>
          <a:p>
            <a:r>
              <a:rPr lang="en-US" dirty="0" err="1" smtClean="0"/>
              <a:t>Tạo</a:t>
            </a:r>
            <a:r>
              <a:rPr lang="en-US" dirty="0" smtClean="0"/>
              <a:t> </a:t>
            </a:r>
            <a:r>
              <a:rPr lang="en-US" dirty="0" err="1" smtClean="0"/>
              <a:t>mối</a:t>
            </a:r>
            <a:r>
              <a:rPr lang="en-US" dirty="0" smtClean="0"/>
              <a:t> </a:t>
            </a:r>
            <a:r>
              <a:rPr lang="en-US" dirty="0" err="1" smtClean="0"/>
              <a:t>quan</a:t>
            </a:r>
            <a:r>
              <a:rPr lang="en-US" dirty="0" smtClean="0"/>
              <a:t> </a:t>
            </a:r>
            <a:r>
              <a:rPr lang="en-US" dirty="0" err="1" smtClean="0"/>
              <a:t>hệ</a:t>
            </a:r>
            <a:r>
              <a:rPr lang="en-US" dirty="0" smtClean="0"/>
              <a:t> </a:t>
            </a:r>
            <a:r>
              <a:rPr lang="en-US" dirty="0" err="1" smtClean="0"/>
              <a:t>giữa</a:t>
            </a:r>
            <a:r>
              <a:rPr lang="en-US" dirty="0" smtClean="0"/>
              <a:t> </a:t>
            </a:r>
            <a:r>
              <a:rPr lang="en-US" dirty="0" err="1" smtClean="0"/>
              <a:t>hai</a:t>
            </a:r>
            <a:r>
              <a:rPr lang="en-US" dirty="0" smtClean="0"/>
              <a:t> node (relationship):</a:t>
            </a:r>
          </a:p>
          <a:p>
            <a:endParaRPr lang="en-US" dirty="0" smtClean="0"/>
          </a:p>
          <a:p>
            <a:pPr lvl="1"/>
            <a:endParaRPr lang="en-US" dirty="0" smtClean="0"/>
          </a:p>
          <a:p>
            <a:endParaRPr lang="en-US" dirty="0"/>
          </a:p>
        </p:txBody>
      </p:sp>
      <p:pic>
        <p:nvPicPr>
          <p:cNvPr id="5" name="Ảnh 4"/>
          <p:cNvPicPr/>
          <p:nvPr/>
        </p:nvPicPr>
        <p:blipFill>
          <a:blip r:embed="rId2"/>
          <a:stretch>
            <a:fillRect/>
          </a:stretch>
        </p:blipFill>
        <p:spPr>
          <a:xfrm>
            <a:off x="1101694" y="2665926"/>
            <a:ext cx="10367927" cy="1584101"/>
          </a:xfrm>
          <a:prstGeom prst="rect">
            <a:avLst/>
          </a:prstGeom>
        </p:spPr>
      </p:pic>
      <p:sp>
        <p:nvSpPr>
          <p:cNvPr id="4" name="Date Placeholder 3"/>
          <p:cNvSpPr>
            <a:spLocks noGrp="1"/>
          </p:cNvSpPr>
          <p:nvPr>
            <p:ph type="dt" sz="half" idx="10"/>
          </p:nvPr>
        </p:nvSpPr>
        <p:spPr/>
        <p:txBody>
          <a:bodyPr/>
          <a:lstStyle/>
          <a:p>
            <a:fld id="{9DCC5352-E8E7-4E64-B3A6-76CB0B3B2A9D}" type="datetime1">
              <a:rPr lang="en-US" smtClean="0"/>
              <a:t>11/25/2015</a:t>
            </a:fld>
            <a:endParaRPr lang="en-US"/>
          </a:p>
        </p:txBody>
      </p:sp>
      <p:sp>
        <p:nvSpPr>
          <p:cNvPr id="6" name="Footer Placeholder 5"/>
          <p:cNvSpPr>
            <a:spLocks noGrp="1"/>
          </p:cNvSpPr>
          <p:nvPr>
            <p:ph type="ftr" sz="quarter" idx="11"/>
          </p:nvPr>
        </p:nvSpPr>
        <p:spPr/>
        <p:txBody>
          <a:bodyPr/>
          <a:lstStyle/>
          <a:p>
            <a:r>
              <a:rPr lang="en-US" smtClean="0"/>
              <a:t>Nhóm 4</a:t>
            </a:r>
            <a:endParaRPr lang="en-US"/>
          </a:p>
        </p:txBody>
      </p:sp>
      <p:sp>
        <p:nvSpPr>
          <p:cNvPr id="7" name="Slide Number Placeholder 6"/>
          <p:cNvSpPr>
            <a:spLocks noGrp="1"/>
          </p:cNvSpPr>
          <p:nvPr>
            <p:ph type="sldNum" sz="quarter" idx="12"/>
          </p:nvPr>
        </p:nvSpPr>
        <p:spPr/>
        <p:txBody>
          <a:bodyPr/>
          <a:lstStyle/>
          <a:p>
            <a:fld id="{1F51628B-B711-4D44-8D35-0F575EAEB34E}" type="slidenum">
              <a:rPr lang="en-US" smtClean="0"/>
              <a:t>45</a:t>
            </a:fld>
            <a:endParaRPr lang="en-US"/>
          </a:p>
        </p:txBody>
      </p:sp>
    </p:spTree>
    <p:extLst>
      <p:ext uri="{BB962C8B-B14F-4D97-AF65-F5344CB8AC3E}">
        <p14:creationId xmlns:p14="http://schemas.microsoft.com/office/powerpoint/2010/main" val="205202668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REST(</a:t>
            </a:r>
            <a:r>
              <a:rPr lang="en-US" dirty="0" err="1" smtClean="0"/>
              <a:t>tt</a:t>
            </a:r>
            <a:r>
              <a:rPr lang="en-US" dirty="0" smtClean="0"/>
              <a:t>)</a:t>
            </a:r>
            <a:endParaRPr lang="en-US" dirty="0"/>
          </a:p>
        </p:txBody>
      </p:sp>
      <p:sp>
        <p:nvSpPr>
          <p:cNvPr id="3" name="Content Placeholder 2"/>
          <p:cNvSpPr>
            <a:spLocks noGrp="1"/>
          </p:cNvSpPr>
          <p:nvPr>
            <p:ph idx="1"/>
          </p:nvPr>
        </p:nvSpPr>
        <p:spPr/>
        <p:txBody>
          <a:bodyPr/>
          <a:lstStyle/>
          <a:p>
            <a:r>
              <a:rPr lang="en-US" dirty="0" err="1" smtClean="0"/>
              <a:t>Tìm</a:t>
            </a:r>
            <a:r>
              <a:rPr lang="en-US" dirty="0" smtClean="0"/>
              <a:t> </a:t>
            </a:r>
            <a:r>
              <a:rPr lang="en-US" dirty="0" err="1" smtClean="0"/>
              <a:t>đường</a:t>
            </a:r>
            <a:r>
              <a:rPr lang="en-US" dirty="0" smtClean="0"/>
              <a:t> </a:t>
            </a:r>
            <a:r>
              <a:rPr lang="en-US" dirty="0" err="1" smtClean="0"/>
              <a:t>giữa</a:t>
            </a:r>
            <a:r>
              <a:rPr lang="en-US" dirty="0" smtClean="0"/>
              <a:t> </a:t>
            </a:r>
            <a:r>
              <a:rPr lang="en-US" dirty="0" err="1" smtClean="0"/>
              <a:t>hai</a:t>
            </a:r>
            <a:r>
              <a:rPr lang="en-US" dirty="0" smtClean="0"/>
              <a:t> node:</a:t>
            </a:r>
          </a:p>
          <a:p>
            <a:endParaRPr lang="en-US" dirty="0"/>
          </a:p>
          <a:p>
            <a:endParaRPr lang="en-US" dirty="0" smtClean="0"/>
          </a:p>
          <a:p>
            <a:endParaRPr lang="en-US" dirty="0" smtClean="0"/>
          </a:p>
          <a:p>
            <a:pPr lvl="1"/>
            <a:endParaRPr lang="en-US" dirty="0" smtClean="0"/>
          </a:p>
          <a:p>
            <a:endParaRPr lang="en-US" dirty="0"/>
          </a:p>
        </p:txBody>
      </p:sp>
      <p:pic>
        <p:nvPicPr>
          <p:cNvPr id="6" name="Ảnh 5"/>
          <p:cNvPicPr/>
          <p:nvPr/>
        </p:nvPicPr>
        <p:blipFill>
          <a:blip r:embed="rId2"/>
          <a:stretch>
            <a:fillRect/>
          </a:stretch>
        </p:blipFill>
        <p:spPr>
          <a:xfrm>
            <a:off x="1379112" y="2429554"/>
            <a:ext cx="8589135" cy="4337066"/>
          </a:xfrm>
          <a:prstGeom prst="rect">
            <a:avLst/>
          </a:prstGeom>
        </p:spPr>
      </p:pic>
      <p:sp>
        <p:nvSpPr>
          <p:cNvPr id="4" name="Date Placeholder 3"/>
          <p:cNvSpPr>
            <a:spLocks noGrp="1"/>
          </p:cNvSpPr>
          <p:nvPr>
            <p:ph type="dt" sz="half" idx="10"/>
          </p:nvPr>
        </p:nvSpPr>
        <p:spPr/>
        <p:txBody>
          <a:bodyPr/>
          <a:lstStyle/>
          <a:p>
            <a:fld id="{EF1A5D36-C920-498C-9100-708D5D0A7AAC}" type="datetime1">
              <a:rPr lang="en-US" smtClean="0"/>
              <a:t>11/25/2015</a:t>
            </a:fld>
            <a:endParaRPr lang="en-US"/>
          </a:p>
        </p:txBody>
      </p:sp>
      <p:sp>
        <p:nvSpPr>
          <p:cNvPr id="5" name="Footer Placeholder 4"/>
          <p:cNvSpPr>
            <a:spLocks noGrp="1"/>
          </p:cNvSpPr>
          <p:nvPr>
            <p:ph type="ftr" sz="quarter" idx="11"/>
          </p:nvPr>
        </p:nvSpPr>
        <p:spPr/>
        <p:txBody>
          <a:bodyPr/>
          <a:lstStyle/>
          <a:p>
            <a:r>
              <a:rPr lang="en-US" smtClean="0"/>
              <a:t>Nhóm 4</a:t>
            </a:r>
            <a:endParaRPr lang="en-US"/>
          </a:p>
        </p:txBody>
      </p:sp>
      <p:sp>
        <p:nvSpPr>
          <p:cNvPr id="7" name="Slide Number Placeholder 6"/>
          <p:cNvSpPr>
            <a:spLocks noGrp="1"/>
          </p:cNvSpPr>
          <p:nvPr>
            <p:ph type="sldNum" sz="quarter" idx="12"/>
          </p:nvPr>
        </p:nvSpPr>
        <p:spPr/>
        <p:txBody>
          <a:bodyPr/>
          <a:lstStyle/>
          <a:p>
            <a:fld id="{1F51628B-B711-4D44-8D35-0F575EAEB34E}" type="slidenum">
              <a:rPr lang="en-US" smtClean="0"/>
              <a:t>46</a:t>
            </a:fld>
            <a:endParaRPr lang="en-US"/>
          </a:p>
        </p:txBody>
      </p:sp>
    </p:spTree>
    <p:extLst>
      <p:ext uri="{BB962C8B-B14F-4D97-AF65-F5344CB8AC3E}">
        <p14:creationId xmlns:p14="http://schemas.microsoft.com/office/powerpoint/2010/main" val="229254059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INDEX</a:t>
            </a:r>
            <a:endParaRPr lang="en-US" dirty="0"/>
          </a:p>
        </p:txBody>
      </p:sp>
      <p:sp>
        <p:nvSpPr>
          <p:cNvPr id="3" name="Content Placeholder 2"/>
          <p:cNvSpPr>
            <a:spLocks noGrp="1"/>
          </p:cNvSpPr>
          <p:nvPr>
            <p:ph idx="1"/>
          </p:nvPr>
        </p:nvSpPr>
        <p:spPr/>
        <p:txBody>
          <a:bodyPr/>
          <a:lstStyle/>
          <a:p>
            <a:endParaRPr lang="en-US" dirty="0" smtClean="0"/>
          </a:p>
          <a:p>
            <a:pPr marL="0" indent="0">
              <a:buNone/>
            </a:pPr>
            <a:endParaRPr lang="en-US" dirty="0"/>
          </a:p>
        </p:txBody>
      </p:sp>
      <p:sp>
        <p:nvSpPr>
          <p:cNvPr id="4" name="Date Placeholder 3"/>
          <p:cNvSpPr>
            <a:spLocks noGrp="1"/>
          </p:cNvSpPr>
          <p:nvPr>
            <p:ph type="dt" sz="half" idx="10"/>
          </p:nvPr>
        </p:nvSpPr>
        <p:spPr/>
        <p:txBody>
          <a:bodyPr/>
          <a:lstStyle/>
          <a:p>
            <a:fld id="{8E2E70BE-ED1D-4518-9729-A0838D4826EE}" type="datetime1">
              <a:rPr lang="en-US" smtClean="0"/>
              <a:t>11/25/2015</a:t>
            </a:fld>
            <a:endParaRPr lang="en-US"/>
          </a:p>
        </p:txBody>
      </p:sp>
      <p:sp>
        <p:nvSpPr>
          <p:cNvPr id="5" name="Footer Placeholder 4"/>
          <p:cNvSpPr>
            <a:spLocks noGrp="1"/>
          </p:cNvSpPr>
          <p:nvPr>
            <p:ph type="ftr" sz="quarter" idx="11"/>
          </p:nvPr>
        </p:nvSpPr>
        <p:spPr/>
        <p:txBody>
          <a:bodyPr/>
          <a:lstStyle/>
          <a:p>
            <a:r>
              <a:rPr lang="en-US" smtClean="0"/>
              <a:t>Nhóm 4</a:t>
            </a:r>
            <a:endParaRPr lang="en-US"/>
          </a:p>
        </p:txBody>
      </p:sp>
      <p:sp>
        <p:nvSpPr>
          <p:cNvPr id="6" name="Slide Number Placeholder 5"/>
          <p:cNvSpPr>
            <a:spLocks noGrp="1"/>
          </p:cNvSpPr>
          <p:nvPr>
            <p:ph type="sldNum" sz="quarter" idx="12"/>
          </p:nvPr>
        </p:nvSpPr>
        <p:spPr/>
        <p:txBody>
          <a:bodyPr/>
          <a:lstStyle/>
          <a:p>
            <a:fld id="{1F51628B-B711-4D44-8D35-0F575EAEB34E}" type="slidenum">
              <a:rPr lang="en-US" smtClean="0"/>
              <a:t>47</a:t>
            </a:fld>
            <a:endParaRPr lang="en-US"/>
          </a:p>
        </p:txBody>
      </p:sp>
      <p:pic>
        <p:nvPicPr>
          <p:cNvPr id="7" name="Ảnh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16129" y="1521170"/>
            <a:ext cx="5160861" cy="4375263"/>
          </a:xfrm>
          <a:prstGeom prst="rect">
            <a:avLst/>
          </a:prstGeom>
        </p:spPr>
      </p:pic>
      <p:sp>
        <p:nvSpPr>
          <p:cNvPr id="9" name="Hình Chữ nhật Góc tròn 8"/>
          <p:cNvSpPr/>
          <p:nvPr/>
        </p:nvSpPr>
        <p:spPr>
          <a:xfrm>
            <a:off x="3524518" y="3708802"/>
            <a:ext cx="4114800" cy="2971464"/>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err="1" smtClean="0"/>
              <a:t>Là</a:t>
            </a:r>
            <a:r>
              <a:rPr lang="en-US" dirty="0" smtClean="0"/>
              <a:t> </a:t>
            </a:r>
            <a:r>
              <a:rPr lang="en-US" dirty="0" err="1" smtClean="0"/>
              <a:t>cách</a:t>
            </a:r>
            <a:r>
              <a:rPr lang="en-US" dirty="0" smtClean="0"/>
              <a:t> </a:t>
            </a:r>
            <a:r>
              <a:rPr lang="en-US" dirty="0" err="1" smtClean="0"/>
              <a:t>tổ</a:t>
            </a:r>
            <a:r>
              <a:rPr lang="en-US" dirty="0" smtClean="0"/>
              <a:t> </a:t>
            </a:r>
            <a:r>
              <a:rPr lang="en-US" dirty="0" err="1" smtClean="0"/>
              <a:t>chức</a:t>
            </a:r>
            <a:r>
              <a:rPr lang="en-US" dirty="0" smtClean="0"/>
              <a:t> </a:t>
            </a:r>
            <a:r>
              <a:rPr lang="en-US" dirty="0" err="1" smtClean="0"/>
              <a:t>đồ</a:t>
            </a:r>
            <a:r>
              <a:rPr lang="en-US" dirty="0" smtClean="0"/>
              <a:t> </a:t>
            </a:r>
            <a:r>
              <a:rPr lang="en-US" dirty="0" err="1" smtClean="0"/>
              <a:t>thị</a:t>
            </a:r>
            <a:r>
              <a:rPr lang="en-US" dirty="0" smtClean="0"/>
              <a:t> </a:t>
            </a:r>
            <a:r>
              <a:rPr lang="en-US" dirty="0" err="1" smtClean="0"/>
              <a:t>theo</a:t>
            </a:r>
            <a:r>
              <a:rPr lang="en-US" dirty="0" smtClean="0"/>
              <a:t> </a:t>
            </a:r>
            <a:r>
              <a:rPr lang="en-US" dirty="0" err="1" smtClean="0"/>
              <a:t>cấu</a:t>
            </a:r>
            <a:r>
              <a:rPr lang="en-US" dirty="0" smtClean="0"/>
              <a:t> </a:t>
            </a:r>
            <a:r>
              <a:rPr lang="en-US" dirty="0" err="1" smtClean="0"/>
              <a:t>trúc</a:t>
            </a:r>
            <a:r>
              <a:rPr lang="en-US" dirty="0" smtClean="0"/>
              <a:t> </a:t>
            </a:r>
            <a:r>
              <a:rPr lang="en-US" dirty="0" err="1" smtClean="0"/>
              <a:t>đánh</a:t>
            </a:r>
            <a:r>
              <a:rPr lang="en-US" dirty="0" smtClean="0"/>
              <a:t> </a:t>
            </a:r>
            <a:r>
              <a:rPr lang="en-US" dirty="0" err="1" smtClean="0"/>
              <a:t>chỉ</a:t>
            </a:r>
            <a:r>
              <a:rPr lang="en-US" dirty="0" smtClean="0"/>
              <a:t> </a:t>
            </a:r>
            <a:r>
              <a:rPr lang="en-US" dirty="0" err="1" smtClean="0"/>
              <a:t>mục</a:t>
            </a:r>
            <a:endParaRPr lang="en-US" dirty="0"/>
          </a:p>
        </p:txBody>
      </p:sp>
      <p:sp>
        <p:nvSpPr>
          <p:cNvPr id="8" name="Nổ 2 7"/>
          <p:cNvSpPr/>
          <p:nvPr/>
        </p:nvSpPr>
        <p:spPr>
          <a:xfrm>
            <a:off x="1276082" y="521561"/>
            <a:ext cx="6363236" cy="3690544"/>
          </a:xfrm>
          <a:prstGeom prst="irregularSeal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INDEX </a:t>
            </a:r>
            <a:r>
              <a:rPr lang="en-US" sz="3200" dirty="0" err="1" smtClean="0"/>
              <a:t>là</a:t>
            </a:r>
            <a:r>
              <a:rPr lang="en-US" sz="3200" dirty="0" smtClean="0"/>
              <a:t> </a:t>
            </a:r>
            <a:r>
              <a:rPr lang="en-US" sz="3200" dirty="0" err="1" smtClean="0"/>
              <a:t>gì</a:t>
            </a:r>
            <a:r>
              <a:rPr lang="en-US" sz="3200" dirty="0" smtClean="0"/>
              <a:t>?</a:t>
            </a:r>
            <a:endParaRPr lang="en-US" sz="3200" dirty="0"/>
          </a:p>
        </p:txBody>
      </p:sp>
    </p:spTree>
    <p:extLst>
      <p:ext uri="{BB962C8B-B14F-4D97-AF65-F5344CB8AC3E}">
        <p14:creationId xmlns:p14="http://schemas.microsoft.com/office/powerpoint/2010/main" val="171159835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mph" presetSubtype="0" fill="hold" nodeType="clickEffect">
                                  <p:stCondLst>
                                    <p:cond delay="0"/>
                                  </p:stCondLst>
                                  <p:childTnLst>
                                    <p:animRot by="21600000">
                                      <p:cBhvr>
                                        <p:cTn id="6" dur="2000" fill="hold"/>
                                        <p:tgtEl>
                                          <p:spTgt spid="7"/>
                                        </p:tgtEl>
                                        <p:attrNameLst>
                                          <p:attrName>r</p:attrName>
                                        </p:attrNameLst>
                                      </p:cBhvr>
                                    </p:animRot>
                                  </p:childTnLst>
                                </p:cTn>
                              </p:par>
                            </p:childTnLst>
                          </p:cTn>
                        </p:par>
                      </p:childTnLst>
                    </p:cTn>
                  </p:par>
                  <p:par>
                    <p:cTn id="7" fill="hold">
                      <p:stCondLst>
                        <p:cond delay="indefinite"/>
                      </p:stCondLst>
                      <p:childTnLst>
                        <p:par>
                          <p:cTn id="8" fill="hold">
                            <p:stCondLst>
                              <p:cond delay="0"/>
                            </p:stCondLst>
                            <p:childTnLst>
                              <p:par>
                                <p:cTn id="9" presetID="26" presetClass="exit" presetSubtype="0" fill="hold" grpId="0" nodeType="clickEffect">
                                  <p:stCondLst>
                                    <p:cond delay="0"/>
                                  </p:stCondLst>
                                  <p:childTnLst>
                                    <p:animEffect transition="out" filter="wipe(down)">
                                      <p:cBhvr>
                                        <p:cTn id="10" dur="180" accel="50000">
                                          <p:stCondLst>
                                            <p:cond delay="1820"/>
                                          </p:stCondLst>
                                        </p:cTn>
                                        <p:tgtEl>
                                          <p:spTgt spid="9"/>
                                        </p:tgtEl>
                                      </p:cBhvr>
                                    </p:animEffect>
                                    <p:anim calcmode="lin" valueType="num">
                                      <p:cBhvr>
                                        <p:cTn id="11" dur="1822" tmFilter="0,0; 0.14,0.31; 0.43,0.73; 0.71,0.91; 1.0,1.0">
                                          <p:stCondLst>
                                            <p:cond delay="0"/>
                                          </p:stCondLst>
                                        </p:cTn>
                                        <p:tgtEl>
                                          <p:spTgt spid="9"/>
                                        </p:tgtEl>
                                        <p:attrNameLst>
                                          <p:attrName>ppt_x</p:attrName>
                                        </p:attrNameLst>
                                      </p:cBhvr>
                                      <p:tavLst>
                                        <p:tav tm="0">
                                          <p:val>
                                            <p:strVal val="ppt_x"/>
                                          </p:val>
                                        </p:tav>
                                        <p:tav tm="100000">
                                          <p:val>
                                            <p:strVal val="#ppt_x+0.25"/>
                                          </p:val>
                                        </p:tav>
                                      </p:tavLst>
                                    </p:anim>
                                    <p:anim calcmode="lin" valueType="num">
                                      <p:cBhvr>
                                        <p:cTn id="12" dur="178">
                                          <p:stCondLst>
                                            <p:cond delay="1822"/>
                                          </p:stCondLst>
                                        </p:cTn>
                                        <p:tgtEl>
                                          <p:spTgt spid="9"/>
                                        </p:tgtEl>
                                        <p:attrNameLst>
                                          <p:attrName>ppt_x</p:attrName>
                                        </p:attrNameLst>
                                      </p:cBhvr>
                                      <p:tavLst>
                                        <p:tav tm="0">
                                          <p:val>
                                            <p:strVal val="ppt_x"/>
                                          </p:val>
                                        </p:tav>
                                        <p:tav tm="100000">
                                          <p:val>
                                            <p:strVal val="ppt_x"/>
                                          </p:val>
                                        </p:tav>
                                      </p:tavLst>
                                    </p:anim>
                                    <p:anim calcmode="lin" valueType="num">
                                      <p:cBhvr>
                                        <p:cTn id="13" dur="664" tmFilter="0.0,0.0;0.25,0.07;0.50,0.2;0.75,0.467;1.0,1.0">
                                          <p:stCondLst>
                                            <p:cond delay="0"/>
                                          </p:stCondLst>
                                        </p:cTn>
                                        <p:tgtEl>
                                          <p:spTgt spid="9"/>
                                        </p:tgtEl>
                                        <p:attrNameLst>
                                          <p:attrName>ppt_y</p:attrName>
                                        </p:attrNameLst>
                                      </p:cBhvr>
                                      <p:tavLst>
                                        <p:tav tm="0">
                                          <p:val>
                                            <p:strVal val="ppt_y"/>
                                          </p:val>
                                        </p:tav>
                                        <p:tav tm="5000">
                                          <p:val>
                                            <p:strVal val="ppt_y+0.026"/>
                                          </p:val>
                                        </p:tav>
                                        <p:tav tm="10000">
                                          <p:val>
                                            <p:strVal val="ppt_y+0.052"/>
                                          </p:val>
                                        </p:tav>
                                        <p:tav tm="15000">
                                          <p:val>
                                            <p:strVal val="ppt_y+0.078"/>
                                          </p:val>
                                        </p:tav>
                                        <p:tav tm="20000">
                                          <p:val>
                                            <p:strVal val="ppt_y+0.103"/>
                                          </p:val>
                                        </p:tav>
                                        <p:tav tm="30000">
                                          <p:val>
                                            <p:strVal val="ppt_y+0.151"/>
                                          </p:val>
                                        </p:tav>
                                        <p:tav tm="40000">
                                          <p:val>
                                            <p:strVal val="ppt_y+0.196"/>
                                          </p:val>
                                        </p:tav>
                                        <p:tav tm="50000">
                                          <p:val>
                                            <p:strVal val="ppt_y+0.236"/>
                                          </p:val>
                                        </p:tav>
                                        <p:tav tm="60000">
                                          <p:val>
                                            <p:strVal val="ppt_y+0.270"/>
                                          </p:val>
                                        </p:tav>
                                        <p:tav tm="70000">
                                          <p:val>
                                            <p:strVal val="ppt_y+0.297"/>
                                          </p:val>
                                        </p:tav>
                                        <p:tav tm="80000">
                                          <p:val>
                                            <p:strVal val="ppt_y+0.317"/>
                                          </p:val>
                                        </p:tav>
                                        <p:tav tm="90000">
                                          <p:val>
                                            <p:strVal val="ppt_y+0.329"/>
                                          </p:val>
                                        </p:tav>
                                        <p:tav tm="100000">
                                          <p:val>
                                            <p:strVal val="ppt_y+0.333"/>
                                          </p:val>
                                        </p:tav>
                                      </p:tavLst>
                                    </p:anim>
                                    <p:anim calcmode="lin" valueType="num">
                                      <p:cBhvr>
                                        <p:cTn id="14" dur="664" tmFilter="0, 0; 0.125,0.2665; 0.25,0.4; 0.375,0.465; 0.5,0.5;  0.625,0.535; 0.75,0.6; 0.875,0.7335; 1,1">
                                          <p:stCondLst>
                                            <p:cond delay="664"/>
                                          </p:stCondLst>
                                        </p:cTn>
                                        <p:tgtEl>
                                          <p:spTgt spid="9"/>
                                        </p:tgtEl>
                                        <p:attrNameLst>
                                          <p:attrName>ppt_y</p:attrName>
                                        </p:attrNameLst>
                                      </p:cBhvr>
                                      <p:tavLst>
                                        <p:tav tm="0">
                                          <p:val>
                                            <p:strVal val="ppt_y"/>
                                          </p:val>
                                        </p:tav>
                                        <p:tav tm="10000">
                                          <p:val>
                                            <p:strVal val="ppt_y-0.034"/>
                                          </p:val>
                                        </p:tav>
                                        <p:tav tm="20000">
                                          <p:val>
                                            <p:strVal val="ppt_y-0.065"/>
                                          </p:val>
                                        </p:tav>
                                        <p:tav tm="30000">
                                          <p:val>
                                            <p:strVal val="ppt_y-0.090"/>
                                          </p:val>
                                        </p:tav>
                                        <p:tav tm="40000">
                                          <p:val>
                                            <p:strVal val="ppt_y-0.106"/>
                                          </p:val>
                                        </p:tav>
                                        <p:tav tm="50000">
                                          <p:val>
                                            <p:strVal val="ppt_y-0.111"/>
                                          </p:val>
                                        </p:tav>
                                        <p:tav tm="60000">
                                          <p:val>
                                            <p:strVal val="ppt_y-0.106"/>
                                          </p:val>
                                        </p:tav>
                                        <p:tav tm="70000">
                                          <p:val>
                                            <p:strVal val="ppt_y-0.090"/>
                                          </p:val>
                                        </p:tav>
                                        <p:tav tm="80000">
                                          <p:val>
                                            <p:strVal val="ppt_y-0.065"/>
                                          </p:val>
                                        </p:tav>
                                        <p:tav tm="90000">
                                          <p:val>
                                            <p:strVal val="ppt_y-0.034"/>
                                          </p:val>
                                        </p:tav>
                                        <p:tav tm="100000">
                                          <p:val>
                                            <p:strVal val="ppt_y"/>
                                          </p:val>
                                        </p:tav>
                                      </p:tavLst>
                                    </p:anim>
                                    <p:anim calcmode="lin" valueType="num">
                                      <p:cBhvr>
                                        <p:cTn id="15" dur="332" tmFilter="0, 0; 0.125,0.2665; 0.25,0.4; 0.375,0.465; 0.5,0.5;  0.625,0.535; 0.75,0.6; 0.875,0.7335; 1,1">
                                          <p:stCondLst>
                                            <p:cond delay="1324"/>
                                          </p:stCondLst>
                                        </p:cTn>
                                        <p:tgtEl>
                                          <p:spTgt spid="9"/>
                                        </p:tgtEl>
                                        <p:attrNameLst>
                                          <p:attrName>ppt_y</p:attrName>
                                        </p:attrNameLst>
                                      </p:cBhvr>
                                      <p:tavLst>
                                        <p:tav tm="0">
                                          <p:val>
                                            <p:strVal val="ppt_y"/>
                                          </p:val>
                                        </p:tav>
                                        <p:tav tm="10000">
                                          <p:val>
                                            <p:strVal val="ppt_y-0.011"/>
                                          </p:val>
                                        </p:tav>
                                        <p:tav tm="20000">
                                          <p:val>
                                            <p:strVal val="ppt_y-0.022"/>
                                          </p:val>
                                        </p:tav>
                                        <p:tav tm="30000">
                                          <p:val>
                                            <p:strVal val="ppt_y-0.030"/>
                                          </p:val>
                                        </p:tav>
                                        <p:tav tm="40000">
                                          <p:val>
                                            <p:strVal val="ppt_y-0.035"/>
                                          </p:val>
                                        </p:tav>
                                        <p:tav tm="50000">
                                          <p:val>
                                            <p:strVal val="ppt_y-0.037"/>
                                          </p:val>
                                        </p:tav>
                                        <p:tav tm="60000">
                                          <p:val>
                                            <p:strVal val="ppt_y-0.035"/>
                                          </p:val>
                                        </p:tav>
                                        <p:tav tm="70000">
                                          <p:val>
                                            <p:strVal val="ppt_y-0.030"/>
                                          </p:val>
                                        </p:tav>
                                        <p:tav tm="80000">
                                          <p:val>
                                            <p:strVal val="ppt_y-0.022"/>
                                          </p:val>
                                        </p:tav>
                                        <p:tav tm="90000">
                                          <p:val>
                                            <p:strVal val="ppt_y-0.011"/>
                                          </p:val>
                                        </p:tav>
                                        <p:tav tm="100000">
                                          <p:val>
                                            <p:strVal val="ppt_y"/>
                                          </p:val>
                                        </p:tav>
                                      </p:tavLst>
                                    </p:anim>
                                    <p:anim calcmode="lin" valueType="num">
                                      <p:cBhvr>
                                        <p:cTn id="16" dur="164" tmFilter="0, 0; 0.125,0.2665; 0.25,0.4; 0.375,0.465; 0.5,0.5;  0.625,0.535; 0.75,0.6; 0.875,0.7335; 1,1">
                                          <p:stCondLst>
                                            <p:cond delay="1656"/>
                                          </p:stCondLst>
                                        </p:cTn>
                                        <p:tgtEl>
                                          <p:spTgt spid="9"/>
                                        </p:tgtEl>
                                        <p:attrNameLst>
                                          <p:attrName>ppt_y</p:attrName>
                                        </p:attrNameLst>
                                      </p:cBhvr>
                                      <p:tavLst>
                                        <p:tav tm="0">
                                          <p:val>
                                            <p:strVal val="ppt_y"/>
                                          </p:val>
                                        </p:tav>
                                        <p:tav tm="10000">
                                          <p:val>
                                            <p:strVal val="ppt_y-0.004"/>
                                          </p:val>
                                        </p:tav>
                                        <p:tav tm="20000">
                                          <p:val>
                                            <p:strVal val="ppt_y-0.007"/>
                                          </p:val>
                                        </p:tav>
                                        <p:tav tm="30000">
                                          <p:val>
                                            <p:strVal val="ppt_y-0.010"/>
                                          </p:val>
                                        </p:tav>
                                        <p:tav tm="40000">
                                          <p:val>
                                            <p:strVal val="ppt_y-0.012"/>
                                          </p:val>
                                        </p:tav>
                                        <p:tav tm="50000">
                                          <p:val>
                                            <p:strVal val="ppt_y-0.0123"/>
                                          </p:val>
                                        </p:tav>
                                        <p:tav tm="60000">
                                          <p:val>
                                            <p:strVal val="ppt_y-0.012"/>
                                          </p:val>
                                        </p:tav>
                                        <p:tav tm="70000">
                                          <p:val>
                                            <p:strVal val="ppt_y-0.010"/>
                                          </p:val>
                                        </p:tav>
                                        <p:tav tm="80000">
                                          <p:val>
                                            <p:strVal val="ppt_y-0.007"/>
                                          </p:val>
                                        </p:tav>
                                        <p:tav tm="90000">
                                          <p:val>
                                            <p:strVal val="ppt_y-0.004"/>
                                          </p:val>
                                        </p:tav>
                                        <p:tav tm="100000">
                                          <p:val>
                                            <p:strVal val="ppt_y"/>
                                          </p:val>
                                        </p:tav>
                                      </p:tavLst>
                                    </p:anim>
                                    <p:anim calcmode="lin" valueType="num">
                                      <p:cBhvr>
                                        <p:cTn id="17" dur="180" accel="50000">
                                          <p:stCondLst>
                                            <p:cond delay="1820"/>
                                          </p:stCondLst>
                                        </p:cTn>
                                        <p:tgtEl>
                                          <p:spTgt spid="9"/>
                                        </p:tgtEl>
                                        <p:attrNameLst>
                                          <p:attrName>ppt_y</p:attrName>
                                        </p:attrNameLst>
                                      </p:cBhvr>
                                      <p:tavLst>
                                        <p:tav tm="0">
                                          <p:val>
                                            <p:strVal val="ppt_y"/>
                                          </p:val>
                                        </p:tav>
                                        <p:tav tm="100000">
                                          <p:val>
                                            <p:strVal val="ppt_y+ppt_h"/>
                                          </p:val>
                                        </p:tav>
                                      </p:tavLst>
                                    </p:anim>
                                    <p:animScale>
                                      <p:cBhvr>
                                        <p:cTn id="18" dur="26">
                                          <p:stCondLst>
                                            <p:cond delay="620"/>
                                          </p:stCondLst>
                                        </p:cTn>
                                        <p:tgtEl>
                                          <p:spTgt spid="9"/>
                                        </p:tgtEl>
                                      </p:cBhvr>
                                      <p:to x="100000" y="60000"/>
                                    </p:animScale>
                                    <p:animScale>
                                      <p:cBhvr>
                                        <p:cTn id="19" dur="166" decel="50000">
                                          <p:stCondLst>
                                            <p:cond delay="646"/>
                                          </p:stCondLst>
                                        </p:cTn>
                                        <p:tgtEl>
                                          <p:spTgt spid="9"/>
                                        </p:tgtEl>
                                      </p:cBhvr>
                                      <p:to x="100000" y="100000"/>
                                    </p:animScale>
                                    <p:animScale>
                                      <p:cBhvr>
                                        <p:cTn id="20" dur="26">
                                          <p:stCondLst>
                                            <p:cond delay="1312"/>
                                          </p:stCondLst>
                                        </p:cTn>
                                        <p:tgtEl>
                                          <p:spTgt spid="9"/>
                                        </p:tgtEl>
                                      </p:cBhvr>
                                      <p:to x="100000" y="80000"/>
                                    </p:animScale>
                                    <p:animScale>
                                      <p:cBhvr>
                                        <p:cTn id="21" dur="166" decel="50000">
                                          <p:stCondLst>
                                            <p:cond delay="1338"/>
                                          </p:stCondLst>
                                        </p:cTn>
                                        <p:tgtEl>
                                          <p:spTgt spid="9"/>
                                        </p:tgtEl>
                                      </p:cBhvr>
                                      <p:to x="100000" y="100000"/>
                                    </p:animScale>
                                    <p:animScale>
                                      <p:cBhvr>
                                        <p:cTn id="22" dur="26">
                                          <p:stCondLst>
                                            <p:cond delay="1642"/>
                                          </p:stCondLst>
                                        </p:cTn>
                                        <p:tgtEl>
                                          <p:spTgt spid="9"/>
                                        </p:tgtEl>
                                      </p:cBhvr>
                                      <p:to x="100000" y="90000"/>
                                    </p:animScale>
                                    <p:animScale>
                                      <p:cBhvr>
                                        <p:cTn id="23" dur="166" decel="50000">
                                          <p:stCondLst>
                                            <p:cond delay="1668"/>
                                          </p:stCondLst>
                                        </p:cTn>
                                        <p:tgtEl>
                                          <p:spTgt spid="9"/>
                                        </p:tgtEl>
                                      </p:cBhvr>
                                      <p:to x="100000" y="100000"/>
                                    </p:animScale>
                                    <p:animScale>
                                      <p:cBhvr>
                                        <p:cTn id="24" dur="26">
                                          <p:stCondLst>
                                            <p:cond delay="1808"/>
                                          </p:stCondLst>
                                        </p:cTn>
                                        <p:tgtEl>
                                          <p:spTgt spid="9"/>
                                        </p:tgtEl>
                                      </p:cBhvr>
                                      <p:to x="100000" y="95000"/>
                                    </p:animScale>
                                    <p:animScale>
                                      <p:cBhvr>
                                        <p:cTn id="25" dur="166" decel="50000">
                                          <p:stCondLst>
                                            <p:cond delay="1834"/>
                                          </p:stCondLst>
                                        </p:cTn>
                                        <p:tgtEl>
                                          <p:spTgt spid="9"/>
                                        </p:tgtEl>
                                      </p:cBhvr>
                                      <p:to x="100000" y="100000"/>
                                    </p:animScale>
                                    <p:set>
                                      <p:cBhvr>
                                        <p:cTn id="26" dur="1" fill="hold">
                                          <p:stCondLst>
                                            <p:cond delay="1999"/>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Indexes( </a:t>
            </a:r>
            <a:r>
              <a:rPr lang="en-US" dirty="0" err="1" smtClean="0"/>
              <a:t>Chỉ</a:t>
            </a:r>
            <a:r>
              <a:rPr lang="en-US" dirty="0" smtClean="0"/>
              <a:t> </a:t>
            </a:r>
            <a:r>
              <a:rPr lang="en-US" dirty="0" err="1" smtClean="0"/>
              <a:t>Mục</a:t>
            </a:r>
            <a:r>
              <a:rPr lang="en-US" dirty="0" smtClean="0"/>
              <a:t>)</a:t>
            </a:r>
            <a:endParaRPr lang="en-US" dirty="0"/>
          </a:p>
        </p:txBody>
      </p:sp>
      <p:sp>
        <p:nvSpPr>
          <p:cNvPr id="3" name="Content Placeholder 2"/>
          <p:cNvSpPr>
            <a:spLocks noGrp="1"/>
          </p:cNvSpPr>
          <p:nvPr>
            <p:ph idx="1"/>
          </p:nvPr>
        </p:nvSpPr>
        <p:spPr/>
        <p:txBody>
          <a:bodyPr/>
          <a:lstStyle/>
          <a:p>
            <a:r>
              <a:rPr lang="en-US" dirty="0" err="1" smtClean="0"/>
              <a:t>Tổng</a:t>
            </a:r>
            <a:r>
              <a:rPr lang="en-US" dirty="0" smtClean="0"/>
              <a:t> </a:t>
            </a:r>
            <a:r>
              <a:rPr lang="en-US" dirty="0" err="1" smtClean="0"/>
              <a:t>quan</a:t>
            </a:r>
            <a:r>
              <a:rPr lang="en-US" dirty="0" smtClean="0"/>
              <a:t>:</a:t>
            </a:r>
          </a:p>
          <a:p>
            <a:pPr lvl="1"/>
            <a:r>
              <a:rPr lang="en-US" dirty="0" err="1"/>
              <a:t>Giống</a:t>
            </a:r>
            <a:r>
              <a:rPr lang="en-US" dirty="0"/>
              <a:t> </a:t>
            </a:r>
            <a:r>
              <a:rPr lang="en-US" dirty="0" err="1"/>
              <a:t>như</a:t>
            </a:r>
            <a:r>
              <a:rPr lang="en-US" dirty="0"/>
              <a:t> </a:t>
            </a:r>
            <a:r>
              <a:rPr lang="en-US" dirty="0" err="1"/>
              <a:t>nhiều</a:t>
            </a:r>
            <a:r>
              <a:rPr lang="en-US" dirty="0"/>
              <a:t> </a:t>
            </a:r>
            <a:r>
              <a:rPr lang="en-US" dirty="0" err="1"/>
              <a:t>cơ</a:t>
            </a:r>
            <a:r>
              <a:rPr lang="en-US" dirty="0"/>
              <a:t> </a:t>
            </a:r>
            <a:r>
              <a:rPr lang="en-US" dirty="0" err="1"/>
              <a:t>sở</a:t>
            </a:r>
            <a:r>
              <a:rPr lang="en-US" dirty="0"/>
              <a:t> </a:t>
            </a:r>
            <a:r>
              <a:rPr lang="en-US" dirty="0" err="1"/>
              <a:t>dữ</a:t>
            </a:r>
            <a:r>
              <a:rPr lang="en-US" dirty="0"/>
              <a:t> </a:t>
            </a:r>
            <a:r>
              <a:rPr lang="en-US" dirty="0" err="1"/>
              <a:t>liệu</a:t>
            </a:r>
            <a:r>
              <a:rPr lang="en-US" dirty="0"/>
              <a:t> </a:t>
            </a:r>
            <a:r>
              <a:rPr lang="en-US" dirty="0" err="1"/>
              <a:t>khách</a:t>
            </a:r>
            <a:r>
              <a:rPr lang="en-US" dirty="0"/>
              <a:t>, NEO4J </a:t>
            </a:r>
            <a:r>
              <a:rPr lang="en-US" dirty="0" err="1"/>
              <a:t>đánh</a:t>
            </a:r>
            <a:r>
              <a:rPr lang="en-US" dirty="0"/>
              <a:t> </a:t>
            </a:r>
            <a:r>
              <a:rPr lang="en-US" dirty="0" err="1"/>
              <a:t>chỉ</a:t>
            </a:r>
            <a:r>
              <a:rPr lang="en-US" dirty="0"/>
              <a:t> </a:t>
            </a:r>
            <a:r>
              <a:rPr lang="en-US" dirty="0" err="1"/>
              <a:t>mục</a:t>
            </a:r>
            <a:r>
              <a:rPr lang="en-US" dirty="0"/>
              <a:t> </a:t>
            </a:r>
            <a:r>
              <a:rPr lang="en-US" dirty="0" err="1"/>
              <a:t>để</a:t>
            </a:r>
            <a:r>
              <a:rPr lang="en-US" dirty="0"/>
              <a:t> </a:t>
            </a:r>
            <a:r>
              <a:rPr lang="en-US" dirty="0" err="1"/>
              <a:t>hỗ</a:t>
            </a:r>
            <a:r>
              <a:rPr lang="en-US" dirty="0"/>
              <a:t> </a:t>
            </a:r>
            <a:r>
              <a:rPr lang="en-US" dirty="0" err="1"/>
              <a:t>trợ</a:t>
            </a:r>
            <a:r>
              <a:rPr lang="en-US" dirty="0"/>
              <a:t> </a:t>
            </a:r>
            <a:r>
              <a:rPr lang="en-US" dirty="0" err="1"/>
              <a:t>việc</a:t>
            </a:r>
            <a:r>
              <a:rPr lang="en-US" dirty="0"/>
              <a:t> </a:t>
            </a:r>
            <a:r>
              <a:rPr lang="en-US" dirty="0" err="1"/>
              <a:t>tìm</a:t>
            </a:r>
            <a:r>
              <a:rPr lang="en-US" dirty="0"/>
              <a:t> </a:t>
            </a:r>
            <a:r>
              <a:rPr lang="en-US" dirty="0" err="1"/>
              <a:t>kiếm</a:t>
            </a:r>
            <a:r>
              <a:rPr lang="en-US" dirty="0"/>
              <a:t> </a:t>
            </a:r>
            <a:r>
              <a:rPr lang="en-US" dirty="0" err="1"/>
              <a:t>nhanh</a:t>
            </a:r>
            <a:r>
              <a:rPr lang="en-US" dirty="0"/>
              <a:t> </a:t>
            </a:r>
            <a:r>
              <a:rPr lang="en-US" dirty="0" err="1"/>
              <a:t>hơn</a:t>
            </a:r>
            <a:r>
              <a:rPr lang="en-US" dirty="0"/>
              <a:t>. </a:t>
            </a:r>
            <a:endParaRPr lang="en-US" dirty="0" smtClean="0"/>
          </a:p>
          <a:p>
            <a:pPr lvl="1"/>
            <a:r>
              <a:rPr lang="en-US" dirty="0" err="1" smtClean="0"/>
              <a:t>Nhưng</a:t>
            </a:r>
            <a:r>
              <a:rPr lang="en-US" dirty="0" smtClean="0"/>
              <a:t> </a:t>
            </a:r>
            <a:r>
              <a:rPr lang="en-US" dirty="0" err="1"/>
              <a:t>không</a:t>
            </a:r>
            <a:r>
              <a:rPr lang="en-US" dirty="0"/>
              <a:t> </a:t>
            </a:r>
            <a:r>
              <a:rPr lang="en-US" dirty="0" err="1"/>
              <a:t>giống</a:t>
            </a:r>
            <a:r>
              <a:rPr lang="en-US" dirty="0"/>
              <a:t> </a:t>
            </a:r>
            <a:r>
              <a:rPr lang="en-US" dirty="0" err="1"/>
              <a:t>những</a:t>
            </a:r>
            <a:r>
              <a:rPr lang="en-US" dirty="0"/>
              <a:t> </a:t>
            </a:r>
            <a:r>
              <a:rPr lang="en-US" dirty="0" err="1"/>
              <a:t>csdl</a:t>
            </a:r>
            <a:r>
              <a:rPr lang="en-US" dirty="0"/>
              <a:t> </a:t>
            </a:r>
            <a:r>
              <a:rPr lang="en-US" dirty="0" err="1" smtClean="0"/>
              <a:t>trước</a:t>
            </a:r>
            <a:r>
              <a:rPr lang="en-US" dirty="0" smtClean="0"/>
              <a:t> </a:t>
            </a:r>
            <a:r>
              <a:rPr lang="en-US" dirty="0" err="1" smtClean="0"/>
              <a:t>đó</a:t>
            </a:r>
            <a:r>
              <a:rPr lang="en-US" dirty="0"/>
              <a:t>, NEO4J </a:t>
            </a:r>
            <a:r>
              <a:rPr lang="en-US" dirty="0" err="1"/>
              <a:t>đánh</a:t>
            </a:r>
            <a:r>
              <a:rPr lang="en-US" dirty="0"/>
              <a:t> </a:t>
            </a:r>
            <a:r>
              <a:rPr lang="en-US" dirty="0" err="1"/>
              <a:t>chỉ</a:t>
            </a:r>
            <a:r>
              <a:rPr lang="en-US" dirty="0"/>
              <a:t> </a:t>
            </a:r>
            <a:r>
              <a:rPr lang="en-US" dirty="0" err="1"/>
              <a:t>mục</a:t>
            </a:r>
            <a:r>
              <a:rPr lang="en-US" dirty="0"/>
              <a:t> </a:t>
            </a:r>
            <a:r>
              <a:rPr lang="en-US" dirty="0" err="1"/>
              <a:t>phúc</a:t>
            </a:r>
            <a:r>
              <a:rPr lang="en-US" dirty="0"/>
              <a:t> </a:t>
            </a:r>
            <a:r>
              <a:rPr lang="en-US" dirty="0" err="1"/>
              <a:t>tạp</a:t>
            </a:r>
            <a:r>
              <a:rPr lang="en-US" dirty="0"/>
              <a:t> </a:t>
            </a:r>
            <a:r>
              <a:rPr lang="en-US" dirty="0" err="1"/>
              <a:t>hơn</a:t>
            </a:r>
            <a:r>
              <a:rPr lang="en-US" dirty="0"/>
              <a:t> </a:t>
            </a:r>
            <a:r>
              <a:rPr lang="en-US" dirty="0" err="1" smtClean="0"/>
              <a:t>vì</a:t>
            </a:r>
            <a:r>
              <a:rPr lang="en-US" dirty="0" smtClean="0"/>
              <a:t> </a:t>
            </a:r>
            <a:r>
              <a:rPr lang="en-US" dirty="0" err="1"/>
              <a:t>cần</a:t>
            </a:r>
            <a:r>
              <a:rPr lang="en-US" dirty="0"/>
              <a:t> </a:t>
            </a:r>
            <a:r>
              <a:rPr lang="en-US" dirty="0" err="1"/>
              <a:t>nhiều</a:t>
            </a:r>
            <a:r>
              <a:rPr lang="en-US" dirty="0"/>
              <a:t> </a:t>
            </a:r>
            <a:r>
              <a:rPr lang="en-US" dirty="0" err="1"/>
              <a:t>chỉ</a:t>
            </a:r>
            <a:r>
              <a:rPr lang="en-US" dirty="0"/>
              <a:t> </a:t>
            </a:r>
            <a:r>
              <a:rPr lang="en-US" dirty="0" err="1"/>
              <a:t>mục</a:t>
            </a:r>
            <a:r>
              <a:rPr lang="en-US" dirty="0"/>
              <a:t> </a:t>
            </a:r>
            <a:r>
              <a:rPr lang="en-US" dirty="0" err="1"/>
              <a:t>để</a:t>
            </a:r>
            <a:r>
              <a:rPr lang="en-US" dirty="0"/>
              <a:t> </a:t>
            </a:r>
            <a:r>
              <a:rPr lang="en-US" dirty="0" err="1"/>
              <a:t>thể</a:t>
            </a:r>
            <a:r>
              <a:rPr lang="en-US" dirty="0"/>
              <a:t> </a:t>
            </a:r>
            <a:r>
              <a:rPr lang="en-US" dirty="0" err="1"/>
              <a:t>hiện</a:t>
            </a:r>
            <a:r>
              <a:rPr lang="en-US" dirty="0"/>
              <a:t> </a:t>
            </a:r>
            <a:r>
              <a:rPr lang="en-US" dirty="0" err="1"/>
              <a:t>mối</a:t>
            </a:r>
            <a:r>
              <a:rPr lang="en-US" dirty="0"/>
              <a:t> </a:t>
            </a:r>
            <a:r>
              <a:rPr lang="en-US" dirty="0" err="1"/>
              <a:t>quan</a:t>
            </a:r>
            <a:r>
              <a:rPr lang="en-US" dirty="0"/>
              <a:t> </a:t>
            </a:r>
            <a:r>
              <a:rPr lang="en-US" dirty="0" err="1"/>
              <a:t>hệ</a:t>
            </a:r>
            <a:r>
              <a:rPr lang="en-US" dirty="0"/>
              <a:t> </a:t>
            </a:r>
            <a:r>
              <a:rPr lang="en-US" dirty="0" err="1"/>
              <a:t>với</a:t>
            </a:r>
            <a:r>
              <a:rPr lang="en-US" dirty="0"/>
              <a:t> </a:t>
            </a:r>
            <a:r>
              <a:rPr lang="en-US" dirty="0" err="1"/>
              <a:t>các</a:t>
            </a:r>
            <a:r>
              <a:rPr lang="en-US" dirty="0"/>
              <a:t> node </a:t>
            </a:r>
            <a:r>
              <a:rPr lang="en-US" dirty="0" err="1"/>
              <a:t>khác</a:t>
            </a:r>
            <a:r>
              <a:rPr lang="en-US" dirty="0"/>
              <a:t> </a:t>
            </a:r>
            <a:r>
              <a:rPr lang="en-US" dirty="0" err="1"/>
              <a:t>nhau</a:t>
            </a:r>
            <a:r>
              <a:rPr lang="en-US" dirty="0"/>
              <a:t>, </a:t>
            </a:r>
            <a:r>
              <a:rPr lang="en-US" dirty="0" err="1" smtClean="0"/>
              <a:t>chính</a:t>
            </a:r>
            <a:r>
              <a:rPr lang="en-US" dirty="0" smtClean="0"/>
              <a:t> </a:t>
            </a:r>
            <a:r>
              <a:rPr lang="en-US" dirty="0" err="1"/>
              <a:t>vì</a:t>
            </a:r>
            <a:r>
              <a:rPr lang="en-US" dirty="0"/>
              <a:t> </a:t>
            </a:r>
            <a:r>
              <a:rPr lang="en-US" dirty="0" err="1"/>
              <a:t>vậy</a:t>
            </a:r>
            <a:r>
              <a:rPr lang="en-US" dirty="0"/>
              <a:t> </a:t>
            </a:r>
            <a:r>
              <a:rPr lang="en-US" dirty="0" err="1"/>
              <a:t>mà</a:t>
            </a:r>
            <a:r>
              <a:rPr lang="en-US" dirty="0"/>
              <a:t> Indexes Service </a:t>
            </a:r>
            <a:r>
              <a:rPr lang="en-US" dirty="0" err="1"/>
              <a:t>được</a:t>
            </a:r>
            <a:r>
              <a:rPr lang="en-US" dirty="0"/>
              <a:t> </a:t>
            </a:r>
            <a:r>
              <a:rPr lang="en-US" dirty="0" err="1"/>
              <a:t>tách</a:t>
            </a:r>
            <a:r>
              <a:rPr lang="en-US" dirty="0"/>
              <a:t> </a:t>
            </a:r>
            <a:r>
              <a:rPr lang="en-US" dirty="0" err="1"/>
              <a:t>riêng</a:t>
            </a:r>
            <a:r>
              <a:rPr lang="en-US" dirty="0"/>
              <a:t>.</a:t>
            </a:r>
            <a:endParaRPr lang="en-US" dirty="0" smtClean="0"/>
          </a:p>
          <a:p>
            <a:endParaRPr lang="en-US" dirty="0"/>
          </a:p>
          <a:p>
            <a:endParaRPr lang="en-US" dirty="0" smtClean="0"/>
          </a:p>
          <a:p>
            <a:endParaRPr lang="en-US" dirty="0" smtClean="0"/>
          </a:p>
          <a:p>
            <a:pPr lvl="1"/>
            <a:endParaRPr lang="en-US" dirty="0" smtClean="0"/>
          </a:p>
          <a:p>
            <a:endParaRPr lang="en-US" dirty="0"/>
          </a:p>
        </p:txBody>
      </p:sp>
      <p:sp>
        <p:nvSpPr>
          <p:cNvPr id="4" name="Date Placeholder 3"/>
          <p:cNvSpPr>
            <a:spLocks noGrp="1"/>
          </p:cNvSpPr>
          <p:nvPr>
            <p:ph type="dt" sz="half" idx="10"/>
          </p:nvPr>
        </p:nvSpPr>
        <p:spPr/>
        <p:txBody>
          <a:bodyPr/>
          <a:lstStyle/>
          <a:p>
            <a:fld id="{CAB5DB12-AE14-48CF-A413-8D037B364F8D}" type="datetime1">
              <a:rPr lang="en-US" smtClean="0"/>
              <a:t>11/25/2015</a:t>
            </a:fld>
            <a:endParaRPr lang="en-US"/>
          </a:p>
        </p:txBody>
      </p:sp>
      <p:sp>
        <p:nvSpPr>
          <p:cNvPr id="5" name="Footer Placeholder 4"/>
          <p:cNvSpPr>
            <a:spLocks noGrp="1"/>
          </p:cNvSpPr>
          <p:nvPr>
            <p:ph type="ftr" sz="quarter" idx="11"/>
          </p:nvPr>
        </p:nvSpPr>
        <p:spPr/>
        <p:txBody>
          <a:bodyPr/>
          <a:lstStyle/>
          <a:p>
            <a:r>
              <a:rPr lang="en-US" smtClean="0"/>
              <a:t>Nhóm 4</a:t>
            </a:r>
            <a:endParaRPr lang="en-US"/>
          </a:p>
        </p:txBody>
      </p:sp>
      <p:sp>
        <p:nvSpPr>
          <p:cNvPr id="6" name="Slide Number Placeholder 5"/>
          <p:cNvSpPr>
            <a:spLocks noGrp="1"/>
          </p:cNvSpPr>
          <p:nvPr>
            <p:ph type="sldNum" sz="quarter" idx="12"/>
          </p:nvPr>
        </p:nvSpPr>
        <p:spPr/>
        <p:txBody>
          <a:bodyPr/>
          <a:lstStyle/>
          <a:p>
            <a:fld id="{1F51628B-B711-4D44-8D35-0F575EAEB34E}" type="slidenum">
              <a:rPr lang="en-US" smtClean="0"/>
              <a:t>48</a:t>
            </a:fld>
            <a:endParaRPr lang="en-US"/>
          </a:p>
        </p:txBody>
      </p:sp>
    </p:spTree>
    <p:extLst>
      <p:ext uri="{BB962C8B-B14F-4D97-AF65-F5344CB8AC3E}">
        <p14:creationId xmlns:p14="http://schemas.microsoft.com/office/powerpoint/2010/main" val="100917246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Indexes( </a:t>
            </a:r>
            <a:r>
              <a:rPr lang="en-US" dirty="0" err="1" smtClean="0"/>
              <a:t>tt</a:t>
            </a:r>
            <a:r>
              <a:rPr lang="en-US" dirty="0" smtClean="0"/>
              <a:t>)</a:t>
            </a:r>
            <a:endParaRPr lang="en-US" dirty="0"/>
          </a:p>
        </p:txBody>
      </p:sp>
      <p:sp>
        <p:nvSpPr>
          <p:cNvPr id="3" name="Content Placeholder 2"/>
          <p:cNvSpPr>
            <a:spLocks noGrp="1"/>
          </p:cNvSpPr>
          <p:nvPr>
            <p:ph idx="1"/>
          </p:nvPr>
        </p:nvSpPr>
        <p:spPr/>
        <p:txBody>
          <a:bodyPr/>
          <a:lstStyle/>
          <a:p>
            <a:r>
              <a:rPr lang="en-US" dirty="0" err="1"/>
              <a:t>S</a:t>
            </a:r>
            <a:r>
              <a:rPr lang="en-US" dirty="0" err="1" smtClean="0"/>
              <a:t>ử</a:t>
            </a:r>
            <a:r>
              <a:rPr lang="en-US" dirty="0" smtClean="0"/>
              <a:t> </a:t>
            </a:r>
            <a:r>
              <a:rPr lang="en-US" dirty="0" err="1"/>
              <a:t>dụng</a:t>
            </a:r>
            <a:r>
              <a:rPr lang="en-US" dirty="0"/>
              <a:t> key value </a:t>
            </a:r>
            <a:r>
              <a:rPr lang="en-US" dirty="0" err="1"/>
              <a:t>thì</a:t>
            </a:r>
            <a:r>
              <a:rPr lang="en-US" dirty="0"/>
              <a:t> key </a:t>
            </a:r>
            <a:r>
              <a:rPr lang="en-US" dirty="0" err="1"/>
              <a:t>dùng</a:t>
            </a:r>
            <a:r>
              <a:rPr lang="en-US" dirty="0"/>
              <a:t> </a:t>
            </a:r>
            <a:r>
              <a:rPr lang="en-US" dirty="0" err="1"/>
              <a:t>lưu</a:t>
            </a:r>
            <a:r>
              <a:rPr lang="en-US" dirty="0"/>
              <a:t> </a:t>
            </a:r>
            <a:r>
              <a:rPr lang="en-US" dirty="0" err="1"/>
              <a:t>chỉ</a:t>
            </a:r>
            <a:r>
              <a:rPr lang="en-US" dirty="0"/>
              <a:t> </a:t>
            </a:r>
            <a:r>
              <a:rPr lang="en-US" dirty="0" err="1"/>
              <a:t>mục</a:t>
            </a:r>
            <a:r>
              <a:rPr lang="en-US" dirty="0"/>
              <a:t>, value </a:t>
            </a:r>
            <a:r>
              <a:rPr lang="en-US" dirty="0" err="1"/>
              <a:t>lưu</a:t>
            </a:r>
            <a:r>
              <a:rPr lang="en-US" dirty="0"/>
              <a:t> REST URL </a:t>
            </a:r>
            <a:r>
              <a:rPr lang="en-US" dirty="0" err="1"/>
              <a:t>chỉ</a:t>
            </a:r>
            <a:r>
              <a:rPr lang="en-US" dirty="0"/>
              <a:t> </a:t>
            </a:r>
            <a:r>
              <a:rPr lang="en-US" dirty="0" err="1"/>
              <a:t>đến</a:t>
            </a:r>
            <a:r>
              <a:rPr lang="en-US" dirty="0"/>
              <a:t> node </a:t>
            </a:r>
            <a:r>
              <a:rPr lang="en-US" dirty="0" err="1"/>
              <a:t>tương</a:t>
            </a:r>
            <a:r>
              <a:rPr lang="en-US" dirty="0"/>
              <a:t> </a:t>
            </a:r>
            <a:r>
              <a:rPr lang="en-US" dirty="0" err="1"/>
              <a:t>ứng</a:t>
            </a:r>
            <a:r>
              <a:rPr lang="en-US" dirty="0"/>
              <a:t> </a:t>
            </a:r>
            <a:r>
              <a:rPr lang="en-US" dirty="0" err="1"/>
              <a:t>trên</a:t>
            </a:r>
            <a:r>
              <a:rPr lang="en-US" dirty="0"/>
              <a:t> </a:t>
            </a:r>
            <a:r>
              <a:rPr lang="en-US" dirty="0" err="1"/>
              <a:t>đồ</a:t>
            </a:r>
            <a:r>
              <a:rPr lang="en-US" dirty="0"/>
              <a:t> </a:t>
            </a:r>
            <a:r>
              <a:rPr lang="en-US" dirty="0" err="1"/>
              <a:t>thị</a:t>
            </a:r>
            <a:r>
              <a:rPr lang="en-US" dirty="0"/>
              <a:t>. </a:t>
            </a:r>
            <a:endParaRPr lang="en-US" dirty="0" smtClean="0"/>
          </a:p>
          <a:p>
            <a:endParaRPr lang="en-US" dirty="0"/>
          </a:p>
          <a:p>
            <a:endParaRPr lang="en-US" dirty="0" smtClean="0"/>
          </a:p>
          <a:p>
            <a:endParaRPr lang="en-US" dirty="0" smtClean="0"/>
          </a:p>
          <a:p>
            <a:pPr lvl="1"/>
            <a:endParaRPr lang="en-US" dirty="0" smtClean="0"/>
          </a:p>
          <a:p>
            <a:pPr lvl="0"/>
            <a:r>
              <a:rPr lang="en-US" altLang="en-US" dirty="0" err="1">
                <a:latin typeface="Arial" panose="020B0604020202020204" pitchFamily="34" charset="0"/>
                <a:ea typeface="Calibri" panose="020F0502020204030204" pitchFamily="34" charset="0"/>
                <a:cs typeface="Arial" panose="020B0604020202020204" pitchFamily="34" charset="0"/>
              </a:rPr>
              <a:t>Để</a:t>
            </a:r>
            <a:r>
              <a:rPr lang="en-US" altLang="en-US" dirty="0">
                <a:latin typeface="Arial" panose="020B0604020202020204" pitchFamily="34" charset="0"/>
                <a:ea typeface="Calibri" panose="020F0502020204030204" pitchFamily="34" charset="0"/>
                <a:cs typeface="Arial" panose="020B0604020202020204" pitchFamily="34" charset="0"/>
              </a:rPr>
              <a:t> </a:t>
            </a:r>
            <a:r>
              <a:rPr lang="en-US" altLang="en-US" dirty="0" err="1">
                <a:latin typeface="Arial" panose="020B0604020202020204" pitchFamily="34" charset="0"/>
                <a:ea typeface="Calibri" panose="020F0502020204030204" pitchFamily="34" charset="0"/>
                <a:cs typeface="Arial" panose="020B0604020202020204" pitchFamily="34" charset="0"/>
              </a:rPr>
              <a:t>lấy</a:t>
            </a:r>
            <a:r>
              <a:rPr lang="en-US" altLang="en-US" dirty="0">
                <a:latin typeface="Arial" panose="020B0604020202020204" pitchFamily="34" charset="0"/>
                <a:ea typeface="Calibri" panose="020F0502020204030204" pitchFamily="34" charset="0"/>
                <a:cs typeface="Arial" panose="020B0604020202020204" pitchFamily="34" charset="0"/>
              </a:rPr>
              <a:t> </a:t>
            </a:r>
            <a:r>
              <a:rPr lang="en-US" altLang="en-US" dirty="0" err="1">
                <a:latin typeface="Arial" panose="020B0604020202020204" pitchFamily="34" charset="0"/>
                <a:ea typeface="Calibri" panose="020F0502020204030204" pitchFamily="34" charset="0"/>
                <a:cs typeface="Arial" panose="020B0604020202020204" pitchFamily="34" charset="0"/>
              </a:rPr>
              <a:t>được</a:t>
            </a:r>
            <a:r>
              <a:rPr lang="en-US" altLang="en-US" dirty="0">
                <a:latin typeface="Arial" panose="020B0604020202020204" pitchFamily="34" charset="0"/>
                <a:ea typeface="Calibri" panose="020F0502020204030204" pitchFamily="34" charset="0"/>
                <a:cs typeface="Arial" panose="020B0604020202020204" pitchFamily="34" charset="0"/>
              </a:rPr>
              <a:t> </a:t>
            </a:r>
            <a:r>
              <a:rPr lang="en-US" altLang="en-US" dirty="0" err="1">
                <a:latin typeface="Arial" panose="020B0604020202020204" pitchFamily="34" charset="0"/>
                <a:ea typeface="Calibri" panose="020F0502020204030204" pitchFamily="34" charset="0"/>
                <a:cs typeface="Arial" panose="020B0604020202020204" pitchFamily="34" charset="0"/>
              </a:rPr>
              <a:t>dữ</a:t>
            </a:r>
            <a:r>
              <a:rPr lang="en-US" altLang="en-US" dirty="0">
                <a:latin typeface="Arial" panose="020B0604020202020204" pitchFamily="34" charset="0"/>
                <a:ea typeface="Calibri" panose="020F0502020204030204" pitchFamily="34" charset="0"/>
                <a:cs typeface="Arial" panose="020B0604020202020204" pitchFamily="34" charset="0"/>
              </a:rPr>
              <a:t> </a:t>
            </a:r>
            <a:r>
              <a:rPr lang="en-US" altLang="en-US" dirty="0" err="1">
                <a:latin typeface="Arial" panose="020B0604020202020204" pitchFamily="34" charset="0"/>
                <a:ea typeface="Calibri" panose="020F0502020204030204" pitchFamily="34" charset="0"/>
                <a:cs typeface="Arial" panose="020B0604020202020204" pitchFamily="34" charset="0"/>
              </a:rPr>
              <a:t>liệu</a:t>
            </a:r>
            <a:r>
              <a:rPr lang="en-US" altLang="en-US" dirty="0">
                <a:latin typeface="Arial" panose="020B0604020202020204" pitchFamily="34" charset="0"/>
                <a:ea typeface="Calibri" panose="020F0502020204030204" pitchFamily="34" charset="0"/>
                <a:cs typeface="Arial" panose="020B0604020202020204" pitchFamily="34" charset="0"/>
              </a:rPr>
              <a:t> </a:t>
            </a:r>
            <a:r>
              <a:rPr lang="en-US" altLang="en-US" dirty="0" err="1">
                <a:latin typeface="Arial" panose="020B0604020202020204" pitchFamily="34" charset="0"/>
                <a:ea typeface="Calibri" panose="020F0502020204030204" pitchFamily="34" charset="0"/>
                <a:cs typeface="Arial" panose="020B0604020202020204" pitchFamily="34" charset="0"/>
              </a:rPr>
              <a:t>chỉ</a:t>
            </a:r>
            <a:r>
              <a:rPr lang="en-US" altLang="en-US" dirty="0">
                <a:latin typeface="Arial" panose="020B0604020202020204" pitchFamily="34" charset="0"/>
                <a:ea typeface="Calibri" panose="020F0502020204030204" pitchFamily="34" charset="0"/>
                <a:cs typeface="Arial" panose="020B0604020202020204" pitchFamily="34" charset="0"/>
              </a:rPr>
              <a:t> </a:t>
            </a:r>
            <a:r>
              <a:rPr lang="en-US" altLang="en-US" dirty="0" err="1">
                <a:latin typeface="Arial" panose="020B0604020202020204" pitchFamily="34" charset="0"/>
                <a:ea typeface="Calibri" panose="020F0502020204030204" pitchFamily="34" charset="0"/>
                <a:cs typeface="Arial" panose="020B0604020202020204" pitchFamily="34" charset="0"/>
              </a:rPr>
              <a:t>đơn</a:t>
            </a:r>
            <a:r>
              <a:rPr lang="en-US" altLang="en-US" dirty="0">
                <a:latin typeface="Arial" panose="020B0604020202020204" pitchFamily="34" charset="0"/>
                <a:ea typeface="Calibri" panose="020F0502020204030204" pitchFamily="34" charset="0"/>
                <a:cs typeface="Arial" panose="020B0604020202020204" pitchFamily="34" charset="0"/>
              </a:rPr>
              <a:t> </a:t>
            </a:r>
            <a:r>
              <a:rPr lang="en-US" altLang="en-US" dirty="0" err="1">
                <a:latin typeface="Arial" panose="020B0604020202020204" pitchFamily="34" charset="0"/>
                <a:ea typeface="Calibri" panose="020F0502020204030204" pitchFamily="34" charset="0"/>
                <a:cs typeface="Arial" panose="020B0604020202020204" pitchFamily="34" charset="0"/>
              </a:rPr>
              <a:t>giản</a:t>
            </a:r>
            <a:r>
              <a:rPr lang="en-US" altLang="en-US" dirty="0">
                <a:latin typeface="Arial" panose="020B0604020202020204" pitchFamily="34" charset="0"/>
                <a:ea typeface="Calibri" panose="020F0502020204030204" pitchFamily="34" charset="0"/>
                <a:cs typeface="Arial" panose="020B0604020202020204" pitchFamily="34" charset="0"/>
              </a:rPr>
              <a:t> </a:t>
            </a:r>
            <a:r>
              <a:rPr lang="en-US" altLang="en-US" dirty="0" err="1">
                <a:latin typeface="Arial" panose="020B0604020202020204" pitchFamily="34" charset="0"/>
                <a:ea typeface="Calibri" panose="020F0502020204030204" pitchFamily="34" charset="0"/>
                <a:cs typeface="Arial" panose="020B0604020202020204" pitchFamily="34" charset="0"/>
              </a:rPr>
              <a:t>gọi</a:t>
            </a:r>
            <a:r>
              <a:rPr lang="en-US" altLang="en-US" dirty="0">
                <a:latin typeface="Arial" panose="020B0604020202020204" pitchFamily="34" charset="0"/>
                <a:ea typeface="Calibri" panose="020F0502020204030204" pitchFamily="34" charset="0"/>
                <a:cs typeface="Arial" panose="020B0604020202020204" pitchFamily="34" charset="0"/>
              </a:rPr>
              <a:t> index </a:t>
            </a:r>
            <a:r>
              <a:rPr lang="en-US" altLang="en-US" dirty="0" err="1">
                <a:latin typeface="Arial" panose="020B0604020202020204" pitchFamily="34" charset="0"/>
                <a:ea typeface="Calibri" panose="020F0502020204030204" pitchFamily="34" charset="0"/>
                <a:cs typeface="Arial" panose="020B0604020202020204" pitchFamily="34" charset="0"/>
              </a:rPr>
              <a:t>là</a:t>
            </a:r>
            <a:r>
              <a:rPr lang="en-US" altLang="en-US" dirty="0">
                <a:latin typeface="Arial" panose="020B0604020202020204" pitchFamily="34" charset="0"/>
                <a:ea typeface="Calibri" panose="020F0502020204030204" pitchFamily="34" charset="0"/>
                <a:cs typeface="Arial" panose="020B0604020202020204" pitchFamily="34" charset="0"/>
              </a:rPr>
              <a:t> “name” </a:t>
            </a:r>
            <a:r>
              <a:rPr lang="en-US" altLang="en-US" dirty="0" err="1">
                <a:latin typeface="Arial" panose="020B0604020202020204" pitchFamily="34" charset="0"/>
                <a:ea typeface="Calibri" panose="020F0502020204030204" pitchFamily="34" charset="0"/>
                <a:cs typeface="Arial" panose="020B0604020202020204" pitchFamily="34" charset="0"/>
              </a:rPr>
              <a:t>đã</a:t>
            </a:r>
            <a:r>
              <a:rPr lang="en-US" altLang="en-US" dirty="0">
                <a:latin typeface="Arial" panose="020B0604020202020204" pitchFamily="34" charset="0"/>
                <a:ea typeface="Calibri" panose="020F0502020204030204" pitchFamily="34" charset="0"/>
                <a:cs typeface="Arial" panose="020B0604020202020204" pitchFamily="34" charset="0"/>
              </a:rPr>
              <a:t> </a:t>
            </a:r>
            <a:r>
              <a:rPr lang="en-US" altLang="en-US" dirty="0" err="1">
                <a:latin typeface="Arial" panose="020B0604020202020204" pitchFamily="34" charset="0"/>
                <a:ea typeface="Calibri" panose="020F0502020204030204" pitchFamily="34" charset="0"/>
                <a:cs typeface="Arial" panose="020B0604020202020204" pitchFamily="34" charset="0"/>
              </a:rPr>
              <a:t>đánh</a:t>
            </a:r>
            <a:r>
              <a:rPr lang="en-US" altLang="en-US" dirty="0">
                <a:latin typeface="Arial" panose="020B0604020202020204" pitchFamily="34" charset="0"/>
                <a:ea typeface="Calibri" panose="020F0502020204030204" pitchFamily="34" charset="0"/>
                <a:cs typeface="Arial" panose="020B0604020202020204" pitchFamily="34" charset="0"/>
              </a:rPr>
              <a:t> ở </a:t>
            </a:r>
            <a:r>
              <a:rPr lang="en-US" altLang="en-US" dirty="0" err="1">
                <a:latin typeface="Arial" panose="020B0604020202020204" pitchFamily="34" charset="0"/>
                <a:ea typeface="Calibri" panose="020F0502020204030204" pitchFamily="34" charset="0"/>
                <a:cs typeface="Arial" panose="020B0604020202020204" pitchFamily="34" charset="0"/>
              </a:rPr>
              <a:t>ví</a:t>
            </a:r>
            <a:r>
              <a:rPr lang="en-US" altLang="en-US" dirty="0">
                <a:latin typeface="Arial" panose="020B0604020202020204" pitchFamily="34" charset="0"/>
                <a:ea typeface="Calibri" panose="020F0502020204030204" pitchFamily="34" charset="0"/>
                <a:cs typeface="Arial" panose="020B0604020202020204" pitchFamily="34" charset="0"/>
              </a:rPr>
              <a:t> </a:t>
            </a:r>
            <a:r>
              <a:rPr lang="en-US" altLang="en-US" dirty="0" err="1">
                <a:latin typeface="Arial" panose="020B0604020202020204" pitchFamily="34" charset="0"/>
                <a:ea typeface="Calibri" panose="020F0502020204030204" pitchFamily="34" charset="0"/>
                <a:cs typeface="Arial" panose="020B0604020202020204" pitchFamily="34" charset="0"/>
              </a:rPr>
              <a:t>dụ</a:t>
            </a:r>
            <a:r>
              <a:rPr lang="en-US" altLang="en-US" dirty="0">
                <a:latin typeface="Arial" panose="020B0604020202020204" pitchFamily="34" charset="0"/>
                <a:ea typeface="Calibri" panose="020F0502020204030204" pitchFamily="34" charset="0"/>
                <a:cs typeface="Arial" panose="020B0604020202020204" pitchFamily="34" charset="0"/>
              </a:rPr>
              <a:t> </a:t>
            </a:r>
            <a:r>
              <a:rPr lang="en-US" altLang="en-US" dirty="0" err="1">
                <a:latin typeface="Arial" panose="020B0604020202020204" pitchFamily="34" charset="0"/>
                <a:ea typeface="Calibri" panose="020F0502020204030204" pitchFamily="34" charset="0"/>
                <a:cs typeface="Arial" panose="020B0604020202020204" pitchFamily="34" charset="0"/>
              </a:rPr>
              <a:t>trên</a:t>
            </a:r>
            <a:r>
              <a:rPr lang="en-US" altLang="en-US" dirty="0">
                <a:latin typeface="Arial" panose="020B0604020202020204" pitchFamily="34" charset="0"/>
                <a:ea typeface="Calibri" panose="020F0502020204030204" pitchFamily="34" charset="0"/>
                <a:cs typeface="Arial" panose="020B0604020202020204" pitchFamily="34" charset="0"/>
              </a:rPr>
              <a:t>:</a:t>
            </a:r>
            <a:endParaRPr lang="en-US" altLang="en-US" dirty="0"/>
          </a:p>
          <a:p>
            <a:endParaRPr lang="en-US" dirty="0"/>
          </a:p>
        </p:txBody>
      </p:sp>
      <p:pic>
        <p:nvPicPr>
          <p:cNvPr id="4" name="Ảnh 3"/>
          <p:cNvPicPr/>
          <p:nvPr/>
        </p:nvPicPr>
        <p:blipFill>
          <a:blip r:embed="rId2"/>
          <a:stretch>
            <a:fillRect/>
          </a:stretch>
        </p:blipFill>
        <p:spPr>
          <a:xfrm>
            <a:off x="1142999" y="2759129"/>
            <a:ext cx="10761259" cy="1735598"/>
          </a:xfrm>
          <a:prstGeom prst="rect">
            <a:avLst/>
          </a:prstGeom>
        </p:spPr>
      </p:pic>
      <p:pic>
        <p:nvPicPr>
          <p:cNvPr id="1025" name="Ảnh 3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87887" y="5469194"/>
            <a:ext cx="10559873" cy="377813"/>
          </a:xfrm>
          <a:prstGeom prst="rect">
            <a:avLst/>
          </a:prstGeom>
          <a:noFill/>
          <a:extLst>
            <a:ext uri="{909E8E84-426E-40DD-AFC4-6F175D3DCCD1}">
              <a14:hiddenFill xmlns:a14="http://schemas.microsoft.com/office/drawing/2010/main">
                <a:solidFill>
                  <a:srgbClr val="FFFFFF"/>
                </a:solidFill>
              </a14:hiddenFill>
            </a:ext>
          </a:extLst>
        </p:spPr>
      </p:pic>
      <p:sp>
        <p:nvSpPr>
          <p:cNvPr id="5" name="Date Placeholder 4"/>
          <p:cNvSpPr>
            <a:spLocks noGrp="1"/>
          </p:cNvSpPr>
          <p:nvPr>
            <p:ph type="dt" sz="half" idx="10"/>
          </p:nvPr>
        </p:nvSpPr>
        <p:spPr/>
        <p:txBody>
          <a:bodyPr/>
          <a:lstStyle/>
          <a:p>
            <a:fld id="{509DD621-B55D-4B94-8BFC-B930C5E285C3}" type="datetime1">
              <a:rPr lang="en-US" smtClean="0"/>
              <a:t>11/25/2015</a:t>
            </a:fld>
            <a:endParaRPr lang="en-US"/>
          </a:p>
        </p:txBody>
      </p:sp>
      <p:sp>
        <p:nvSpPr>
          <p:cNvPr id="6" name="Footer Placeholder 5"/>
          <p:cNvSpPr>
            <a:spLocks noGrp="1"/>
          </p:cNvSpPr>
          <p:nvPr>
            <p:ph type="ftr" sz="quarter" idx="11"/>
          </p:nvPr>
        </p:nvSpPr>
        <p:spPr/>
        <p:txBody>
          <a:bodyPr/>
          <a:lstStyle/>
          <a:p>
            <a:r>
              <a:rPr lang="en-US" smtClean="0"/>
              <a:t>Nhóm 4</a:t>
            </a:r>
            <a:endParaRPr lang="en-US"/>
          </a:p>
        </p:txBody>
      </p:sp>
      <p:sp>
        <p:nvSpPr>
          <p:cNvPr id="7" name="Slide Number Placeholder 6"/>
          <p:cNvSpPr>
            <a:spLocks noGrp="1"/>
          </p:cNvSpPr>
          <p:nvPr>
            <p:ph type="sldNum" sz="quarter" idx="12"/>
          </p:nvPr>
        </p:nvSpPr>
        <p:spPr/>
        <p:txBody>
          <a:bodyPr/>
          <a:lstStyle/>
          <a:p>
            <a:fld id="{1F51628B-B711-4D44-8D35-0F575EAEB34E}" type="slidenum">
              <a:rPr lang="en-US" smtClean="0"/>
              <a:t>49</a:t>
            </a:fld>
            <a:endParaRPr lang="en-US"/>
          </a:p>
        </p:txBody>
      </p:sp>
    </p:spTree>
    <p:extLst>
      <p:ext uri="{BB962C8B-B14F-4D97-AF65-F5344CB8AC3E}">
        <p14:creationId xmlns:p14="http://schemas.microsoft.com/office/powerpoint/2010/main" val="190345819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205635"/>
            <a:ext cx="10515600" cy="4351338"/>
          </a:xfrm>
        </p:spPr>
        <p:txBody>
          <a:bodyPr>
            <a:normAutofit/>
          </a:bodyPr>
          <a:lstStyle/>
          <a:p>
            <a:pPr>
              <a:buFontTx/>
              <a:buChar char="-"/>
            </a:pPr>
            <a:endParaRPr lang="en-US" dirty="0" smtClean="0"/>
          </a:p>
          <a:p>
            <a:pPr>
              <a:buFontTx/>
              <a:buChar char="-"/>
            </a:pPr>
            <a:endParaRPr lang="en-US" dirty="0"/>
          </a:p>
          <a:p>
            <a:pPr>
              <a:buFontTx/>
              <a:buChar char="-"/>
            </a:pPr>
            <a:endParaRPr lang="en-US" dirty="0" smtClean="0"/>
          </a:p>
          <a:p>
            <a:pPr>
              <a:buFontTx/>
              <a:buChar char="-"/>
            </a:pPr>
            <a:r>
              <a:rPr lang="en-US" dirty="0" smtClean="0"/>
              <a:t>Graph store </a:t>
            </a:r>
            <a:r>
              <a:rPr lang="en-US" dirty="0" err="1"/>
              <a:t>đ</a:t>
            </a:r>
            <a:r>
              <a:rPr lang="en-US" dirty="0" err="1" smtClean="0"/>
              <a:t>ược</a:t>
            </a:r>
            <a:r>
              <a:rPr lang="en-US" dirty="0" smtClean="0"/>
              <a:t> </a:t>
            </a:r>
            <a:r>
              <a:rPr lang="en-US" dirty="0" err="1" smtClean="0"/>
              <a:t>sử</a:t>
            </a:r>
            <a:r>
              <a:rPr lang="en-US" dirty="0" smtClean="0"/>
              <a:t> </a:t>
            </a:r>
            <a:r>
              <a:rPr lang="en-US" dirty="0" err="1" smtClean="0"/>
              <a:t>dụng</a:t>
            </a:r>
            <a:r>
              <a:rPr lang="en-US" dirty="0" smtClean="0"/>
              <a:t> </a:t>
            </a:r>
            <a:r>
              <a:rPr lang="en-US" dirty="0" err="1" smtClean="0"/>
              <a:t>khi</a:t>
            </a:r>
            <a:r>
              <a:rPr lang="en-US" dirty="0" smtClean="0"/>
              <a:t>:</a:t>
            </a:r>
          </a:p>
          <a:p>
            <a:pPr lvl="1"/>
            <a:r>
              <a:rPr lang="en-US" sz="2800" dirty="0" smtClean="0"/>
              <a:t>Ta </a:t>
            </a:r>
            <a:r>
              <a:rPr lang="en-US" sz="2800" dirty="0" err="1" smtClean="0"/>
              <a:t>cần</a:t>
            </a:r>
            <a:r>
              <a:rPr lang="en-US" sz="2800" dirty="0" smtClean="0"/>
              <a:t> </a:t>
            </a:r>
            <a:r>
              <a:rPr lang="en-US" sz="2800" dirty="0" err="1" smtClean="0"/>
              <a:t>lưu</a:t>
            </a:r>
            <a:r>
              <a:rPr lang="en-US" sz="2800" dirty="0" smtClean="0"/>
              <a:t> </a:t>
            </a:r>
            <a:r>
              <a:rPr lang="en-US" sz="2800" dirty="0" err="1" smtClean="0"/>
              <a:t>các</a:t>
            </a:r>
            <a:r>
              <a:rPr lang="en-US" sz="2800" dirty="0" smtClean="0"/>
              <a:t> </a:t>
            </a:r>
            <a:r>
              <a:rPr lang="en-US" sz="2800" dirty="0" err="1" smtClean="0"/>
              <a:t>dữ</a:t>
            </a:r>
            <a:r>
              <a:rPr lang="en-US" sz="2800" dirty="0" smtClean="0"/>
              <a:t> </a:t>
            </a:r>
            <a:r>
              <a:rPr lang="en-US" sz="2800" dirty="0" err="1" smtClean="0"/>
              <a:t>liệu</a:t>
            </a:r>
            <a:r>
              <a:rPr lang="en-US" sz="2800" dirty="0" smtClean="0"/>
              <a:t> </a:t>
            </a:r>
            <a:r>
              <a:rPr lang="en-US" sz="2800" dirty="0" err="1" smtClean="0"/>
              <a:t>phức</a:t>
            </a:r>
            <a:r>
              <a:rPr lang="en-US" sz="2800" dirty="0" smtClean="0"/>
              <a:t> </a:t>
            </a:r>
            <a:r>
              <a:rPr lang="en-US" sz="2800" dirty="0" err="1" smtClean="0"/>
              <a:t>tạp</a:t>
            </a:r>
            <a:r>
              <a:rPr lang="en-US" sz="2800" dirty="0" smtClean="0"/>
              <a:t> </a:t>
            </a:r>
            <a:r>
              <a:rPr lang="en-US" sz="2800" dirty="0" err="1" smtClean="0"/>
              <a:t>có</a:t>
            </a:r>
            <a:r>
              <a:rPr lang="en-US" sz="2800" dirty="0" smtClean="0"/>
              <a:t> </a:t>
            </a:r>
            <a:r>
              <a:rPr lang="en-US" sz="2800" dirty="0" err="1" smtClean="0"/>
              <a:t>liên</a:t>
            </a:r>
            <a:r>
              <a:rPr lang="en-US" sz="2800" dirty="0" smtClean="0"/>
              <a:t> </a:t>
            </a:r>
            <a:r>
              <a:rPr lang="en-US" sz="2800" dirty="0" err="1" smtClean="0"/>
              <a:t>quan</a:t>
            </a:r>
            <a:r>
              <a:rPr lang="en-US" sz="2800" dirty="0" smtClean="0"/>
              <a:t> </a:t>
            </a:r>
            <a:r>
              <a:rPr lang="en-US" sz="2800" dirty="0" err="1" smtClean="0"/>
              <a:t>với</a:t>
            </a:r>
            <a:r>
              <a:rPr lang="en-US" sz="2800" dirty="0" smtClean="0"/>
              <a:t> </a:t>
            </a:r>
            <a:r>
              <a:rPr lang="en-US" sz="2800" dirty="0" err="1" smtClean="0"/>
              <a:t>nhau</a:t>
            </a:r>
            <a:r>
              <a:rPr lang="en-US" sz="2800" dirty="0" smtClean="0"/>
              <a:t>.</a:t>
            </a:r>
          </a:p>
          <a:p>
            <a:pPr lvl="1"/>
            <a:r>
              <a:rPr lang="en-US" sz="2800" dirty="0" err="1" smtClean="0"/>
              <a:t>Hoặc</a:t>
            </a:r>
            <a:r>
              <a:rPr lang="en-US" sz="2800" dirty="0" smtClean="0"/>
              <a:t> </a:t>
            </a:r>
            <a:r>
              <a:rPr lang="en-US" sz="2800" dirty="0" err="1" smtClean="0"/>
              <a:t>khi</a:t>
            </a:r>
            <a:r>
              <a:rPr lang="en-US" sz="2800" dirty="0" smtClean="0"/>
              <a:t> ta </a:t>
            </a:r>
            <a:r>
              <a:rPr lang="en-US" sz="2800" dirty="0" err="1" smtClean="0"/>
              <a:t>cần</a:t>
            </a:r>
            <a:r>
              <a:rPr lang="en-US" sz="2800" dirty="0" smtClean="0"/>
              <a:t> </a:t>
            </a:r>
            <a:r>
              <a:rPr lang="en-US" sz="2800" dirty="0" err="1" smtClean="0"/>
              <a:t>xác</a:t>
            </a:r>
            <a:r>
              <a:rPr lang="en-US" sz="2800" dirty="0" smtClean="0"/>
              <a:t> </a:t>
            </a:r>
            <a:r>
              <a:rPr lang="en-US" sz="2800" dirty="0" err="1" smtClean="0"/>
              <a:t>định</a:t>
            </a:r>
            <a:r>
              <a:rPr lang="en-US" sz="2800" dirty="0" smtClean="0"/>
              <a:t> “</a:t>
            </a:r>
            <a:r>
              <a:rPr lang="en-US" sz="2800" dirty="0" err="1" smtClean="0"/>
              <a:t>người</a:t>
            </a:r>
            <a:r>
              <a:rPr lang="en-US" sz="2800" dirty="0" smtClean="0"/>
              <a:t> </a:t>
            </a:r>
            <a:r>
              <a:rPr lang="en-US" sz="2800" dirty="0" err="1" smtClean="0"/>
              <a:t>quen</a:t>
            </a:r>
            <a:r>
              <a:rPr lang="en-US" sz="2800" dirty="0" smtClean="0"/>
              <a:t>” </a:t>
            </a:r>
            <a:r>
              <a:rPr lang="en-US" sz="2800" dirty="0" err="1" smtClean="0"/>
              <a:t>của</a:t>
            </a:r>
            <a:r>
              <a:rPr lang="en-US" sz="2800" dirty="0" smtClean="0"/>
              <a:t> 1 </a:t>
            </a:r>
            <a:r>
              <a:rPr lang="en-US" sz="2800" dirty="0" err="1" smtClean="0"/>
              <a:t>đối</a:t>
            </a:r>
            <a:r>
              <a:rPr lang="en-US" sz="2800" dirty="0" smtClean="0"/>
              <a:t> </a:t>
            </a:r>
            <a:r>
              <a:rPr lang="en-US" sz="2800" dirty="0" err="1" smtClean="0"/>
              <a:t>tượng</a:t>
            </a:r>
            <a:r>
              <a:rPr lang="en-US" sz="2800" dirty="0" smtClean="0"/>
              <a:t>.</a:t>
            </a:r>
          </a:p>
          <a:p>
            <a:pPr lvl="1"/>
            <a:r>
              <a:rPr lang="en-US" sz="2800" dirty="0" err="1" smtClean="0"/>
              <a:t>Và</a:t>
            </a:r>
            <a:r>
              <a:rPr lang="en-US" sz="2800" dirty="0" smtClean="0"/>
              <a:t> </a:t>
            </a:r>
            <a:r>
              <a:rPr lang="en-US" sz="2800" dirty="0" err="1" smtClean="0"/>
              <a:t>nhiều</a:t>
            </a:r>
            <a:r>
              <a:rPr lang="en-US" sz="2800" dirty="0" smtClean="0"/>
              <a:t> </a:t>
            </a:r>
            <a:r>
              <a:rPr lang="en-US" sz="2800" dirty="0" err="1" smtClean="0"/>
              <a:t>tình</a:t>
            </a:r>
            <a:r>
              <a:rPr lang="en-US" sz="2800" dirty="0" smtClean="0"/>
              <a:t> </a:t>
            </a:r>
            <a:r>
              <a:rPr lang="en-US" sz="2800" dirty="0" err="1" smtClean="0"/>
              <a:t>huống</a:t>
            </a:r>
            <a:r>
              <a:rPr lang="en-US" sz="2800" dirty="0" smtClean="0"/>
              <a:t> </a:t>
            </a:r>
            <a:r>
              <a:rPr lang="en-US" sz="2800" dirty="0" err="1" smtClean="0"/>
              <a:t>sử</a:t>
            </a:r>
            <a:r>
              <a:rPr lang="en-US" sz="2800" dirty="0" smtClean="0"/>
              <a:t> </a:t>
            </a:r>
            <a:r>
              <a:rPr lang="en-US" sz="2800" dirty="0" err="1" smtClean="0"/>
              <a:t>dụng</a:t>
            </a:r>
            <a:r>
              <a:rPr lang="en-US" sz="2800" dirty="0" smtClean="0"/>
              <a:t> </a:t>
            </a:r>
            <a:r>
              <a:rPr lang="en-US" sz="2800" dirty="0" err="1" smtClean="0"/>
              <a:t>khác</a:t>
            </a:r>
            <a:r>
              <a:rPr lang="en-US" sz="2800" dirty="0" smtClean="0"/>
              <a:t>.</a:t>
            </a:r>
          </a:p>
          <a:p>
            <a:pPr marL="0" indent="0">
              <a:buNone/>
            </a:pPr>
            <a:r>
              <a:rPr lang="en-US" dirty="0" smtClean="0"/>
              <a:t> </a:t>
            </a:r>
            <a:endParaRPr lang="en-US" dirty="0"/>
          </a:p>
        </p:txBody>
      </p:sp>
      <p:sp>
        <p:nvSpPr>
          <p:cNvPr id="5" name="Title 1"/>
          <p:cNvSpPr>
            <a:spLocks noGrp="1"/>
          </p:cNvSpPr>
          <p:nvPr>
            <p:ph type="title"/>
          </p:nvPr>
        </p:nvSpPr>
        <p:spPr/>
        <p:txBody>
          <a:bodyPr>
            <a:normAutofit/>
          </a:bodyPr>
          <a:lstStyle/>
          <a:p>
            <a:pPr algn="l"/>
            <a:r>
              <a:rPr lang="en-US" dirty="0" smtClean="0"/>
              <a:t>GRAPH STORE</a:t>
            </a: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10859" y="365125"/>
            <a:ext cx="5042941" cy="3126623"/>
          </a:xfrm>
          <a:prstGeom prst="rect">
            <a:avLst/>
          </a:prstGeom>
        </p:spPr>
      </p:pic>
      <p:sp>
        <p:nvSpPr>
          <p:cNvPr id="2" name="Date Placeholder 1"/>
          <p:cNvSpPr>
            <a:spLocks noGrp="1"/>
          </p:cNvSpPr>
          <p:nvPr>
            <p:ph type="dt" sz="half" idx="10"/>
          </p:nvPr>
        </p:nvSpPr>
        <p:spPr/>
        <p:txBody>
          <a:bodyPr/>
          <a:lstStyle/>
          <a:p>
            <a:fld id="{B7E6AAFF-6FF6-4868-8732-94F09C0C5261}" type="datetime1">
              <a:rPr lang="en-US" smtClean="0"/>
              <a:t>11/25/2015</a:t>
            </a:fld>
            <a:endParaRPr lang="en-US"/>
          </a:p>
        </p:txBody>
      </p:sp>
      <p:sp>
        <p:nvSpPr>
          <p:cNvPr id="4" name="Footer Placeholder 3"/>
          <p:cNvSpPr>
            <a:spLocks noGrp="1"/>
          </p:cNvSpPr>
          <p:nvPr>
            <p:ph type="ftr" sz="quarter" idx="11"/>
          </p:nvPr>
        </p:nvSpPr>
        <p:spPr/>
        <p:txBody>
          <a:bodyPr/>
          <a:lstStyle/>
          <a:p>
            <a:r>
              <a:rPr lang="en-US" smtClean="0"/>
              <a:t>Nhóm 4</a:t>
            </a:r>
            <a:endParaRPr lang="en-US"/>
          </a:p>
        </p:txBody>
      </p:sp>
      <p:sp>
        <p:nvSpPr>
          <p:cNvPr id="7" name="Slide Number Placeholder 6"/>
          <p:cNvSpPr>
            <a:spLocks noGrp="1"/>
          </p:cNvSpPr>
          <p:nvPr>
            <p:ph type="sldNum" sz="quarter" idx="12"/>
          </p:nvPr>
        </p:nvSpPr>
        <p:spPr/>
        <p:txBody>
          <a:bodyPr/>
          <a:lstStyle/>
          <a:p>
            <a:fld id="{1F51628B-B711-4D44-8D35-0F575EAEB34E}" type="slidenum">
              <a:rPr lang="en-US" smtClean="0"/>
              <a:t>5</a:t>
            </a:fld>
            <a:endParaRPr lang="en-US"/>
          </a:p>
        </p:txBody>
      </p:sp>
    </p:spTree>
    <p:extLst>
      <p:ext uri="{BB962C8B-B14F-4D97-AF65-F5344CB8AC3E}">
        <p14:creationId xmlns:p14="http://schemas.microsoft.com/office/powerpoint/2010/main" val="320925698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Indexes( </a:t>
            </a:r>
            <a:r>
              <a:rPr lang="en-US" dirty="0" err="1" smtClean="0"/>
              <a:t>tt</a:t>
            </a:r>
            <a:r>
              <a:rPr lang="en-US" dirty="0" smtClean="0"/>
              <a:t>)</a:t>
            </a:r>
            <a:endParaRPr lang="en-US" dirty="0"/>
          </a:p>
        </p:txBody>
      </p:sp>
      <p:sp>
        <p:nvSpPr>
          <p:cNvPr id="3" name="Content Placeholder 2"/>
          <p:cNvSpPr>
            <a:spLocks noGrp="1"/>
          </p:cNvSpPr>
          <p:nvPr>
            <p:ph idx="1"/>
          </p:nvPr>
        </p:nvSpPr>
        <p:spPr/>
        <p:txBody>
          <a:bodyPr/>
          <a:lstStyle/>
          <a:p>
            <a:r>
              <a:rPr lang="en-US" dirty="0" smtClean="0"/>
              <a:t>Full-text search:</a:t>
            </a:r>
          </a:p>
          <a:p>
            <a:r>
              <a:rPr lang="en-US" dirty="0" smtClean="0"/>
              <a:t>B1: </a:t>
            </a:r>
            <a:r>
              <a:rPr lang="en-US" dirty="0" err="1" smtClean="0"/>
              <a:t>Xây</a:t>
            </a:r>
            <a:r>
              <a:rPr lang="en-US" dirty="0" smtClean="0"/>
              <a:t> </a:t>
            </a:r>
            <a:r>
              <a:rPr lang="en-US" dirty="0" err="1" smtClean="0"/>
              <a:t>dựng</a:t>
            </a:r>
            <a:r>
              <a:rPr lang="en-US" dirty="0" smtClean="0"/>
              <a:t> Inverted Index:</a:t>
            </a:r>
          </a:p>
          <a:p>
            <a:endParaRPr lang="en-US" dirty="0" smtClean="0"/>
          </a:p>
          <a:p>
            <a:endParaRPr lang="en-US" dirty="0" smtClean="0"/>
          </a:p>
          <a:p>
            <a:endParaRPr lang="en-US" dirty="0"/>
          </a:p>
          <a:p>
            <a:endParaRPr lang="en-US" dirty="0" smtClean="0"/>
          </a:p>
          <a:p>
            <a:endParaRPr lang="en-US" dirty="0" smtClean="0"/>
          </a:p>
          <a:p>
            <a:pPr lvl="1"/>
            <a:endParaRPr lang="en-US" dirty="0" smtClean="0"/>
          </a:p>
          <a:p>
            <a:endParaRPr lang="en-US" dirty="0"/>
          </a:p>
        </p:txBody>
      </p:sp>
      <p:pic>
        <p:nvPicPr>
          <p:cNvPr id="6" name="Ảnh 5"/>
          <p:cNvPicPr/>
          <p:nvPr/>
        </p:nvPicPr>
        <p:blipFill>
          <a:blip r:embed="rId2"/>
          <a:stretch>
            <a:fillRect/>
          </a:stretch>
        </p:blipFill>
        <p:spPr>
          <a:xfrm>
            <a:off x="1005132" y="2825625"/>
            <a:ext cx="10636927" cy="1256978"/>
          </a:xfrm>
          <a:prstGeom prst="rect">
            <a:avLst/>
          </a:prstGeom>
        </p:spPr>
      </p:pic>
      <p:sp>
        <p:nvSpPr>
          <p:cNvPr id="4" name="Date Placeholder 3"/>
          <p:cNvSpPr>
            <a:spLocks noGrp="1"/>
          </p:cNvSpPr>
          <p:nvPr>
            <p:ph type="dt" sz="half" idx="10"/>
          </p:nvPr>
        </p:nvSpPr>
        <p:spPr/>
        <p:txBody>
          <a:bodyPr/>
          <a:lstStyle/>
          <a:p>
            <a:fld id="{FA1A2ADB-0C3D-4106-98D7-B41E15D3CF33}" type="datetime1">
              <a:rPr lang="en-US" smtClean="0"/>
              <a:t>11/25/2015</a:t>
            </a:fld>
            <a:endParaRPr lang="en-US"/>
          </a:p>
        </p:txBody>
      </p:sp>
      <p:sp>
        <p:nvSpPr>
          <p:cNvPr id="5" name="Footer Placeholder 4"/>
          <p:cNvSpPr>
            <a:spLocks noGrp="1"/>
          </p:cNvSpPr>
          <p:nvPr>
            <p:ph type="ftr" sz="quarter" idx="11"/>
          </p:nvPr>
        </p:nvSpPr>
        <p:spPr/>
        <p:txBody>
          <a:bodyPr/>
          <a:lstStyle/>
          <a:p>
            <a:r>
              <a:rPr lang="en-US" smtClean="0"/>
              <a:t>Nhóm 4</a:t>
            </a:r>
            <a:endParaRPr lang="en-US"/>
          </a:p>
        </p:txBody>
      </p:sp>
      <p:sp>
        <p:nvSpPr>
          <p:cNvPr id="7" name="Slide Number Placeholder 6"/>
          <p:cNvSpPr>
            <a:spLocks noGrp="1"/>
          </p:cNvSpPr>
          <p:nvPr>
            <p:ph type="sldNum" sz="quarter" idx="12"/>
          </p:nvPr>
        </p:nvSpPr>
        <p:spPr/>
        <p:txBody>
          <a:bodyPr/>
          <a:lstStyle/>
          <a:p>
            <a:fld id="{1F51628B-B711-4D44-8D35-0F575EAEB34E}" type="slidenum">
              <a:rPr lang="en-US" smtClean="0"/>
              <a:t>50</a:t>
            </a:fld>
            <a:endParaRPr lang="en-US"/>
          </a:p>
        </p:txBody>
      </p:sp>
    </p:spTree>
    <p:extLst>
      <p:ext uri="{BB962C8B-B14F-4D97-AF65-F5344CB8AC3E}">
        <p14:creationId xmlns:p14="http://schemas.microsoft.com/office/powerpoint/2010/main" val="1406559068"/>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Indexes( </a:t>
            </a:r>
            <a:r>
              <a:rPr lang="en-US" dirty="0" err="1" smtClean="0"/>
              <a:t>tt</a:t>
            </a:r>
            <a:r>
              <a:rPr lang="en-US" dirty="0" smtClean="0"/>
              <a:t>)</a:t>
            </a:r>
            <a:endParaRPr lang="en-US" dirty="0"/>
          </a:p>
        </p:txBody>
      </p:sp>
      <p:sp>
        <p:nvSpPr>
          <p:cNvPr id="3" name="Content Placeholder 2"/>
          <p:cNvSpPr>
            <a:spLocks noGrp="1"/>
          </p:cNvSpPr>
          <p:nvPr>
            <p:ph idx="1"/>
          </p:nvPr>
        </p:nvSpPr>
        <p:spPr/>
        <p:txBody>
          <a:bodyPr/>
          <a:lstStyle/>
          <a:p>
            <a:r>
              <a:rPr lang="en-US" dirty="0" smtClean="0"/>
              <a:t>Full-text search(</a:t>
            </a:r>
            <a:r>
              <a:rPr lang="en-US" dirty="0" err="1" smtClean="0"/>
              <a:t>tt</a:t>
            </a:r>
            <a:r>
              <a:rPr lang="en-US" dirty="0" smtClean="0"/>
              <a:t>):</a:t>
            </a:r>
          </a:p>
          <a:p>
            <a:r>
              <a:rPr lang="en-US" dirty="0" smtClean="0"/>
              <a:t>B1(</a:t>
            </a:r>
            <a:r>
              <a:rPr lang="en-US" dirty="0" err="1" smtClean="0"/>
              <a:t>tt</a:t>
            </a:r>
            <a:r>
              <a:rPr lang="en-US" dirty="0" smtClean="0"/>
              <a:t>): </a:t>
            </a:r>
            <a:r>
              <a:rPr lang="en-US" dirty="0" err="1" smtClean="0"/>
              <a:t>Giao</a:t>
            </a:r>
            <a:r>
              <a:rPr lang="en-US" dirty="0" smtClean="0"/>
              <a:t> </a:t>
            </a:r>
            <a:r>
              <a:rPr lang="en-US" dirty="0" err="1" smtClean="0"/>
              <a:t>thức</a:t>
            </a:r>
            <a:r>
              <a:rPr lang="en-US" dirty="0" smtClean="0"/>
              <a:t> POST </a:t>
            </a:r>
            <a:r>
              <a:rPr lang="en-US" dirty="0" err="1" smtClean="0"/>
              <a:t>sẽ</a:t>
            </a:r>
            <a:r>
              <a:rPr lang="en-US" dirty="0" smtClean="0"/>
              <a:t> </a:t>
            </a:r>
            <a:r>
              <a:rPr lang="en-US" dirty="0" err="1" smtClean="0"/>
              <a:t>trả</a:t>
            </a:r>
            <a:r>
              <a:rPr lang="en-US" dirty="0" smtClean="0"/>
              <a:t> </a:t>
            </a:r>
            <a:r>
              <a:rPr lang="en-US" dirty="0" err="1" smtClean="0"/>
              <a:t>về</a:t>
            </a:r>
            <a:r>
              <a:rPr lang="en-US" dirty="0" smtClean="0"/>
              <a:t> JSON:</a:t>
            </a:r>
          </a:p>
          <a:p>
            <a:endParaRPr lang="en-US" dirty="0" smtClean="0"/>
          </a:p>
          <a:p>
            <a:endParaRPr lang="en-US" dirty="0" smtClean="0"/>
          </a:p>
          <a:p>
            <a:endParaRPr lang="en-US" dirty="0"/>
          </a:p>
          <a:p>
            <a:endParaRPr lang="en-US" dirty="0" smtClean="0"/>
          </a:p>
          <a:p>
            <a:endParaRPr lang="en-US" dirty="0" smtClean="0"/>
          </a:p>
          <a:p>
            <a:pPr lvl="1"/>
            <a:endParaRPr lang="en-US" dirty="0" smtClean="0"/>
          </a:p>
          <a:p>
            <a:endParaRPr lang="en-US" dirty="0"/>
          </a:p>
        </p:txBody>
      </p:sp>
      <p:pic>
        <p:nvPicPr>
          <p:cNvPr id="5" name="Ảnh 4"/>
          <p:cNvPicPr/>
          <p:nvPr/>
        </p:nvPicPr>
        <p:blipFill>
          <a:blip r:embed="rId2"/>
          <a:stretch>
            <a:fillRect/>
          </a:stretch>
        </p:blipFill>
        <p:spPr>
          <a:xfrm>
            <a:off x="1298579" y="3031409"/>
            <a:ext cx="10566581" cy="1617864"/>
          </a:xfrm>
          <a:prstGeom prst="rect">
            <a:avLst/>
          </a:prstGeom>
        </p:spPr>
      </p:pic>
      <p:sp>
        <p:nvSpPr>
          <p:cNvPr id="4" name="Date Placeholder 3"/>
          <p:cNvSpPr>
            <a:spLocks noGrp="1"/>
          </p:cNvSpPr>
          <p:nvPr>
            <p:ph type="dt" sz="half" idx="10"/>
          </p:nvPr>
        </p:nvSpPr>
        <p:spPr/>
        <p:txBody>
          <a:bodyPr/>
          <a:lstStyle/>
          <a:p>
            <a:fld id="{6CB4632C-847A-4AA6-AEB8-4A3823744A86}" type="datetime1">
              <a:rPr lang="en-US" smtClean="0"/>
              <a:t>11/25/2015</a:t>
            </a:fld>
            <a:endParaRPr lang="en-US"/>
          </a:p>
        </p:txBody>
      </p:sp>
      <p:sp>
        <p:nvSpPr>
          <p:cNvPr id="6" name="Footer Placeholder 5"/>
          <p:cNvSpPr>
            <a:spLocks noGrp="1"/>
          </p:cNvSpPr>
          <p:nvPr>
            <p:ph type="ftr" sz="quarter" idx="11"/>
          </p:nvPr>
        </p:nvSpPr>
        <p:spPr/>
        <p:txBody>
          <a:bodyPr/>
          <a:lstStyle/>
          <a:p>
            <a:r>
              <a:rPr lang="en-US" smtClean="0"/>
              <a:t>Nhóm 4</a:t>
            </a:r>
            <a:endParaRPr lang="en-US"/>
          </a:p>
        </p:txBody>
      </p:sp>
      <p:sp>
        <p:nvSpPr>
          <p:cNvPr id="7" name="Slide Number Placeholder 6"/>
          <p:cNvSpPr>
            <a:spLocks noGrp="1"/>
          </p:cNvSpPr>
          <p:nvPr>
            <p:ph type="sldNum" sz="quarter" idx="12"/>
          </p:nvPr>
        </p:nvSpPr>
        <p:spPr/>
        <p:txBody>
          <a:bodyPr/>
          <a:lstStyle/>
          <a:p>
            <a:fld id="{1F51628B-B711-4D44-8D35-0F575EAEB34E}" type="slidenum">
              <a:rPr lang="en-US" smtClean="0"/>
              <a:t>51</a:t>
            </a:fld>
            <a:endParaRPr lang="en-US"/>
          </a:p>
        </p:txBody>
      </p:sp>
    </p:spTree>
    <p:extLst>
      <p:ext uri="{BB962C8B-B14F-4D97-AF65-F5344CB8AC3E}">
        <p14:creationId xmlns:p14="http://schemas.microsoft.com/office/powerpoint/2010/main" val="177089526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Indexes( </a:t>
            </a:r>
            <a:r>
              <a:rPr lang="en-US" dirty="0" err="1" smtClean="0"/>
              <a:t>tt</a:t>
            </a:r>
            <a:r>
              <a:rPr lang="en-US" dirty="0" smtClean="0"/>
              <a:t>)</a:t>
            </a:r>
            <a:endParaRPr lang="en-US" dirty="0"/>
          </a:p>
        </p:txBody>
      </p:sp>
      <p:sp>
        <p:nvSpPr>
          <p:cNvPr id="3" name="Content Placeholder 2"/>
          <p:cNvSpPr>
            <a:spLocks noGrp="1"/>
          </p:cNvSpPr>
          <p:nvPr>
            <p:ph idx="1"/>
          </p:nvPr>
        </p:nvSpPr>
        <p:spPr/>
        <p:txBody>
          <a:bodyPr/>
          <a:lstStyle/>
          <a:p>
            <a:r>
              <a:rPr lang="en-US" dirty="0" smtClean="0"/>
              <a:t>Full-text search(</a:t>
            </a:r>
            <a:r>
              <a:rPr lang="en-US" dirty="0" err="1" smtClean="0"/>
              <a:t>tt</a:t>
            </a:r>
            <a:r>
              <a:rPr lang="en-US" dirty="0" smtClean="0"/>
              <a:t>):</a:t>
            </a:r>
          </a:p>
          <a:p>
            <a:r>
              <a:rPr lang="en-US" dirty="0" smtClean="0"/>
              <a:t>B2: Add </a:t>
            </a:r>
            <a:r>
              <a:rPr lang="en-US" dirty="0" err="1" smtClean="0"/>
              <a:t>một</a:t>
            </a:r>
            <a:r>
              <a:rPr lang="en-US" dirty="0" smtClean="0"/>
              <a:t> node </a:t>
            </a:r>
            <a:r>
              <a:rPr lang="en-US" dirty="0" err="1" smtClean="0"/>
              <a:t>vào</a:t>
            </a:r>
            <a:r>
              <a:rPr lang="en-US" dirty="0" smtClean="0"/>
              <a:t> </a:t>
            </a:r>
            <a:r>
              <a:rPr lang="en-US" dirty="0" err="1" smtClean="0"/>
              <a:t>chỉ</a:t>
            </a:r>
            <a:r>
              <a:rPr lang="en-US" dirty="0" smtClean="0"/>
              <a:t> </a:t>
            </a:r>
            <a:r>
              <a:rPr lang="en-US" dirty="0" err="1" smtClean="0"/>
              <a:t>mục</a:t>
            </a:r>
            <a:r>
              <a:rPr lang="en-US" dirty="0" smtClean="0"/>
              <a:t> full-text.</a:t>
            </a:r>
          </a:p>
          <a:p>
            <a:endParaRPr lang="en-US" dirty="0" smtClean="0"/>
          </a:p>
          <a:p>
            <a:endParaRPr lang="en-US" dirty="0" smtClean="0"/>
          </a:p>
          <a:p>
            <a:endParaRPr lang="en-US" dirty="0"/>
          </a:p>
          <a:p>
            <a:endParaRPr lang="en-US" dirty="0" smtClean="0"/>
          </a:p>
          <a:p>
            <a:endParaRPr lang="en-US" dirty="0" smtClean="0"/>
          </a:p>
          <a:p>
            <a:pPr lvl="1"/>
            <a:endParaRPr lang="en-US" dirty="0" smtClean="0"/>
          </a:p>
          <a:p>
            <a:endParaRPr lang="en-US" dirty="0"/>
          </a:p>
        </p:txBody>
      </p:sp>
      <p:pic>
        <p:nvPicPr>
          <p:cNvPr id="6" name="Ảnh 5"/>
          <p:cNvPicPr/>
          <p:nvPr/>
        </p:nvPicPr>
        <p:blipFill>
          <a:blip r:embed="rId2"/>
          <a:stretch>
            <a:fillRect/>
          </a:stretch>
        </p:blipFill>
        <p:spPr>
          <a:xfrm>
            <a:off x="996949" y="2975748"/>
            <a:ext cx="9692515" cy="1811795"/>
          </a:xfrm>
          <a:prstGeom prst="rect">
            <a:avLst/>
          </a:prstGeom>
        </p:spPr>
      </p:pic>
      <p:sp>
        <p:nvSpPr>
          <p:cNvPr id="4" name="Date Placeholder 3"/>
          <p:cNvSpPr>
            <a:spLocks noGrp="1"/>
          </p:cNvSpPr>
          <p:nvPr>
            <p:ph type="dt" sz="half" idx="10"/>
          </p:nvPr>
        </p:nvSpPr>
        <p:spPr/>
        <p:txBody>
          <a:bodyPr/>
          <a:lstStyle/>
          <a:p>
            <a:fld id="{64AEEE90-ADEB-4E4F-8CDF-825C0BEFD762}" type="datetime1">
              <a:rPr lang="en-US" smtClean="0"/>
              <a:t>11/25/2015</a:t>
            </a:fld>
            <a:endParaRPr lang="en-US"/>
          </a:p>
        </p:txBody>
      </p:sp>
      <p:sp>
        <p:nvSpPr>
          <p:cNvPr id="5" name="Footer Placeholder 4"/>
          <p:cNvSpPr>
            <a:spLocks noGrp="1"/>
          </p:cNvSpPr>
          <p:nvPr>
            <p:ph type="ftr" sz="quarter" idx="11"/>
          </p:nvPr>
        </p:nvSpPr>
        <p:spPr/>
        <p:txBody>
          <a:bodyPr/>
          <a:lstStyle/>
          <a:p>
            <a:r>
              <a:rPr lang="en-US" smtClean="0"/>
              <a:t>Nhóm 4</a:t>
            </a:r>
            <a:endParaRPr lang="en-US"/>
          </a:p>
        </p:txBody>
      </p:sp>
      <p:sp>
        <p:nvSpPr>
          <p:cNvPr id="7" name="Slide Number Placeholder 6"/>
          <p:cNvSpPr>
            <a:spLocks noGrp="1"/>
          </p:cNvSpPr>
          <p:nvPr>
            <p:ph type="sldNum" sz="quarter" idx="12"/>
          </p:nvPr>
        </p:nvSpPr>
        <p:spPr/>
        <p:txBody>
          <a:bodyPr/>
          <a:lstStyle/>
          <a:p>
            <a:fld id="{1F51628B-B711-4D44-8D35-0F575EAEB34E}" type="slidenum">
              <a:rPr lang="en-US" smtClean="0"/>
              <a:t>52</a:t>
            </a:fld>
            <a:endParaRPr lang="en-US"/>
          </a:p>
        </p:txBody>
      </p:sp>
    </p:spTree>
    <p:extLst>
      <p:ext uri="{BB962C8B-B14F-4D97-AF65-F5344CB8AC3E}">
        <p14:creationId xmlns:p14="http://schemas.microsoft.com/office/powerpoint/2010/main" val="616346796"/>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Indexes( </a:t>
            </a:r>
            <a:r>
              <a:rPr lang="en-US" dirty="0" err="1" smtClean="0"/>
              <a:t>tt</a:t>
            </a:r>
            <a:r>
              <a:rPr lang="en-US" dirty="0" smtClean="0"/>
              <a:t>)</a:t>
            </a:r>
            <a:endParaRPr lang="en-US" dirty="0"/>
          </a:p>
        </p:txBody>
      </p:sp>
      <p:sp>
        <p:nvSpPr>
          <p:cNvPr id="3" name="Content Placeholder 2"/>
          <p:cNvSpPr>
            <a:spLocks noGrp="1"/>
          </p:cNvSpPr>
          <p:nvPr>
            <p:ph idx="1"/>
          </p:nvPr>
        </p:nvSpPr>
        <p:spPr/>
        <p:txBody>
          <a:bodyPr/>
          <a:lstStyle/>
          <a:p>
            <a:r>
              <a:rPr lang="en-US" dirty="0" smtClean="0"/>
              <a:t>Full-text search(</a:t>
            </a:r>
            <a:r>
              <a:rPr lang="en-US" dirty="0" err="1" smtClean="0"/>
              <a:t>tt</a:t>
            </a:r>
            <a:r>
              <a:rPr lang="en-US" dirty="0" smtClean="0"/>
              <a:t>):</a:t>
            </a:r>
          </a:p>
          <a:p>
            <a:r>
              <a:rPr lang="en-US" dirty="0" err="1" smtClean="0"/>
              <a:t>Bây</a:t>
            </a:r>
            <a:r>
              <a:rPr lang="en-US" dirty="0" smtClean="0"/>
              <a:t> </a:t>
            </a:r>
            <a:r>
              <a:rPr lang="en-US" dirty="0" err="1"/>
              <a:t>giờ</a:t>
            </a:r>
            <a:r>
              <a:rPr lang="en-US" dirty="0"/>
              <a:t> </a:t>
            </a:r>
            <a:r>
              <a:rPr lang="en-US" dirty="0" err="1"/>
              <a:t>việc</a:t>
            </a:r>
            <a:r>
              <a:rPr lang="en-US" dirty="0"/>
              <a:t> </a:t>
            </a:r>
            <a:r>
              <a:rPr lang="en-US" dirty="0" err="1"/>
              <a:t>tìm</a:t>
            </a:r>
            <a:r>
              <a:rPr lang="en-US" dirty="0"/>
              <a:t> </a:t>
            </a:r>
            <a:r>
              <a:rPr lang="en-US" dirty="0" err="1"/>
              <a:t>kiếm</a:t>
            </a:r>
            <a:r>
              <a:rPr lang="en-US" dirty="0"/>
              <a:t> </a:t>
            </a:r>
            <a:r>
              <a:rPr lang="en-US" dirty="0" err="1" smtClean="0"/>
              <a:t>với</a:t>
            </a:r>
            <a:r>
              <a:rPr lang="en-US" dirty="0" smtClean="0"/>
              <a:t> </a:t>
            </a:r>
            <a:r>
              <a:rPr lang="en-US" dirty="0" err="1" smtClean="0"/>
              <a:t>cú</a:t>
            </a:r>
            <a:r>
              <a:rPr lang="en-US" dirty="0" smtClean="0"/>
              <a:t> </a:t>
            </a:r>
            <a:r>
              <a:rPr lang="en-US" dirty="0" err="1" smtClean="0"/>
              <a:t>phán</a:t>
            </a:r>
            <a:r>
              <a:rPr lang="en-US" dirty="0" smtClean="0"/>
              <a:t> </a:t>
            </a:r>
            <a:r>
              <a:rPr lang="en-US" dirty="0"/>
              <a:t>L</a:t>
            </a:r>
            <a:r>
              <a:rPr lang="en-US" dirty="0" smtClean="0"/>
              <a:t>ucene </a:t>
            </a:r>
            <a:r>
              <a:rPr lang="en-US" dirty="0" err="1" smtClean="0"/>
              <a:t>đơn</a:t>
            </a:r>
            <a:r>
              <a:rPr lang="en-US" dirty="0" smtClean="0"/>
              <a:t> </a:t>
            </a:r>
            <a:r>
              <a:rPr lang="en-US" dirty="0" err="1"/>
              <a:t>giản</a:t>
            </a:r>
            <a:r>
              <a:rPr lang="en-US" dirty="0"/>
              <a:t> </a:t>
            </a:r>
            <a:r>
              <a:rPr lang="en-US" dirty="0" err="1"/>
              <a:t>gọi</a:t>
            </a:r>
            <a:r>
              <a:rPr lang="en-US" dirty="0" smtClean="0"/>
              <a:t>:</a:t>
            </a:r>
          </a:p>
          <a:p>
            <a:endParaRPr lang="en-US" dirty="0" smtClean="0"/>
          </a:p>
          <a:p>
            <a:endParaRPr lang="en-US" dirty="0" smtClean="0"/>
          </a:p>
          <a:p>
            <a:endParaRPr lang="en-US" dirty="0"/>
          </a:p>
          <a:p>
            <a:endParaRPr lang="en-US" dirty="0" smtClean="0"/>
          </a:p>
          <a:p>
            <a:endParaRPr lang="en-US" dirty="0" smtClean="0"/>
          </a:p>
          <a:p>
            <a:pPr lvl="1"/>
            <a:endParaRPr lang="en-US" dirty="0" smtClean="0"/>
          </a:p>
          <a:p>
            <a:endParaRPr lang="en-US" dirty="0"/>
          </a:p>
        </p:txBody>
      </p:sp>
      <p:pic>
        <p:nvPicPr>
          <p:cNvPr id="6" name="Ảnh 5"/>
          <p:cNvPicPr/>
          <p:nvPr/>
        </p:nvPicPr>
        <p:blipFill>
          <a:blip r:embed="rId2"/>
          <a:stretch>
            <a:fillRect/>
          </a:stretch>
        </p:blipFill>
        <p:spPr>
          <a:xfrm>
            <a:off x="1031875" y="3119057"/>
            <a:ext cx="10041458" cy="667332"/>
          </a:xfrm>
          <a:prstGeom prst="rect">
            <a:avLst/>
          </a:prstGeom>
        </p:spPr>
      </p:pic>
      <p:sp>
        <p:nvSpPr>
          <p:cNvPr id="4" name="Date Placeholder 3"/>
          <p:cNvSpPr>
            <a:spLocks noGrp="1"/>
          </p:cNvSpPr>
          <p:nvPr>
            <p:ph type="dt" sz="half" idx="10"/>
          </p:nvPr>
        </p:nvSpPr>
        <p:spPr/>
        <p:txBody>
          <a:bodyPr/>
          <a:lstStyle/>
          <a:p>
            <a:fld id="{81E9A1B5-41D8-4D51-BF75-F08C8FF4546A}" type="datetime1">
              <a:rPr lang="en-US" smtClean="0"/>
              <a:t>11/25/2015</a:t>
            </a:fld>
            <a:endParaRPr lang="en-US"/>
          </a:p>
        </p:txBody>
      </p:sp>
      <p:sp>
        <p:nvSpPr>
          <p:cNvPr id="5" name="Footer Placeholder 4"/>
          <p:cNvSpPr>
            <a:spLocks noGrp="1"/>
          </p:cNvSpPr>
          <p:nvPr>
            <p:ph type="ftr" sz="quarter" idx="11"/>
          </p:nvPr>
        </p:nvSpPr>
        <p:spPr/>
        <p:txBody>
          <a:bodyPr/>
          <a:lstStyle/>
          <a:p>
            <a:r>
              <a:rPr lang="en-US" smtClean="0"/>
              <a:t>Nhóm 4</a:t>
            </a:r>
            <a:endParaRPr lang="en-US"/>
          </a:p>
        </p:txBody>
      </p:sp>
      <p:sp>
        <p:nvSpPr>
          <p:cNvPr id="7" name="Slide Number Placeholder 6"/>
          <p:cNvSpPr>
            <a:spLocks noGrp="1"/>
          </p:cNvSpPr>
          <p:nvPr>
            <p:ph type="sldNum" sz="quarter" idx="12"/>
          </p:nvPr>
        </p:nvSpPr>
        <p:spPr/>
        <p:txBody>
          <a:bodyPr/>
          <a:lstStyle/>
          <a:p>
            <a:fld id="{1F51628B-B711-4D44-8D35-0F575EAEB34E}" type="slidenum">
              <a:rPr lang="en-US" smtClean="0"/>
              <a:t>53</a:t>
            </a:fld>
            <a:endParaRPr lang="en-US"/>
          </a:p>
        </p:txBody>
      </p:sp>
    </p:spTree>
    <p:extLst>
      <p:ext uri="{BB962C8B-B14F-4D97-AF65-F5344CB8AC3E}">
        <p14:creationId xmlns:p14="http://schemas.microsoft.com/office/powerpoint/2010/main" val="3774518836"/>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Algorithsm</a:t>
            </a:r>
            <a:r>
              <a:rPr lang="en-US" dirty="0" smtClean="0"/>
              <a:t> (</a:t>
            </a:r>
            <a:r>
              <a:rPr lang="en-US" dirty="0" err="1" smtClean="0"/>
              <a:t>Thuật</a:t>
            </a:r>
            <a:r>
              <a:rPr lang="en-US" dirty="0" smtClean="0"/>
              <a:t> </a:t>
            </a:r>
            <a:r>
              <a:rPr lang="en-US" dirty="0" err="1" smtClean="0"/>
              <a:t>toán</a:t>
            </a:r>
            <a:r>
              <a:rPr lang="en-US" dirty="0" smtClean="0"/>
              <a:t>)</a:t>
            </a:r>
            <a:endParaRPr lang="en-US" dirty="0"/>
          </a:p>
        </p:txBody>
      </p:sp>
      <p:sp>
        <p:nvSpPr>
          <p:cNvPr id="4" name="Date Placeholder 3"/>
          <p:cNvSpPr>
            <a:spLocks noGrp="1"/>
          </p:cNvSpPr>
          <p:nvPr>
            <p:ph type="dt" sz="half" idx="10"/>
          </p:nvPr>
        </p:nvSpPr>
        <p:spPr/>
        <p:txBody>
          <a:bodyPr/>
          <a:lstStyle/>
          <a:p>
            <a:fld id="{BC0472A6-7283-4341-B43F-14FB33CD2A9B}" type="datetime1">
              <a:rPr lang="en-US" smtClean="0"/>
              <a:t>11/25/2015</a:t>
            </a:fld>
            <a:endParaRPr lang="en-US"/>
          </a:p>
        </p:txBody>
      </p:sp>
      <p:sp>
        <p:nvSpPr>
          <p:cNvPr id="5" name="Footer Placeholder 4"/>
          <p:cNvSpPr>
            <a:spLocks noGrp="1"/>
          </p:cNvSpPr>
          <p:nvPr>
            <p:ph type="ftr" sz="quarter" idx="11"/>
          </p:nvPr>
        </p:nvSpPr>
        <p:spPr/>
        <p:txBody>
          <a:bodyPr/>
          <a:lstStyle/>
          <a:p>
            <a:r>
              <a:rPr lang="en-US" smtClean="0"/>
              <a:t>Nhóm 4</a:t>
            </a:r>
            <a:endParaRPr lang="en-US"/>
          </a:p>
        </p:txBody>
      </p:sp>
      <p:sp>
        <p:nvSpPr>
          <p:cNvPr id="7" name="Slide Number Placeholder 6"/>
          <p:cNvSpPr>
            <a:spLocks noGrp="1"/>
          </p:cNvSpPr>
          <p:nvPr>
            <p:ph type="sldNum" sz="quarter" idx="12"/>
          </p:nvPr>
        </p:nvSpPr>
        <p:spPr/>
        <p:txBody>
          <a:bodyPr/>
          <a:lstStyle/>
          <a:p>
            <a:fld id="{1F51628B-B711-4D44-8D35-0F575EAEB34E}" type="slidenum">
              <a:rPr lang="en-US" smtClean="0"/>
              <a:t>54</a:t>
            </a:fld>
            <a:endParaRPr lang="en-US"/>
          </a:p>
        </p:txBody>
      </p:sp>
      <p:sp>
        <p:nvSpPr>
          <p:cNvPr id="8" name="Hình bảy cạnh 7"/>
          <p:cNvSpPr/>
          <p:nvPr/>
        </p:nvSpPr>
        <p:spPr>
          <a:xfrm>
            <a:off x="2377225" y="2343955"/>
            <a:ext cx="2408349" cy="2021983"/>
          </a:xfrm>
          <a:prstGeom prst="hept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err="1" smtClean="0"/>
              <a:t>Tại</a:t>
            </a:r>
            <a:r>
              <a:rPr lang="en-US" sz="2800" dirty="0" smtClean="0"/>
              <a:t> </a:t>
            </a:r>
            <a:r>
              <a:rPr lang="en-US" sz="2800" dirty="0" err="1" smtClean="0"/>
              <a:t>sao</a:t>
            </a:r>
            <a:r>
              <a:rPr lang="en-US" sz="2800" dirty="0" smtClean="0"/>
              <a:t> </a:t>
            </a:r>
            <a:r>
              <a:rPr lang="en-US" sz="2800" dirty="0" err="1" smtClean="0"/>
              <a:t>phải</a:t>
            </a:r>
            <a:r>
              <a:rPr lang="en-US" sz="2800" dirty="0" smtClean="0"/>
              <a:t> </a:t>
            </a:r>
            <a:r>
              <a:rPr lang="en-US" sz="2800" dirty="0" err="1" smtClean="0"/>
              <a:t>cần</a:t>
            </a:r>
            <a:r>
              <a:rPr lang="en-US" sz="2800" dirty="0" smtClean="0"/>
              <a:t> </a:t>
            </a:r>
            <a:r>
              <a:rPr lang="en-US" sz="2800" dirty="0" err="1" smtClean="0"/>
              <a:t>thuật</a:t>
            </a:r>
            <a:r>
              <a:rPr lang="en-US" sz="2800" dirty="0" smtClean="0"/>
              <a:t> </a:t>
            </a:r>
            <a:r>
              <a:rPr lang="en-US" sz="2800" dirty="0" err="1" smtClean="0"/>
              <a:t>toán</a:t>
            </a:r>
            <a:r>
              <a:rPr lang="en-US" sz="2800" dirty="0" smtClean="0"/>
              <a:t>?</a:t>
            </a:r>
            <a:endParaRPr lang="en-US" sz="2800" dirty="0"/>
          </a:p>
        </p:txBody>
      </p:sp>
      <p:pic>
        <p:nvPicPr>
          <p:cNvPr id="9" name="Chỗ dành sẵn cho Nội dung 8"/>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873635" y="1690688"/>
            <a:ext cx="5132640" cy="4351338"/>
          </a:xfrm>
          <a:prstGeom prst="rect">
            <a:avLst/>
          </a:prstGeom>
        </p:spPr>
      </p:pic>
      <p:sp>
        <p:nvSpPr>
          <p:cNvPr id="10" name="Hình Bầu dục 9"/>
          <p:cNvSpPr/>
          <p:nvPr/>
        </p:nvSpPr>
        <p:spPr>
          <a:xfrm>
            <a:off x="2990275" y="4459623"/>
            <a:ext cx="3424912" cy="1896727"/>
          </a:xfrm>
          <a:prstGeom prst="ellipse">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err="1" smtClean="0"/>
              <a:t>Thuật</a:t>
            </a:r>
            <a:r>
              <a:rPr lang="en-US" dirty="0" smtClean="0"/>
              <a:t> </a:t>
            </a:r>
            <a:r>
              <a:rPr lang="en-US" dirty="0" err="1" smtClean="0"/>
              <a:t>toán</a:t>
            </a:r>
            <a:r>
              <a:rPr lang="en-US" dirty="0" smtClean="0"/>
              <a:t> </a:t>
            </a:r>
            <a:r>
              <a:rPr lang="en-US" dirty="0" err="1" smtClean="0"/>
              <a:t>là</a:t>
            </a:r>
            <a:r>
              <a:rPr lang="en-US" dirty="0" smtClean="0"/>
              <a:t> </a:t>
            </a:r>
            <a:r>
              <a:rPr lang="en-US" dirty="0" err="1" smtClean="0"/>
              <a:t>công</a:t>
            </a:r>
            <a:r>
              <a:rPr lang="en-US" dirty="0" smtClean="0"/>
              <a:t> </a:t>
            </a:r>
            <a:r>
              <a:rPr lang="en-US" dirty="0" err="1" smtClean="0"/>
              <a:t>cụ</a:t>
            </a:r>
            <a:r>
              <a:rPr lang="en-US" dirty="0" smtClean="0"/>
              <a:t> </a:t>
            </a:r>
            <a:r>
              <a:rPr lang="en-US" dirty="0" err="1" smtClean="0"/>
              <a:t>sử</a:t>
            </a:r>
            <a:r>
              <a:rPr lang="en-US" dirty="0" smtClean="0"/>
              <a:t> </a:t>
            </a:r>
            <a:r>
              <a:rPr lang="en-US" dirty="0" err="1" smtClean="0"/>
              <a:t>dụng</a:t>
            </a:r>
            <a:r>
              <a:rPr lang="en-US" dirty="0" smtClean="0"/>
              <a:t> </a:t>
            </a:r>
            <a:r>
              <a:rPr lang="en-US" dirty="0" err="1" smtClean="0"/>
              <a:t>trong</a:t>
            </a:r>
            <a:r>
              <a:rPr lang="en-US" dirty="0" smtClean="0"/>
              <a:t> </a:t>
            </a:r>
            <a:r>
              <a:rPr lang="en-US" dirty="0" err="1" smtClean="0"/>
              <a:t>tìm</a:t>
            </a:r>
            <a:r>
              <a:rPr lang="en-US" dirty="0" smtClean="0"/>
              <a:t> </a:t>
            </a:r>
            <a:r>
              <a:rPr lang="en-US" dirty="0" err="1" smtClean="0"/>
              <a:t>kiếm</a:t>
            </a:r>
            <a:r>
              <a:rPr lang="en-US" dirty="0" smtClean="0"/>
              <a:t> node, </a:t>
            </a:r>
            <a:r>
              <a:rPr lang="en-US" dirty="0" err="1" smtClean="0"/>
              <a:t>tìm</a:t>
            </a:r>
            <a:r>
              <a:rPr lang="en-US" dirty="0" smtClean="0"/>
              <a:t> </a:t>
            </a:r>
            <a:r>
              <a:rPr lang="en-US" dirty="0" err="1" smtClean="0"/>
              <a:t>đường</a:t>
            </a:r>
            <a:r>
              <a:rPr lang="en-US" dirty="0" smtClean="0"/>
              <a:t> </a:t>
            </a:r>
            <a:r>
              <a:rPr lang="en-US" dirty="0" err="1" smtClean="0"/>
              <a:t>đi</a:t>
            </a:r>
            <a:r>
              <a:rPr lang="en-US" dirty="0" smtClean="0"/>
              <a:t> </a:t>
            </a:r>
            <a:r>
              <a:rPr lang="en-US" dirty="0" err="1" smtClean="0"/>
              <a:t>giữa</a:t>
            </a:r>
            <a:r>
              <a:rPr lang="en-US" dirty="0" smtClean="0"/>
              <a:t> </a:t>
            </a:r>
            <a:r>
              <a:rPr lang="en-US" dirty="0" err="1" smtClean="0"/>
              <a:t>các</a:t>
            </a:r>
            <a:r>
              <a:rPr lang="en-US" dirty="0" smtClean="0"/>
              <a:t> node</a:t>
            </a:r>
            <a:endParaRPr lang="en-US" dirty="0"/>
          </a:p>
        </p:txBody>
      </p:sp>
    </p:spTree>
    <p:extLst>
      <p:ext uri="{BB962C8B-B14F-4D97-AF65-F5344CB8AC3E}">
        <p14:creationId xmlns:p14="http://schemas.microsoft.com/office/powerpoint/2010/main" val="25133773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wipe(down)">
                                      <p:cBhvr>
                                        <p:cTn id="14" dur="500"/>
                                        <p:tgtEl>
                                          <p:spTgt spid="8"/>
                                        </p:tgtEl>
                                      </p:cBhvr>
                                    </p:animEffect>
                                  </p:childTnLst>
                                </p:cTn>
                              </p:par>
                            </p:childTnLst>
                          </p:cTn>
                        </p:par>
                      </p:childTnLst>
                    </p:cTn>
                  </p:par>
                  <p:par>
                    <p:cTn id="15" fill="hold">
                      <p:stCondLst>
                        <p:cond delay="indefinite"/>
                      </p:stCondLst>
                      <p:childTnLst>
                        <p:par>
                          <p:cTn id="16" fill="hold">
                            <p:stCondLst>
                              <p:cond delay="0"/>
                            </p:stCondLst>
                            <p:childTnLst>
                              <p:par>
                                <p:cTn id="17" presetID="26"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wipe(down)">
                                      <p:cBhvr>
                                        <p:cTn id="19" dur="580">
                                          <p:stCondLst>
                                            <p:cond delay="0"/>
                                          </p:stCondLst>
                                        </p:cTn>
                                        <p:tgtEl>
                                          <p:spTgt spid="10"/>
                                        </p:tgtEl>
                                      </p:cBhvr>
                                    </p:animEffect>
                                    <p:anim calcmode="lin" valueType="num">
                                      <p:cBhvr>
                                        <p:cTn id="20" dur="1822" tmFilter="0,0; 0.14,0.36; 0.43,0.73; 0.71,0.91; 1.0,1.0">
                                          <p:stCondLst>
                                            <p:cond delay="0"/>
                                          </p:stCondLst>
                                        </p:cTn>
                                        <p:tgtEl>
                                          <p:spTgt spid="10"/>
                                        </p:tgtEl>
                                        <p:attrNameLst>
                                          <p:attrName>ppt_x</p:attrName>
                                        </p:attrNameLst>
                                      </p:cBhvr>
                                      <p:tavLst>
                                        <p:tav tm="0">
                                          <p:val>
                                            <p:strVal val="#ppt_x-0.25"/>
                                          </p:val>
                                        </p:tav>
                                        <p:tav tm="100000">
                                          <p:val>
                                            <p:strVal val="#ppt_x"/>
                                          </p:val>
                                        </p:tav>
                                      </p:tavLst>
                                    </p:anim>
                                    <p:anim calcmode="lin" valueType="num">
                                      <p:cBhvr>
                                        <p:cTn id="21" dur="664" tmFilter="0.0,0.0; 0.25,0.07; 0.50,0.2; 0.75,0.467; 1.0,1.0">
                                          <p:stCondLst>
                                            <p:cond delay="0"/>
                                          </p:stCondLst>
                                        </p:cTn>
                                        <p:tgtEl>
                                          <p:spTgt spid="10"/>
                                        </p:tgtEl>
                                        <p:attrNameLst>
                                          <p:attrName>ppt_y</p:attrName>
                                        </p:attrNameLst>
                                      </p:cBhvr>
                                      <p:tavLst>
                                        <p:tav tm="0" fmla="#ppt_y-sin(pi*$)/3">
                                          <p:val>
                                            <p:fltVal val="0.5"/>
                                          </p:val>
                                        </p:tav>
                                        <p:tav tm="100000">
                                          <p:val>
                                            <p:fltVal val="1"/>
                                          </p:val>
                                        </p:tav>
                                      </p:tavLst>
                                    </p:anim>
                                    <p:anim calcmode="lin" valueType="num">
                                      <p:cBhvr>
                                        <p:cTn id="22" dur="664" tmFilter="0, 0; 0.125,0.2665; 0.25,0.4; 0.375,0.465; 0.5,0.5;  0.625,0.535; 0.75,0.6; 0.875,0.7335; 1,1">
                                          <p:stCondLst>
                                            <p:cond delay="664"/>
                                          </p:stCondLst>
                                        </p:cTn>
                                        <p:tgtEl>
                                          <p:spTgt spid="10"/>
                                        </p:tgtEl>
                                        <p:attrNameLst>
                                          <p:attrName>ppt_y</p:attrName>
                                        </p:attrNameLst>
                                      </p:cBhvr>
                                      <p:tavLst>
                                        <p:tav tm="0" fmla="#ppt_y-sin(pi*$)/9">
                                          <p:val>
                                            <p:fltVal val="0"/>
                                          </p:val>
                                        </p:tav>
                                        <p:tav tm="100000">
                                          <p:val>
                                            <p:fltVal val="1"/>
                                          </p:val>
                                        </p:tav>
                                      </p:tavLst>
                                    </p:anim>
                                    <p:anim calcmode="lin" valueType="num">
                                      <p:cBhvr>
                                        <p:cTn id="23" dur="332" tmFilter="0, 0; 0.125,0.2665; 0.25,0.4; 0.375,0.465; 0.5,0.5;  0.625,0.535; 0.75,0.6; 0.875,0.7335; 1,1">
                                          <p:stCondLst>
                                            <p:cond delay="1324"/>
                                          </p:stCondLst>
                                        </p:cTn>
                                        <p:tgtEl>
                                          <p:spTgt spid="10"/>
                                        </p:tgtEl>
                                        <p:attrNameLst>
                                          <p:attrName>ppt_y</p:attrName>
                                        </p:attrNameLst>
                                      </p:cBhvr>
                                      <p:tavLst>
                                        <p:tav tm="0" fmla="#ppt_y-sin(pi*$)/27">
                                          <p:val>
                                            <p:fltVal val="0"/>
                                          </p:val>
                                        </p:tav>
                                        <p:tav tm="100000">
                                          <p:val>
                                            <p:fltVal val="1"/>
                                          </p:val>
                                        </p:tav>
                                      </p:tavLst>
                                    </p:anim>
                                    <p:anim calcmode="lin" valueType="num">
                                      <p:cBhvr>
                                        <p:cTn id="24" dur="164" tmFilter="0, 0; 0.125,0.2665; 0.25,0.4; 0.375,0.465; 0.5,0.5;  0.625,0.535; 0.75,0.6; 0.875,0.7335; 1,1">
                                          <p:stCondLst>
                                            <p:cond delay="1656"/>
                                          </p:stCondLst>
                                        </p:cTn>
                                        <p:tgtEl>
                                          <p:spTgt spid="10"/>
                                        </p:tgtEl>
                                        <p:attrNameLst>
                                          <p:attrName>ppt_y</p:attrName>
                                        </p:attrNameLst>
                                      </p:cBhvr>
                                      <p:tavLst>
                                        <p:tav tm="0" fmla="#ppt_y-sin(pi*$)/81">
                                          <p:val>
                                            <p:fltVal val="0"/>
                                          </p:val>
                                        </p:tav>
                                        <p:tav tm="100000">
                                          <p:val>
                                            <p:fltVal val="1"/>
                                          </p:val>
                                        </p:tav>
                                      </p:tavLst>
                                    </p:anim>
                                    <p:animScale>
                                      <p:cBhvr>
                                        <p:cTn id="25" dur="26">
                                          <p:stCondLst>
                                            <p:cond delay="650"/>
                                          </p:stCondLst>
                                        </p:cTn>
                                        <p:tgtEl>
                                          <p:spTgt spid="10"/>
                                        </p:tgtEl>
                                      </p:cBhvr>
                                      <p:to x="100000" y="60000"/>
                                    </p:animScale>
                                    <p:animScale>
                                      <p:cBhvr>
                                        <p:cTn id="26" dur="166" decel="50000">
                                          <p:stCondLst>
                                            <p:cond delay="676"/>
                                          </p:stCondLst>
                                        </p:cTn>
                                        <p:tgtEl>
                                          <p:spTgt spid="10"/>
                                        </p:tgtEl>
                                      </p:cBhvr>
                                      <p:to x="100000" y="100000"/>
                                    </p:animScale>
                                    <p:animScale>
                                      <p:cBhvr>
                                        <p:cTn id="27" dur="26">
                                          <p:stCondLst>
                                            <p:cond delay="1312"/>
                                          </p:stCondLst>
                                        </p:cTn>
                                        <p:tgtEl>
                                          <p:spTgt spid="10"/>
                                        </p:tgtEl>
                                      </p:cBhvr>
                                      <p:to x="100000" y="80000"/>
                                    </p:animScale>
                                    <p:animScale>
                                      <p:cBhvr>
                                        <p:cTn id="28" dur="166" decel="50000">
                                          <p:stCondLst>
                                            <p:cond delay="1338"/>
                                          </p:stCondLst>
                                        </p:cTn>
                                        <p:tgtEl>
                                          <p:spTgt spid="10"/>
                                        </p:tgtEl>
                                      </p:cBhvr>
                                      <p:to x="100000" y="100000"/>
                                    </p:animScale>
                                    <p:animScale>
                                      <p:cBhvr>
                                        <p:cTn id="29" dur="26">
                                          <p:stCondLst>
                                            <p:cond delay="1642"/>
                                          </p:stCondLst>
                                        </p:cTn>
                                        <p:tgtEl>
                                          <p:spTgt spid="10"/>
                                        </p:tgtEl>
                                      </p:cBhvr>
                                      <p:to x="100000" y="90000"/>
                                    </p:animScale>
                                    <p:animScale>
                                      <p:cBhvr>
                                        <p:cTn id="30" dur="166" decel="50000">
                                          <p:stCondLst>
                                            <p:cond delay="1668"/>
                                          </p:stCondLst>
                                        </p:cTn>
                                        <p:tgtEl>
                                          <p:spTgt spid="10"/>
                                        </p:tgtEl>
                                      </p:cBhvr>
                                      <p:to x="100000" y="100000"/>
                                    </p:animScale>
                                    <p:animScale>
                                      <p:cBhvr>
                                        <p:cTn id="31" dur="26">
                                          <p:stCondLst>
                                            <p:cond delay="1808"/>
                                          </p:stCondLst>
                                        </p:cTn>
                                        <p:tgtEl>
                                          <p:spTgt spid="10"/>
                                        </p:tgtEl>
                                      </p:cBhvr>
                                      <p:to x="100000" y="95000"/>
                                    </p:animScale>
                                    <p:animScale>
                                      <p:cBhvr>
                                        <p:cTn id="32" dur="166" decel="50000">
                                          <p:stCondLst>
                                            <p:cond delay="1834"/>
                                          </p:stCondLst>
                                        </p:cTn>
                                        <p:tgtEl>
                                          <p:spTgt spid="10"/>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Algorithsm</a:t>
            </a:r>
            <a:endParaRPr lang="en-US" dirty="0"/>
          </a:p>
        </p:txBody>
      </p:sp>
      <p:sp>
        <p:nvSpPr>
          <p:cNvPr id="3" name="Content Placeholder 2"/>
          <p:cNvSpPr>
            <a:spLocks noGrp="1"/>
          </p:cNvSpPr>
          <p:nvPr>
            <p:ph idx="1"/>
          </p:nvPr>
        </p:nvSpPr>
        <p:spPr/>
        <p:txBody>
          <a:bodyPr/>
          <a:lstStyle/>
          <a:p>
            <a:pPr lvl="1"/>
            <a:endParaRPr lang="en-US" dirty="0"/>
          </a:p>
        </p:txBody>
      </p:sp>
      <p:sp>
        <p:nvSpPr>
          <p:cNvPr id="4" name="Date Placeholder 3"/>
          <p:cNvSpPr>
            <a:spLocks noGrp="1"/>
          </p:cNvSpPr>
          <p:nvPr>
            <p:ph type="dt" sz="half" idx="10"/>
          </p:nvPr>
        </p:nvSpPr>
        <p:spPr/>
        <p:txBody>
          <a:bodyPr/>
          <a:lstStyle/>
          <a:p>
            <a:fld id="{BC0472A6-7283-4341-B43F-14FB33CD2A9B}" type="datetime1">
              <a:rPr lang="en-US" smtClean="0"/>
              <a:t>11/25/2015</a:t>
            </a:fld>
            <a:endParaRPr lang="en-US"/>
          </a:p>
        </p:txBody>
      </p:sp>
      <p:sp>
        <p:nvSpPr>
          <p:cNvPr id="5" name="Footer Placeholder 4"/>
          <p:cNvSpPr>
            <a:spLocks noGrp="1"/>
          </p:cNvSpPr>
          <p:nvPr>
            <p:ph type="ftr" sz="quarter" idx="11"/>
          </p:nvPr>
        </p:nvSpPr>
        <p:spPr/>
        <p:txBody>
          <a:bodyPr/>
          <a:lstStyle/>
          <a:p>
            <a:r>
              <a:rPr lang="en-US" smtClean="0"/>
              <a:t>Nhóm 4</a:t>
            </a:r>
            <a:endParaRPr lang="en-US"/>
          </a:p>
        </p:txBody>
      </p:sp>
      <p:sp>
        <p:nvSpPr>
          <p:cNvPr id="7" name="Slide Number Placeholder 6"/>
          <p:cNvSpPr>
            <a:spLocks noGrp="1"/>
          </p:cNvSpPr>
          <p:nvPr>
            <p:ph type="sldNum" sz="quarter" idx="12"/>
          </p:nvPr>
        </p:nvSpPr>
        <p:spPr/>
        <p:txBody>
          <a:bodyPr/>
          <a:lstStyle/>
          <a:p>
            <a:fld id="{1F51628B-B711-4D44-8D35-0F575EAEB34E}" type="slidenum">
              <a:rPr lang="en-US" smtClean="0"/>
              <a:t>55</a:t>
            </a:fld>
            <a:endParaRPr lang="en-US"/>
          </a:p>
        </p:txBody>
      </p:sp>
      <p:sp>
        <p:nvSpPr>
          <p:cNvPr id="8" name="Hình Bầu dục 7"/>
          <p:cNvSpPr/>
          <p:nvPr/>
        </p:nvSpPr>
        <p:spPr>
          <a:xfrm>
            <a:off x="4864016" y="3385102"/>
            <a:ext cx="2421228" cy="148107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2400" dirty="0" err="1" smtClean="0"/>
              <a:t>Thuật</a:t>
            </a:r>
            <a:r>
              <a:rPr lang="en-US" sz="2400" dirty="0" smtClean="0"/>
              <a:t> </a:t>
            </a:r>
            <a:r>
              <a:rPr lang="en-US" sz="2400" dirty="0" err="1" smtClean="0"/>
              <a:t>toán</a:t>
            </a:r>
            <a:r>
              <a:rPr lang="en-US" sz="2400" dirty="0" smtClean="0"/>
              <a:t> </a:t>
            </a:r>
            <a:r>
              <a:rPr lang="en-US" sz="2400" dirty="0" err="1" smtClean="0"/>
              <a:t>phổ</a:t>
            </a:r>
            <a:r>
              <a:rPr lang="en-US" sz="2400" dirty="0" smtClean="0"/>
              <a:t> </a:t>
            </a:r>
            <a:r>
              <a:rPr lang="en-US" sz="2400" dirty="0" err="1" smtClean="0"/>
              <a:t>biến</a:t>
            </a:r>
            <a:endParaRPr lang="en-US" sz="2400" dirty="0"/>
          </a:p>
        </p:txBody>
      </p:sp>
      <p:sp>
        <p:nvSpPr>
          <p:cNvPr id="9" name="Hình Chữ nhật Góc tròn 8"/>
          <p:cNvSpPr/>
          <p:nvPr/>
        </p:nvSpPr>
        <p:spPr>
          <a:xfrm>
            <a:off x="7681711" y="2653048"/>
            <a:ext cx="2807594" cy="73409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Fancy </a:t>
            </a:r>
            <a:r>
              <a:rPr lang="en-US" dirty="0" err="1" smtClean="0"/>
              <a:t>Algorithsm</a:t>
            </a:r>
            <a:endParaRPr lang="en-US" dirty="0"/>
          </a:p>
        </p:txBody>
      </p:sp>
      <p:sp>
        <p:nvSpPr>
          <p:cNvPr id="10" name="Hình Chữ nhật Góc tròn 9"/>
          <p:cNvSpPr/>
          <p:nvPr/>
        </p:nvSpPr>
        <p:spPr>
          <a:xfrm>
            <a:off x="7681711" y="4608188"/>
            <a:ext cx="2807594" cy="73409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Random walk</a:t>
            </a:r>
            <a:endParaRPr lang="en-US" dirty="0"/>
          </a:p>
        </p:txBody>
      </p:sp>
      <p:sp>
        <p:nvSpPr>
          <p:cNvPr id="11" name="Hình Chữ nhật Góc tròn 10"/>
          <p:cNvSpPr/>
          <p:nvPr/>
        </p:nvSpPr>
        <p:spPr>
          <a:xfrm>
            <a:off x="1526684" y="4608188"/>
            <a:ext cx="2807594" cy="73409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Centrality Park</a:t>
            </a:r>
            <a:endParaRPr lang="en-US" dirty="0"/>
          </a:p>
        </p:txBody>
      </p:sp>
      <p:sp>
        <p:nvSpPr>
          <p:cNvPr id="12" name="Hình Chữ nhật Góc tròn 11"/>
          <p:cNvSpPr/>
          <p:nvPr/>
        </p:nvSpPr>
        <p:spPr>
          <a:xfrm>
            <a:off x="1590060" y="2756285"/>
            <a:ext cx="2807594" cy="73409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External </a:t>
            </a:r>
            <a:r>
              <a:rPr lang="en-US" dirty="0" err="1" smtClean="0"/>
              <a:t>Algorithsm</a:t>
            </a:r>
            <a:endParaRPr lang="en-US" dirty="0"/>
          </a:p>
        </p:txBody>
      </p:sp>
      <p:sp>
        <p:nvSpPr>
          <p:cNvPr id="13" name="Mũi tên Phải 12"/>
          <p:cNvSpPr/>
          <p:nvPr/>
        </p:nvSpPr>
        <p:spPr>
          <a:xfrm rot="19279667">
            <a:off x="7122017" y="3387144"/>
            <a:ext cx="559694" cy="3992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Mũi tên Phải 14"/>
          <p:cNvSpPr/>
          <p:nvPr/>
        </p:nvSpPr>
        <p:spPr>
          <a:xfrm rot="2478552">
            <a:off x="7128566" y="4468847"/>
            <a:ext cx="559694" cy="3992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Mũi tên Phải 15"/>
          <p:cNvSpPr/>
          <p:nvPr/>
        </p:nvSpPr>
        <p:spPr>
          <a:xfrm rot="8579339">
            <a:off x="4399285" y="4442587"/>
            <a:ext cx="559694" cy="3992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Mũi tên Phải 16"/>
          <p:cNvSpPr/>
          <p:nvPr/>
        </p:nvSpPr>
        <p:spPr>
          <a:xfrm rot="13057106">
            <a:off x="4397946" y="3430361"/>
            <a:ext cx="559694" cy="3992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416941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fade">
                                      <p:cBhvr>
                                        <p:cTn id="11" dur="1000"/>
                                        <p:tgtEl>
                                          <p:spTgt spid="13"/>
                                        </p:tgtEl>
                                      </p:cBhvr>
                                    </p:animEffect>
                                    <p:anim calcmode="lin" valueType="num">
                                      <p:cBhvr>
                                        <p:cTn id="12" dur="1000" fill="hold"/>
                                        <p:tgtEl>
                                          <p:spTgt spid="13"/>
                                        </p:tgtEl>
                                        <p:attrNameLst>
                                          <p:attrName>ppt_x</p:attrName>
                                        </p:attrNameLst>
                                      </p:cBhvr>
                                      <p:tavLst>
                                        <p:tav tm="0">
                                          <p:val>
                                            <p:strVal val="#ppt_x"/>
                                          </p:val>
                                        </p:tav>
                                        <p:tav tm="100000">
                                          <p:val>
                                            <p:strVal val="#ppt_x"/>
                                          </p:val>
                                        </p:tav>
                                      </p:tavLst>
                                    </p:anim>
                                    <p:anim calcmode="lin" valueType="num">
                                      <p:cBhvr>
                                        <p:cTn id="13"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1000"/>
                                        <p:tgtEl>
                                          <p:spTgt spid="9"/>
                                        </p:tgtEl>
                                      </p:cBhvr>
                                    </p:animEffect>
                                    <p:anim calcmode="lin" valueType="num">
                                      <p:cBhvr>
                                        <p:cTn id="19" dur="1000" fill="hold"/>
                                        <p:tgtEl>
                                          <p:spTgt spid="9"/>
                                        </p:tgtEl>
                                        <p:attrNameLst>
                                          <p:attrName>ppt_x</p:attrName>
                                        </p:attrNameLst>
                                      </p:cBhvr>
                                      <p:tavLst>
                                        <p:tav tm="0">
                                          <p:val>
                                            <p:strVal val="#ppt_x"/>
                                          </p:val>
                                        </p:tav>
                                        <p:tav tm="100000">
                                          <p:val>
                                            <p:strVal val="#ppt_x"/>
                                          </p:val>
                                        </p:tav>
                                      </p:tavLst>
                                    </p:anim>
                                    <p:anim calcmode="lin" valueType="num">
                                      <p:cBhvr>
                                        <p:cTn id="20"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grpId="0" nodeType="click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fade">
                                      <p:cBhvr>
                                        <p:cTn id="25" dur="1000"/>
                                        <p:tgtEl>
                                          <p:spTgt spid="15"/>
                                        </p:tgtEl>
                                      </p:cBhvr>
                                    </p:animEffect>
                                    <p:anim calcmode="lin" valueType="num">
                                      <p:cBhvr>
                                        <p:cTn id="26" dur="1000" fill="hold"/>
                                        <p:tgtEl>
                                          <p:spTgt spid="15"/>
                                        </p:tgtEl>
                                        <p:attrNameLst>
                                          <p:attrName>ppt_x</p:attrName>
                                        </p:attrNameLst>
                                      </p:cBhvr>
                                      <p:tavLst>
                                        <p:tav tm="0">
                                          <p:val>
                                            <p:strVal val="#ppt_x"/>
                                          </p:val>
                                        </p:tav>
                                        <p:tav tm="100000">
                                          <p:val>
                                            <p:strVal val="#ppt_x"/>
                                          </p:val>
                                        </p:tav>
                                      </p:tavLst>
                                    </p:anim>
                                    <p:anim calcmode="lin" valueType="num">
                                      <p:cBhvr>
                                        <p:cTn id="27"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grpId="0"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fade">
                                      <p:cBhvr>
                                        <p:cTn id="32" dur="1000"/>
                                        <p:tgtEl>
                                          <p:spTgt spid="10"/>
                                        </p:tgtEl>
                                      </p:cBhvr>
                                    </p:animEffect>
                                    <p:anim calcmode="lin" valueType="num">
                                      <p:cBhvr>
                                        <p:cTn id="33" dur="1000" fill="hold"/>
                                        <p:tgtEl>
                                          <p:spTgt spid="10"/>
                                        </p:tgtEl>
                                        <p:attrNameLst>
                                          <p:attrName>ppt_x</p:attrName>
                                        </p:attrNameLst>
                                      </p:cBhvr>
                                      <p:tavLst>
                                        <p:tav tm="0">
                                          <p:val>
                                            <p:strVal val="#ppt_x"/>
                                          </p:val>
                                        </p:tav>
                                        <p:tav tm="100000">
                                          <p:val>
                                            <p:strVal val="#ppt_x"/>
                                          </p:val>
                                        </p:tav>
                                      </p:tavLst>
                                    </p:anim>
                                    <p:anim calcmode="lin" valueType="num">
                                      <p:cBhvr>
                                        <p:cTn id="34"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grpId="0" nodeType="clickEffect">
                                  <p:stCondLst>
                                    <p:cond delay="0"/>
                                  </p:stCondLst>
                                  <p:childTnLst>
                                    <p:set>
                                      <p:cBhvr>
                                        <p:cTn id="38" dur="1" fill="hold">
                                          <p:stCondLst>
                                            <p:cond delay="0"/>
                                          </p:stCondLst>
                                        </p:cTn>
                                        <p:tgtEl>
                                          <p:spTgt spid="16"/>
                                        </p:tgtEl>
                                        <p:attrNameLst>
                                          <p:attrName>style.visibility</p:attrName>
                                        </p:attrNameLst>
                                      </p:cBhvr>
                                      <p:to>
                                        <p:strVal val="visible"/>
                                      </p:to>
                                    </p:set>
                                    <p:animEffect transition="in" filter="fade">
                                      <p:cBhvr>
                                        <p:cTn id="39" dur="1000"/>
                                        <p:tgtEl>
                                          <p:spTgt spid="16"/>
                                        </p:tgtEl>
                                      </p:cBhvr>
                                    </p:animEffect>
                                    <p:anim calcmode="lin" valueType="num">
                                      <p:cBhvr>
                                        <p:cTn id="40" dur="1000" fill="hold"/>
                                        <p:tgtEl>
                                          <p:spTgt spid="16"/>
                                        </p:tgtEl>
                                        <p:attrNameLst>
                                          <p:attrName>ppt_x</p:attrName>
                                        </p:attrNameLst>
                                      </p:cBhvr>
                                      <p:tavLst>
                                        <p:tav tm="0">
                                          <p:val>
                                            <p:strVal val="#ppt_x"/>
                                          </p:val>
                                        </p:tav>
                                        <p:tav tm="100000">
                                          <p:val>
                                            <p:strVal val="#ppt_x"/>
                                          </p:val>
                                        </p:tav>
                                      </p:tavLst>
                                    </p:anim>
                                    <p:anim calcmode="lin" valueType="num">
                                      <p:cBhvr>
                                        <p:cTn id="41"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42" presetClass="entr" presetSubtype="0" fill="hold" grpId="0" nodeType="clickEffect">
                                  <p:stCondLst>
                                    <p:cond delay="0"/>
                                  </p:stCondLst>
                                  <p:childTnLst>
                                    <p:set>
                                      <p:cBhvr>
                                        <p:cTn id="45" dur="1" fill="hold">
                                          <p:stCondLst>
                                            <p:cond delay="0"/>
                                          </p:stCondLst>
                                        </p:cTn>
                                        <p:tgtEl>
                                          <p:spTgt spid="11"/>
                                        </p:tgtEl>
                                        <p:attrNameLst>
                                          <p:attrName>style.visibility</p:attrName>
                                        </p:attrNameLst>
                                      </p:cBhvr>
                                      <p:to>
                                        <p:strVal val="visible"/>
                                      </p:to>
                                    </p:set>
                                    <p:animEffect transition="in" filter="fade">
                                      <p:cBhvr>
                                        <p:cTn id="46" dur="1000"/>
                                        <p:tgtEl>
                                          <p:spTgt spid="11"/>
                                        </p:tgtEl>
                                      </p:cBhvr>
                                    </p:animEffect>
                                    <p:anim calcmode="lin" valueType="num">
                                      <p:cBhvr>
                                        <p:cTn id="47" dur="1000" fill="hold"/>
                                        <p:tgtEl>
                                          <p:spTgt spid="11"/>
                                        </p:tgtEl>
                                        <p:attrNameLst>
                                          <p:attrName>ppt_x</p:attrName>
                                        </p:attrNameLst>
                                      </p:cBhvr>
                                      <p:tavLst>
                                        <p:tav tm="0">
                                          <p:val>
                                            <p:strVal val="#ppt_x"/>
                                          </p:val>
                                        </p:tav>
                                        <p:tav tm="100000">
                                          <p:val>
                                            <p:strVal val="#ppt_x"/>
                                          </p:val>
                                        </p:tav>
                                      </p:tavLst>
                                    </p:anim>
                                    <p:anim calcmode="lin" valueType="num">
                                      <p:cBhvr>
                                        <p:cTn id="48"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42" presetClass="entr" presetSubtype="0" fill="hold" grpId="0" nodeType="clickEffect">
                                  <p:stCondLst>
                                    <p:cond delay="0"/>
                                  </p:stCondLst>
                                  <p:childTnLst>
                                    <p:set>
                                      <p:cBhvr>
                                        <p:cTn id="52" dur="1" fill="hold">
                                          <p:stCondLst>
                                            <p:cond delay="0"/>
                                          </p:stCondLst>
                                        </p:cTn>
                                        <p:tgtEl>
                                          <p:spTgt spid="17"/>
                                        </p:tgtEl>
                                        <p:attrNameLst>
                                          <p:attrName>style.visibility</p:attrName>
                                        </p:attrNameLst>
                                      </p:cBhvr>
                                      <p:to>
                                        <p:strVal val="visible"/>
                                      </p:to>
                                    </p:set>
                                    <p:animEffect transition="in" filter="fade">
                                      <p:cBhvr>
                                        <p:cTn id="53" dur="1000"/>
                                        <p:tgtEl>
                                          <p:spTgt spid="17"/>
                                        </p:tgtEl>
                                      </p:cBhvr>
                                    </p:animEffect>
                                    <p:anim calcmode="lin" valueType="num">
                                      <p:cBhvr>
                                        <p:cTn id="54" dur="1000" fill="hold"/>
                                        <p:tgtEl>
                                          <p:spTgt spid="17"/>
                                        </p:tgtEl>
                                        <p:attrNameLst>
                                          <p:attrName>ppt_x</p:attrName>
                                        </p:attrNameLst>
                                      </p:cBhvr>
                                      <p:tavLst>
                                        <p:tav tm="0">
                                          <p:val>
                                            <p:strVal val="#ppt_x"/>
                                          </p:val>
                                        </p:tav>
                                        <p:tav tm="100000">
                                          <p:val>
                                            <p:strVal val="#ppt_x"/>
                                          </p:val>
                                        </p:tav>
                                      </p:tavLst>
                                    </p:anim>
                                    <p:anim calcmode="lin" valueType="num">
                                      <p:cBhvr>
                                        <p:cTn id="55"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42" presetClass="entr" presetSubtype="0" fill="hold" grpId="0" nodeType="clickEffect">
                                  <p:stCondLst>
                                    <p:cond delay="0"/>
                                  </p:stCondLst>
                                  <p:childTnLst>
                                    <p:set>
                                      <p:cBhvr>
                                        <p:cTn id="59" dur="1" fill="hold">
                                          <p:stCondLst>
                                            <p:cond delay="0"/>
                                          </p:stCondLst>
                                        </p:cTn>
                                        <p:tgtEl>
                                          <p:spTgt spid="12"/>
                                        </p:tgtEl>
                                        <p:attrNameLst>
                                          <p:attrName>style.visibility</p:attrName>
                                        </p:attrNameLst>
                                      </p:cBhvr>
                                      <p:to>
                                        <p:strVal val="visible"/>
                                      </p:to>
                                    </p:set>
                                    <p:animEffect transition="in" filter="fade">
                                      <p:cBhvr>
                                        <p:cTn id="60" dur="1000"/>
                                        <p:tgtEl>
                                          <p:spTgt spid="12"/>
                                        </p:tgtEl>
                                      </p:cBhvr>
                                    </p:animEffect>
                                    <p:anim calcmode="lin" valueType="num">
                                      <p:cBhvr>
                                        <p:cTn id="61" dur="1000" fill="hold"/>
                                        <p:tgtEl>
                                          <p:spTgt spid="12"/>
                                        </p:tgtEl>
                                        <p:attrNameLst>
                                          <p:attrName>ppt_x</p:attrName>
                                        </p:attrNameLst>
                                      </p:cBhvr>
                                      <p:tavLst>
                                        <p:tav tm="0">
                                          <p:val>
                                            <p:strVal val="#ppt_x"/>
                                          </p:val>
                                        </p:tav>
                                        <p:tav tm="100000">
                                          <p:val>
                                            <p:strVal val="#ppt_x"/>
                                          </p:val>
                                        </p:tav>
                                      </p:tavLst>
                                    </p:anim>
                                    <p:anim calcmode="lin" valueType="num">
                                      <p:cBhvr>
                                        <p:cTn id="62"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12" grpId="0" animBg="1"/>
      <p:bldP spid="13" grpId="0" animBg="1"/>
      <p:bldP spid="15" grpId="0" animBg="1"/>
      <p:bldP spid="16" grpId="0" animBg="1"/>
      <p:bldP spid="17"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Algorithsm</a:t>
            </a:r>
            <a:endParaRPr lang="en-US" dirty="0"/>
          </a:p>
        </p:txBody>
      </p:sp>
      <p:sp>
        <p:nvSpPr>
          <p:cNvPr id="3" name="Content Placeholder 2"/>
          <p:cNvSpPr>
            <a:spLocks noGrp="1"/>
          </p:cNvSpPr>
          <p:nvPr>
            <p:ph idx="1"/>
          </p:nvPr>
        </p:nvSpPr>
        <p:spPr/>
        <p:txBody>
          <a:bodyPr/>
          <a:lstStyle/>
          <a:p>
            <a:r>
              <a:rPr lang="en-US" dirty="0"/>
              <a:t>Fancy Algorithms: </a:t>
            </a:r>
            <a:endParaRPr lang="en-US" dirty="0" smtClean="0"/>
          </a:p>
          <a:p>
            <a:pPr lvl="1"/>
            <a:r>
              <a:rPr lang="en-US" dirty="0" err="1" smtClean="0"/>
              <a:t>Mô</a:t>
            </a:r>
            <a:r>
              <a:rPr lang="en-US" dirty="0" smtClean="0"/>
              <a:t> </a:t>
            </a:r>
            <a:r>
              <a:rPr lang="en-US" dirty="0" err="1" smtClean="0"/>
              <a:t>Tả</a:t>
            </a:r>
            <a:r>
              <a:rPr lang="en-US" dirty="0" smtClean="0"/>
              <a:t>: </a:t>
            </a:r>
            <a:r>
              <a:rPr lang="en-US" dirty="0" err="1"/>
              <a:t>Đây</a:t>
            </a:r>
            <a:r>
              <a:rPr lang="en-US" dirty="0"/>
              <a:t> </a:t>
            </a:r>
            <a:r>
              <a:rPr lang="en-US" dirty="0" err="1"/>
              <a:t>là</a:t>
            </a:r>
            <a:r>
              <a:rPr lang="en-US" dirty="0"/>
              <a:t> </a:t>
            </a:r>
            <a:r>
              <a:rPr lang="en-US" dirty="0" err="1"/>
              <a:t>thuật</a:t>
            </a:r>
            <a:r>
              <a:rPr lang="en-US" dirty="0"/>
              <a:t> </a:t>
            </a:r>
            <a:r>
              <a:rPr lang="en-US" dirty="0" err="1" smtClean="0"/>
              <a:t>toán</a:t>
            </a:r>
            <a:r>
              <a:rPr lang="en-US" dirty="0" smtClean="0"/>
              <a:t> </a:t>
            </a:r>
            <a:r>
              <a:rPr lang="en-US" dirty="0" err="1" smtClean="0"/>
              <a:t>dựa</a:t>
            </a:r>
            <a:r>
              <a:rPr lang="en-US" dirty="0" smtClean="0"/>
              <a:t> </a:t>
            </a:r>
            <a:r>
              <a:rPr lang="en-US" dirty="0" err="1" smtClean="0"/>
              <a:t>vào</a:t>
            </a:r>
            <a:r>
              <a:rPr lang="en-US" dirty="0" smtClean="0"/>
              <a:t> </a:t>
            </a:r>
            <a:r>
              <a:rPr lang="en-US" dirty="0" err="1" smtClean="0"/>
              <a:t>trò</a:t>
            </a:r>
            <a:r>
              <a:rPr lang="en-US" dirty="0" smtClean="0"/>
              <a:t> </a:t>
            </a:r>
            <a:r>
              <a:rPr lang="en-US" dirty="0" err="1" smtClean="0"/>
              <a:t>chơi</a:t>
            </a:r>
            <a:r>
              <a:rPr lang="en-US" dirty="0" smtClean="0"/>
              <a:t> </a:t>
            </a:r>
            <a:r>
              <a:rPr lang="en-US" dirty="0" err="1"/>
              <a:t>tìm</a:t>
            </a:r>
            <a:r>
              <a:rPr lang="en-US" dirty="0"/>
              <a:t> </a:t>
            </a:r>
            <a:r>
              <a:rPr lang="en-US" dirty="0" err="1"/>
              <a:t>khoảng</a:t>
            </a:r>
            <a:r>
              <a:rPr lang="en-US" dirty="0"/>
              <a:t> </a:t>
            </a:r>
            <a:r>
              <a:rPr lang="en-US" dirty="0" err="1"/>
              <a:t>cách</a:t>
            </a:r>
            <a:r>
              <a:rPr lang="en-US" dirty="0"/>
              <a:t> </a:t>
            </a:r>
            <a:r>
              <a:rPr lang="en-US" dirty="0" err="1"/>
              <a:t>ngắn</a:t>
            </a:r>
            <a:r>
              <a:rPr lang="en-US" dirty="0"/>
              <a:t> </a:t>
            </a:r>
            <a:r>
              <a:rPr lang="en-US" dirty="0" err="1"/>
              <a:t>nhất</a:t>
            </a:r>
            <a:r>
              <a:rPr lang="en-US" dirty="0"/>
              <a:t> </a:t>
            </a:r>
            <a:r>
              <a:rPr lang="en-US" dirty="0" err="1"/>
              <a:t>giữa</a:t>
            </a:r>
            <a:r>
              <a:rPr lang="en-US" dirty="0"/>
              <a:t> </a:t>
            </a:r>
            <a:r>
              <a:rPr lang="en-US" dirty="0" err="1"/>
              <a:t>hai</a:t>
            </a:r>
            <a:r>
              <a:rPr lang="en-US" dirty="0"/>
              <a:t> actor </a:t>
            </a:r>
            <a:r>
              <a:rPr lang="en-US" dirty="0" err="1"/>
              <a:t>được</a:t>
            </a:r>
            <a:r>
              <a:rPr lang="en-US" dirty="0"/>
              <a:t> </a:t>
            </a:r>
            <a:r>
              <a:rPr lang="en-US" dirty="0" err="1"/>
              <a:t>sử</a:t>
            </a:r>
            <a:r>
              <a:rPr lang="en-US" dirty="0"/>
              <a:t> </a:t>
            </a:r>
            <a:r>
              <a:rPr lang="en-US" dirty="0" err="1"/>
              <a:t>dụng</a:t>
            </a:r>
            <a:r>
              <a:rPr lang="en-US" dirty="0"/>
              <a:t> </a:t>
            </a:r>
            <a:r>
              <a:rPr lang="en-US" dirty="0" err="1"/>
              <a:t>trong</a:t>
            </a:r>
            <a:r>
              <a:rPr lang="en-US" dirty="0"/>
              <a:t> </a:t>
            </a:r>
            <a:r>
              <a:rPr lang="en-US" dirty="0" err="1"/>
              <a:t>ngành</a:t>
            </a:r>
            <a:r>
              <a:rPr lang="en-US" dirty="0"/>
              <a:t> </a:t>
            </a:r>
            <a:r>
              <a:rPr lang="en-US" dirty="0" err="1"/>
              <a:t>điện</a:t>
            </a:r>
            <a:r>
              <a:rPr lang="en-US" dirty="0"/>
              <a:t> </a:t>
            </a:r>
            <a:r>
              <a:rPr lang="en-US" dirty="0" err="1"/>
              <a:t>ảnh</a:t>
            </a:r>
            <a:r>
              <a:rPr lang="en-US" dirty="0"/>
              <a:t> </a:t>
            </a:r>
            <a:r>
              <a:rPr lang="en-US" dirty="0" err="1"/>
              <a:t>đầu</a:t>
            </a:r>
            <a:r>
              <a:rPr lang="en-US" dirty="0"/>
              <a:t> </a:t>
            </a:r>
            <a:r>
              <a:rPr lang="en-US" dirty="0" err="1" smtClean="0"/>
              <a:t>tiên</a:t>
            </a:r>
            <a:r>
              <a:rPr lang="en-US" dirty="0" smtClean="0"/>
              <a:t>.</a:t>
            </a:r>
          </a:p>
          <a:p>
            <a:pPr lvl="1"/>
            <a:r>
              <a:rPr lang="en-US" dirty="0" err="1"/>
              <a:t>Trước</a:t>
            </a:r>
            <a:r>
              <a:rPr lang="en-US" dirty="0"/>
              <a:t> </a:t>
            </a:r>
            <a:r>
              <a:rPr lang="en-US" dirty="0" err="1"/>
              <a:t>hệt</a:t>
            </a:r>
            <a:r>
              <a:rPr lang="en-US" dirty="0"/>
              <a:t> </a:t>
            </a:r>
            <a:r>
              <a:rPr lang="en-US" dirty="0" err="1"/>
              <a:t>chạy</a:t>
            </a:r>
            <a:r>
              <a:rPr lang="en-US" dirty="0"/>
              <a:t> Gremlin console </a:t>
            </a:r>
            <a:r>
              <a:rPr lang="en-US" dirty="0" err="1"/>
              <a:t>và</a:t>
            </a:r>
            <a:r>
              <a:rPr lang="en-US" dirty="0"/>
              <a:t> </a:t>
            </a:r>
            <a:r>
              <a:rPr lang="en-US" dirty="0" err="1"/>
              <a:t>chạy</a:t>
            </a:r>
            <a:r>
              <a:rPr lang="en-US" dirty="0"/>
              <a:t> </a:t>
            </a:r>
            <a:r>
              <a:rPr lang="en-US" dirty="0" err="1"/>
              <a:t>đồ</a:t>
            </a:r>
            <a:r>
              <a:rPr lang="en-US" dirty="0"/>
              <a:t> </a:t>
            </a:r>
            <a:r>
              <a:rPr lang="en-US" dirty="0" err="1" smtClean="0"/>
              <a:t>thị</a:t>
            </a:r>
            <a:r>
              <a:rPr lang="en-US" dirty="0" smtClean="0"/>
              <a:t>:</a:t>
            </a:r>
          </a:p>
          <a:p>
            <a:pPr lvl="1"/>
            <a:endParaRPr lang="en-US" dirty="0"/>
          </a:p>
        </p:txBody>
      </p:sp>
      <p:pic>
        <p:nvPicPr>
          <p:cNvPr id="6" name="Ảnh 5"/>
          <p:cNvPicPr/>
          <p:nvPr/>
        </p:nvPicPr>
        <p:blipFill>
          <a:blip r:embed="rId2"/>
          <a:stretch>
            <a:fillRect/>
          </a:stretch>
        </p:blipFill>
        <p:spPr>
          <a:xfrm>
            <a:off x="1549445" y="3573531"/>
            <a:ext cx="8122588" cy="2891663"/>
          </a:xfrm>
          <a:prstGeom prst="rect">
            <a:avLst/>
          </a:prstGeom>
        </p:spPr>
      </p:pic>
      <p:sp>
        <p:nvSpPr>
          <p:cNvPr id="4" name="Date Placeholder 3"/>
          <p:cNvSpPr>
            <a:spLocks noGrp="1"/>
          </p:cNvSpPr>
          <p:nvPr>
            <p:ph type="dt" sz="half" idx="10"/>
          </p:nvPr>
        </p:nvSpPr>
        <p:spPr/>
        <p:txBody>
          <a:bodyPr/>
          <a:lstStyle/>
          <a:p>
            <a:fld id="{BC0472A6-7283-4341-B43F-14FB33CD2A9B}" type="datetime1">
              <a:rPr lang="en-US" smtClean="0"/>
              <a:t>11/25/2015</a:t>
            </a:fld>
            <a:endParaRPr lang="en-US"/>
          </a:p>
        </p:txBody>
      </p:sp>
      <p:sp>
        <p:nvSpPr>
          <p:cNvPr id="5" name="Footer Placeholder 4"/>
          <p:cNvSpPr>
            <a:spLocks noGrp="1"/>
          </p:cNvSpPr>
          <p:nvPr>
            <p:ph type="ftr" sz="quarter" idx="11"/>
          </p:nvPr>
        </p:nvSpPr>
        <p:spPr/>
        <p:txBody>
          <a:bodyPr/>
          <a:lstStyle/>
          <a:p>
            <a:r>
              <a:rPr lang="en-US" smtClean="0"/>
              <a:t>Nhóm 4</a:t>
            </a:r>
            <a:endParaRPr lang="en-US"/>
          </a:p>
        </p:txBody>
      </p:sp>
      <p:sp>
        <p:nvSpPr>
          <p:cNvPr id="7" name="Slide Number Placeholder 6"/>
          <p:cNvSpPr>
            <a:spLocks noGrp="1"/>
          </p:cNvSpPr>
          <p:nvPr>
            <p:ph type="sldNum" sz="quarter" idx="12"/>
          </p:nvPr>
        </p:nvSpPr>
        <p:spPr/>
        <p:txBody>
          <a:bodyPr/>
          <a:lstStyle/>
          <a:p>
            <a:fld id="{1F51628B-B711-4D44-8D35-0F575EAEB34E}" type="slidenum">
              <a:rPr lang="en-US" smtClean="0"/>
              <a:t>56</a:t>
            </a:fld>
            <a:endParaRPr lang="en-US"/>
          </a:p>
        </p:txBody>
      </p:sp>
    </p:spTree>
    <p:extLst>
      <p:ext uri="{BB962C8B-B14F-4D97-AF65-F5344CB8AC3E}">
        <p14:creationId xmlns:p14="http://schemas.microsoft.com/office/powerpoint/2010/main" val="788663937"/>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Algorithsm</a:t>
            </a:r>
            <a:r>
              <a:rPr lang="en-US" dirty="0" smtClean="0"/>
              <a:t> (</a:t>
            </a:r>
            <a:r>
              <a:rPr lang="en-US" dirty="0" err="1" smtClean="0"/>
              <a:t>Thuật</a:t>
            </a:r>
            <a:r>
              <a:rPr lang="en-US" dirty="0" smtClean="0"/>
              <a:t> </a:t>
            </a:r>
            <a:r>
              <a:rPr lang="en-US" dirty="0" err="1" smtClean="0"/>
              <a:t>toán</a:t>
            </a:r>
            <a:r>
              <a:rPr lang="en-US" dirty="0" smtClean="0"/>
              <a:t>):</a:t>
            </a:r>
            <a:endParaRPr lang="en-US" dirty="0"/>
          </a:p>
        </p:txBody>
      </p:sp>
      <p:sp>
        <p:nvSpPr>
          <p:cNvPr id="3" name="Content Placeholder 2"/>
          <p:cNvSpPr>
            <a:spLocks noGrp="1"/>
          </p:cNvSpPr>
          <p:nvPr>
            <p:ph idx="1"/>
          </p:nvPr>
        </p:nvSpPr>
        <p:spPr/>
        <p:txBody>
          <a:bodyPr/>
          <a:lstStyle/>
          <a:p>
            <a:r>
              <a:rPr lang="en-US" dirty="0"/>
              <a:t>Fancy </a:t>
            </a:r>
            <a:r>
              <a:rPr lang="en-US" dirty="0" smtClean="0"/>
              <a:t>Algorithms(</a:t>
            </a:r>
            <a:r>
              <a:rPr lang="en-US" dirty="0" err="1" smtClean="0"/>
              <a:t>tt</a:t>
            </a:r>
            <a:r>
              <a:rPr lang="en-US" dirty="0" smtClean="0"/>
              <a:t>): </a:t>
            </a:r>
          </a:p>
          <a:p>
            <a:pPr lvl="1"/>
            <a:r>
              <a:rPr lang="en-US" dirty="0" err="1"/>
              <a:t>Trong</a:t>
            </a:r>
            <a:r>
              <a:rPr lang="en-US" dirty="0"/>
              <a:t> NEO4J </a:t>
            </a:r>
            <a:r>
              <a:rPr lang="en-US" dirty="0" err="1"/>
              <a:t>chúng</a:t>
            </a:r>
            <a:r>
              <a:rPr lang="en-US" dirty="0"/>
              <a:t> ta </a:t>
            </a:r>
            <a:r>
              <a:rPr lang="en-US" dirty="0" err="1"/>
              <a:t>không</a:t>
            </a:r>
            <a:r>
              <a:rPr lang="en-US" dirty="0"/>
              <a:t> </a:t>
            </a:r>
            <a:r>
              <a:rPr lang="en-US" dirty="0" err="1"/>
              <a:t>dùng</a:t>
            </a:r>
            <a:r>
              <a:rPr lang="en-US" dirty="0"/>
              <a:t> </a:t>
            </a:r>
            <a:r>
              <a:rPr lang="en-US" dirty="0" err="1"/>
              <a:t>nhiều</a:t>
            </a:r>
            <a:r>
              <a:rPr lang="en-US" dirty="0"/>
              <a:t> </a:t>
            </a:r>
            <a:r>
              <a:rPr lang="en-US" dirty="0" err="1"/>
              <a:t>truy</a:t>
            </a:r>
            <a:r>
              <a:rPr lang="en-US" dirty="0"/>
              <a:t> </a:t>
            </a:r>
            <a:r>
              <a:rPr lang="en-US" dirty="0" err="1"/>
              <a:t>vấn</a:t>
            </a:r>
            <a:r>
              <a:rPr lang="en-US" dirty="0"/>
              <a:t> </a:t>
            </a:r>
            <a:r>
              <a:rPr lang="en-US" dirty="0" err="1"/>
              <a:t>cho</a:t>
            </a:r>
            <a:r>
              <a:rPr lang="en-US" dirty="0"/>
              <a:t> </a:t>
            </a:r>
            <a:r>
              <a:rPr lang="en-US" dirty="0" err="1"/>
              <a:t>viết</a:t>
            </a:r>
            <a:r>
              <a:rPr lang="en-US" dirty="0"/>
              <a:t> </a:t>
            </a:r>
            <a:r>
              <a:rPr lang="en-US" dirty="0" err="1"/>
              <a:t>thiết</a:t>
            </a:r>
            <a:r>
              <a:rPr lang="en-US" dirty="0"/>
              <a:t> </a:t>
            </a:r>
            <a:r>
              <a:rPr lang="en-US" dirty="0" err="1"/>
              <a:t>lập</a:t>
            </a:r>
            <a:r>
              <a:rPr lang="en-US" dirty="0"/>
              <a:t> </a:t>
            </a:r>
            <a:r>
              <a:rPr lang="en-US" dirty="0" err="1"/>
              <a:t>dữ</a:t>
            </a:r>
            <a:r>
              <a:rPr lang="en-US" dirty="0"/>
              <a:t> </a:t>
            </a:r>
            <a:r>
              <a:rPr lang="en-US" dirty="0" err="1"/>
              <a:t>liệu</a:t>
            </a:r>
            <a:r>
              <a:rPr lang="en-US" dirty="0"/>
              <a:t>. </a:t>
            </a:r>
            <a:r>
              <a:rPr lang="en-US" dirty="0" err="1"/>
              <a:t>Điểm</a:t>
            </a:r>
            <a:r>
              <a:rPr lang="en-US" dirty="0"/>
              <a:t> hay </a:t>
            </a:r>
            <a:r>
              <a:rPr lang="en-US" dirty="0" err="1"/>
              <a:t>là</a:t>
            </a:r>
            <a:r>
              <a:rPr lang="en-US" dirty="0"/>
              <a:t> </a:t>
            </a:r>
            <a:r>
              <a:rPr lang="en-US" dirty="0" err="1"/>
              <a:t>từ</a:t>
            </a:r>
            <a:r>
              <a:rPr lang="en-US" dirty="0"/>
              <a:t> node </a:t>
            </a:r>
            <a:r>
              <a:rPr lang="en-US" dirty="0" err="1"/>
              <a:t>đầu</a:t>
            </a:r>
            <a:r>
              <a:rPr lang="en-US" dirty="0"/>
              <a:t> </a:t>
            </a:r>
            <a:r>
              <a:rPr lang="en-US" dirty="0" err="1"/>
              <a:t>tiên</a:t>
            </a:r>
            <a:r>
              <a:rPr lang="en-US" dirty="0"/>
              <a:t> </a:t>
            </a:r>
            <a:r>
              <a:rPr lang="en-US" dirty="0" err="1"/>
              <a:t>sẽ</a:t>
            </a:r>
            <a:r>
              <a:rPr lang="en-US" dirty="0"/>
              <a:t> </a:t>
            </a:r>
            <a:r>
              <a:rPr lang="en-US" dirty="0" err="1"/>
              <a:t>chạy</a:t>
            </a:r>
            <a:r>
              <a:rPr lang="en-US" dirty="0"/>
              <a:t> qua node </a:t>
            </a:r>
            <a:r>
              <a:rPr lang="en-US" dirty="0" err="1"/>
              <a:t>gần</a:t>
            </a:r>
            <a:r>
              <a:rPr lang="en-US" dirty="0"/>
              <a:t> </a:t>
            </a:r>
            <a:r>
              <a:rPr lang="en-US" dirty="0" err="1"/>
              <a:t>đó</a:t>
            </a:r>
            <a:r>
              <a:rPr lang="en-US" dirty="0"/>
              <a:t> </a:t>
            </a:r>
            <a:r>
              <a:rPr lang="en-US" dirty="0" err="1"/>
              <a:t>nhất</a:t>
            </a:r>
            <a:r>
              <a:rPr lang="en-US" dirty="0"/>
              <a:t> (</a:t>
            </a:r>
            <a:r>
              <a:rPr lang="en-US" dirty="0" err="1"/>
              <a:t>khoảng</a:t>
            </a:r>
            <a:r>
              <a:rPr lang="en-US" dirty="0"/>
              <a:t> </a:t>
            </a:r>
            <a:r>
              <a:rPr lang="en-US" dirty="0" err="1"/>
              <a:t>cách</a:t>
            </a:r>
            <a:r>
              <a:rPr lang="en-US" dirty="0"/>
              <a:t> </a:t>
            </a:r>
            <a:r>
              <a:rPr lang="en-US" dirty="0" err="1"/>
              <a:t>cạnh</a:t>
            </a:r>
            <a:r>
              <a:rPr lang="en-US" dirty="0"/>
              <a:t> </a:t>
            </a:r>
            <a:r>
              <a:rPr lang="en-US" dirty="0" err="1"/>
              <a:t>và</a:t>
            </a:r>
            <a:r>
              <a:rPr lang="en-US" dirty="0"/>
              <a:t> </a:t>
            </a:r>
            <a:r>
              <a:rPr lang="en-US" dirty="0" err="1"/>
              <a:t>nút</a:t>
            </a:r>
            <a:r>
              <a:rPr lang="en-US" dirty="0"/>
              <a:t>). </a:t>
            </a:r>
            <a:r>
              <a:rPr lang="en-US" dirty="0" err="1"/>
              <a:t>Dưới</a:t>
            </a:r>
            <a:r>
              <a:rPr lang="en-US" dirty="0"/>
              <a:t> </a:t>
            </a:r>
            <a:r>
              <a:rPr lang="en-US" dirty="0" err="1"/>
              <a:t>đây</a:t>
            </a:r>
            <a:r>
              <a:rPr lang="en-US" dirty="0"/>
              <a:t> </a:t>
            </a:r>
            <a:r>
              <a:rPr lang="en-US" dirty="0" err="1"/>
              <a:t>thể</a:t>
            </a:r>
            <a:r>
              <a:rPr lang="en-US" dirty="0"/>
              <a:t> </a:t>
            </a:r>
            <a:r>
              <a:rPr lang="en-US" dirty="0" err="1"/>
              <a:t>hiện</a:t>
            </a:r>
            <a:r>
              <a:rPr lang="en-US" dirty="0"/>
              <a:t> </a:t>
            </a:r>
            <a:r>
              <a:rPr lang="en-US" dirty="0" err="1"/>
              <a:t>điểm</a:t>
            </a:r>
            <a:r>
              <a:rPr lang="en-US" dirty="0"/>
              <a:t> </a:t>
            </a:r>
            <a:r>
              <a:rPr lang="en-US" dirty="0" err="1"/>
              <a:t>bắt</a:t>
            </a:r>
            <a:r>
              <a:rPr lang="en-US" dirty="0"/>
              <a:t> </a:t>
            </a:r>
            <a:r>
              <a:rPr lang="en-US" dirty="0" err="1"/>
              <a:t>đầu</a:t>
            </a:r>
            <a:r>
              <a:rPr lang="en-US" dirty="0"/>
              <a:t> </a:t>
            </a:r>
            <a:r>
              <a:rPr lang="en-US" dirty="0" err="1"/>
              <a:t>và</a:t>
            </a:r>
            <a:r>
              <a:rPr lang="en-US" dirty="0"/>
              <a:t> </a:t>
            </a:r>
            <a:r>
              <a:rPr lang="en-US" dirty="0" err="1"/>
              <a:t>điểm</a:t>
            </a:r>
            <a:r>
              <a:rPr lang="en-US" dirty="0"/>
              <a:t> </a:t>
            </a:r>
            <a:r>
              <a:rPr lang="en-US" dirty="0" err="1"/>
              <a:t>kết</a:t>
            </a:r>
            <a:r>
              <a:rPr lang="en-US" dirty="0"/>
              <a:t> </a:t>
            </a:r>
            <a:r>
              <a:rPr lang="en-US" dirty="0" err="1"/>
              <a:t>thúc</a:t>
            </a:r>
            <a:r>
              <a:rPr lang="en-US" dirty="0" smtClean="0"/>
              <a:t>.</a:t>
            </a:r>
            <a:endParaRPr lang="en-US" dirty="0"/>
          </a:p>
        </p:txBody>
      </p:sp>
      <p:pic>
        <p:nvPicPr>
          <p:cNvPr id="5" name="Ảnh 4"/>
          <p:cNvPicPr/>
          <p:nvPr/>
        </p:nvPicPr>
        <p:blipFill>
          <a:blip r:embed="rId2"/>
          <a:stretch>
            <a:fillRect/>
          </a:stretch>
        </p:blipFill>
        <p:spPr>
          <a:xfrm>
            <a:off x="1576499" y="3376796"/>
            <a:ext cx="9656633" cy="1117931"/>
          </a:xfrm>
          <a:prstGeom prst="rect">
            <a:avLst/>
          </a:prstGeom>
        </p:spPr>
      </p:pic>
      <p:sp>
        <p:nvSpPr>
          <p:cNvPr id="4" name="Date Placeholder 3"/>
          <p:cNvSpPr>
            <a:spLocks noGrp="1"/>
          </p:cNvSpPr>
          <p:nvPr>
            <p:ph type="dt" sz="half" idx="10"/>
          </p:nvPr>
        </p:nvSpPr>
        <p:spPr/>
        <p:txBody>
          <a:bodyPr/>
          <a:lstStyle/>
          <a:p>
            <a:fld id="{88723A76-F5C4-42AB-84F9-939844488F3C}" type="datetime1">
              <a:rPr lang="en-US" smtClean="0"/>
              <a:t>11/25/2015</a:t>
            </a:fld>
            <a:endParaRPr lang="en-US"/>
          </a:p>
        </p:txBody>
      </p:sp>
      <p:sp>
        <p:nvSpPr>
          <p:cNvPr id="6" name="Footer Placeholder 5"/>
          <p:cNvSpPr>
            <a:spLocks noGrp="1"/>
          </p:cNvSpPr>
          <p:nvPr>
            <p:ph type="ftr" sz="quarter" idx="11"/>
          </p:nvPr>
        </p:nvSpPr>
        <p:spPr/>
        <p:txBody>
          <a:bodyPr/>
          <a:lstStyle/>
          <a:p>
            <a:r>
              <a:rPr lang="en-US" smtClean="0"/>
              <a:t>Nhóm 4</a:t>
            </a:r>
            <a:endParaRPr lang="en-US"/>
          </a:p>
        </p:txBody>
      </p:sp>
      <p:sp>
        <p:nvSpPr>
          <p:cNvPr id="7" name="Slide Number Placeholder 6"/>
          <p:cNvSpPr>
            <a:spLocks noGrp="1"/>
          </p:cNvSpPr>
          <p:nvPr>
            <p:ph type="sldNum" sz="quarter" idx="12"/>
          </p:nvPr>
        </p:nvSpPr>
        <p:spPr/>
        <p:txBody>
          <a:bodyPr/>
          <a:lstStyle/>
          <a:p>
            <a:fld id="{1F51628B-B711-4D44-8D35-0F575EAEB34E}" type="slidenum">
              <a:rPr lang="en-US" smtClean="0"/>
              <a:t>57</a:t>
            </a:fld>
            <a:endParaRPr lang="en-US"/>
          </a:p>
        </p:txBody>
      </p:sp>
    </p:spTree>
    <p:extLst>
      <p:ext uri="{BB962C8B-B14F-4D97-AF65-F5344CB8AC3E}">
        <p14:creationId xmlns:p14="http://schemas.microsoft.com/office/powerpoint/2010/main" val="2991956012"/>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Algorithsm</a:t>
            </a:r>
            <a:r>
              <a:rPr lang="en-US" dirty="0" smtClean="0"/>
              <a:t> (</a:t>
            </a:r>
            <a:r>
              <a:rPr lang="en-US" dirty="0" err="1" smtClean="0"/>
              <a:t>Thuật</a:t>
            </a:r>
            <a:r>
              <a:rPr lang="en-US" dirty="0" smtClean="0"/>
              <a:t> </a:t>
            </a:r>
            <a:r>
              <a:rPr lang="en-US" dirty="0" err="1" smtClean="0"/>
              <a:t>toán</a:t>
            </a:r>
            <a:r>
              <a:rPr lang="en-US" dirty="0" smtClean="0"/>
              <a:t>):</a:t>
            </a:r>
            <a:endParaRPr lang="en-US" dirty="0"/>
          </a:p>
        </p:txBody>
      </p:sp>
      <p:sp>
        <p:nvSpPr>
          <p:cNvPr id="3" name="Content Placeholder 2"/>
          <p:cNvSpPr>
            <a:spLocks noGrp="1"/>
          </p:cNvSpPr>
          <p:nvPr>
            <p:ph idx="1"/>
          </p:nvPr>
        </p:nvSpPr>
        <p:spPr/>
        <p:txBody>
          <a:bodyPr/>
          <a:lstStyle/>
          <a:p>
            <a:r>
              <a:rPr lang="en-US" dirty="0"/>
              <a:t>Fancy </a:t>
            </a:r>
            <a:r>
              <a:rPr lang="en-US" dirty="0" smtClean="0"/>
              <a:t>Algorithms(</a:t>
            </a:r>
            <a:r>
              <a:rPr lang="en-US" dirty="0" err="1" smtClean="0"/>
              <a:t>tt</a:t>
            </a:r>
            <a:r>
              <a:rPr lang="en-US" dirty="0" smtClean="0"/>
              <a:t>): </a:t>
            </a:r>
          </a:p>
          <a:p>
            <a:pPr lvl="1"/>
            <a:r>
              <a:rPr lang="en-US" dirty="0" err="1"/>
              <a:t>Trong</a:t>
            </a:r>
            <a:r>
              <a:rPr lang="en-US" dirty="0"/>
              <a:t> NEO4J </a:t>
            </a:r>
            <a:r>
              <a:rPr lang="en-US" dirty="0" err="1"/>
              <a:t>chúng</a:t>
            </a:r>
            <a:r>
              <a:rPr lang="en-US" dirty="0"/>
              <a:t> ta </a:t>
            </a:r>
            <a:r>
              <a:rPr lang="en-US" dirty="0" err="1"/>
              <a:t>không</a:t>
            </a:r>
            <a:r>
              <a:rPr lang="en-US" dirty="0"/>
              <a:t> </a:t>
            </a:r>
            <a:r>
              <a:rPr lang="en-US" dirty="0" err="1"/>
              <a:t>dùng</a:t>
            </a:r>
            <a:r>
              <a:rPr lang="en-US" dirty="0"/>
              <a:t> </a:t>
            </a:r>
            <a:r>
              <a:rPr lang="en-US" dirty="0" err="1"/>
              <a:t>nhiều</a:t>
            </a:r>
            <a:r>
              <a:rPr lang="en-US" dirty="0"/>
              <a:t> </a:t>
            </a:r>
            <a:r>
              <a:rPr lang="en-US" dirty="0" err="1"/>
              <a:t>truy</a:t>
            </a:r>
            <a:r>
              <a:rPr lang="en-US" dirty="0"/>
              <a:t> </a:t>
            </a:r>
            <a:r>
              <a:rPr lang="en-US" dirty="0" err="1"/>
              <a:t>vấn</a:t>
            </a:r>
            <a:r>
              <a:rPr lang="en-US" dirty="0"/>
              <a:t> </a:t>
            </a:r>
            <a:r>
              <a:rPr lang="en-US" dirty="0" err="1"/>
              <a:t>cho</a:t>
            </a:r>
            <a:r>
              <a:rPr lang="en-US" dirty="0"/>
              <a:t> </a:t>
            </a:r>
            <a:r>
              <a:rPr lang="en-US" dirty="0" err="1"/>
              <a:t>viết</a:t>
            </a:r>
            <a:r>
              <a:rPr lang="en-US" dirty="0"/>
              <a:t> </a:t>
            </a:r>
            <a:r>
              <a:rPr lang="en-US" dirty="0" err="1"/>
              <a:t>thiết</a:t>
            </a:r>
            <a:r>
              <a:rPr lang="en-US" dirty="0"/>
              <a:t> </a:t>
            </a:r>
            <a:r>
              <a:rPr lang="en-US" dirty="0" err="1"/>
              <a:t>lập</a:t>
            </a:r>
            <a:r>
              <a:rPr lang="en-US" dirty="0"/>
              <a:t> </a:t>
            </a:r>
            <a:r>
              <a:rPr lang="en-US" dirty="0" err="1"/>
              <a:t>dữ</a:t>
            </a:r>
            <a:r>
              <a:rPr lang="en-US" dirty="0"/>
              <a:t> </a:t>
            </a:r>
            <a:r>
              <a:rPr lang="en-US" dirty="0" err="1"/>
              <a:t>liệu</a:t>
            </a:r>
            <a:r>
              <a:rPr lang="en-US" dirty="0"/>
              <a:t>. </a:t>
            </a:r>
            <a:r>
              <a:rPr lang="en-US" dirty="0" err="1"/>
              <a:t>Điểm</a:t>
            </a:r>
            <a:r>
              <a:rPr lang="en-US" dirty="0"/>
              <a:t> hay </a:t>
            </a:r>
            <a:r>
              <a:rPr lang="en-US" dirty="0" err="1"/>
              <a:t>là</a:t>
            </a:r>
            <a:r>
              <a:rPr lang="en-US" dirty="0"/>
              <a:t> </a:t>
            </a:r>
            <a:r>
              <a:rPr lang="en-US" dirty="0" err="1"/>
              <a:t>từ</a:t>
            </a:r>
            <a:r>
              <a:rPr lang="en-US" dirty="0"/>
              <a:t> node </a:t>
            </a:r>
            <a:r>
              <a:rPr lang="en-US" dirty="0" err="1"/>
              <a:t>đầu</a:t>
            </a:r>
            <a:r>
              <a:rPr lang="en-US" dirty="0"/>
              <a:t> </a:t>
            </a:r>
            <a:r>
              <a:rPr lang="en-US" dirty="0" err="1"/>
              <a:t>tiên</a:t>
            </a:r>
            <a:r>
              <a:rPr lang="en-US" dirty="0"/>
              <a:t> </a:t>
            </a:r>
            <a:r>
              <a:rPr lang="en-US" dirty="0" err="1"/>
              <a:t>sẽ</a:t>
            </a:r>
            <a:r>
              <a:rPr lang="en-US" dirty="0"/>
              <a:t> </a:t>
            </a:r>
            <a:r>
              <a:rPr lang="en-US" dirty="0" err="1"/>
              <a:t>chạy</a:t>
            </a:r>
            <a:r>
              <a:rPr lang="en-US" dirty="0"/>
              <a:t> qua node </a:t>
            </a:r>
            <a:r>
              <a:rPr lang="en-US" dirty="0" err="1"/>
              <a:t>gần</a:t>
            </a:r>
            <a:r>
              <a:rPr lang="en-US" dirty="0"/>
              <a:t> </a:t>
            </a:r>
            <a:r>
              <a:rPr lang="en-US" dirty="0" err="1"/>
              <a:t>đó</a:t>
            </a:r>
            <a:r>
              <a:rPr lang="en-US" dirty="0"/>
              <a:t> </a:t>
            </a:r>
            <a:r>
              <a:rPr lang="en-US" dirty="0" err="1"/>
              <a:t>nhất</a:t>
            </a:r>
            <a:r>
              <a:rPr lang="en-US" dirty="0"/>
              <a:t> (</a:t>
            </a:r>
            <a:r>
              <a:rPr lang="en-US" dirty="0" err="1"/>
              <a:t>khoảng</a:t>
            </a:r>
            <a:r>
              <a:rPr lang="en-US" dirty="0"/>
              <a:t> </a:t>
            </a:r>
            <a:r>
              <a:rPr lang="en-US" dirty="0" err="1"/>
              <a:t>cách</a:t>
            </a:r>
            <a:r>
              <a:rPr lang="en-US" dirty="0"/>
              <a:t> </a:t>
            </a:r>
            <a:r>
              <a:rPr lang="en-US" dirty="0" err="1"/>
              <a:t>cạnh</a:t>
            </a:r>
            <a:r>
              <a:rPr lang="en-US" dirty="0"/>
              <a:t> </a:t>
            </a:r>
            <a:r>
              <a:rPr lang="en-US" dirty="0" err="1" smtClean="0"/>
              <a:t>và</a:t>
            </a:r>
            <a:r>
              <a:rPr lang="en-US" dirty="0" smtClean="0"/>
              <a:t> </a:t>
            </a:r>
            <a:r>
              <a:rPr lang="en-US" dirty="0" err="1"/>
              <a:t>nút</a:t>
            </a:r>
            <a:r>
              <a:rPr lang="en-US" dirty="0" smtClean="0"/>
              <a:t>) </a:t>
            </a:r>
            <a:r>
              <a:rPr lang="en-US" dirty="0" err="1" smtClean="0"/>
              <a:t>giữa</a:t>
            </a:r>
            <a:r>
              <a:rPr lang="en-US" dirty="0" smtClean="0"/>
              <a:t> </a:t>
            </a:r>
            <a:r>
              <a:rPr lang="en-US" dirty="0" err="1" smtClean="0"/>
              <a:t>một</a:t>
            </a:r>
            <a:r>
              <a:rPr lang="en-US" dirty="0" smtClean="0"/>
              <a:t> actor </a:t>
            </a:r>
            <a:r>
              <a:rPr lang="en-US" dirty="0" err="1" smtClean="0"/>
              <a:t>với</a:t>
            </a:r>
            <a:r>
              <a:rPr lang="en-US" dirty="0" smtClean="0"/>
              <a:t> Kevin Bacon. </a:t>
            </a:r>
            <a:r>
              <a:rPr lang="en-US" dirty="0" err="1"/>
              <a:t>Dưới</a:t>
            </a:r>
            <a:r>
              <a:rPr lang="en-US" dirty="0"/>
              <a:t> </a:t>
            </a:r>
            <a:r>
              <a:rPr lang="en-US" dirty="0" err="1"/>
              <a:t>đây</a:t>
            </a:r>
            <a:r>
              <a:rPr lang="en-US" dirty="0"/>
              <a:t> </a:t>
            </a:r>
            <a:r>
              <a:rPr lang="en-US" dirty="0" err="1"/>
              <a:t>thể</a:t>
            </a:r>
            <a:r>
              <a:rPr lang="en-US" dirty="0"/>
              <a:t> </a:t>
            </a:r>
            <a:r>
              <a:rPr lang="en-US" dirty="0" err="1"/>
              <a:t>hiện</a:t>
            </a:r>
            <a:r>
              <a:rPr lang="en-US" dirty="0"/>
              <a:t> </a:t>
            </a:r>
            <a:r>
              <a:rPr lang="en-US" dirty="0" err="1"/>
              <a:t>điểm</a:t>
            </a:r>
            <a:r>
              <a:rPr lang="en-US" dirty="0"/>
              <a:t> </a:t>
            </a:r>
            <a:r>
              <a:rPr lang="en-US" dirty="0" err="1"/>
              <a:t>bắt</a:t>
            </a:r>
            <a:r>
              <a:rPr lang="en-US" dirty="0"/>
              <a:t> </a:t>
            </a:r>
            <a:r>
              <a:rPr lang="en-US" dirty="0" err="1"/>
              <a:t>đầu</a:t>
            </a:r>
            <a:r>
              <a:rPr lang="en-US" dirty="0"/>
              <a:t> </a:t>
            </a:r>
            <a:r>
              <a:rPr lang="en-US" dirty="0" err="1"/>
              <a:t>và</a:t>
            </a:r>
            <a:r>
              <a:rPr lang="en-US" dirty="0"/>
              <a:t> </a:t>
            </a:r>
            <a:r>
              <a:rPr lang="en-US" dirty="0" err="1"/>
              <a:t>điểm</a:t>
            </a:r>
            <a:r>
              <a:rPr lang="en-US" dirty="0"/>
              <a:t> </a:t>
            </a:r>
            <a:r>
              <a:rPr lang="en-US" dirty="0" err="1"/>
              <a:t>kết</a:t>
            </a:r>
            <a:r>
              <a:rPr lang="en-US" dirty="0"/>
              <a:t> </a:t>
            </a:r>
            <a:r>
              <a:rPr lang="en-US" dirty="0" err="1"/>
              <a:t>thúc</a:t>
            </a:r>
            <a:r>
              <a:rPr lang="en-US" dirty="0" smtClean="0"/>
              <a:t>.</a:t>
            </a:r>
          </a:p>
          <a:p>
            <a:pPr lvl="1"/>
            <a:endParaRPr lang="en-US" dirty="0"/>
          </a:p>
        </p:txBody>
      </p:sp>
      <p:pic>
        <p:nvPicPr>
          <p:cNvPr id="6" name="Ảnh 5"/>
          <p:cNvPicPr/>
          <p:nvPr/>
        </p:nvPicPr>
        <p:blipFill>
          <a:blip r:embed="rId2"/>
          <a:stretch>
            <a:fillRect/>
          </a:stretch>
        </p:blipFill>
        <p:spPr>
          <a:xfrm>
            <a:off x="1471545" y="3790534"/>
            <a:ext cx="7247451" cy="2930941"/>
          </a:xfrm>
          <a:prstGeom prst="rect">
            <a:avLst/>
          </a:prstGeom>
        </p:spPr>
      </p:pic>
      <p:sp>
        <p:nvSpPr>
          <p:cNvPr id="4" name="Date Placeholder 3"/>
          <p:cNvSpPr>
            <a:spLocks noGrp="1"/>
          </p:cNvSpPr>
          <p:nvPr>
            <p:ph type="dt" sz="half" idx="10"/>
          </p:nvPr>
        </p:nvSpPr>
        <p:spPr/>
        <p:txBody>
          <a:bodyPr/>
          <a:lstStyle/>
          <a:p>
            <a:fld id="{0F365D95-52FC-4882-9377-38A2D2CA3398}" type="datetime1">
              <a:rPr lang="en-US" smtClean="0"/>
              <a:t>11/25/2015</a:t>
            </a:fld>
            <a:endParaRPr lang="en-US"/>
          </a:p>
        </p:txBody>
      </p:sp>
      <p:sp>
        <p:nvSpPr>
          <p:cNvPr id="5" name="Footer Placeholder 4"/>
          <p:cNvSpPr>
            <a:spLocks noGrp="1"/>
          </p:cNvSpPr>
          <p:nvPr>
            <p:ph type="ftr" sz="quarter" idx="11"/>
          </p:nvPr>
        </p:nvSpPr>
        <p:spPr/>
        <p:txBody>
          <a:bodyPr/>
          <a:lstStyle/>
          <a:p>
            <a:r>
              <a:rPr lang="en-US" smtClean="0"/>
              <a:t>Nhóm 4</a:t>
            </a:r>
            <a:endParaRPr lang="en-US"/>
          </a:p>
        </p:txBody>
      </p:sp>
      <p:sp>
        <p:nvSpPr>
          <p:cNvPr id="7" name="Slide Number Placeholder 6"/>
          <p:cNvSpPr>
            <a:spLocks noGrp="1"/>
          </p:cNvSpPr>
          <p:nvPr>
            <p:ph type="sldNum" sz="quarter" idx="12"/>
          </p:nvPr>
        </p:nvSpPr>
        <p:spPr/>
        <p:txBody>
          <a:bodyPr/>
          <a:lstStyle/>
          <a:p>
            <a:fld id="{1F51628B-B711-4D44-8D35-0F575EAEB34E}" type="slidenum">
              <a:rPr lang="en-US" smtClean="0"/>
              <a:t>58</a:t>
            </a:fld>
            <a:endParaRPr lang="en-US"/>
          </a:p>
        </p:txBody>
      </p:sp>
    </p:spTree>
    <p:extLst>
      <p:ext uri="{BB962C8B-B14F-4D97-AF65-F5344CB8AC3E}">
        <p14:creationId xmlns:p14="http://schemas.microsoft.com/office/powerpoint/2010/main" val="3316382301"/>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Algorithsm</a:t>
            </a:r>
            <a:r>
              <a:rPr lang="en-US" dirty="0" smtClean="0"/>
              <a:t> (</a:t>
            </a:r>
            <a:r>
              <a:rPr lang="en-US" dirty="0" err="1" smtClean="0"/>
              <a:t>Thuật</a:t>
            </a:r>
            <a:r>
              <a:rPr lang="en-US" dirty="0" smtClean="0"/>
              <a:t> </a:t>
            </a:r>
            <a:r>
              <a:rPr lang="en-US" dirty="0" err="1" smtClean="0"/>
              <a:t>toán</a:t>
            </a:r>
            <a:r>
              <a:rPr lang="en-US" dirty="0" smtClean="0"/>
              <a:t>):</a:t>
            </a:r>
            <a:endParaRPr lang="en-US" dirty="0"/>
          </a:p>
        </p:txBody>
      </p:sp>
      <p:sp>
        <p:nvSpPr>
          <p:cNvPr id="3" name="Content Placeholder 2"/>
          <p:cNvSpPr>
            <a:spLocks noGrp="1"/>
          </p:cNvSpPr>
          <p:nvPr>
            <p:ph idx="1"/>
          </p:nvPr>
        </p:nvSpPr>
        <p:spPr/>
        <p:txBody>
          <a:bodyPr/>
          <a:lstStyle/>
          <a:p>
            <a:r>
              <a:rPr lang="en-US" dirty="0" err="1"/>
              <a:t>Thuật</a:t>
            </a:r>
            <a:r>
              <a:rPr lang="en-US" dirty="0"/>
              <a:t> </a:t>
            </a:r>
            <a:r>
              <a:rPr lang="en-US" dirty="0" err="1"/>
              <a:t>toán</a:t>
            </a:r>
            <a:r>
              <a:rPr lang="en-US" dirty="0"/>
              <a:t> Random </a:t>
            </a:r>
            <a:r>
              <a:rPr lang="en-US" dirty="0" smtClean="0"/>
              <a:t>walk:</a:t>
            </a:r>
          </a:p>
          <a:p>
            <a:pPr lvl="1"/>
            <a:r>
              <a:rPr lang="en-US" dirty="0" err="1"/>
              <a:t>Khi</a:t>
            </a:r>
            <a:r>
              <a:rPr lang="en-US" dirty="0"/>
              <a:t> </a:t>
            </a:r>
            <a:r>
              <a:rPr lang="en-US" dirty="0" err="1"/>
              <a:t>tìm</a:t>
            </a:r>
            <a:r>
              <a:rPr lang="en-US" dirty="0"/>
              <a:t> </a:t>
            </a:r>
            <a:r>
              <a:rPr lang="en-US" dirty="0" err="1"/>
              <a:t>kiếm</a:t>
            </a:r>
            <a:r>
              <a:rPr lang="en-US" dirty="0"/>
              <a:t> </a:t>
            </a:r>
            <a:r>
              <a:rPr lang="en-US" dirty="0" err="1"/>
              <a:t>đối</a:t>
            </a:r>
            <a:r>
              <a:rPr lang="en-US" dirty="0"/>
              <a:t> </a:t>
            </a:r>
            <a:r>
              <a:rPr lang="en-US" dirty="0" err="1"/>
              <a:t>tượng</a:t>
            </a:r>
            <a:r>
              <a:rPr lang="en-US" dirty="0"/>
              <a:t> </a:t>
            </a:r>
            <a:r>
              <a:rPr lang="en-US" dirty="0" err="1"/>
              <a:t>tốt</a:t>
            </a:r>
            <a:r>
              <a:rPr lang="en-US" dirty="0"/>
              <a:t> </a:t>
            </a:r>
            <a:r>
              <a:rPr lang="en-US" dirty="0" err="1"/>
              <a:t>từ</a:t>
            </a:r>
            <a:r>
              <a:rPr lang="en-US" dirty="0"/>
              <a:t> </a:t>
            </a:r>
            <a:r>
              <a:rPr lang="en-US" dirty="0" err="1"/>
              <a:t>một</a:t>
            </a:r>
            <a:r>
              <a:rPr lang="en-US" dirty="0"/>
              <a:t> </a:t>
            </a:r>
            <a:r>
              <a:rPr lang="en-US" dirty="0" err="1"/>
              <a:t>tập</a:t>
            </a:r>
            <a:r>
              <a:rPr lang="en-US" dirty="0"/>
              <a:t> </a:t>
            </a:r>
            <a:r>
              <a:rPr lang="en-US" dirty="0" err="1"/>
              <a:t>dữ</a:t>
            </a:r>
            <a:r>
              <a:rPr lang="en-US" dirty="0"/>
              <a:t> </a:t>
            </a:r>
            <a:r>
              <a:rPr lang="en-US" dirty="0" err="1"/>
              <a:t>liệu</a:t>
            </a:r>
            <a:r>
              <a:rPr lang="en-US" dirty="0"/>
              <a:t> </a:t>
            </a:r>
            <a:r>
              <a:rPr lang="en-US" dirty="0" err="1"/>
              <a:t>lớn</a:t>
            </a:r>
            <a:r>
              <a:rPr lang="en-US" dirty="0"/>
              <a:t>, </a:t>
            </a:r>
            <a:r>
              <a:rPr lang="en-US" dirty="0" err="1"/>
              <a:t>cách</a:t>
            </a:r>
            <a:r>
              <a:rPr lang="en-US" dirty="0"/>
              <a:t> </a:t>
            </a:r>
            <a:r>
              <a:rPr lang="en-US" dirty="0" err="1"/>
              <a:t>hữu</a:t>
            </a:r>
            <a:r>
              <a:rPr lang="en-US" dirty="0"/>
              <a:t> </a:t>
            </a:r>
            <a:r>
              <a:rPr lang="en-US" dirty="0" err="1"/>
              <a:t>dụng</a:t>
            </a:r>
            <a:r>
              <a:rPr lang="en-US" dirty="0"/>
              <a:t> </a:t>
            </a:r>
            <a:r>
              <a:rPr lang="en-US" dirty="0" err="1"/>
              <a:t>là</a:t>
            </a:r>
            <a:r>
              <a:rPr lang="en-US" dirty="0"/>
              <a:t> “random walk”. </a:t>
            </a:r>
            <a:r>
              <a:rPr lang="en-US" dirty="0" err="1"/>
              <a:t>Bắt</a:t>
            </a:r>
            <a:r>
              <a:rPr lang="en-US" dirty="0"/>
              <a:t> </a:t>
            </a:r>
            <a:r>
              <a:rPr lang="en-US" dirty="0" err="1"/>
              <a:t>đầu</a:t>
            </a:r>
            <a:r>
              <a:rPr lang="en-US" dirty="0"/>
              <a:t> </a:t>
            </a:r>
            <a:r>
              <a:rPr lang="en-US" dirty="0" err="1"/>
              <a:t>với</a:t>
            </a:r>
            <a:r>
              <a:rPr lang="en-US" dirty="0"/>
              <a:t> </a:t>
            </a:r>
            <a:r>
              <a:rPr lang="en-US" dirty="0" err="1"/>
              <a:t>một</a:t>
            </a:r>
            <a:r>
              <a:rPr lang="en-US" dirty="0"/>
              <a:t> </a:t>
            </a:r>
            <a:r>
              <a:rPr lang="en-US" dirty="0" err="1"/>
              <a:t>số</a:t>
            </a:r>
            <a:r>
              <a:rPr lang="en-US" dirty="0"/>
              <a:t> :</a:t>
            </a:r>
          </a:p>
          <a:p>
            <a:pPr lvl="1"/>
            <a:r>
              <a:rPr lang="en-US" dirty="0"/>
              <a:t>Rand = new Random();</a:t>
            </a:r>
          </a:p>
          <a:p>
            <a:pPr lvl="1"/>
            <a:r>
              <a:rPr lang="en-US" dirty="0"/>
              <a:t>Sau </a:t>
            </a:r>
            <a:r>
              <a:rPr lang="en-US" dirty="0" err="1"/>
              <a:t>đó</a:t>
            </a:r>
            <a:r>
              <a:rPr lang="en-US" dirty="0"/>
              <a:t> </a:t>
            </a:r>
            <a:r>
              <a:rPr lang="en-US" dirty="0" err="1"/>
              <a:t>lọc</a:t>
            </a:r>
            <a:r>
              <a:rPr lang="en-US" dirty="0"/>
              <a:t> </a:t>
            </a:r>
            <a:r>
              <a:rPr lang="en-US" dirty="0" err="1"/>
              <a:t>ra</a:t>
            </a:r>
            <a:r>
              <a:rPr lang="en-US" dirty="0"/>
              <a:t> </a:t>
            </a:r>
            <a:r>
              <a:rPr lang="en-US" dirty="0" err="1"/>
              <a:t>tỉ</a:t>
            </a:r>
            <a:r>
              <a:rPr lang="en-US" dirty="0"/>
              <a:t> </a:t>
            </a:r>
            <a:r>
              <a:rPr lang="en-US" dirty="0" err="1"/>
              <a:t>lệ</a:t>
            </a:r>
            <a:r>
              <a:rPr lang="en-US" dirty="0"/>
              <a:t> </a:t>
            </a:r>
            <a:r>
              <a:rPr lang="en-US" dirty="0" err="1"/>
              <a:t>đích</a:t>
            </a:r>
            <a:r>
              <a:rPr lang="en-US" dirty="0"/>
              <a:t> </a:t>
            </a:r>
            <a:r>
              <a:rPr lang="en-US" dirty="0" err="1"/>
              <a:t>trên</a:t>
            </a:r>
            <a:r>
              <a:rPr lang="en-US" dirty="0"/>
              <a:t> </a:t>
            </a:r>
            <a:r>
              <a:rPr lang="en-US" dirty="0" err="1"/>
              <a:t>tổng</a:t>
            </a:r>
            <a:r>
              <a:rPr lang="en-US" dirty="0"/>
              <a:t> </a:t>
            </a:r>
            <a:r>
              <a:rPr lang="en-US" dirty="0" err="1"/>
              <a:t>số</a:t>
            </a:r>
            <a:r>
              <a:rPr lang="en-US" dirty="0"/>
              <a:t>. </a:t>
            </a:r>
            <a:r>
              <a:rPr lang="en-US" dirty="0" err="1"/>
              <a:t>Nếu</a:t>
            </a:r>
            <a:r>
              <a:rPr lang="en-US" dirty="0"/>
              <a:t> </a:t>
            </a:r>
            <a:r>
              <a:rPr lang="en-US" dirty="0" err="1"/>
              <a:t>chúng</a:t>
            </a:r>
            <a:r>
              <a:rPr lang="en-US" dirty="0"/>
              <a:t> ta </a:t>
            </a:r>
            <a:r>
              <a:rPr lang="en-US" dirty="0" err="1"/>
              <a:t>muôn</a:t>
            </a:r>
            <a:r>
              <a:rPr lang="en-US" dirty="0"/>
              <a:t> </a:t>
            </a:r>
            <a:r>
              <a:rPr lang="en-US" dirty="0" err="1"/>
              <a:t>lây</a:t>
            </a:r>
            <a:r>
              <a:rPr lang="en-US" dirty="0"/>
              <a:t> </a:t>
            </a:r>
            <a:r>
              <a:rPr lang="en-US" dirty="0" err="1"/>
              <a:t>về</a:t>
            </a:r>
            <a:r>
              <a:rPr lang="en-US" dirty="0"/>
              <a:t> </a:t>
            </a:r>
            <a:r>
              <a:rPr lang="en-US" dirty="0" err="1"/>
              <a:t>chỉ</a:t>
            </a:r>
            <a:r>
              <a:rPr lang="en-US" dirty="0"/>
              <a:t> 1/3 </a:t>
            </a:r>
            <a:r>
              <a:rPr lang="en-US" dirty="0" err="1"/>
              <a:t>của</a:t>
            </a:r>
            <a:r>
              <a:rPr lang="en-US" dirty="0"/>
              <a:t> </a:t>
            </a:r>
            <a:r>
              <a:rPr lang="en-US" dirty="0" err="1"/>
              <a:t>Kenvin</a:t>
            </a:r>
            <a:r>
              <a:rPr lang="en-US" dirty="0"/>
              <a:t> Bacon </a:t>
            </a:r>
            <a:r>
              <a:rPr lang="en-US" dirty="0" err="1"/>
              <a:t>xấp</a:t>
            </a:r>
            <a:r>
              <a:rPr lang="en-US" dirty="0"/>
              <a:t> </a:t>
            </a:r>
            <a:r>
              <a:rPr lang="en-US" dirty="0" err="1"/>
              <a:t>xĩ</a:t>
            </a:r>
            <a:r>
              <a:rPr lang="en-US" dirty="0"/>
              <a:t> 60 </a:t>
            </a:r>
            <a:r>
              <a:rPr lang="en-US" dirty="0" err="1"/>
              <a:t>bộ</a:t>
            </a:r>
            <a:r>
              <a:rPr lang="en-US" dirty="0"/>
              <a:t> film, </a:t>
            </a:r>
            <a:r>
              <a:rPr lang="en-US" dirty="0" err="1"/>
              <a:t>chúng</a:t>
            </a:r>
            <a:r>
              <a:rPr lang="en-US" dirty="0"/>
              <a:t> ta </a:t>
            </a:r>
            <a:r>
              <a:rPr lang="en-US" dirty="0" err="1"/>
              <a:t>có</a:t>
            </a:r>
            <a:r>
              <a:rPr lang="en-US" dirty="0"/>
              <a:t> </a:t>
            </a:r>
            <a:r>
              <a:rPr lang="en-US" dirty="0" err="1"/>
              <a:t>thể</a:t>
            </a:r>
            <a:r>
              <a:rPr lang="en-US" dirty="0"/>
              <a:t> </a:t>
            </a:r>
            <a:r>
              <a:rPr lang="en-US" dirty="0" err="1"/>
              <a:t>lọc</a:t>
            </a:r>
            <a:r>
              <a:rPr lang="en-US" dirty="0"/>
              <a:t> </a:t>
            </a:r>
            <a:r>
              <a:rPr lang="en-US" dirty="0" err="1"/>
              <a:t>bất</a:t>
            </a:r>
            <a:r>
              <a:rPr lang="en-US" dirty="0"/>
              <a:t> </a:t>
            </a:r>
            <a:r>
              <a:rPr lang="en-US" dirty="0" err="1"/>
              <a:t>kì</a:t>
            </a:r>
            <a:r>
              <a:rPr lang="en-US" dirty="0"/>
              <a:t> </a:t>
            </a:r>
            <a:r>
              <a:rPr lang="en-US" dirty="0" err="1"/>
              <a:t>số</a:t>
            </a:r>
            <a:r>
              <a:rPr lang="en-US" dirty="0"/>
              <a:t> random </a:t>
            </a:r>
            <a:r>
              <a:rPr lang="en-US" dirty="0" err="1"/>
              <a:t>nào</a:t>
            </a:r>
            <a:r>
              <a:rPr lang="en-US" dirty="0"/>
              <a:t> </a:t>
            </a:r>
            <a:r>
              <a:rPr lang="en-US" dirty="0" err="1"/>
              <a:t>nhỏ</a:t>
            </a:r>
            <a:r>
              <a:rPr lang="en-US" dirty="0"/>
              <a:t> </a:t>
            </a:r>
            <a:r>
              <a:rPr lang="en-US" dirty="0" err="1"/>
              <a:t>hơn</a:t>
            </a:r>
            <a:r>
              <a:rPr lang="en-US" dirty="0"/>
              <a:t> 0.33.</a:t>
            </a:r>
          </a:p>
          <a:p>
            <a:pPr lvl="1"/>
            <a:r>
              <a:rPr lang="en-US" dirty="0" err="1"/>
              <a:t>Bacon.outE.filter</a:t>
            </a:r>
            <a:r>
              <a:rPr lang="en-US" dirty="0"/>
              <a:t>{</a:t>
            </a:r>
            <a:r>
              <a:rPr lang="en-US" dirty="0" err="1"/>
              <a:t>rand.nextDouble</a:t>
            </a:r>
            <a:r>
              <a:rPr lang="en-US" dirty="0"/>
              <a:t>()&lt;=0.33}.inV.name</a:t>
            </a:r>
          </a:p>
        </p:txBody>
      </p:sp>
      <p:sp>
        <p:nvSpPr>
          <p:cNvPr id="4" name="Date Placeholder 3"/>
          <p:cNvSpPr>
            <a:spLocks noGrp="1"/>
          </p:cNvSpPr>
          <p:nvPr>
            <p:ph type="dt" sz="half" idx="10"/>
          </p:nvPr>
        </p:nvSpPr>
        <p:spPr/>
        <p:txBody>
          <a:bodyPr/>
          <a:lstStyle/>
          <a:p>
            <a:fld id="{1A2865FD-A895-43DA-A93A-38C57B8A703D}" type="datetime1">
              <a:rPr lang="en-US" smtClean="0"/>
              <a:t>11/25/2015</a:t>
            </a:fld>
            <a:endParaRPr lang="en-US"/>
          </a:p>
        </p:txBody>
      </p:sp>
      <p:sp>
        <p:nvSpPr>
          <p:cNvPr id="5" name="Footer Placeholder 4"/>
          <p:cNvSpPr>
            <a:spLocks noGrp="1"/>
          </p:cNvSpPr>
          <p:nvPr>
            <p:ph type="ftr" sz="quarter" idx="11"/>
          </p:nvPr>
        </p:nvSpPr>
        <p:spPr/>
        <p:txBody>
          <a:bodyPr/>
          <a:lstStyle/>
          <a:p>
            <a:r>
              <a:rPr lang="en-US" smtClean="0"/>
              <a:t>Nhóm 4</a:t>
            </a:r>
            <a:endParaRPr lang="en-US"/>
          </a:p>
        </p:txBody>
      </p:sp>
      <p:sp>
        <p:nvSpPr>
          <p:cNvPr id="6" name="Slide Number Placeholder 5"/>
          <p:cNvSpPr>
            <a:spLocks noGrp="1"/>
          </p:cNvSpPr>
          <p:nvPr>
            <p:ph type="sldNum" sz="quarter" idx="12"/>
          </p:nvPr>
        </p:nvSpPr>
        <p:spPr/>
        <p:txBody>
          <a:bodyPr/>
          <a:lstStyle/>
          <a:p>
            <a:fld id="{1F51628B-B711-4D44-8D35-0F575EAEB34E}" type="slidenum">
              <a:rPr lang="en-US" smtClean="0"/>
              <a:t>59</a:t>
            </a:fld>
            <a:endParaRPr lang="en-US"/>
          </a:p>
        </p:txBody>
      </p:sp>
    </p:spTree>
    <p:extLst>
      <p:ext uri="{BB962C8B-B14F-4D97-AF65-F5344CB8AC3E}">
        <p14:creationId xmlns:p14="http://schemas.microsoft.com/office/powerpoint/2010/main" val="413036216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RDF </a:t>
            </a:r>
            <a:r>
              <a:rPr lang="en-US" dirty="0" err="1" smtClean="0"/>
              <a:t>tức</a:t>
            </a:r>
            <a:r>
              <a:rPr lang="en-US" dirty="0" smtClean="0"/>
              <a:t> </a:t>
            </a:r>
            <a:r>
              <a:rPr lang="en-US" dirty="0" err="1" smtClean="0"/>
              <a:t>là</a:t>
            </a:r>
            <a:r>
              <a:rPr lang="en-US" dirty="0" smtClean="0"/>
              <a:t> Resource Description Format</a:t>
            </a:r>
          </a:p>
          <a:p>
            <a:endParaRPr lang="en-US" dirty="0"/>
          </a:p>
        </p:txBody>
      </p:sp>
      <p:sp>
        <p:nvSpPr>
          <p:cNvPr id="4" name="Title 1"/>
          <p:cNvSpPr>
            <a:spLocks noGrp="1"/>
          </p:cNvSpPr>
          <p:nvPr>
            <p:ph type="title"/>
          </p:nvPr>
        </p:nvSpPr>
        <p:spPr/>
        <p:txBody>
          <a:bodyPr>
            <a:normAutofit/>
          </a:bodyPr>
          <a:lstStyle/>
          <a:p>
            <a:pPr algn="l"/>
            <a:r>
              <a:rPr lang="en-US" dirty="0" err="1" smtClean="0"/>
              <a:t>Liên</a:t>
            </a:r>
            <a:r>
              <a:rPr lang="en-US" dirty="0" smtClean="0"/>
              <a:t> </a:t>
            </a:r>
            <a:r>
              <a:rPr lang="en-US" dirty="0" err="1" smtClean="0"/>
              <a:t>kết</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ngoài</a:t>
            </a:r>
            <a:r>
              <a:rPr lang="en-US" dirty="0" smtClean="0"/>
              <a:t> </a:t>
            </a:r>
            <a:r>
              <a:rPr lang="en-US" dirty="0" err="1" smtClean="0"/>
              <a:t>với</a:t>
            </a:r>
            <a:r>
              <a:rPr lang="en-US" dirty="0" smtClean="0"/>
              <a:t> </a:t>
            </a:r>
            <a:r>
              <a:rPr lang="en-US" dirty="0" err="1" smtClean="0"/>
              <a:t>chuẩn</a:t>
            </a:r>
            <a:r>
              <a:rPr lang="en-US" dirty="0" smtClean="0"/>
              <a:t> RDF</a:t>
            </a:r>
            <a:endParaRPr lang="en-US" dirty="0"/>
          </a:p>
        </p:txBody>
      </p:sp>
      <p:pic>
        <p:nvPicPr>
          <p:cNvPr id="5" name="Picture 4"/>
          <p:cNvPicPr>
            <a:picLocks noChangeAspect="1"/>
          </p:cNvPicPr>
          <p:nvPr/>
        </p:nvPicPr>
        <p:blipFill>
          <a:blip r:embed="rId2"/>
          <a:stretch>
            <a:fillRect/>
          </a:stretch>
        </p:blipFill>
        <p:spPr>
          <a:xfrm>
            <a:off x="2782185" y="2292852"/>
            <a:ext cx="6247619" cy="4019048"/>
          </a:xfrm>
          <a:prstGeom prst="rect">
            <a:avLst/>
          </a:prstGeom>
        </p:spPr>
      </p:pic>
      <p:sp>
        <p:nvSpPr>
          <p:cNvPr id="2" name="Date Placeholder 1"/>
          <p:cNvSpPr>
            <a:spLocks noGrp="1"/>
          </p:cNvSpPr>
          <p:nvPr>
            <p:ph type="dt" sz="half" idx="10"/>
          </p:nvPr>
        </p:nvSpPr>
        <p:spPr/>
        <p:txBody>
          <a:bodyPr/>
          <a:lstStyle/>
          <a:p>
            <a:fld id="{D36B7054-B385-427C-909F-E573CE2F22BD}" type="datetime1">
              <a:rPr lang="en-US" smtClean="0"/>
              <a:t>11/25/2015</a:t>
            </a:fld>
            <a:endParaRPr lang="en-US"/>
          </a:p>
        </p:txBody>
      </p:sp>
      <p:sp>
        <p:nvSpPr>
          <p:cNvPr id="6" name="Footer Placeholder 5"/>
          <p:cNvSpPr>
            <a:spLocks noGrp="1"/>
          </p:cNvSpPr>
          <p:nvPr>
            <p:ph type="ftr" sz="quarter" idx="11"/>
          </p:nvPr>
        </p:nvSpPr>
        <p:spPr/>
        <p:txBody>
          <a:bodyPr/>
          <a:lstStyle/>
          <a:p>
            <a:r>
              <a:rPr lang="en-US" smtClean="0"/>
              <a:t>Nhóm 4</a:t>
            </a:r>
            <a:endParaRPr lang="en-US"/>
          </a:p>
        </p:txBody>
      </p:sp>
      <p:sp>
        <p:nvSpPr>
          <p:cNvPr id="7" name="Slide Number Placeholder 6"/>
          <p:cNvSpPr>
            <a:spLocks noGrp="1"/>
          </p:cNvSpPr>
          <p:nvPr>
            <p:ph type="sldNum" sz="quarter" idx="12"/>
          </p:nvPr>
        </p:nvSpPr>
        <p:spPr/>
        <p:txBody>
          <a:bodyPr/>
          <a:lstStyle/>
          <a:p>
            <a:fld id="{1F51628B-B711-4D44-8D35-0F575EAEB34E}" type="slidenum">
              <a:rPr lang="en-US" smtClean="0"/>
              <a:t>6</a:t>
            </a:fld>
            <a:endParaRPr lang="en-US"/>
          </a:p>
        </p:txBody>
      </p:sp>
    </p:spTree>
    <p:extLst>
      <p:ext uri="{BB962C8B-B14F-4D97-AF65-F5344CB8AC3E}">
        <p14:creationId xmlns:p14="http://schemas.microsoft.com/office/powerpoint/2010/main" val="1683188975"/>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Algorithsm</a:t>
            </a:r>
            <a:r>
              <a:rPr lang="en-US" dirty="0" smtClean="0"/>
              <a:t> (</a:t>
            </a:r>
            <a:r>
              <a:rPr lang="en-US" dirty="0" err="1" smtClean="0"/>
              <a:t>Thuật</a:t>
            </a:r>
            <a:r>
              <a:rPr lang="en-US" dirty="0" smtClean="0"/>
              <a:t> </a:t>
            </a:r>
            <a:r>
              <a:rPr lang="en-US" dirty="0" err="1" smtClean="0"/>
              <a:t>toán</a:t>
            </a:r>
            <a:r>
              <a:rPr lang="en-US" dirty="0" smtClean="0"/>
              <a:t>):</a:t>
            </a:r>
            <a:endParaRPr lang="en-US" dirty="0"/>
          </a:p>
        </p:txBody>
      </p:sp>
      <p:sp>
        <p:nvSpPr>
          <p:cNvPr id="3" name="Content Placeholder 2"/>
          <p:cNvSpPr>
            <a:spLocks noGrp="1"/>
          </p:cNvSpPr>
          <p:nvPr>
            <p:ph idx="1"/>
          </p:nvPr>
        </p:nvSpPr>
        <p:spPr/>
        <p:txBody>
          <a:bodyPr/>
          <a:lstStyle/>
          <a:p>
            <a:r>
              <a:rPr lang="en-US" dirty="0" err="1"/>
              <a:t>Thuật</a:t>
            </a:r>
            <a:r>
              <a:rPr lang="en-US" dirty="0"/>
              <a:t> </a:t>
            </a:r>
            <a:r>
              <a:rPr lang="en-US" dirty="0" err="1"/>
              <a:t>toán</a:t>
            </a:r>
            <a:r>
              <a:rPr lang="en-US" dirty="0"/>
              <a:t> Centrality </a:t>
            </a:r>
            <a:r>
              <a:rPr lang="en-US" dirty="0" smtClean="0"/>
              <a:t>Park:</a:t>
            </a:r>
          </a:p>
          <a:p>
            <a:pPr lvl="1"/>
            <a:r>
              <a:rPr lang="en-US" dirty="0"/>
              <a:t>Centrality </a:t>
            </a:r>
            <a:r>
              <a:rPr lang="en-US" dirty="0" err="1"/>
              <a:t>là</a:t>
            </a:r>
            <a:r>
              <a:rPr lang="en-US" dirty="0"/>
              <a:t> </a:t>
            </a:r>
            <a:r>
              <a:rPr lang="en-US" dirty="0" err="1"/>
              <a:t>một</a:t>
            </a:r>
            <a:r>
              <a:rPr lang="en-US" dirty="0"/>
              <a:t> </a:t>
            </a:r>
            <a:r>
              <a:rPr lang="en-US" dirty="0" err="1"/>
              <a:t>các</a:t>
            </a:r>
            <a:r>
              <a:rPr lang="en-US" dirty="0"/>
              <a:t> </a:t>
            </a:r>
            <a:r>
              <a:rPr lang="en-US" dirty="0" err="1" smtClean="0"/>
              <a:t>ước</a:t>
            </a:r>
            <a:r>
              <a:rPr lang="en-US" dirty="0" smtClean="0"/>
              <a:t> </a:t>
            </a:r>
            <a:r>
              <a:rPr lang="en-US" dirty="0" err="1"/>
              <a:t>lượng</a:t>
            </a:r>
            <a:r>
              <a:rPr lang="en-US" dirty="0"/>
              <a:t> </a:t>
            </a:r>
            <a:r>
              <a:rPr lang="en-US" dirty="0" err="1"/>
              <a:t>những</a:t>
            </a:r>
            <a:r>
              <a:rPr lang="en-US" dirty="0"/>
              <a:t> node </a:t>
            </a:r>
            <a:r>
              <a:rPr lang="en-US" dirty="0" err="1"/>
              <a:t>độc</a:t>
            </a:r>
            <a:r>
              <a:rPr lang="en-US" dirty="0"/>
              <a:t> </a:t>
            </a:r>
            <a:r>
              <a:rPr lang="en-US" dirty="0" err="1"/>
              <a:t>lập</a:t>
            </a:r>
            <a:r>
              <a:rPr lang="en-US" dirty="0"/>
              <a:t> </a:t>
            </a:r>
            <a:r>
              <a:rPr lang="en-US" dirty="0" err="1"/>
              <a:t>với</a:t>
            </a:r>
            <a:r>
              <a:rPr lang="en-US" dirty="0"/>
              <a:t> </a:t>
            </a:r>
            <a:r>
              <a:rPr lang="en-US" dirty="0" err="1"/>
              <a:t>cả</a:t>
            </a:r>
            <a:r>
              <a:rPr lang="en-US" dirty="0"/>
              <a:t> </a:t>
            </a:r>
            <a:r>
              <a:rPr lang="en-US" dirty="0" err="1"/>
              <a:t>đồ</a:t>
            </a:r>
            <a:r>
              <a:rPr lang="en-US" dirty="0"/>
              <a:t> </a:t>
            </a:r>
            <a:r>
              <a:rPr lang="en-US" dirty="0" err="1"/>
              <a:t>thị</a:t>
            </a:r>
            <a:r>
              <a:rPr lang="en-US" dirty="0"/>
              <a:t>. </a:t>
            </a:r>
            <a:r>
              <a:rPr lang="en-US" dirty="0" err="1"/>
              <a:t>Ví</a:t>
            </a:r>
            <a:r>
              <a:rPr lang="en-US" dirty="0"/>
              <a:t> </a:t>
            </a:r>
            <a:r>
              <a:rPr lang="en-US" dirty="0" err="1"/>
              <a:t>dụ</a:t>
            </a:r>
            <a:r>
              <a:rPr lang="en-US" dirty="0"/>
              <a:t>: </a:t>
            </a:r>
            <a:r>
              <a:rPr lang="en-US" dirty="0" err="1"/>
              <a:t>Nếu</a:t>
            </a:r>
            <a:r>
              <a:rPr lang="en-US" dirty="0"/>
              <a:t> </a:t>
            </a:r>
            <a:r>
              <a:rPr lang="en-US" dirty="0" err="1"/>
              <a:t>chúng</a:t>
            </a:r>
            <a:r>
              <a:rPr lang="en-US" dirty="0"/>
              <a:t> ta </a:t>
            </a:r>
            <a:r>
              <a:rPr lang="en-US" dirty="0" err="1"/>
              <a:t>muốn</a:t>
            </a:r>
            <a:r>
              <a:rPr lang="en-US" dirty="0"/>
              <a:t> </a:t>
            </a:r>
            <a:r>
              <a:rPr lang="en-US" dirty="0" err="1" smtClean="0"/>
              <a:t>ước</a:t>
            </a:r>
            <a:r>
              <a:rPr lang="en-US" dirty="0" smtClean="0"/>
              <a:t> </a:t>
            </a:r>
            <a:r>
              <a:rPr lang="en-US" dirty="0" err="1"/>
              <a:t>lượng</a:t>
            </a:r>
            <a:r>
              <a:rPr lang="en-US" dirty="0"/>
              <a:t> </a:t>
            </a:r>
            <a:r>
              <a:rPr lang="en-US" dirty="0" err="1"/>
              <a:t>độ</a:t>
            </a:r>
            <a:r>
              <a:rPr lang="en-US" dirty="0"/>
              <a:t> </a:t>
            </a:r>
            <a:r>
              <a:rPr lang="en-US" dirty="0" err="1"/>
              <a:t>quan</a:t>
            </a:r>
            <a:r>
              <a:rPr lang="en-US" dirty="0"/>
              <a:t> </a:t>
            </a:r>
            <a:r>
              <a:rPr lang="en-US" dirty="0" err="1"/>
              <a:t>trọng</a:t>
            </a:r>
            <a:r>
              <a:rPr lang="en-US" dirty="0"/>
              <a:t> </a:t>
            </a:r>
            <a:r>
              <a:rPr lang="en-US" dirty="0" err="1"/>
              <a:t>của</a:t>
            </a:r>
            <a:r>
              <a:rPr lang="en-US" dirty="0"/>
              <a:t> </a:t>
            </a:r>
            <a:r>
              <a:rPr lang="en-US" dirty="0" err="1"/>
              <a:t>mỗi</a:t>
            </a:r>
            <a:r>
              <a:rPr lang="en-US" dirty="0"/>
              <a:t> </a:t>
            </a:r>
            <a:r>
              <a:rPr lang="en-US" dirty="0" err="1"/>
              <a:t>nút</a:t>
            </a:r>
            <a:r>
              <a:rPr lang="en-US" dirty="0"/>
              <a:t> </a:t>
            </a:r>
            <a:r>
              <a:rPr lang="en-US" dirty="0" err="1"/>
              <a:t>trong</a:t>
            </a:r>
            <a:r>
              <a:rPr lang="en-US" dirty="0"/>
              <a:t> </a:t>
            </a:r>
            <a:r>
              <a:rPr lang="en-US" dirty="0" err="1"/>
              <a:t>mạng</a:t>
            </a:r>
            <a:r>
              <a:rPr lang="en-US" dirty="0"/>
              <a:t> la </a:t>
            </a:r>
            <a:r>
              <a:rPr lang="en-US" dirty="0" err="1"/>
              <a:t>dựa</a:t>
            </a:r>
            <a:r>
              <a:rPr lang="en-US" dirty="0"/>
              <a:t> </a:t>
            </a:r>
            <a:r>
              <a:rPr lang="en-US" dirty="0" err="1"/>
              <a:t>vào</a:t>
            </a:r>
            <a:r>
              <a:rPr lang="en-US" dirty="0"/>
              <a:t> </a:t>
            </a:r>
            <a:r>
              <a:rPr lang="en-US" dirty="0" err="1"/>
              <a:t>khoảng</a:t>
            </a:r>
            <a:r>
              <a:rPr lang="en-US" dirty="0"/>
              <a:t> </a:t>
            </a:r>
            <a:r>
              <a:rPr lang="en-US" dirty="0" err="1"/>
              <a:t>cách</a:t>
            </a:r>
            <a:r>
              <a:rPr lang="en-US" dirty="0"/>
              <a:t> </a:t>
            </a:r>
            <a:r>
              <a:rPr lang="en-US" dirty="0" err="1"/>
              <a:t>của</a:t>
            </a:r>
            <a:r>
              <a:rPr lang="en-US" dirty="0"/>
              <a:t> </a:t>
            </a:r>
            <a:r>
              <a:rPr lang="en-US" dirty="0" err="1"/>
              <a:t>nó</a:t>
            </a:r>
            <a:r>
              <a:rPr lang="en-US" dirty="0"/>
              <a:t> so </a:t>
            </a:r>
            <a:r>
              <a:rPr lang="en-US" dirty="0" err="1"/>
              <a:t>với</a:t>
            </a:r>
            <a:r>
              <a:rPr lang="en-US" dirty="0"/>
              <a:t> </a:t>
            </a:r>
            <a:r>
              <a:rPr lang="en-US" dirty="0" err="1"/>
              <a:t>tất</a:t>
            </a:r>
            <a:r>
              <a:rPr lang="en-US" dirty="0"/>
              <a:t> </a:t>
            </a:r>
            <a:r>
              <a:rPr lang="en-US" dirty="0" err="1"/>
              <a:t>cả</a:t>
            </a:r>
            <a:r>
              <a:rPr lang="en-US" dirty="0"/>
              <a:t> </a:t>
            </a:r>
            <a:r>
              <a:rPr lang="en-US" dirty="0" err="1"/>
              <a:t>các</a:t>
            </a:r>
            <a:r>
              <a:rPr lang="en-US" dirty="0"/>
              <a:t> node </a:t>
            </a:r>
            <a:r>
              <a:rPr lang="en-US" dirty="0" err="1"/>
              <a:t>còn</a:t>
            </a:r>
            <a:r>
              <a:rPr lang="en-US" dirty="0"/>
              <a:t> </a:t>
            </a:r>
            <a:r>
              <a:rPr lang="en-US" dirty="0" err="1"/>
              <a:t>lại</a:t>
            </a:r>
            <a:r>
              <a:rPr lang="en-US" dirty="0"/>
              <a:t>. </a:t>
            </a:r>
            <a:r>
              <a:rPr lang="en-US" dirty="0" err="1"/>
              <a:t>Nó</a:t>
            </a:r>
            <a:r>
              <a:rPr lang="en-US" dirty="0"/>
              <a:t> </a:t>
            </a:r>
            <a:r>
              <a:rPr lang="en-US" dirty="0" err="1"/>
              <a:t>yêu</a:t>
            </a:r>
            <a:r>
              <a:rPr lang="en-US" dirty="0"/>
              <a:t> </a:t>
            </a:r>
            <a:r>
              <a:rPr lang="en-US" dirty="0" err="1"/>
              <a:t>cầu</a:t>
            </a:r>
            <a:r>
              <a:rPr lang="en-US" dirty="0"/>
              <a:t> </a:t>
            </a:r>
            <a:r>
              <a:rPr lang="en-US" dirty="0" err="1"/>
              <a:t>sử</a:t>
            </a:r>
            <a:r>
              <a:rPr lang="en-US" dirty="0"/>
              <a:t> </a:t>
            </a:r>
            <a:r>
              <a:rPr lang="en-US" dirty="0" err="1"/>
              <a:t>dụng</a:t>
            </a:r>
            <a:r>
              <a:rPr lang="en-US" dirty="0"/>
              <a:t> </a:t>
            </a:r>
            <a:r>
              <a:rPr lang="en-US" dirty="0" err="1"/>
              <a:t>thuật</a:t>
            </a:r>
            <a:r>
              <a:rPr lang="en-US" dirty="0"/>
              <a:t> </a:t>
            </a:r>
            <a:r>
              <a:rPr lang="en-US" dirty="0" err="1"/>
              <a:t>toán</a:t>
            </a:r>
            <a:r>
              <a:rPr lang="en-US" dirty="0"/>
              <a:t> centrality.</a:t>
            </a:r>
          </a:p>
          <a:p>
            <a:pPr lvl="1"/>
            <a:r>
              <a:rPr lang="en-US" dirty="0" err="1"/>
              <a:t>Thuật</a:t>
            </a:r>
            <a:r>
              <a:rPr lang="en-US" dirty="0"/>
              <a:t> </a:t>
            </a:r>
            <a:r>
              <a:rPr lang="en-US" dirty="0" err="1"/>
              <a:t>toán</a:t>
            </a:r>
            <a:r>
              <a:rPr lang="en-US" dirty="0"/>
              <a:t> centrality </a:t>
            </a:r>
            <a:r>
              <a:rPr lang="en-US" dirty="0" err="1"/>
              <a:t>nỗi</a:t>
            </a:r>
            <a:r>
              <a:rPr lang="en-US" dirty="0"/>
              <a:t> </a:t>
            </a:r>
            <a:r>
              <a:rPr lang="en-US" dirty="0" err="1"/>
              <a:t>tiếng</a:t>
            </a:r>
            <a:r>
              <a:rPr lang="en-US" dirty="0"/>
              <a:t> </a:t>
            </a:r>
            <a:r>
              <a:rPr lang="en-US" dirty="0" err="1"/>
              <a:t>nhất</a:t>
            </a:r>
            <a:r>
              <a:rPr lang="en-US" dirty="0"/>
              <a:t> </a:t>
            </a:r>
            <a:r>
              <a:rPr lang="en-US" dirty="0" err="1"/>
              <a:t>chỉ</a:t>
            </a:r>
            <a:r>
              <a:rPr lang="en-US" dirty="0"/>
              <a:t> </a:t>
            </a:r>
            <a:r>
              <a:rPr lang="en-US" dirty="0" err="1"/>
              <a:t>có</a:t>
            </a:r>
            <a:r>
              <a:rPr lang="en-US" dirty="0"/>
              <a:t> </a:t>
            </a:r>
            <a:r>
              <a:rPr lang="en-US" dirty="0" err="1"/>
              <a:t>thể</a:t>
            </a:r>
            <a:r>
              <a:rPr lang="en-US" dirty="0"/>
              <a:t> </a:t>
            </a:r>
            <a:r>
              <a:rPr lang="en-US" dirty="0" err="1"/>
              <a:t>là</a:t>
            </a:r>
            <a:r>
              <a:rPr lang="en-US" dirty="0"/>
              <a:t> Google’s </a:t>
            </a:r>
            <a:r>
              <a:rPr lang="en-US" dirty="0" err="1"/>
              <a:t>PageRand</a:t>
            </a:r>
            <a:r>
              <a:rPr lang="en-US" dirty="0"/>
              <a:t>, </a:t>
            </a:r>
            <a:r>
              <a:rPr lang="en-US" dirty="0" err="1"/>
              <a:t>nhưng</a:t>
            </a:r>
            <a:r>
              <a:rPr lang="en-US" dirty="0"/>
              <a:t> </a:t>
            </a:r>
            <a:r>
              <a:rPr lang="en-US" dirty="0" err="1"/>
              <a:t>có</a:t>
            </a:r>
            <a:r>
              <a:rPr lang="en-US" dirty="0"/>
              <a:t> </a:t>
            </a:r>
            <a:r>
              <a:rPr lang="en-US" dirty="0" err="1"/>
              <a:t>một</a:t>
            </a:r>
            <a:r>
              <a:rPr lang="en-US" dirty="0"/>
              <a:t> </a:t>
            </a:r>
            <a:r>
              <a:rPr lang="en-US" dirty="0" err="1"/>
              <a:t>vài</a:t>
            </a:r>
            <a:r>
              <a:rPr lang="en-US" dirty="0"/>
              <a:t> </a:t>
            </a:r>
            <a:r>
              <a:rPr lang="en-US" dirty="0" err="1"/>
              <a:t>kiểu</a:t>
            </a:r>
            <a:r>
              <a:rPr lang="en-US" dirty="0"/>
              <a:t>. </a:t>
            </a:r>
            <a:r>
              <a:rPr lang="en-US" dirty="0" err="1"/>
              <a:t>Chúng</a:t>
            </a:r>
            <a:r>
              <a:rPr lang="en-US" dirty="0"/>
              <a:t> ta </a:t>
            </a:r>
            <a:r>
              <a:rPr lang="en-US" dirty="0" err="1"/>
              <a:t>sẽ</a:t>
            </a:r>
            <a:r>
              <a:rPr lang="en-US" dirty="0"/>
              <a:t> </a:t>
            </a:r>
            <a:r>
              <a:rPr lang="en-US" dirty="0" err="1"/>
              <a:t>thực</a:t>
            </a:r>
            <a:r>
              <a:rPr lang="en-US" dirty="0"/>
              <a:t> </a:t>
            </a:r>
            <a:r>
              <a:rPr lang="en-US" dirty="0" err="1"/>
              <a:t>thi</a:t>
            </a:r>
            <a:r>
              <a:rPr lang="en-US" dirty="0"/>
              <a:t> </a:t>
            </a:r>
            <a:r>
              <a:rPr lang="en-US" dirty="0" err="1"/>
              <a:t>một</a:t>
            </a:r>
            <a:r>
              <a:rPr lang="en-US" dirty="0"/>
              <a:t> version </a:t>
            </a:r>
            <a:r>
              <a:rPr lang="en-US" dirty="0" err="1"/>
              <a:t>đơn</a:t>
            </a:r>
            <a:r>
              <a:rPr lang="en-US" dirty="0"/>
              <a:t> </a:t>
            </a:r>
            <a:r>
              <a:rPr lang="en-US" dirty="0" err="1"/>
              <a:t>giản</a:t>
            </a:r>
            <a:r>
              <a:rPr lang="en-US" dirty="0"/>
              <a:t> </a:t>
            </a:r>
            <a:r>
              <a:rPr lang="en-US" dirty="0" err="1"/>
              <a:t>gọi</a:t>
            </a:r>
            <a:r>
              <a:rPr lang="en-US" dirty="0"/>
              <a:t> </a:t>
            </a:r>
            <a:r>
              <a:rPr lang="en-US" dirty="0" err="1"/>
              <a:t>là</a:t>
            </a:r>
            <a:r>
              <a:rPr lang="en-US" dirty="0"/>
              <a:t> eigenvector centrality, no </a:t>
            </a:r>
            <a:r>
              <a:rPr lang="en-US" dirty="0" err="1"/>
              <a:t>chỉ</a:t>
            </a:r>
            <a:r>
              <a:rPr lang="en-US" dirty="0"/>
              <a:t> </a:t>
            </a:r>
            <a:r>
              <a:rPr lang="en-US" dirty="0" err="1"/>
              <a:t>đếm</a:t>
            </a:r>
            <a:r>
              <a:rPr lang="en-US" dirty="0"/>
              <a:t> </a:t>
            </a:r>
            <a:r>
              <a:rPr lang="en-US" dirty="0" err="1"/>
              <a:t>số</a:t>
            </a:r>
            <a:r>
              <a:rPr lang="en-US" dirty="0"/>
              <a:t> </a:t>
            </a:r>
            <a:r>
              <a:rPr lang="en-US" dirty="0" err="1"/>
              <a:t>cạnh</a:t>
            </a:r>
            <a:r>
              <a:rPr lang="en-US" dirty="0"/>
              <a:t> </a:t>
            </a:r>
            <a:r>
              <a:rPr lang="en-US" dirty="0" err="1"/>
              <a:t>vào</a:t>
            </a:r>
            <a:r>
              <a:rPr lang="en-US" dirty="0"/>
              <a:t> </a:t>
            </a:r>
            <a:r>
              <a:rPr lang="en-US" dirty="0" err="1"/>
              <a:t>ra</a:t>
            </a:r>
            <a:r>
              <a:rPr lang="en-US" dirty="0"/>
              <a:t> </a:t>
            </a:r>
            <a:r>
              <a:rPr lang="en-US" dirty="0" err="1"/>
              <a:t>liên</a:t>
            </a:r>
            <a:r>
              <a:rPr lang="en-US" dirty="0"/>
              <a:t> </a:t>
            </a:r>
            <a:r>
              <a:rPr lang="en-US" dirty="0" err="1"/>
              <a:t>quan</a:t>
            </a:r>
            <a:r>
              <a:rPr lang="en-US" dirty="0"/>
              <a:t> </a:t>
            </a:r>
            <a:r>
              <a:rPr lang="en-US" dirty="0" err="1"/>
              <a:t>đến</a:t>
            </a:r>
            <a:r>
              <a:rPr lang="en-US" dirty="0"/>
              <a:t> </a:t>
            </a:r>
            <a:r>
              <a:rPr lang="en-US" dirty="0" err="1"/>
              <a:t>một</a:t>
            </a:r>
            <a:r>
              <a:rPr lang="en-US" dirty="0"/>
              <a:t> node. </a:t>
            </a:r>
            <a:r>
              <a:rPr lang="en-US" dirty="0" err="1"/>
              <a:t>Chúng</a:t>
            </a:r>
            <a:r>
              <a:rPr lang="en-US" dirty="0"/>
              <a:t> ta </a:t>
            </a:r>
            <a:r>
              <a:rPr lang="en-US" dirty="0" err="1"/>
              <a:t>sẽ</a:t>
            </a:r>
            <a:r>
              <a:rPr lang="en-US" dirty="0"/>
              <a:t> </a:t>
            </a:r>
            <a:r>
              <a:rPr lang="en-US" dirty="0" err="1"/>
              <a:t>cho</a:t>
            </a:r>
            <a:r>
              <a:rPr lang="en-US" dirty="0"/>
              <a:t> </a:t>
            </a:r>
            <a:r>
              <a:rPr lang="en-US" dirty="0" err="1"/>
              <a:t>mỗi</a:t>
            </a:r>
            <a:r>
              <a:rPr lang="en-US" dirty="0"/>
              <a:t> actor 1 con </a:t>
            </a:r>
            <a:r>
              <a:rPr lang="en-US" dirty="0" err="1"/>
              <a:t>số</a:t>
            </a:r>
            <a:r>
              <a:rPr lang="en-US" dirty="0"/>
              <a:t> </a:t>
            </a:r>
            <a:r>
              <a:rPr lang="en-US" dirty="0" err="1"/>
              <a:t>liên</a:t>
            </a:r>
            <a:r>
              <a:rPr lang="en-US" dirty="0"/>
              <a:t> </a:t>
            </a:r>
            <a:r>
              <a:rPr lang="en-US" dirty="0" err="1"/>
              <a:t>quan</a:t>
            </a:r>
            <a:r>
              <a:rPr lang="en-US" dirty="0"/>
              <a:t> </a:t>
            </a:r>
            <a:r>
              <a:rPr lang="en-US" dirty="0" err="1"/>
              <a:t>đến</a:t>
            </a:r>
            <a:r>
              <a:rPr lang="en-US" dirty="0"/>
              <a:t> </a:t>
            </a:r>
            <a:r>
              <a:rPr lang="en-US" dirty="0" err="1"/>
              <a:t>bao</a:t>
            </a:r>
            <a:r>
              <a:rPr lang="en-US" dirty="0"/>
              <a:t> </a:t>
            </a:r>
            <a:r>
              <a:rPr lang="en-US" dirty="0" err="1"/>
              <a:t>nhiêu</a:t>
            </a:r>
            <a:r>
              <a:rPr lang="en-US" dirty="0"/>
              <a:t> </a:t>
            </a:r>
            <a:r>
              <a:rPr lang="en-US" dirty="0" err="1"/>
              <a:t>vai</a:t>
            </a:r>
            <a:r>
              <a:rPr lang="en-US" dirty="0"/>
              <a:t> </a:t>
            </a:r>
            <a:r>
              <a:rPr lang="en-US" dirty="0" err="1"/>
              <a:t>diễn</a:t>
            </a:r>
            <a:r>
              <a:rPr lang="en-US" dirty="0"/>
              <a:t> </a:t>
            </a:r>
            <a:r>
              <a:rPr lang="en-US" dirty="0" err="1"/>
              <a:t>họ</a:t>
            </a:r>
            <a:r>
              <a:rPr lang="en-US" dirty="0"/>
              <a:t> </a:t>
            </a:r>
            <a:r>
              <a:rPr lang="en-US" dirty="0" err="1"/>
              <a:t>có</a:t>
            </a:r>
            <a:r>
              <a:rPr lang="en-US" dirty="0"/>
              <a:t>.</a:t>
            </a:r>
          </a:p>
          <a:p>
            <a:pPr lvl="1"/>
            <a:endParaRPr lang="en-US" dirty="0"/>
          </a:p>
        </p:txBody>
      </p:sp>
      <p:sp>
        <p:nvSpPr>
          <p:cNvPr id="4" name="Date Placeholder 3"/>
          <p:cNvSpPr>
            <a:spLocks noGrp="1"/>
          </p:cNvSpPr>
          <p:nvPr>
            <p:ph type="dt" sz="half" idx="10"/>
          </p:nvPr>
        </p:nvSpPr>
        <p:spPr/>
        <p:txBody>
          <a:bodyPr/>
          <a:lstStyle/>
          <a:p>
            <a:fld id="{F10907CB-1B0B-41E9-B250-2227941319C1}" type="datetime1">
              <a:rPr lang="en-US" smtClean="0"/>
              <a:t>11/25/2015</a:t>
            </a:fld>
            <a:endParaRPr lang="en-US"/>
          </a:p>
        </p:txBody>
      </p:sp>
      <p:sp>
        <p:nvSpPr>
          <p:cNvPr id="5" name="Footer Placeholder 4"/>
          <p:cNvSpPr>
            <a:spLocks noGrp="1"/>
          </p:cNvSpPr>
          <p:nvPr>
            <p:ph type="ftr" sz="quarter" idx="11"/>
          </p:nvPr>
        </p:nvSpPr>
        <p:spPr/>
        <p:txBody>
          <a:bodyPr/>
          <a:lstStyle/>
          <a:p>
            <a:r>
              <a:rPr lang="en-US" smtClean="0"/>
              <a:t>Nhóm 4</a:t>
            </a:r>
            <a:endParaRPr lang="en-US"/>
          </a:p>
        </p:txBody>
      </p:sp>
      <p:sp>
        <p:nvSpPr>
          <p:cNvPr id="6" name="Slide Number Placeholder 5"/>
          <p:cNvSpPr>
            <a:spLocks noGrp="1"/>
          </p:cNvSpPr>
          <p:nvPr>
            <p:ph type="sldNum" sz="quarter" idx="12"/>
          </p:nvPr>
        </p:nvSpPr>
        <p:spPr/>
        <p:txBody>
          <a:bodyPr/>
          <a:lstStyle/>
          <a:p>
            <a:fld id="{1F51628B-B711-4D44-8D35-0F575EAEB34E}" type="slidenum">
              <a:rPr lang="en-US" smtClean="0"/>
              <a:t>60</a:t>
            </a:fld>
            <a:endParaRPr lang="en-US"/>
          </a:p>
        </p:txBody>
      </p:sp>
    </p:spTree>
    <p:extLst>
      <p:ext uri="{BB962C8B-B14F-4D97-AF65-F5344CB8AC3E}">
        <p14:creationId xmlns:p14="http://schemas.microsoft.com/office/powerpoint/2010/main" val="3352890388"/>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Algorithsm</a:t>
            </a:r>
            <a:r>
              <a:rPr lang="en-US" dirty="0" smtClean="0"/>
              <a:t> (</a:t>
            </a:r>
            <a:r>
              <a:rPr lang="en-US" dirty="0" err="1" smtClean="0"/>
              <a:t>Thuật</a:t>
            </a:r>
            <a:r>
              <a:rPr lang="en-US" dirty="0" smtClean="0"/>
              <a:t> </a:t>
            </a:r>
            <a:r>
              <a:rPr lang="en-US" dirty="0" err="1" smtClean="0"/>
              <a:t>toán</a:t>
            </a:r>
            <a:r>
              <a:rPr lang="en-US" dirty="0" smtClean="0"/>
              <a:t>):</a:t>
            </a:r>
            <a:endParaRPr lang="en-US" dirty="0"/>
          </a:p>
        </p:txBody>
      </p:sp>
      <p:sp>
        <p:nvSpPr>
          <p:cNvPr id="3" name="Content Placeholder 2"/>
          <p:cNvSpPr>
            <a:spLocks noGrp="1"/>
          </p:cNvSpPr>
          <p:nvPr>
            <p:ph idx="1"/>
          </p:nvPr>
        </p:nvSpPr>
        <p:spPr/>
        <p:txBody>
          <a:bodyPr/>
          <a:lstStyle/>
          <a:p>
            <a:r>
              <a:rPr lang="en-US" dirty="0" err="1"/>
              <a:t>Thuật</a:t>
            </a:r>
            <a:r>
              <a:rPr lang="en-US" dirty="0"/>
              <a:t> </a:t>
            </a:r>
            <a:r>
              <a:rPr lang="en-US" dirty="0" err="1"/>
              <a:t>toán</a:t>
            </a:r>
            <a:r>
              <a:rPr lang="en-US" dirty="0"/>
              <a:t> Centrality </a:t>
            </a:r>
            <a:r>
              <a:rPr lang="en-US" dirty="0" smtClean="0"/>
              <a:t>Park(</a:t>
            </a:r>
            <a:r>
              <a:rPr lang="en-US" dirty="0" err="1" smtClean="0"/>
              <a:t>tt</a:t>
            </a:r>
            <a:r>
              <a:rPr lang="en-US" dirty="0" smtClean="0"/>
              <a:t>):</a:t>
            </a:r>
          </a:p>
          <a:p>
            <a:pPr lvl="1"/>
            <a:r>
              <a:rPr lang="en-US" dirty="0" err="1"/>
              <a:t>Chúng</a:t>
            </a:r>
            <a:r>
              <a:rPr lang="en-US" dirty="0"/>
              <a:t> ta </a:t>
            </a:r>
            <a:r>
              <a:rPr lang="en-US" dirty="0" err="1"/>
              <a:t>cần</a:t>
            </a:r>
            <a:r>
              <a:rPr lang="en-US" dirty="0"/>
              <a:t> </a:t>
            </a:r>
            <a:r>
              <a:rPr lang="en-US" dirty="0" err="1"/>
              <a:t>một</a:t>
            </a:r>
            <a:r>
              <a:rPr lang="en-US" dirty="0"/>
              <a:t> </a:t>
            </a:r>
            <a:r>
              <a:rPr lang="en-US" dirty="0" err="1"/>
              <a:t>bản</a:t>
            </a:r>
            <a:r>
              <a:rPr lang="en-US" dirty="0"/>
              <a:t> </a:t>
            </a:r>
            <a:r>
              <a:rPr lang="en-US" dirty="0" err="1"/>
              <a:t>đồ</a:t>
            </a:r>
            <a:r>
              <a:rPr lang="en-US" dirty="0"/>
              <a:t> </a:t>
            </a:r>
            <a:r>
              <a:rPr lang="en-US" dirty="0" err="1"/>
              <a:t>cho</a:t>
            </a:r>
            <a:r>
              <a:rPr lang="en-US" dirty="0"/>
              <a:t> </a:t>
            </a:r>
            <a:r>
              <a:rPr lang="en-US" dirty="0" err="1"/>
              <a:t>groupCount</a:t>
            </a:r>
            <a:r>
              <a:rPr lang="en-US" dirty="0"/>
              <a:t>() </a:t>
            </a:r>
            <a:r>
              <a:rPr lang="en-US" dirty="0" err="1"/>
              <a:t>để</a:t>
            </a:r>
            <a:r>
              <a:rPr lang="en-US" dirty="0"/>
              <a:t> </a:t>
            </a:r>
            <a:r>
              <a:rPr lang="en-US" dirty="0" err="1"/>
              <a:t>thực</a:t>
            </a:r>
            <a:r>
              <a:rPr lang="en-US" dirty="0"/>
              <a:t> </a:t>
            </a:r>
            <a:r>
              <a:rPr lang="en-US" dirty="0" err="1"/>
              <a:t>hiện</a:t>
            </a:r>
            <a:r>
              <a:rPr lang="en-US" dirty="0"/>
              <a:t> </a:t>
            </a:r>
            <a:r>
              <a:rPr lang="en-US" dirty="0" err="1"/>
              <a:t>và</a:t>
            </a:r>
            <a:r>
              <a:rPr lang="en-US" dirty="0"/>
              <a:t> </a:t>
            </a:r>
            <a:r>
              <a:rPr lang="en-US" dirty="0" err="1"/>
              <a:t>một</a:t>
            </a:r>
            <a:r>
              <a:rPr lang="en-US" dirty="0"/>
              <a:t> count </a:t>
            </a:r>
            <a:r>
              <a:rPr lang="en-US" dirty="0" err="1"/>
              <a:t>để</a:t>
            </a:r>
            <a:r>
              <a:rPr lang="en-US" dirty="0"/>
              <a:t> </a:t>
            </a:r>
            <a:r>
              <a:rPr lang="en-US" dirty="0" err="1"/>
              <a:t>đặt</a:t>
            </a:r>
            <a:r>
              <a:rPr lang="en-US" dirty="0"/>
              <a:t> </a:t>
            </a:r>
            <a:r>
              <a:rPr lang="en-US" dirty="0" err="1"/>
              <a:t>giá</a:t>
            </a:r>
            <a:r>
              <a:rPr lang="en-US" dirty="0"/>
              <a:t> </a:t>
            </a:r>
            <a:r>
              <a:rPr lang="en-US" dirty="0" err="1"/>
              <a:t>trị</a:t>
            </a:r>
            <a:r>
              <a:rPr lang="en-US" dirty="0"/>
              <a:t> </a:t>
            </a:r>
            <a:r>
              <a:rPr lang="en-US" dirty="0" err="1"/>
              <a:t>lặp</a:t>
            </a:r>
            <a:r>
              <a:rPr lang="en-US" dirty="0"/>
              <a:t> </a:t>
            </a:r>
            <a:r>
              <a:rPr lang="en-US" dirty="0" err="1"/>
              <a:t>cực</a:t>
            </a:r>
            <a:r>
              <a:rPr lang="en-US" dirty="0"/>
              <a:t> </a:t>
            </a:r>
            <a:r>
              <a:rPr lang="en-US" dirty="0" err="1"/>
              <a:t>đại</a:t>
            </a:r>
            <a:r>
              <a:rPr lang="en-US" dirty="0" smtClean="0"/>
              <a:t>.</a:t>
            </a:r>
          </a:p>
          <a:p>
            <a:pPr lvl="1"/>
            <a:endParaRPr lang="en-US" dirty="0"/>
          </a:p>
          <a:p>
            <a:pPr lvl="1"/>
            <a:endParaRPr lang="en-US" dirty="0" smtClean="0"/>
          </a:p>
          <a:p>
            <a:pPr lvl="1"/>
            <a:endParaRPr lang="en-US" dirty="0"/>
          </a:p>
          <a:p>
            <a:pPr lvl="1"/>
            <a:r>
              <a:rPr lang="en-US" dirty="0" err="1"/>
              <a:t>Muốn</a:t>
            </a:r>
            <a:r>
              <a:rPr lang="en-US" dirty="0"/>
              <a:t> </a:t>
            </a:r>
            <a:r>
              <a:rPr lang="en-US" dirty="0" err="1"/>
              <a:t>sắp</a:t>
            </a:r>
            <a:r>
              <a:rPr lang="en-US" dirty="0"/>
              <a:t> </a:t>
            </a:r>
            <a:r>
              <a:rPr lang="en-US" dirty="0" err="1"/>
              <a:t>xếp</a:t>
            </a:r>
            <a:r>
              <a:rPr lang="en-US" dirty="0"/>
              <a:t> output </a:t>
            </a:r>
            <a:r>
              <a:rPr lang="en-US" dirty="0" err="1"/>
              <a:t>dùng</a:t>
            </a:r>
            <a:r>
              <a:rPr lang="en-US" dirty="0"/>
              <a:t> </a:t>
            </a:r>
            <a:r>
              <a:rPr lang="en-US" dirty="0" err="1"/>
              <a:t>lệnh</a:t>
            </a:r>
            <a:r>
              <a:rPr lang="en-US" dirty="0"/>
              <a:t>: </a:t>
            </a:r>
            <a:r>
              <a:rPr lang="en-US" dirty="0" err="1"/>
              <a:t>role_count.sort</a:t>
            </a:r>
            <a:r>
              <a:rPr lang="en-US" dirty="0"/>
              <a:t>{</a:t>
            </a:r>
            <a:r>
              <a:rPr lang="en-US" dirty="0" err="1"/>
              <a:t>a,b</a:t>
            </a:r>
            <a:r>
              <a:rPr lang="en-US" dirty="0"/>
              <a:t> -&gt; </a:t>
            </a:r>
            <a:r>
              <a:rPr lang="en-US" dirty="0" err="1"/>
              <a:t>a.value</a:t>
            </a:r>
            <a:r>
              <a:rPr lang="en-US" dirty="0"/>
              <a:t> </a:t>
            </a:r>
            <a:r>
              <a:rPr lang="en-US" dirty="0">
                <a:sym typeface="Wingdings" panose="05000000000000000000" pitchFamily="2" charset="2"/>
              </a:rPr>
              <a:t></a:t>
            </a:r>
            <a:r>
              <a:rPr lang="en-US" dirty="0"/>
              <a:t> </a:t>
            </a:r>
            <a:r>
              <a:rPr lang="en-US" dirty="0" err="1"/>
              <a:t>b.value</a:t>
            </a:r>
            <a:r>
              <a:rPr lang="en-US" dirty="0"/>
              <a:t>}</a:t>
            </a:r>
          </a:p>
          <a:p>
            <a:pPr lvl="1"/>
            <a:r>
              <a:rPr lang="en-US" dirty="0" err="1"/>
              <a:t>Kết</a:t>
            </a:r>
            <a:r>
              <a:rPr lang="en-US" dirty="0"/>
              <a:t> </a:t>
            </a:r>
            <a:r>
              <a:rPr lang="en-US" dirty="0" err="1"/>
              <a:t>quả</a:t>
            </a:r>
            <a:r>
              <a:rPr lang="en-US" dirty="0"/>
              <a:t> </a:t>
            </a:r>
            <a:r>
              <a:rPr lang="en-US" dirty="0" err="1"/>
              <a:t>cuối</a:t>
            </a:r>
            <a:r>
              <a:rPr lang="en-US" dirty="0"/>
              <a:t> </a:t>
            </a:r>
            <a:r>
              <a:rPr lang="en-US" dirty="0" err="1"/>
              <a:t>cùng</a:t>
            </a:r>
            <a:r>
              <a:rPr lang="en-US" dirty="0"/>
              <a:t> </a:t>
            </a:r>
            <a:r>
              <a:rPr lang="en-US" dirty="0" err="1"/>
              <a:t>sẽ</a:t>
            </a:r>
            <a:r>
              <a:rPr lang="en-US" dirty="0"/>
              <a:t> </a:t>
            </a:r>
            <a:r>
              <a:rPr lang="en-US" dirty="0" err="1"/>
              <a:t>là</a:t>
            </a:r>
            <a:r>
              <a:rPr lang="en-US" dirty="0"/>
              <a:t> actor </a:t>
            </a:r>
            <a:r>
              <a:rPr lang="en-US" dirty="0" err="1"/>
              <a:t>với</a:t>
            </a:r>
            <a:r>
              <a:rPr lang="en-US" dirty="0"/>
              <a:t> </a:t>
            </a:r>
            <a:r>
              <a:rPr lang="en-US" dirty="0" err="1"/>
              <a:t>số</a:t>
            </a:r>
            <a:r>
              <a:rPr lang="en-US" dirty="0"/>
              <a:t> </a:t>
            </a:r>
            <a:r>
              <a:rPr lang="en-US" dirty="0" err="1"/>
              <a:t>lược</a:t>
            </a:r>
            <a:r>
              <a:rPr lang="en-US" dirty="0"/>
              <a:t> </a:t>
            </a:r>
            <a:r>
              <a:rPr lang="en-US" dirty="0" err="1"/>
              <a:t>vai</a:t>
            </a:r>
            <a:r>
              <a:rPr lang="en-US" dirty="0"/>
              <a:t> </a:t>
            </a:r>
            <a:r>
              <a:rPr lang="en-US" dirty="0" err="1"/>
              <a:t>diễn</a:t>
            </a:r>
            <a:r>
              <a:rPr lang="en-US" dirty="0"/>
              <a:t> </a:t>
            </a:r>
            <a:r>
              <a:rPr lang="en-US" dirty="0" err="1"/>
              <a:t>lớn</a:t>
            </a:r>
            <a:r>
              <a:rPr lang="en-US" dirty="0"/>
              <a:t> </a:t>
            </a:r>
            <a:r>
              <a:rPr lang="en-US" dirty="0" err="1"/>
              <a:t>nhất</a:t>
            </a:r>
            <a:r>
              <a:rPr lang="en-US" dirty="0"/>
              <a:t>.</a:t>
            </a:r>
          </a:p>
          <a:p>
            <a:pPr lvl="1"/>
            <a:endParaRPr lang="en-US" dirty="0" smtClean="0"/>
          </a:p>
          <a:p>
            <a:pPr lvl="1"/>
            <a:endParaRPr lang="en-US" dirty="0"/>
          </a:p>
          <a:p>
            <a:pPr lvl="1"/>
            <a:endParaRPr lang="en-US" dirty="0"/>
          </a:p>
        </p:txBody>
      </p:sp>
      <p:pic>
        <p:nvPicPr>
          <p:cNvPr id="5" name="Ảnh 4"/>
          <p:cNvPicPr/>
          <p:nvPr/>
        </p:nvPicPr>
        <p:blipFill>
          <a:blip r:embed="rId2"/>
          <a:stretch>
            <a:fillRect/>
          </a:stretch>
        </p:blipFill>
        <p:spPr>
          <a:xfrm>
            <a:off x="1135960" y="3010605"/>
            <a:ext cx="9222443" cy="1106599"/>
          </a:xfrm>
          <a:prstGeom prst="rect">
            <a:avLst/>
          </a:prstGeom>
        </p:spPr>
      </p:pic>
      <p:sp>
        <p:nvSpPr>
          <p:cNvPr id="4" name="Date Placeholder 3"/>
          <p:cNvSpPr>
            <a:spLocks noGrp="1"/>
          </p:cNvSpPr>
          <p:nvPr>
            <p:ph type="dt" sz="half" idx="10"/>
          </p:nvPr>
        </p:nvSpPr>
        <p:spPr/>
        <p:txBody>
          <a:bodyPr/>
          <a:lstStyle/>
          <a:p>
            <a:fld id="{8C891090-22F7-448B-9A9F-3A58EF0258B0}" type="datetime1">
              <a:rPr lang="en-US" smtClean="0"/>
              <a:t>11/25/2015</a:t>
            </a:fld>
            <a:endParaRPr lang="en-US"/>
          </a:p>
        </p:txBody>
      </p:sp>
      <p:sp>
        <p:nvSpPr>
          <p:cNvPr id="6" name="Footer Placeholder 5"/>
          <p:cNvSpPr>
            <a:spLocks noGrp="1"/>
          </p:cNvSpPr>
          <p:nvPr>
            <p:ph type="ftr" sz="quarter" idx="11"/>
          </p:nvPr>
        </p:nvSpPr>
        <p:spPr/>
        <p:txBody>
          <a:bodyPr/>
          <a:lstStyle/>
          <a:p>
            <a:r>
              <a:rPr lang="en-US" smtClean="0"/>
              <a:t>Nhóm 4</a:t>
            </a:r>
            <a:endParaRPr lang="en-US"/>
          </a:p>
        </p:txBody>
      </p:sp>
      <p:sp>
        <p:nvSpPr>
          <p:cNvPr id="7" name="Slide Number Placeholder 6"/>
          <p:cNvSpPr>
            <a:spLocks noGrp="1"/>
          </p:cNvSpPr>
          <p:nvPr>
            <p:ph type="sldNum" sz="quarter" idx="12"/>
          </p:nvPr>
        </p:nvSpPr>
        <p:spPr/>
        <p:txBody>
          <a:bodyPr/>
          <a:lstStyle/>
          <a:p>
            <a:fld id="{1F51628B-B711-4D44-8D35-0F575EAEB34E}" type="slidenum">
              <a:rPr lang="en-US" smtClean="0"/>
              <a:t>61</a:t>
            </a:fld>
            <a:endParaRPr lang="en-US"/>
          </a:p>
        </p:txBody>
      </p:sp>
    </p:spTree>
    <p:extLst>
      <p:ext uri="{BB962C8B-B14F-4D97-AF65-F5344CB8AC3E}">
        <p14:creationId xmlns:p14="http://schemas.microsoft.com/office/powerpoint/2010/main" val="2139514339"/>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Algorithsm</a:t>
            </a:r>
            <a:r>
              <a:rPr lang="en-US" dirty="0" smtClean="0"/>
              <a:t> (</a:t>
            </a:r>
            <a:r>
              <a:rPr lang="en-US" dirty="0" err="1" smtClean="0"/>
              <a:t>Thuật</a:t>
            </a:r>
            <a:r>
              <a:rPr lang="en-US" dirty="0" smtClean="0"/>
              <a:t> </a:t>
            </a:r>
            <a:r>
              <a:rPr lang="en-US" dirty="0" err="1" smtClean="0"/>
              <a:t>toán</a:t>
            </a:r>
            <a:r>
              <a:rPr lang="en-US" dirty="0" smtClean="0"/>
              <a:t>):</a:t>
            </a:r>
            <a:endParaRPr lang="en-US" dirty="0"/>
          </a:p>
        </p:txBody>
      </p:sp>
      <p:sp>
        <p:nvSpPr>
          <p:cNvPr id="3" name="Content Placeholder 2"/>
          <p:cNvSpPr>
            <a:spLocks noGrp="1"/>
          </p:cNvSpPr>
          <p:nvPr>
            <p:ph idx="1"/>
          </p:nvPr>
        </p:nvSpPr>
        <p:spPr/>
        <p:txBody>
          <a:bodyPr/>
          <a:lstStyle/>
          <a:p>
            <a:r>
              <a:rPr lang="en-US" dirty="0" err="1"/>
              <a:t>Thuật</a:t>
            </a:r>
            <a:r>
              <a:rPr lang="en-US" dirty="0"/>
              <a:t> </a:t>
            </a:r>
            <a:r>
              <a:rPr lang="en-US" dirty="0" err="1"/>
              <a:t>toán</a:t>
            </a:r>
            <a:r>
              <a:rPr lang="en-US" dirty="0"/>
              <a:t> External Algorithms</a:t>
            </a:r>
            <a:r>
              <a:rPr lang="en-US" dirty="0" smtClean="0"/>
              <a:t>:</a:t>
            </a:r>
          </a:p>
          <a:p>
            <a:pPr lvl="1"/>
            <a:r>
              <a:rPr lang="en-US" dirty="0" err="1"/>
              <a:t>Tự</a:t>
            </a:r>
            <a:r>
              <a:rPr lang="en-US" dirty="0"/>
              <a:t> </a:t>
            </a:r>
            <a:r>
              <a:rPr lang="en-US" dirty="0" err="1"/>
              <a:t>viết</a:t>
            </a:r>
            <a:r>
              <a:rPr lang="en-US" dirty="0"/>
              <a:t> </a:t>
            </a:r>
            <a:r>
              <a:rPr lang="en-US" dirty="0" err="1"/>
              <a:t>thuật</a:t>
            </a:r>
            <a:r>
              <a:rPr lang="en-US" dirty="0"/>
              <a:t> </a:t>
            </a:r>
            <a:r>
              <a:rPr lang="en-US" dirty="0" err="1"/>
              <a:t>toán</a:t>
            </a:r>
            <a:r>
              <a:rPr lang="en-US" dirty="0"/>
              <a:t> </a:t>
            </a:r>
            <a:r>
              <a:rPr lang="en-US" dirty="0" err="1"/>
              <a:t>thì</a:t>
            </a:r>
            <a:r>
              <a:rPr lang="en-US" dirty="0"/>
              <a:t> </a:t>
            </a:r>
            <a:r>
              <a:rPr lang="en-US" dirty="0" err="1"/>
              <a:t>ổn</a:t>
            </a:r>
            <a:r>
              <a:rPr lang="en-US" dirty="0"/>
              <a:t>, </a:t>
            </a:r>
            <a:r>
              <a:rPr lang="en-US" dirty="0" err="1"/>
              <a:t>nhưng</a:t>
            </a:r>
            <a:r>
              <a:rPr lang="en-US" dirty="0"/>
              <a:t> </a:t>
            </a:r>
            <a:r>
              <a:rPr lang="en-US" dirty="0" err="1"/>
              <a:t>đa</a:t>
            </a:r>
            <a:r>
              <a:rPr lang="en-US" dirty="0"/>
              <a:t> </a:t>
            </a:r>
            <a:r>
              <a:rPr lang="en-US" dirty="0" err="1"/>
              <a:t>số</a:t>
            </a:r>
            <a:r>
              <a:rPr lang="en-US" dirty="0"/>
              <a:t> </a:t>
            </a:r>
            <a:r>
              <a:rPr lang="en-US" dirty="0" err="1"/>
              <a:t>những</a:t>
            </a:r>
            <a:r>
              <a:rPr lang="en-US" dirty="0"/>
              <a:t> </a:t>
            </a:r>
            <a:r>
              <a:rPr lang="en-US" dirty="0" err="1"/>
              <a:t>việc</a:t>
            </a:r>
            <a:r>
              <a:rPr lang="en-US" dirty="0"/>
              <a:t> </a:t>
            </a:r>
            <a:r>
              <a:rPr lang="en-US" dirty="0" err="1"/>
              <a:t>đã</a:t>
            </a:r>
            <a:r>
              <a:rPr lang="en-US" dirty="0"/>
              <a:t> </a:t>
            </a:r>
            <a:r>
              <a:rPr lang="en-US" dirty="0" err="1"/>
              <a:t>có</a:t>
            </a:r>
            <a:r>
              <a:rPr lang="en-US" dirty="0"/>
              <a:t> </a:t>
            </a:r>
            <a:r>
              <a:rPr lang="en-US" dirty="0" err="1"/>
              <a:t>sẵn</a:t>
            </a:r>
            <a:r>
              <a:rPr lang="en-US" dirty="0"/>
              <a:t> </a:t>
            </a:r>
            <a:r>
              <a:rPr lang="en-US" dirty="0" err="1"/>
              <a:t>cách</a:t>
            </a:r>
            <a:r>
              <a:rPr lang="en-US" dirty="0"/>
              <a:t> </a:t>
            </a:r>
            <a:r>
              <a:rPr lang="en-US" dirty="0" err="1"/>
              <a:t>làm</a:t>
            </a:r>
            <a:r>
              <a:rPr lang="en-US" dirty="0"/>
              <a:t>. Java Universal Network/Graph (JUNG) Framework la </a:t>
            </a:r>
            <a:r>
              <a:rPr lang="en-US" dirty="0" err="1"/>
              <a:t>một</a:t>
            </a:r>
            <a:r>
              <a:rPr lang="en-US" dirty="0"/>
              <a:t> </a:t>
            </a:r>
            <a:r>
              <a:rPr lang="en-US" dirty="0" err="1"/>
              <a:t>tập</a:t>
            </a:r>
            <a:r>
              <a:rPr lang="en-US" dirty="0"/>
              <a:t> </a:t>
            </a:r>
            <a:r>
              <a:rPr lang="en-US" dirty="0" err="1"/>
              <a:t>hợp</a:t>
            </a:r>
            <a:r>
              <a:rPr lang="en-US" dirty="0"/>
              <a:t> </a:t>
            </a:r>
            <a:r>
              <a:rPr lang="en-US" dirty="0" err="1"/>
              <a:t>các</a:t>
            </a:r>
            <a:r>
              <a:rPr lang="en-US" dirty="0"/>
              <a:t> </a:t>
            </a:r>
            <a:r>
              <a:rPr lang="en-US" dirty="0" err="1"/>
              <a:t>thuật</a:t>
            </a:r>
            <a:r>
              <a:rPr lang="en-US" dirty="0"/>
              <a:t> </a:t>
            </a:r>
            <a:r>
              <a:rPr lang="en-US" dirty="0" err="1"/>
              <a:t>toán</a:t>
            </a:r>
            <a:r>
              <a:rPr lang="en-US" dirty="0"/>
              <a:t> </a:t>
            </a:r>
            <a:r>
              <a:rPr lang="en-US" dirty="0" err="1"/>
              <a:t>đồ</a:t>
            </a:r>
            <a:r>
              <a:rPr lang="en-US" dirty="0"/>
              <a:t> </a:t>
            </a:r>
            <a:r>
              <a:rPr lang="en-US" dirty="0" err="1" smtClean="0"/>
              <a:t>thị</a:t>
            </a:r>
            <a:r>
              <a:rPr lang="en-US" dirty="0" smtClean="0"/>
              <a:t> </a:t>
            </a:r>
            <a:r>
              <a:rPr lang="en-US" dirty="0" err="1"/>
              <a:t>phổ</a:t>
            </a:r>
            <a:r>
              <a:rPr lang="en-US" dirty="0"/>
              <a:t> </a:t>
            </a:r>
            <a:r>
              <a:rPr lang="en-US" dirty="0" err="1"/>
              <a:t>biến</a:t>
            </a:r>
            <a:r>
              <a:rPr lang="en-US" dirty="0"/>
              <a:t>. </a:t>
            </a:r>
            <a:r>
              <a:rPr lang="en-US" dirty="0" err="1"/>
              <a:t>Nhờ</a:t>
            </a:r>
            <a:r>
              <a:rPr lang="en-US" dirty="0"/>
              <a:t> </a:t>
            </a:r>
            <a:r>
              <a:rPr lang="en-US" dirty="0" err="1"/>
              <a:t>có</a:t>
            </a:r>
            <a:r>
              <a:rPr lang="en-US" dirty="0"/>
              <a:t> </a:t>
            </a:r>
            <a:r>
              <a:rPr lang="en-US" dirty="0" err="1"/>
              <a:t>dự</a:t>
            </a:r>
            <a:r>
              <a:rPr lang="en-US" dirty="0"/>
              <a:t> </a:t>
            </a:r>
            <a:r>
              <a:rPr lang="en-US" dirty="0" err="1"/>
              <a:t>án</a:t>
            </a:r>
            <a:r>
              <a:rPr lang="en-US" dirty="0"/>
              <a:t> Gremlin/Blueprint, </a:t>
            </a:r>
            <a:r>
              <a:rPr lang="en-US" dirty="0" err="1"/>
              <a:t>chúng</a:t>
            </a:r>
            <a:r>
              <a:rPr lang="en-US" dirty="0"/>
              <a:t> ta </a:t>
            </a:r>
            <a:r>
              <a:rPr lang="en-US" dirty="0" err="1"/>
              <a:t>dễ</a:t>
            </a:r>
            <a:r>
              <a:rPr lang="en-US" dirty="0"/>
              <a:t> </a:t>
            </a:r>
            <a:r>
              <a:rPr lang="en-US" dirty="0" err="1"/>
              <a:t>dàng</a:t>
            </a:r>
            <a:r>
              <a:rPr lang="en-US" dirty="0"/>
              <a:t> </a:t>
            </a:r>
            <a:r>
              <a:rPr lang="en-US" dirty="0" err="1"/>
              <a:t>truy</a:t>
            </a:r>
            <a:r>
              <a:rPr lang="en-US" dirty="0"/>
              <a:t> </a:t>
            </a:r>
            <a:r>
              <a:rPr lang="en-US" dirty="0" err="1"/>
              <a:t>cập</a:t>
            </a:r>
            <a:r>
              <a:rPr lang="en-US" dirty="0"/>
              <a:t> </a:t>
            </a:r>
            <a:r>
              <a:rPr lang="en-US" dirty="0" err="1"/>
              <a:t>được</a:t>
            </a:r>
            <a:r>
              <a:rPr lang="en-US" dirty="0"/>
              <a:t> </a:t>
            </a:r>
            <a:r>
              <a:rPr lang="en-US" dirty="0" err="1"/>
              <a:t>nhưng</a:t>
            </a:r>
            <a:r>
              <a:rPr lang="en-US" dirty="0"/>
              <a:t> </a:t>
            </a:r>
            <a:r>
              <a:rPr lang="en-US" dirty="0" err="1"/>
              <a:t>thuật</a:t>
            </a:r>
            <a:r>
              <a:rPr lang="en-US" dirty="0"/>
              <a:t> </a:t>
            </a:r>
            <a:r>
              <a:rPr lang="en-US" dirty="0" err="1"/>
              <a:t>toán</a:t>
            </a:r>
            <a:r>
              <a:rPr lang="en-US" dirty="0"/>
              <a:t> </a:t>
            </a:r>
            <a:r>
              <a:rPr lang="en-US" dirty="0" err="1"/>
              <a:t>của</a:t>
            </a:r>
            <a:r>
              <a:rPr lang="en-US" dirty="0"/>
              <a:t> JUNG. </a:t>
            </a:r>
            <a:r>
              <a:rPr lang="en-US" dirty="0" err="1"/>
              <a:t>Ví</a:t>
            </a:r>
            <a:r>
              <a:rPr lang="en-US" dirty="0"/>
              <a:t> </a:t>
            </a:r>
            <a:r>
              <a:rPr lang="en-US" dirty="0" err="1"/>
              <a:t>dụ</a:t>
            </a:r>
            <a:r>
              <a:rPr lang="en-US" dirty="0"/>
              <a:t>: PageRank, HITS, Voltage, centrality, graph-as-a-matrix</a:t>
            </a:r>
            <a:r>
              <a:rPr lang="en-US" dirty="0" smtClean="0"/>
              <a:t>.</a:t>
            </a:r>
          </a:p>
          <a:p>
            <a:pPr lvl="1"/>
            <a:r>
              <a:rPr lang="en-US" dirty="0" err="1"/>
              <a:t>Để</a:t>
            </a:r>
            <a:r>
              <a:rPr lang="en-US" dirty="0"/>
              <a:t> </a:t>
            </a:r>
            <a:r>
              <a:rPr lang="en-US" dirty="0" err="1"/>
              <a:t>dùng</a:t>
            </a:r>
            <a:r>
              <a:rPr lang="en-US" dirty="0"/>
              <a:t> JUNG </a:t>
            </a:r>
            <a:r>
              <a:rPr lang="en-US" dirty="0" err="1"/>
              <a:t>chúng</a:t>
            </a:r>
            <a:r>
              <a:rPr lang="en-US" dirty="0"/>
              <a:t> ta </a:t>
            </a:r>
            <a:r>
              <a:rPr lang="en-US" dirty="0" err="1"/>
              <a:t>cần</a:t>
            </a:r>
            <a:r>
              <a:rPr lang="en-US" dirty="0"/>
              <a:t> </a:t>
            </a:r>
            <a:r>
              <a:rPr lang="en-US" dirty="0" err="1"/>
              <a:t>gói</a:t>
            </a:r>
            <a:r>
              <a:rPr lang="en-US" dirty="0"/>
              <a:t> Neo4j </a:t>
            </a:r>
            <a:r>
              <a:rPr lang="en-US" dirty="0" err="1"/>
              <a:t>vào</a:t>
            </a:r>
            <a:r>
              <a:rPr lang="en-US" dirty="0"/>
              <a:t> </a:t>
            </a:r>
            <a:r>
              <a:rPr lang="en-US" dirty="0" err="1"/>
              <a:t>trong</a:t>
            </a:r>
            <a:r>
              <a:rPr lang="en-US" dirty="0"/>
              <a:t> </a:t>
            </a:r>
            <a:r>
              <a:rPr lang="en-US" dirty="0" err="1"/>
              <a:t>một</a:t>
            </a:r>
            <a:r>
              <a:rPr lang="en-US" dirty="0"/>
              <a:t> </a:t>
            </a:r>
            <a:r>
              <a:rPr lang="en-US" dirty="0" err="1"/>
              <a:t>đồ</a:t>
            </a:r>
            <a:r>
              <a:rPr lang="en-US" dirty="0"/>
              <a:t> </a:t>
            </a:r>
            <a:r>
              <a:rPr lang="en-US" dirty="0" err="1"/>
              <a:t>thị</a:t>
            </a:r>
            <a:r>
              <a:rPr lang="en-US" dirty="0"/>
              <a:t> JUNG </a:t>
            </a:r>
            <a:r>
              <a:rPr lang="en-US" dirty="0" err="1"/>
              <a:t>mới</a:t>
            </a:r>
            <a:r>
              <a:rPr lang="en-US" dirty="0"/>
              <a:t>. </a:t>
            </a:r>
            <a:r>
              <a:rPr lang="en-US" dirty="0" err="1"/>
              <a:t>Để</a:t>
            </a:r>
            <a:r>
              <a:rPr lang="en-US" dirty="0"/>
              <a:t> </a:t>
            </a:r>
            <a:r>
              <a:rPr lang="en-US" dirty="0" err="1"/>
              <a:t>truy</a:t>
            </a:r>
            <a:r>
              <a:rPr lang="en-US" dirty="0"/>
              <a:t> </a:t>
            </a:r>
            <a:r>
              <a:rPr lang="en-US" dirty="0" err="1"/>
              <a:t>cập</a:t>
            </a:r>
            <a:r>
              <a:rPr lang="en-US" dirty="0"/>
              <a:t> </a:t>
            </a:r>
            <a:r>
              <a:rPr lang="en-US" dirty="0" err="1"/>
              <a:t>đồ</a:t>
            </a:r>
            <a:r>
              <a:rPr lang="en-US" dirty="0"/>
              <a:t> </a:t>
            </a:r>
            <a:r>
              <a:rPr lang="en-US" dirty="0" err="1"/>
              <a:t>thị</a:t>
            </a:r>
            <a:r>
              <a:rPr lang="en-US" dirty="0"/>
              <a:t> JUNG graph, </a:t>
            </a:r>
            <a:r>
              <a:rPr lang="en-US" dirty="0" err="1"/>
              <a:t>chúng</a:t>
            </a:r>
            <a:r>
              <a:rPr lang="en-US" dirty="0"/>
              <a:t> ta </a:t>
            </a:r>
            <a:r>
              <a:rPr lang="en-US" dirty="0" err="1"/>
              <a:t>cần</a:t>
            </a:r>
            <a:r>
              <a:rPr lang="en-US" dirty="0"/>
              <a:t> </a:t>
            </a:r>
            <a:r>
              <a:rPr lang="en-US" dirty="0" err="1"/>
              <a:t>thực</a:t>
            </a:r>
            <a:r>
              <a:rPr lang="en-US" dirty="0"/>
              <a:t> </a:t>
            </a:r>
            <a:r>
              <a:rPr lang="en-US" dirty="0" err="1"/>
              <a:t>hiện</a:t>
            </a:r>
            <a:r>
              <a:rPr lang="en-US" dirty="0"/>
              <a:t> </a:t>
            </a:r>
            <a:r>
              <a:rPr lang="en-US" dirty="0" err="1"/>
              <a:t>một</a:t>
            </a:r>
            <a:r>
              <a:rPr lang="en-US" dirty="0"/>
              <a:t> </a:t>
            </a:r>
            <a:r>
              <a:rPr lang="en-US" dirty="0" err="1"/>
              <a:t>trong</a:t>
            </a:r>
            <a:r>
              <a:rPr lang="en-US" dirty="0"/>
              <a:t> </a:t>
            </a:r>
            <a:r>
              <a:rPr lang="en-US" dirty="0" err="1"/>
              <a:t>hai</a:t>
            </a:r>
            <a:r>
              <a:rPr lang="en-US" dirty="0"/>
              <a:t> </a:t>
            </a:r>
            <a:r>
              <a:rPr lang="en-US" dirty="0" err="1"/>
              <a:t>cách</a:t>
            </a:r>
            <a:r>
              <a:rPr lang="en-US" dirty="0"/>
              <a:t>: </a:t>
            </a:r>
            <a:r>
              <a:rPr lang="en-US" dirty="0" err="1"/>
              <a:t>Tải</a:t>
            </a:r>
            <a:r>
              <a:rPr lang="en-US" dirty="0"/>
              <a:t> </a:t>
            </a:r>
            <a:r>
              <a:rPr lang="en-US" dirty="0" err="1"/>
              <a:t>và</a:t>
            </a:r>
            <a:r>
              <a:rPr lang="en-US" dirty="0"/>
              <a:t> </a:t>
            </a:r>
            <a:r>
              <a:rPr lang="en-US" dirty="0" err="1"/>
              <a:t>cài</a:t>
            </a:r>
            <a:r>
              <a:rPr lang="en-US" dirty="0"/>
              <a:t> </a:t>
            </a:r>
            <a:r>
              <a:rPr lang="en-US" dirty="0" err="1"/>
              <a:t>đặt</a:t>
            </a:r>
            <a:r>
              <a:rPr lang="en-US" dirty="0"/>
              <a:t> Blueprint </a:t>
            </a:r>
            <a:r>
              <a:rPr lang="en-US" dirty="0" err="1"/>
              <a:t>và</a:t>
            </a:r>
            <a:r>
              <a:rPr lang="en-US" dirty="0"/>
              <a:t> JUNG (file jar) </a:t>
            </a:r>
            <a:r>
              <a:rPr lang="en-US" dirty="0" err="1"/>
              <a:t>vào</a:t>
            </a:r>
            <a:r>
              <a:rPr lang="en-US" dirty="0"/>
              <a:t> </a:t>
            </a:r>
            <a:r>
              <a:rPr lang="en-US" dirty="0" err="1"/>
              <a:t>thư</a:t>
            </a:r>
            <a:r>
              <a:rPr lang="en-US" dirty="0"/>
              <a:t> </a:t>
            </a:r>
            <a:r>
              <a:rPr lang="en-US" dirty="0" err="1"/>
              <a:t>mục</a:t>
            </a:r>
            <a:r>
              <a:rPr lang="en-US" dirty="0"/>
              <a:t> Neo4j server libs  </a:t>
            </a:r>
            <a:r>
              <a:rPr lang="en-US" dirty="0" err="1"/>
              <a:t>sau</a:t>
            </a:r>
            <a:r>
              <a:rPr lang="en-US" dirty="0"/>
              <a:t> </a:t>
            </a:r>
            <a:r>
              <a:rPr lang="en-US" dirty="0" err="1"/>
              <a:t>đó</a:t>
            </a:r>
            <a:r>
              <a:rPr lang="en-US" dirty="0"/>
              <a:t> </a:t>
            </a:r>
            <a:r>
              <a:rPr lang="en-US" dirty="0" err="1"/>
              <a:t>khởi</a:t>
            </a:r>
            <a:r>
              <a:rPr lang="en-US" dirty="0"/>
              <a:t> </a:t>
            </a:r>
            <a:r>
              <a:rPr lang="en-US" dirty="0" err="1"/>
              <a:t>động</a:t>
            </a:r>
            <a:r>
              <a:rPr lang="en-US" dirty="0"/>
              <a:t> </a:t>
            </a:r>
            <a:r>
              <a:rPr lang="en-US" dirty="0" err="1"/>
              <a:t>lại</a:t>
            </a:r>
            <a:r>
              <a:rPr lang="en-US" dirty="0"/>
              <a:t> server, </a:t>
            </a:r>
            <a:r>
              <a:rPr lang="en-US" dirty="0" err="1"/>
              <a:t>hoặc</a:t>
            </a:r>
            <a:r>
              <a:rPr lang="en-US" dirty="0"/>
              <a:t> </a:t>
            </a:r>
            <a:r>
              <a:rPr lang="en-US" dirty="0" err="1"/>
              <a:t>tải</a:t>
            </a:r>
            <a:r>
              <a:rPr lang="en-US" dirty="0"/>
              <a:t> </a:t>
            </a:r>
            <a:r>
              <a:rPr lang="en-US" dirty="0" err="1"/>
              <a:t>gói</a:t>
            </a:r>
            <a:r>
              <a:rPr lang="en-US" dirty="0"/>
              <a:t> </a:t>
            </a:r>
            <a:r>
              <a:rPr lang="en-US" dirty="0" err="1"/>
              <a:t>cài</a:t>
            </a:r>
            <a:r>
              <a:rPr lang="en-US" dirty="0"/>
              <a:t> </a:t>
            </a:r>
            <a:r>
              <a:rPr lang="en-US" dirty="0" err="1"/>
              <a:t>đặt</a:t>
            </a:r>
            <a:r>
              <a:rPr lang="en-US" dirty="0"/>
              <a:t> </a:t>
            </a:r>
            <a:r>
              <a:rPr lang="en-US" dirty="0" err="1"/>
              <a:t>trước</a:t>
            </a:r>
            <a:r>
              <a:rPr lang="en-US" dirty="0"/>
              <a:t> Gremlin console.</a:t>
            </a:r>
          </a:p>
        </p:txBody>
      </p:sp>
      <p:sp>
        <p:nvSpPr>
          <p:cNvPr id="4" name="Date Placeholder 3"/>
          <p:cNvSpPr>
            <a:spLocks noGrp="1"/>
          </p:cNvSpPr>
          <p:nvPr>
            <p:ph type="dt" sz="half" idx="10"/>
          </p:nvPr>
        </p:nvSpPr>
        <p:spPr/>
        <p:txBody>
          <a:bodyPr/>
          <a:lstStyle/>
          <a:p>
            <a:fld id="{38314661-FD6A-4929-9013-ECE4127407D2}" type="datetime1">
              <a:rPr lang="en-US" smtClean="0"/>
              <a:t>11/25/2015</a:t>
            </a:fld>
            <a:endParaRPr lang="en-US"/>
          </a:p>
        </p:txBody>
      </p:sp>
      <p:sp>
        <p:nvSpPr>
          <p:cNvPr id="5" name="Footer Placeholder 4"/>
          <p:cNvSpPr>
            <a:spLocks noGrp="1"/>
          </p:cNvSpPr>
          <p:nvPr>
            <p:ph type="ftr" sz="quarter" idx="11"/>
          </p:nvPr>
        </p:nvSpPr>
        <p:spPr/>
        <p:txBody>
          <a:bodyPr/>
          <a:lstStyle/>
          <a:p>
            <a:r>
              <a:rPr lang="en-US" smtClean="0"/>
              <a:t>Nhóm 4</a:t>
            </a:r>
            <a:endParaRPr lang="en-US"/>
          </a:p>
        </p:txBody>
      </p:sp>
      <p:sp>
        <p:nvSpPr>
          <p:cNvPr id="6" name="Slide Number Placeholder 5"/>
          <p:cNvSpPr>
            <a:spLocks noGrp="1"/>
          </p:cNvSpPr>
          <p:nvPr>
            <p:ph type="sldNum" sz="quarter" idx="12"/>
          </p:nvPr>
        </p:nvSpPr>
        <p:spPr/>
        <p:txBody>
          <a:bodyPr/>
          <a:lstStyle/>
          <a:p>
            <a:fld id="{1F51628B-B711-4D44-8D35-0F575EAEB34E}" type="slidenum">
              <a:rPr lang="en-US" smtClean="0"/>
              <a:t>62</a:t>
            </a:fld>
            <a:endParaRPr lang="en-US"/>
          </a:p>
        </p:txBody>
      </p:sp>
    </p:spTree>
    <p:extLst>
      <p:ext uri="{BB962C8B-B14F-4D97-AF65-F5344CB8AC3E}">
        <p14:creationId xmlns:p14="http://schemas.microsoft.com/office/powerpoint/2010/main" val="198073678"/>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ea typeface="Roboto" panose="02000000000000000000" pitchFamily="2" charset="0"/>
                <a:cs typeface="Arial" panose="020B0604020202020204" pitchFamily="34" charset="0"/>
              </a:rPr>
              <a:t>Distributed Hight Availibality</a:t>
            </a:r>
            <a:r>
              <a:rPr lang="id-ID" b="1">
                <a:ea typeface="Roboto" panose="02000000000000000000" pitchFamily="2" charset="0"/>
                <a:cs typeface="Arial" panose="020B0604020202020204" pitchFamily="34" charset="0"/>
              </a:rPr>
              <a:t/>
            </a:r>
            <a:br>
              <a:rPr lang="id-ID" b="1">
                <a:ea typeface="Roboto" panose="02000000000000000000" pitchFamily="2" charset="0"/>
                <a:cs typeface="Arial" panose="020B0604020202020204" pitchFamily="34" charset="0"/>
              </a:rPr>
            </a:br>
            <a:endParaRPr lang="en-US"/>
          </a:p>
        </p:txBody>
      </p:sp>
      <p:sp>
        <p:nvSpPr>
          <p:cNvPr id="3" name="Content Placeholder 2"/>
          <p:cNvSpPr>
            <a:spLocks noGrp="1"/>
          </p:cNvSpPr>
          <p:nvPr>
            <p:ph idx="1"/>
          </p:nvPr>
        </p:nvSpPr>
        <p:spPr/>
        <p:txBody>
          <a:bodyPr/>
          <a:lstStyle/>
          <a:p>
            <a:r>
              <a:rPr lang="en-US" dirty="0" err="1" smtClean="0"/>
              <a:t>Nội</a:t>
            </a:r>
            <a:r>
              <a:rPr lang="en-US" dirty="0" smtClean="0"/>
              <a:t> dung</a:t>
            </a:r>
          </a:p>
          <a:p>
            <a:pPr lvl="1"/>
            <a:r>
              <a:rPr lang="en-US" dirty="0" smtClean="0"/>
              <a:t>Transaction</a:t>
            </a:r>
          </a:p>
          <a:p>
            <a:pPr lvl="1"/>
            <a:r>
              <a:rPr lang="en-US" dirty="0" smtClean="0"/>
              <a:t>HA cluster</a:t>
            </a:r>
          </a:p>
          <a:p>
            <a:pPr lvl="1"/>
            <a:r>
              <a:rPr lang="en-US" dirty="0" smtClean="0"/>
              <a:t>Building the cluster</a:t>
            </a:r>
          </a:p>
          <a:p>
            <a:pPr lvl="1"/>
            <a:r>
              <a:rPr lang="en-US" dirty="0" smtClean="0"/>
              <a:t>Writing in Neo4j</a:t>
            </a:r>
          </a:p>
          <a:p>
            <a:endParaRPr lang="en-US" dirty="0"/>
          </a:p>
        </p:txBody>
      </p:sp>
      <p:sp>
        <p:nvSpPr>
          <p:cNvPr id="4" name="Date Placeholder 3"/>
          <p:cNvSpPr>
            <a:spLocks noGrp="1"/>
          </p:cNvSpPr>
          <p:nvPr>
            <p:ph type="dt" sz="half" idx="10"/>
          </p:nvPr>
        </p:nvSpPr>
        <p:spPr/>
        <p:txBody>
          <a:bodyPr/>
          <a:lstStyle/>
          <a:p>
            <a:fld id="{1C22814B-23EA-486F-92D3-3731D3C97EA0}" type="datetime1">
              <a:rPr lang="en-US" smtClean="0"/>
              <a:t>11/25/2015</a:t>
            </a:fld>
            <a:endParaRPr lang="en-US"/>
          </a:p>
        </p:txBody>
      </p:sp>
      <p:sp>
        <p:nvSpPr>
          <p:cNvPr id="5" name="Footer Placeholder 4"/>
          <p:cNvSpPr>
            <a:spLocks noGrp="1"/>
          </p:cNvSpPr>
          <p:nvPr>
            <p:ph type="ftr" sz="quarter" idx="11"/>
          </p:nvPr>
        </p:nvSpPr>
        <p:spPr/>
        <p:txBody>
          <a:bodyPr/>
          <a:lstStyle/>
          <a:p>
            <a:r>
              <a:rPr lang="en-US" smtClean="0"/>
              <a:t>Nhóm 4</a:t>
            </a:r>
            <a:endParaRPr lang="en-US"/>
          </a:p>
        </p:txBody>
      </p:sp>
      <p:sp>
        <p:nvSpPr>
          <p:cNvPr id="6" name="Slide Number Placeholder 5"/>
          <p:cNvSpPr>
            <a:spLocks noGrp="1"/>
          </p:cNvSpPr>
          <p:nvPr>
            <p:ph type="sldNum" sz="quarter" idx="12"/>
          </p:nvPr>
        </p:nvSpPr>
        <p:spPr/>
        <p:txBody>
          <a:bodyPr/>
          <a:lstStyle/>
          <a:p>
            <a:fld id="{1F51628B-B711-4D44-8D35-0F575EAEB34E}" type="slidenum">
              <a:rPr lang="en-US" smtClean="0"/>
              <a:t>63</a:t>
            </a:fld>
            <a:endParaRPr lang="en-US"/>
          </a:p>
        </p:txBody>
      </p:sp>
    </p:spTree>
    <p:extLst>
      <p:ext uri="{BB962C8B-B14F-4D97-AF65-F5344CB8AC3E}">
        <p14:creationId xmlns:p14="http://schemas.microsoft.com/office/powerpoint/2010/main" val="2587704403"/>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ea typeface="Roboto" panose="02000000000000000000" pitchFamily="2" charset="0"/>
                <a:cs typeface="Arial" panose="020B0604020202020204" pitchFamily="34" charset="0"/>
              </a:rPr>
              <a:t>Transaction</a:t>
            </a:r>
            <a:r>
              <a:rPr lang="id-ID" b="1" dirty="0">
                <a:ea typeface="Roboto" panose="02000000000000000000" pitchFamily="2" charset="0"/>
                <a:cs typeface="Arial" panose="020B0604020202020204" pitchFamily="34" charset="0"/>
              </a:rPr>
              <a:t/>
            </a:r>
            <a:br>
              <a:rPr lang="id-ID" b="1" dirty="0">
                <a:ea typeface="Roboto" panose="02000000000000000000" pitchFamily="2" charset="0"/>
                <a:cs typeface="Arial" panose="020B0604020202020204" pitchFamily="34" charset="0"/>
              </a:rPr>
            </a:br>
            <a:endParaRPr lang="en-US" dirty="0"/>
          </a:p>
        </p:txBody>
      </p:sp>
      <p:sp>
        <p:nvSpPr>
          <p:cNvPr id="3" name="Content Placeholder 2"/>
          <p:cNvSpPr>
            <a:spLocks noGrp="1"/>
          </p:cNvSpPr>
          <p:nvPr>
            <p:ph idx="1"/>
          </p:nvPr>
        </p:nvSpPr>
        <p:spPr/>
        <p:txBody>
          <a:bodyPr>
            <a:normAutofit/>
          </a:bodyPr>
          <a:lstStyle/>
          <a:p>
            <a:r>
              <a:rPr lang="en-US" sz="2400" dirty="0" err="1" smtClean="0"/>
              <a:t>Tổng</a:t>
            </a:r>
            <a:r>
              <a:rPr lang="en-US" sz="2400" dirty="0" smtClean="0"/>
              <a:t> </a:t>
            </a:r>
            <a:r>
              <a:rPr lang="en-US" sz="2400" dirty="0" err="1" smtClean="0"/>
              <a:t>quan</a:t>
            </a:r>
            <a:r>
              <a:rPr lang="en-US" sz="2400" dirty="0" smtClean="0"/>
              <a:t>: Neo4j </a:t>
            </a:r>
            <a:r>
              <a:rPr lang="en-US" sz="2400" dirty="0" err="1" smtClean="0"/>
              <a:t>là</a:t>
            </a:r>
            <a:r>
              <a:rPr lang="en-US" sz="2400" dirty="0" smtClean="0"/>
              <a:t> </a:t>
            </a:r>
            <a:r>
              <a:rPr lang="en-US" sz="2400" dirty="0" err="1" smtClean="0"/>
              <a:t>một</a:t>
            </a:r>
            <a:r>
              <a:rPr lang="en-US" sz="2400" dirty="0" smtClean="0"/>
              <a:t> </a:t>
            </a:r>
            <a:r>
              <a:rPr lang="en-US" sz="2400" dirty="0" err="1" smtClean="0"/>
              <a:t>cơ</a:t>
            </a:r>
            <a:r>
              <a:rPr lang="en-US" sz="2400" dirty="0" smtClean="0"/>
              <a:t> </a:t>
            </a:r>
            <a:r>
              <a:rPr lang="en-US" sz="2400" dirty="0" err="1" smtClean="0"/>
              <a:t>sở</a:t>
            </a:r>
            <a:r>
              <a:rPr lang="en-US" sz="2400" dirty="0" smtClean="0"/>
              <a:t> </a:t>
            </a:r>
            <a:r>
              <a:rPr lang="en-US" sz="2400" dirty="0" err="1" smtClean="0"/>
              <a:t>dữ</a:t>
            </a:r>
            <a:r>
              <a:rPr lang="en-US" sz="2400" dirty="0" smtClean="0"/>
              <a:t> </a:t>
            </a:r>
            <a:r>
              <a:rPr lang="en-US" sz="2400" dirty="0" err="1" smtClean="0"/>
              <a:t>liệu</a:t>
            </a:r>
            <a:r>
              <a:rPr lang="en-US" sz="2400" dirty="0" smtClean="0"/>
              <a:t> </a:t>
            </a:r>
            <a:r>
              <a:rPr lang="en-US" sz="2400" dirty="0" err="1" smtClean="0"/>
              <a:t>giao</a:t>
            </a:r>
            <a:r>
              <a:rPr lang="en-US" sz="2400" dirty="0" smtClean="0"/>
              <a:t> </a:t>
            </a:r>
            <a:r>
              <a:rPr lang="en-US" sz="2400" dirty="0" err="1" smtClean="0"/>
              <a:t>tác</a:t>
            </a:r>
            <a:r>
              <a:rPr lang="en-US" sz="2400" dirty="0" smtClean="0"/>
              <a:t> </a:t>
            </a:r>
            <a:r>
              <a:rPr lang="en-US" sz="2400" dirty="0" err="1" smtClean="0"/>
              <a:t>ổn</a:t>
            </a:r>
            <a:r>
              <a:rPr lang="en-US" sz="2400" dirty="0" smtClean="0"/>
              <a:t> </a:t>
            </a:r>
            <a:r>
              <a:rPr lang="en-US" sz="2400" dirty="0" err="1" smtClean="0"/>
              <a:t>định</a:t>
            </a:r>
            <a:r>
              <a:rPr lang="en-US" sz="2400" dirty="0" smtClean="0"/>
              <a:t>, </a:t>
            </a:r>
            <a:r>
              <a:rPr lang="en-US" sz="2400" dirty="0" err="1" smtClean="0"/>
              <a:t>độc</a:t>
            </a:r>
            <a:r>
              <a:rPr lang="en-US" sz="2400" dirty="0" smtClean="0"/>
              <a:t> </a:t>
            </a:r>
            <a:r>
              <a:rPr lang="en-US" sz="2400" dirty="0" err="1" smtClean="0"/>
              <a:t>nhất</a:t>
            </a:r>
            <a:r>
              <a:rPr lang="en-US" sz="2400" dirty="0" smtClean="0"/>
              <a:t>, </a:t>
            </a:r>
            <a:r>
              <a:rPr lang="en-US" sz="2400" dirty="0" err="1" smtClean="0"/>
              <a:t>chắc</a:t>
            </a:r>
            <a:r>
              <a:rPr lang="en-US" sz="2400" dirty="0" smtClean="0"/>
              <a:t> </a:t>
            </a:r>
            <a:r>
              <a:rPr lang="en-US" sz="2400" dirty="0" err="1" smtClean="0"/>
              <a:t>và</a:t>
            </a:r>
            <a:r>
              <a:rPr lang="en-US" sz="2400" dirty="0" smtClean="0"/>
              <a:t> </a:t>
            </a:r>
            <a:r>
              <a:rPr lang="en-US" sz="2400" dirty="0" err="1" smtClean="0"/>
              <a:t>nguyên</a:t>
            </a:r>
            <a:r>
              <a:rPr lang="en-US" sz="2400" dirty="0" smtClean="0"/>
              <a:t> </a:t>
            </a:r>
            <a:r>
              <a:rPr lang="en-US" sz="2400" dirty="0" err="1" smtClean="0"/>
              <a:t>tử</a:t>
            </a:r>
            <a:r>
              <a:rPr lang="en-US" sz="2400" dirty="0" smtClean="0"/>
              <a:t>. </a:t>
            </a:r>
            <a:r>
              <a:rPr lang="en-US" sz="2400" dirty="0" err="1" smtClean="0"/>
              <a:t>Giống</a:t>
            </a:r>
            <a:r>
              <a:rPr lang="en-US" sz="2400" dirty="0" smtClean="0"/>
              <a:t> </a:t>
            </a:r>
            <a:r>
              <a:rPr lang="en-US" sz="2400" dirty="0" err="1" smtClean="0"/>
              <a:t>như</a:t>
            </a:r>
            <a:r>
              <a:rPr lang="en-US" sz="2400" dirty="0" smtClean="0"/>
              <a:t> </a:t>
            </a:r>
            <a:r>
              <a:rPr lang="en-US" sz="2400" dirty="0" err="1" smtClean="0"/>
              <a:t>các</a:t>
            </a:r>
            <a:r>
              <a:rPr lang="en-US" sz="2400" dirty="0" smtClean="0"/>
              <a:t> </a:t>
            </a:r>
            <a:r>
              <a:rPr lang="en-US" sz="2400" dirty="0" err="1" smtClean="0"/>
              <a:t>giao</a:t>
            </a:r>
            <a:r>
              <a:rPr lang="en-US" sz="2400" dirty="0" smtClean="0"/>
              <a:t> </a:t>
            </a:r>
            <a:r>
              <a:rPr lang="en-US" sz="2400" dirty="0" err="1" smtClean="0"/>
              <a:t>tác</a:t>
            </a:r>
            <a:r>
              <a:rPr lang="en-US" sz="2400" dirty="0" smtClean="0"/>
              <a:t> </a:t>
            </a:r>
            <a:r>
              <a:rPr lang="en-US" sz="2400" dirty="0" err="1" smtClean="0"/>
              <a:t>bạn</a:t>
            </a:r>
            <a:r>
              <a:rPr lang="en-US" sz="2400" dirty="0" smtClean="0"/>
              <a:t> </a:t>
            </a:r>
            <a:r>
              <a:rPr lang="en-US" sz="2400" dirty="0" err="1" smtClean="0"/>
              <a:t>thấy</a:t>
            </a:r>
            <a:r>
              <a:rPr lang="en-US" sz="2400" dirty="0" smtClean="0"/>
              <a:t> </a:t>
            </a:r>
            <a:r>
              <a:rPr lang="en-US" sz="2400" dirty="0" err="1" smtClean="0"/>
              <a:t>trước</a:t>
            </a:r>
            <a:r>
              <a:rPr lang="en-US" sz="2400" dirty="0" smtClean="0"/>
              <a:t> </a:t>
            </a:r>
            <a:r>
              <a:rPr lang="en-US" sz="2400" dirty="0" err="1" smtClean="0"/>
              <a:t>đây</a:t>
            </a:r>
            <a:r>
              <a:rPr lang="en-US" sz="2400" dirty="0" smtClean="0"/>
              <a:t>, </a:t>
            </a:r>
            <a:r>
              <a:rPr lang="en-US" sz="2400" dirty="0" err="1" smtClean="0"/>
              <a:t>giao</a:t>
            </a:r>
            <a:r>
              <a:rPr lang="en-US" sz="2400" dirty="0" smtClean="0"/>
              <a:t> </a:t>
            </a:r>
            <a:r>
              <a:rPr lang="en-US" sz="2400" dirty="0" err="1" smtClean="0"/>
              <a:t>tác</a:t>
            </a:r>
            <a:r>
              <a:rPr lang="en-US" sz="2400" dirty="0" smtClean="0"/>
              <a:t> Neo4j </a:t>
            </a:r>
            <a:r>
              <a:rPr lang="en-US" sz="2400" dirty="0" err="1" smtClean="0"/>
              <a:t>là</a:t>
            </a:r>
            <a:r>
              <a:rPr lang="en-US" sz="2400" dirty="0" smtClean="0"/>
              <a:t> </a:t>
            </a:r>
            <a:r>
              <a:rPr lang="en-US" sz="2400" dirty="0" err="1" smtClean="0"/>
              <a:t>hoat</a:t>
            </a:r>
            <a:r>
              <a:rPr lang="en-US" sz="2400" dirty="0" smtClean="0"/>
              <a:t> </a:t>
            </a:r>
            <a:r>
              <a:rPr lang="en-US" sz="2400" dirty="0" err="1" smtClean="0"/>
              <a:t>động</a:t>
            </a:r>
            <a:r>
              <a:rPr lang="en-US" sz="2400" dirty="0" smtClean="0"/>
              <a:t> </a:t>
            </a:r>
            <a:r>
              <a:rPr lang="en-US" sz="2400" dirty="0" err="1" smtClean="0"/>
              <a:t>tất</a:t>
            </a:r>
            <a:r>
              <a:rPr lang="en-US" sz="2400" dirty="0" smtClean="0"/>
              <a:t> </a:t>
            </a:r>
            <a:r>
              <a:rPr lang="en-US" sz="2400" dirty="0" err="1" smtClean="0"/>
              <a:t>cả</a:t>
            </a:r>
            <a:r>
              <a:rPr lang="en-US" sz="2400" dirty="0" smtClean="0"/>
              <a:t> </a:t>
            </a:r>
            <a:r>
              <a:rPr lang="en-US" sz="2400" dirty="0" err="1" smtClean="0"/>
              <a:t>hoặc</a:t>
            </a:r>
            <a:r>
              <a:rPr lang="en-US" sz="2400" dirty="0" smtClean="0"/>
              <a:t> </a:t>
            </a:r>
            <a:r>
              <a:rPr lang="en-US" sz="2400" dirty="0" err="1" smtClean="0"/>
              <a:t>là</a:t>
            </a:r>
            <a:r>
              <a:rPr lang="en-US" sz="2400" dirty="0" smtClean="0"/>
              <a:t> </a:t>
            </a:r>
            <a:r>
              <a:rPr lang="en-US" sz="2400" dirty="0" err="1" smtClean="0"/>
              <a:t>không</a:t>
            </a:r>
            <a:r>
              <a:rPr lang="en-US" sz="2400" dirty="0" smtClean="0"/>
              <a:t>. </a:t>
            </a:r>
            <a:r>
              <a:rPr lang="en-US" sz="2400" dirty="0" err="1" smtClean="0"/>
              <a:t>Khi</a:t>
            </a:r>
            <a:r>
              <a:rPr lang="en-US" sz="2400" dirty="0" smtClean="0"/>
              <a:t> </a:t>
            </a:r>
            <a:r>
              <a:rPr lang="en-US" sz="2400" dirty="0" err="1" smtClean="0"/>
              <a:t>giao</a:t>
            </a:r>
            <a:r>
              <a:rPr lang="en-US" sz="2400" dirty="0" smtClean="0"/>
              <a:t> </a:t>
            </a:r>
            <a:r>
              <a:rPr lang="en-US" sz="2400" dirty="0" err="1" smtClean="0"/>
              <a:t>tác</a:t>
            </a:r>
            <a:r>
              <a:rPr lang="en-US" sz="2400" dirty="0" smtClean="0"/>
              <a:t> </a:t>
            </a:r>
            <a:r>
              <a:rPr lang="en-US" sz="2400" dirty="0" err="1" smtClean="0"/>
              <a:t>bắt</a:t>
            </a:r>
            <a:r>
              <a:rPr lang="en-US" sz="2400" dirty="0" smtClean="0"/>
              <a:t> </a:t>
            </a:r>
            <a:r>
              <a:rPr lang="en-US" sz="2400" dirty="0" err="1" smtClean="0"/>
              <a:t>đầu</a:t>
            </a:r>
            <a:r>
              <a:rPr lang="en-US" sz="2400" dirty="0" smtClean="0"/>
              <a:t> </a:t>
            </a:r>
            <a:r>
              <a:rPr lang="en-US" sz="2400" dirty="0" err="1" smtClean="0"/>
              <a:t>hoạt</a:t>
            </a:r>
            <a:r>
              <a:rPr lang="en-US" sz="2400" dirty="0" smtClean="0"/>
              <a:t> </a:t>
            </a:r>
            <a:r>
              <a:rPr lang="en-US" sz="2400" dirty="0" err="1" smtClean="0"/>
              <a:t>động</a:t>
            </a:r>
            <a:r>
              <a:rPr lang="en-US" sz="2400" dirty="0" smtClean="0"/>
              <a:t> </a:t>
            </a:r>
            <a:r>
              <a:rPr lang="en-US" sz="2400" dirty="0" err="1" smtClean="0"/>
              <a:t>thành</a:t>
            </a:r>
            <a:r>
              <a:rPr lang="en-US" sz="2400" dirty="0" smtClean="0"/>
              <a:t> </a:t>
            </a:r>
            <a:r>
              <a:rPr lang="en-US" sz="2400" dirty="0" err="1" smtClean="0"/>
              <a:t>công</a:t>
            </a:r>
            <a:r>
              <a:rPr lang="en-US" sz="2400" dirty="0" smtClean="0"/>
              <a:t> </a:t>
            </a:r>
            <a:r>
              <a:rPr lang="en-US" sz="2400" dirty="0" err="1" smtClean="0"/>
              <a:t>hoặc</a:t>
            </a:r>
            <a:r>
              <a:rPr lang="en-US" sz="2400" dirty="0" smtClean="0"/>
              <a:t> </a:t>
            </a:r>
            <a:r>
              <a:rPr lang="en-US" sz="2400" dirty="0" err="1" smtClean="0"/>
              <a:t>thất</a:t>
            </a:r>
            <a:r>
              <a:rPr lang="en-US" sz="2400" dirty="0" smtClean="0"/>
              <a:t> </a:t>
            </a:r>
            <a:r>
              <a:rPr lang="en-US" sz="2400" dirty="0" err="1" smtClean="0"/>
              <a:t>bại</a:t>
            </a:r>
            <a:r>
              <a:rPr lang="en-US" sz="2400" dirty="0" smtClean="0"/>
              <a:t> </a:t>
            </a:r>
            <a:r>
              <a:rPr lang="en-US" sz="2400" dirty="0" err="1" smtClean="0"/>
              <a:t>như</a:t>
            </a:r>
            <a:r>
              <a:rPr lang="en-US" sz="2400" dirty="0" smtClean="0"/>
              <a:t> 1 </a:t>
            </a:r>
            <a:r>
              <a:rPr lang="en-US" sz="2400" dirty="0" err="1" smtClean="0"/>
              <a:t>nguyên</a:t>
            </a:r>
            <a:r>
              <a:rPr lang="en-US" sz="2400" dirty="0" smtClean="0"/>
              <a:t> </a:t>
            </a:r>
            <a:r>
              <a:rPr lang="en-US" sz="2400" dirty="0" err="1" smtClean="0"/>
              <a:t>tử</a:t>
            </a:r>
            <a:r>
              <a:rPr lang="en-US" sz="2400" dirty="0" smtClean="0"/>
              <a:t> - </a:t>
            </a:r>
            <a:r>
              <a:rPr lang="en-US" sz="2400" dirty="0" err="1" smtClean="0"/>
              <a:t>thất</a:t>
            </a:r>
            <a:r>
              <a:rPr lang="en-US" sz="2400" dirty="0" smtClean="0"/>
              <a:t> </a:t>
            </a:r>
            <a:r>
              <a:rPr lang="en-US" sz="2400" dirty="0" err="1" smtClean="0"/>
              <a:t>bại</a:t>
            </a:r>
            <a:r>
              <a:rPr lang="en-US" sz="2400" dirty="0" smtClean="0"/>
              <a:t> </a:t>
            </a:r>
            <a:r>
              <a:rPr lang="en-US" sz="2400" dirty="0" err="1" smtClean="0"/>
              <a:t>của</a:t>
            </a:r>
            <a:r>
              <a:rPr lang="en-US" sz="2400" dirty="0" smtClean="0"/>
              <a:t> 1 </a:t>
            </a:r>
            <a:r>
              <a:rPr lang="en-US" sz="2400" dirty="0" err="1" smtClean="0"/>
              <a:t>nghĩa</a:t>
            </a:r>
            <a:r>
              <a:rPr lang="en-US" sz="2400" dirty="0" smtClean="0"/>
              <a:t> </a:t>
            </a:r>
            <a:r>
              <a:rPr lang="en-US" sz="2400" dirty="0" err="1" smtClean="0"/>
              <a:t>là</a:t>
            </a:r>
            <a:r>
              <a:rPr lang="en-US" sz="2400" dirty="0" smtClean="0"/>
              <a:t> </a:t>
            </a:r>
            <a:r>
              <a:rPr lang="en-US" sz="2400" dirty="0" err="1" smtClean="0"/>
              <a:t>sự</a:t>
            </a:r>
            <a:r>
              <a:rPr lang="en-US" sz="2400" dirty="0" smtClean="0"/>
              <a:t> </a:t>
            </a:r>
            <a:r>
              <a:rPr lang="en-US" sz="2400" dirty="0" err="1" smtClean="0"/>
              <a:t>thất</a:t>
            </a:r>
            <a:r>
              <a:rPr lang="en-US" sz="2400" dirty="0" smtClean="0"/>
              <a:t> </a:t>
            </a:r>
            <a:r>
              <a:rPr lang="en-US" sz="2400" dirty="0" err="1" smtClean="0"/>
              <a:t>bại</a:t>
            </a:r>
            <a:r>
              <a:rPr lang="en-US" sz="2400" dirty="0" smtClean="0"/>
              <a:t> </a:t>
            </a:r>
            <a:r>
              <a:rPr lang="en-US" sz="2400" dirty="0" err="1" smtClean="0"/>
              <a:t>của</a:t>
            </a:r>
            <a:r>
              <a:rPr lang="en-US" sz="2400" dirty="0" smtClean="0"/>
              <a:t> </a:t>
            </a:r>
            <a:r>
              <a:rPr lang="en-US" sz="2400" dirty="0" err="1" smtClean="0"/>
              <a:t>tất</a:t>
            </a:r>
            <a:r>
              <a:rPr lang="en-US" sz="2400" dirty="0" smtClean="0"/>
              <a:t> </a:t>
            </a:r>
            <a:r>
              <a:rPr lang="en-US" sz="2400" dirty="0" err="1" smtClean="0"/>
              <a:t>cả</a:t>
            </a:r>
            <a:r>
              <a:rPr lang="en-US" sz="2400" dirty="0" smtClean="0"/>
              <a:t>.</a:t>
            </a:r>
            <a:endParaRPr lang="en-US" sz="2400" dirty="0"/>
          </a:p>
        </p:txBody>
      </p:sp>
      <p:sp>
        <p:nvSpPr>
          <p:cNvPr id="4" name="Date Placeholder 3"/>
          <p:cNvSpPr>
            <a:spLocks noGrp="1"/>
          </p:cNvSpPr>
          <p:nvPr>
            <p:ph type="dt" sz="half" idx="10"/>
          </p:nvPr>
        </p:nvSpPr>
        <p:spPr/>
        <p:txBody>
          <a:bodyPr/>
          <a:lstStyle/>
          <a:p>
            <a:fld id="{1C22814B-23EA-486F-92D3-3731D3C97EA0}" type="datetime1">
              <a:rPr lang="en-US" smtClean="0"/>
              <a:t>11/25/2015</a:t>
            </a:fld>
            <a:endParaRPr lang="en-US"/>
          </a:p>
        </p:txBody>
      </p:sp>
      <p:sp>
        <p:nvSpPr>
          <p:cNvPr id="5" name="Footer Placeholder 4"/>
          <p:cNvSpPr>
            <a:spLocks noGrp="1"/>
          </p:cNvSpPr>
          <p:nvPr>
            <p:ph type="ftr" sz="quarter" idx="11"/>
          </p:nvPr>
        </p:nvSpPr>
        <p:spPr/>
        <p:txBody>
          <a:bodyPr/>
          <a:lstStyle/>
          <a:p>
            <a:r>
              <a:rPr lang="en-US" smtClean="0"/>
              <a:t>Nhóm 4</a:t>
            </a:r>
            <a:endParaRPr lang="en-US"/>
          </a:p>
        </p:txBody>
      </p:sp>
      <p:sp>
        <p:nvSpPr>
          <p:cNvPr id="6" name="Slide Number Placeholder 5"/>
          <p:cNvSpPr>
            <a:spLocks noGrp="1"/>
          </p:cNvSpPr>
          <p:nvPr>
            <p:ph type="sldNum" sz="quarter" idx="12"/>
          </p:nvPr>
        </p:nvSpPr>
        <p:spPr/>
        <p:txBody>
          <a:bodyPr/>
          <a:lstStyle/>
          <a:p>
            <a:fld id="{1F51628B-B711-4D44-8D35-0F575EAEB34E}" type="slidenum">
              <a:rPr lang="en-US" smtClean="0"/>
              <a:t>64</a:t>
            </a:fld>
            <a:endParaRPr lang="en-US"/>
          </a:p>
        </p:txBody>
      </p:sp>
    </p:spTree>
    <p:extLst>
      <p:ext uri="{BB962C8B-B14F-4D97-AF65-F5344CB8AC3E}">
        <p14:creationId xmlns:p14="http://schemas.microsoft.com/office/powerpoint/2010/main" val="4164479677"/>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Transaction</a:t>
            </a:r>
            <a:endParaRPr lang="en-US" dirty="0"/>
          </a:p>
        </p:txBody>
      </p:sp>
      <p:sp>
        <p:nvSpPr>
          <p:cNvPr id="3" name="Content Placeholder 2"/>
          <p:cNvSpPr>
            <a:spLocks noGrp="1"/>
          </p:cNvSpPr>
          <p:nvPr>
            <p:ph idx="1"/>
          </p:nvPr>
        </p:nvSpPr>
        <p:spPr/>
        <p:txBody>
          <a:bodyPr/>
          <a:lstStyle/>
          <a:p>
            <a:r>
              <a:rPr lang="en-US" sz="2400" dirty="0" err="1" smtClean="0"/>
              <a:t>Bắt</a:t>
            </a:r>
            <a:r>
              <a:rPr lang="en-US" sz="2400" dirty="0" smtClean="0"/>
              <a:t> </a:t>
            </a:r>
            <a:r>
              <a:rPr lang="en-US" sz="2400" dirty="0" err="1" smtClean="0"/>
              <a:t>đầu</a:t>
            </a:r>
            <a:r>
              <a:rPr lang="en-US" sz="2400" dirty="0" smtClean="0"/>
              <a:t> </a:t>
            </a:r>
            <a:r>
              <a:rPr lang="en-US" sz="2400" dirty="0" err="1" smtClean="0"/>
              <a:t>và</a:t>
            </a:r>
            <a:r>
              <a:rPr lang="en-US" sz="2400" dirty="0" smtClean="0"/>
              <a:t> </a:t>
            </a:r>
            <a:r>
              <a:rPr lang="en-US" sz="2400" dirty="0" err="1" smtClean="0"/>
              <a:t>kết</a:t>
            </a:r>
            <a:r>
              <a:rPr lang="en-US" sz="2400" dirty="0" smtClean="0"/>
              <a:t> </a:t>
            </a:r>
            <a:r>
              <a:rPr lang="en-US" sz="2400" dirty="0" err="1" smtClean="0"/>
              <a:t>thúc</a:t>
            </a:r>
            <a:r>
              <a:rPr lang="en-US" sz="2400" dirty="0" smtClean="0"/>
              <a:t> </a:t>
            </a:r>
            <a:r>
              <a:rPr lang="en-US" sz="2400" dirty="0" err="1" smtClean="0"/>
              <a:t>giao</a:t>
            </a:r>
            <a:r>
              <a:rPr lang="en-US" sz="2400" dirty="0" smtClean="0"/>
              <a:t> </a:t>
            </a:r>
            <a:r>
              <a:rPr lang="en-US" sz="2400" dirty="0" err="1" smtClean="0"/>
              <a:t>tác</a:t>
            </a:r>
            <a:endParaRPr lang="en-US" sz="2400" dirty="0" smtClean="0"/>
          </a:p>
          <a:p>
            <a:pPr marL="0" indent="0">
              <a:buNone/>
            </a:pPr>
            <a:endParaRPr lang="en-US" dirty="0"/>
          </a:p>
        </p:txBody>
      </p:sp>
      <p:sp>
        <p:nvSpPr>
          <p:cNvPr id="4" name="Date Placeholder 3"/>
          <p:cNvSpPr>
            <a:spLocks noGrp="1"/>
          </p:cNvSpPr>
          <p:nvPr>
            <p:ph type="dt" sz="half" idx="10"/>
          </p:nvPr>
        </p:nvSpPr>
        <p:spPr/>
        <p:txBody>
          <a:bodyPr/>
          <a:lstStyle/>
          <a:p>
            <a:fld id="{5A69EBA9-1B96-4284-9834-07383ADDC537}" type="datetime1">
              <a:rPr lang="en-US" smtClean="0"/>
              <a:t>11/25/2015</a:t>
            </a:fld>
            <a:endParaRPr lang="en-US"/>
          </a:p>
        </p:txBody>
      </p:sp>
      <p:sp>
        <p:nvSpPr>
          <p:cNvPr id="5" name="Footer Placeholder 4"/>
          <p:cNvSpPr>
            <a:spLocks noGrp="1"/>
          </p:cNvSpPr>
          <p:nvPr>
            <p:ph type="ftr" sz="quarter" idx="11"/>
          </p:nvPr>
        </p:nvSpPr>
        <p:spPr/>
        <p:txBody>
          <a:bodyPr/>
          <a:lstStyle/>
          <a:p>
            <a:r>
              <a:rPr lang="en-US" smtClean="0"/>
              <a:t>Nhóm 4</a:t>
            </a:r>
            <a:endParaRPr lang="en-US"/>
          </a:p>
        </p:txBody>
      </p:sp>
      <p:sp>
        <p:nvSpPr>
          <p:cNvPr id="6" name="Slide Number Placeholder 5"/>
          <p:cNvSpPr>
            <a:spLocks noGrp="1"/>
          </p:cNvSpPr>
          <p:nvPr>
            <p:ph type="sldNum" sz="quarter" idx="12"/>
          </p:nvPr>
        </p:nvSpPr>
        <p:spPr/>
        <p:txBody>
          <a:bodyPr/>
          <a:lstStyle/>
          <a:p>
            <a:fld id="{1F51628B-B711-4D44-8D35-0F575EAEB34E}" type="slidenum">
              <a:rPr lang="en-US" smtClean="0"/>
              <a:t>65</a:t>
            </a:fld>
            <a:endParaRPr lang="en-US"/>
          </a:p>
        </p:txBody>
      </p:sp>
      <p:pic>
        <p:nvPicPr>
          <p:cNvPr id="7" name="Picture 6"/>
          <p:cNvPicPr/>
          <p:nvPr/>
        </p:nvPicPr>
        <p:blipFill>
          <a:blip r:embed="rId2"/>
          <a:stretch>
            <a:fillRect/>
          </a:stretch>
        </p:blipFill>
        <p:spPr>
          <a:xfrm>
            <a:off x="1049120" y="2584929"/>
            <a:ext cx="8057302" cy="1673920"/>
          </a:xfrm>
          <a:prstGeom prst="rect">
            <a:avLst/>
          </a:prstGeom>
        </p:spPr>
      </p:pic>
    </p:spTree>
    <p:extLst>
      <p:ext uri="{BB962C8B-B14F-4D97-AF65-F5344CB8AC3E}">
        <p14:creationId xmlns:p14="http://schemas.microsoft.com/office/powerpoint/2010/main" val="3358951183"/>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 Cluster</a:t>
            </a:r>
            <a:endParaRPr lang="en-US" dirty="0"/>
          </a:p>
        </p:txBody>
      </p:sp>
      <p:sp>
        <p:nvSpPr>
          <p:cNvPr id="3" name="Content Placeholder 2"/>
          <p:cNvSpPr>
            <a:spLocks noGrp="1"/>
          </p:cNvSpPr>
          <p:nvPr>
            <p:ph idx="1"/>
          </p:nvPr>
        </p:nvSpPr>
        <p:spPr/>
        <p:txBody>
          <a:bodyPr/>
          <a:lstStyle/>
          <a:p>
            <a:r>
              <a:rPr lang="en-US" sz="2400" dirty="0" err="1" smtClean="0"/>
              <a:t>Tổng</a:t>
            </a:r>
            <a:r>
              <a:rPr lang="en-US" sz="2400" dirty="0" smtClean="0"/>
              <a:t> </a:t>
            </a:r>
            <a:r>
              <a:rPr lang="en-US" sz="2400" dirty="0" err="1" smtClean="0"/>
              <a:t>quan</a:t>
            </a:r>
            <a:r>
              <a:rPr lang="en-US" sz="2400" dirty="0" smtClean="0"/>
              <a:t>: </a:t>
            </a:r>
            <a:r>
              <a:rPr lang="en-US" sz="2400" dirty="0" err="1"/>
              <a:t>Để</a:t>
            </a:r>
            <a:r>
              <a:rPr lang="en-US" sz="2400" dirty="0"/>
              <a:t> </a:t>
            </a:r>
            <a:r>
              <a:rPr lang="en-US" sz="2400" dirty="0" err="1"/>
              <a:t>sử</a:t>
            </a:r>
            <a:r>
              <a:rPr lang="en-US" sz="2400" dirty="0"/>
              <a:t> </a:t>
            </a:r>
            <a:r>
              <a:rPr lang="en-US" sz="2400" dirty="0" err="1"/>
              <a:t>dụng</a:t>
            </a:r>
            <a:r>
              <a:rPr lang="en-US" sz="2400" dirty="0"/>
              <a:t> Neo4j HA, </a:t>
            </a:r>
            <a:r>
              <a:rPr lang="en-US" sz="2400" dirty="0" err="1"/>
              <a:t>chúng</a:t>
            </a:r>
            <a:r>
              <a:rPr lang="en-US" sz="2400" dirty="0"/>
              <a:t> ta </a:t>
            </a:r>
            <a:r>
              <a:rPr lang="en-US" sz="2400" dirty="0" err="1"/>
              <a:t>phải</a:t>
            </a:r>
            <a:r>
              <a:rPr lang="en-US" sz="2400" dirty="0"/>
              <a:t> </a:t>
            </a:r>
            <a:r>
              <a:rPr lang="en-US" sz="2400" dirty="0" err="1"/>
              <a:t>cài</a:t>
            </a:r>
            <a:r>
              <a:rPr lang="en-US" sz="2400" dirty="0"/>
              <a:t> </a:t>
            </a:r>
            <a:r>
              <a:rPr lang="en-US" sz="2400" dirty="0" err="1"/>
              <a:t>đặt</a:t>
            </a:r>
            <a:r>
              <a:rPr lang="en-US" sz="2400" dirty="0"/>
              <a:t> </a:t>
            </a:r>
            <a:r>
              <a:rPr lang="en-US" sz="2400" dirty="0" err="1"/>
              <a:t>một</a:t>
            </a:r>
            <a:r>
              <a:rPr lang="en-US" sz="2400" dirty="0"/>
              <a:t> cluster. Neo4j </a:t>
            </a:r>
            <a:r>
              <a:rPr lang="en-US" sz="2400" dirty="0" err="1"/>
              <a:t>dùng</a:t>
            </a:r>
            <a:r>
              <a:rPr lang="en-US" sz="2400" dirty="0"/>
              <a:t> </a:t>
            </a:r>
            <a:r>
              <a:rPr lang="en-US" sz="2400" dirty="0" err="1"/>
              <a:t>dich</a:t>
            </a:r>
            <a:r>
              <a:rPr lang="en-US" sz="2400" dirty="0"/>
              <a:t> </a:t>
            </a:r>
            <a:r>
              <a:rPr lang="en-US" sz="2400" dirty="0" err="1"/>
              <a:t>vụ</a:t>
            </a:r>
            <a:r>
              <a:rPr lang="en-US" sz="2400" dirty="0"/>
              <a:t> </a:t>
            </a:r>
            <a:r>
              <a:rPr lang="en-US" sz="2400" dirty="0" err="1"/>
              <a:t>điều</a:t>
            </a:r>
            <a:r>
              <a:rPr lang="en-US" sz="2400" dirty="0"/>
              <a:t> </a:t>
            </a:r>
            <a:r>
              <a:rPr lang="en-US" sz="2400" dirty="0" err="1"/>
              <a:t>phối</a:t>
            </a:r>
            <a:r>
              <a:rPr lang="en-US" sz="2400" dirty="0"/>
              <a:t> cluster </a:t>
            </a:r>
            <a:r>
              <a:rPr lang="en-US" sz="2400" dirty="0" err="1"/>
              <a:t>bên</a:t>
            </a:r>
            <a:r>
              <a:rPr lang="en-US" sz="2400" dirty="0"/>
              <a:t> </a:t>
            </a:r>
            <a:r>
              <a:rPr lang="en-US" sz="2400" dirty="0" err="1"/>
              <a:t>ngoài</a:t>
            </a:r>
            <a:r>
              <a:rPr lang="en-US" sz="2400" dirty="0"/>
              <a:t> </a:t>
            </a:r>
            <a:r>
              <a:rPr lang="en-US" sz="2400" dirty="0" err="1"/>
              <a:t>gọi</a:t>
            </a:r>
            <a:r>
              <a:rPr lang="en-US" sz="2400" dirty="0"/>
              <a:t> </a:t>
            </a:r>
            <a:r>
              <a:rPr lang="en-US" sz="2400" dirty="0" err="1"/>
              <a:t>là</a:t>
            </a:r>
            <a:r>
              <a:rPr lang="en-US" sz="2400" dirty="0"/>
              <a:t> Zookeeper. Zookeeper </a:t>
            </a:r>
            <a:r>
              <a:rPr lang="en-US" sz="2400" dirty="0" err="1"/>
              <a:t>là</a:t>
            </a:r>
            <a:r>
              <a:rPr lang="en-US" sz="2400" dirty="0"/>
              <a:t> </a:t>
            </a:r>
            <a:r>
              <a:rPr lang="en-US" sz="2400" dirty="0" err="1"/>
              <a:t>một</a:t>
            </a:r>
            <a:r>
              <a:rPr lang="en-US" sz="2400" dirty="0"/>
              <a:t> </a:t>
            </a:r>
            <a:r>
              <a:rPr lang="en-US" sz="2400" dirty="0" err="1"/>
              <a:t>đề</a:t>
            </a:r>
            <a:r>
              <a:rPr lang="en-US" sz="2400" dirty="0"/>
              <a:t> </a:t>
            </a:r>
            <a:r>
              <a:rPr lang="en-US" sz="2400" dirty="0" err="1"/>
              <a:t>án</a:t>
            </a:r>
            <a:r>
              <a:rPr lang="en-US" sz="2400" dirty="0"/>
              <a:t> </a:t>
            </a:r>
            <a:r>
              <a:rPr lang="en-US" sz="2400" dirty="0" err="1"/>
              <a:t>xuất</a:t>
            </a:r>
            <a:r>
              <a:rPr lang="en-US" sz="2400" dirty="0"/>
              <a:t> </a:t>
            </a:r>
            <a:r>
              <a:rPr lang="en-US" sz="2400" dirty="0" err="1"/>
              <a:t>sắc</a:t>
            </a:r>
            <a:r>
              <a:rPr lang="en-US" sz="2400" dirty="0"/>
              <a:t> </a:t>
            </a:r>
            <a:r>
              <a:rPr lang="en-US" sz="2400" dirty="0" err="1"/>
              <a:t>khác</a:t>
            </a:r>
            <a:r>
              <a:rPr lang="en-US" sz="2400" dirty="0"/>
              <a:t> </a:t>
            </a:r>
            <a:r>
              <a:rPr lang="en-US" sz="2400" dirty="0" err="1"/>
              <a:t>phát</a:t>
            </a:r>
            <a:r>
              <a:rPr lang="en-US" sz="2400" dirty="0"/>
              <a:t> </a:t>
            </a:r>
            <a:r>
              <a:rPr lang="en-US" sz="2400" dirty="0" err="1"/>
              <a:t>sinh</a:t>
            </a:r>
            <a:r>
              <a:rPr lang="en-US" sz="2400" dirty="0"/>
              <a:t> </a:t>
            </a:r>
            <a:r>
              <a:rPr lang="en-US" sz="2400" dirty="0" err="1"/>
              <a:t>từ</a:t>
            </a:r>
            <a:r>
              <a:rPr lang="en-US" sz="2400" dirty="0"/>
              <a:t> </a:t>
            </a:r>
            <a:r>
              <a:rPr lang="en-US" sz="2400" dirty="0" err="1"/>
              <a:t>dự</a:t>
            </a:r>
            <a:r>
              <a:rPr lang="en-US" sz="2400" dirty="0"/>
              <a:t> </a:t>
            </a:r>
            <a:r>
              <a:rPr lang="en-US" sz="2400" dirty="0" err="1"/>
              <a:t>án</a:t>
            </a:r>
            <a:r>
              <a:rPr lang="en-US" sz="2400" dirty="0"/>
              <a:t> Apache </a:t>
            </a:r>
            <a:r>
              <a:rPr lang="en-US" sz="2400" dirty="0" err="1"/>
              <a:t>Hadoop</a:t>
            </a:r>
            <a:r>
              <a:rPr lang="en-US" sz="2400" dirty="0"/>
              <a:t>.  </a:t>
            </a:r>
            <a:r>
              <a:rPr lang="en-US" sz="2400" dirty="0" err="1"/>
              <a:t>Nó</a:t>
            </a:r>
            <a:r>
              <a:rPr lang="en-US" sz="2400" dirty="0"/>
              <a:t> </a:t>
            </a:r>
            <a:r>
              <a:rPr lang="en-US" sz="2400" dirty="0" err="1"/>
              <a:t>là</a:t>
            </a:r>
            <a:r>
              <a:rPr lang="en-US" sz="2400" dirty="0"/>
              <a:t> </a:t>
            </a:r>
            <a:r>
              <a:rPr lang="en-US" sz="2400" dirty="0" err="1"/>
              <a:t>một</a:t>
            </a:r>
            <a:r>
              <a:rPr lang="en-US" sz="2400" dirty="0"/>
              <a:t> </a:t>
            </a:r>
            <a:r>
              <a:rPr lang="en-US" sz="2400" dirty="0" err="1"/>
              <a:t>dịch</a:t>
            </a:r>
            <a:r>
              <a:rPr lang="en-US" sz="2400" dirty="0"/>
              <a:t> </a:t>
            </a:r>
            <a:r>
              <a:rPr lang="en-US" sz="2400" dirty="0" err="1"/>
              <a:t>vụ</a:t>
            </a:r>
            <a:r>
              <a:rPr lang="en-US" sz="2400" dirty="0"/>
              <a:t> </a:t>
            </a:r>
            <a:r>
              <a:rPr lang="en-US" sz="2400" dirty="0" err="1"/>
              <a:t>có</a:t>
            </a:r>
            <a:r>
              <a:rPr lang="en-US" sz="2400" dirty="0"/>
              <a:t> </a:t>
            </a:r>
            <a:r>
              <a:rPr lang="en-US" sz="2400" dirty="0" err="1"/>
              <a:t>mục</a:t>
            </a:r>
            <a:r>
              <a:rPr lang="en-US" sz="2400" dirty="0"/>
              <a:t> </a:t>
            </a:r>
            <a:r>
              <a:rPr lang="en-US" sz="2400" dirty="0" err="1"/>
              <a:t>đích</a:t>
            </a:r>
            <a:r>
              <a:rPr lang="en-US" sz="2400" dirty="0"/>
              <a:t> </a:t>
            </a:r>
            <a:r>
              <a:rPr lang="en-US" sz="2400" dirty="0" err="1"/>
              <a:t>chung</a:t>
            </a:r>
            <a:r>
              <a:rPr lang="en-US" sz="2400" dirty="0"/>
              <a:t> </a:t>
            </a:r>
            <a:r>
              <a:rPr lang="en-US" sz="2400" dirty="0" err="1"/>
              <a:t>để</a:t>
            </a:r>
            <a:r>
              <a:rPr lang="en-US" sz="2400" dirty="0"/>
              <a:t> </a:t>
            </a:r>
            <a:r>
              <a:rPr lang="en-US" sz="2400" dirty="0" err="1"/>
              <a:t>điều</a:t>
            </a:r>
            <a:r>
              <a:rPr lang="en-US" sz="2400" dirty="0"/>
              <a:t> </a:t>
            </a:r>
            <a:r>
              <a:rPr lang="en-US" sz="2400" dirty="0" err="1"/>
              <a:t>phối</a:t>
            </a:r>
            <a:r>
              <a:rPr lang="en-US" sz="2400" dirty="0"/>
              <a:t> </a:t>
            </a:r>
            <a:r>
              <a:rPr lang="en-US" sz="2400" dirty="0" err="1"/>
              <a:t>ứng</a:t>
            </a:r>
            <a:r>
              <a:rPr lang="en-US" sz="2400" dirty="0"/>
              <a:t> dung. Neo4j HA </a:t>
            </a:r>
            <a:r>
              <a:rPr lang="en-US" sz="2400" dirty="0" err="1"/>
              <a:t>sử</a:t>
            </a:r>
            <a:r>
              <a:rPr lang="en-US" sz="2400" dirty="0"/>
              <a:t> </a:t>
            </a:r>
            <a:r>
              <a:rPr lang="en-US" sz="2400" dirty="0" err="1"/>
              <a:t>dụng</a:t>
            </a:r>
            <a:r>
              <a:rPr lang="en-US" sz="2400" dirty="0"/>
              <a:t> </a:t>
            </a:r>
            <a:r>
              <a:rPr lang="en-US" sz="2400" dirty="0" err="1"/>
              <a:t>cái</a:t>
            </a:r>
            <a:r>
              <a:rPr lang="en-US" sz="2400" dirty="0"/>
              <a:t> </a:t>
            </a:r>
            <a:r>
              <a:rPr lang="en-US" sz="2400" dirty="0" err="1"/>
              <a:t>này</a:t>
            </a:r>
            <a:r>
              <a:rPr lang="en-US" sz="2400" dirty="0"/>
              <a:t> </a:t>
            </a:r>
            <a:r>
              <a:rPr lang="en-US" sz="2400" dirty="0" err="1"/>
              <a:t>để</a:t>
            </a:r>
            <a:r>
              <a:rPr lang="en-US" sz="2400" dirty="0"/>
              <a:t> </a:t>
            </a:r>
            <a:r>
              <a:rPr lang="en-US" sz="2400" dirty="0" err="1"/>
              <a:t>quản</a:t>
            </a:r>
            <a:r>
              <a:rPr lang="en-US" sz="2400" dirty="0"/>
              <a:t> </a:t>
            </a:r>
            <a:r>
              <a:rPr lang="en-US" sz="2400" dirty="0" err="1"/>
              <a:t>lý</a:t>
            </a:r>
            <a:r>
              <a:rPr lang="en-US" sz="2400" dirty="0"/>
              <a:t> </a:t>
            </a:r>
            <a:r>
              <a:rPr lang="en-US" sz="2400" dirty="0" err="1"/>
              <a:t>vòng</a:t>
            </a:r>
            <a:r>
              <a:rPr lang="en-US" sz="2400" dirty="0"/>
              <a:t> </a:t>
            </a:r>
            <a:r>
              <a:rPr lang="en-US" sz="2400" dirty="0" err="1"/>
              <a:t>đời</a:t>
            </a:r>
            <a:r>
              <a:rPr lang="en-US" sz="2400" dirty="0"/>
              <a:t> </a:t>
            </a:r>
            <a:r>
              <a:rPr lang="en-US" sz="2400" dirty="0" err="1"/>
              <a:t>hoạt</a:t>
            </a:r>
            <a:r>
              <a:rPr lang="en-US" sz="2400" dirty="0"/>
              <a:t> </a:t>
            </a:r>
            <a:r>
              <a:rPr lang="en-US" sz="2400" dirty="0" err="1"/>
              <a:t>động</a:t>
            </a:r>
            <a:r>
              <a:rPr lang="en-US" sz="2400" dirty="0"/>
              <a:t> </a:t>
            </a:r>
            <a:r>
              <a:rPr lang="en-US" sz="2400" dirty="0" err="1"/>
              <a:t>của</a:t>
            </a:r>
            <a:r>
              <a:rPr lang="en-US" sz="2400" dirty="0"/>
              <a:t> </a:t>
            </a:r>
            <a:r>
              <a:rPr lang="en-US" sz="2400" dirty="0" err="1"/>
              <a:t>nó</a:t>
            </a:r>
            <a:r>
              <a:rPr lang="en-US" sz="2400" dirty="0"/>
              <a:t>. </a:t>
            </a:r>
            <a:r>
              <a:rPr lang="en-US" sz="2400" dirty="0" err="1"/>
              <a:t>Mỗi</a:t>
            </a:r>
            <a:r>
              <a:rPr lang="en-US" sz="2400" dirty="0"/>
              <a:t> </a:t>
            </a:r>
            <a:r>
              <a:rPr lang="en-US" sz="2400" dirty="0" err="1"/>
              <a:t>máy</a:t>
            </a:r>
            <a:r>
              <a:rPr lang="en-US" sz="2400" dirty="0"/>
              <a:t> </a:t>
            </a:r>
            <a:r>
              <a:rPr lang="en-US" sz="2400" dirty="0" err="1"/>
              <a:t>chủ</a:t>
            </a:r>
            <a:r>
              <a:rPr lang="en-US" sz="2400" dirty="0"/>
              <a:t> Neo4j </a:t>
            </a:r>
            <a:r>
              <a:rPr lang="en-US" sz="2400" dirty="0" err="1"/>
              <a:t>có</a:t>
            </a:r>
            <a:r>
              <a:rPr lang="en-US" sz="2400" dirty="0"/>
              <a:t> </a:t>
            </a:r>
            <a:r>
              <a:rPr lang="en-US" sz="2400" dirty="0" err="1"/>
              <a:t>diều</a:t>
            </a:r>
            <a:r>
              <a:rPr lang="en-US" sz="2400" dirty="0"/>
              <a:t> </a:t>
            </a:r>
            <a:r>
              <a:rPr lang="en-US" sz="2400" dirty="0" err="1"/>
              <a:t>phối</a:t>
            </a:r>
            <a:r>
              <a:rPr lang="en-US" sz="2400" dirty="0"/>
              <a:t> </a:t>
            </a:r>
            <a:r>
              <a:rPr lang="en-US" sz="2400" dirty="0" err="1"/>
              <a:t>viên</a:t>
            </a:r>
            <a:r>
              <a:rPr lang="en-US" sz="2400" dirty="0"/>
              <a:t> </a:t>
            </a:r>
            <a:r>
              <a:rPr lang="en-US" sz="2400" dirty="0" err="1"/>
              <a:t>liên</a:t>
            </a:r>
            <a:r>
              <a:rPr lang="en-US" sz="2400" dirty="0"/>
              <a:t> </a:t>
            </a:r>
            <a:r>
              <a:rPr lang="en-US" sz="2400" dirty="0" err="1"/>
              <a:t>quan</a:t>
            </a:r>
            <a:r>
              <a:rPr lang="en-US" sz="2400" dirty="0"/>
              <a:t>.</a:t>
            </a:r>
          </a:p>
          <a:p>
            <a:endParaRPr lang="en-US" dirty="0"/>
          </a:p>
        </p:txBody>
      </p:sp>
      <p:sp>
        <p:nvSpPr>
          <p:cNvPr id="4" name="Date Placeholder 3"/>
          <p:cNvSpPr>
            <a:spLocks noGrp="1"/>
          </p:cNvSpPr>
          <p:nvPr>
            <p:ph type="dt" sz="half" idx="10"/>
          </p:nvPr>
        </p:nvSpPr>
        <p:spPr/>
        <p:txBody>
          <a:bodyPr/>
          <a:lstStyle/>
          <a:p>
            <a:fld id="{40C7F5F1-2C12-41B1-A220-75C0E9D9D3A7}" type="datetime1">
              <a:rPr lang="en-US" smtClean="0"/>
              <a:t>11/25/2015</a:t>
            </a:fld>
            <a:endParaRPr lang="en-US"/>
          </a:p>
        </p:txBody>
      </p:sp>
      <p:sp>
        <p:nvSpPr>
          <p:cNvPr id="5" name="Footer Placeholder 4"/>
          <p:cNvSpPr>
            <a:spLocks noGrp="1"/>
          </p:cNvSpPr>
          <p:nvPr>
            <p:ph type="ftr" sz="quarter" idx="11"/>
          </p:nvPr>
        </p:nvSpPr>
        <p:spPr/>
        <p:txBody>
          <a:bodyPr/>
          <a:lstStyle/>
          <a:p>
            <a:r>
              <a:rPr lang="en-US" smtClean="0"/>
              <a:t>Nhóm 4</a:t>
            </a:r>
            <a:endParaRPr lang="en-US"/>
          </a:p>
        </p:txBody>
      </p:sp>
      <p:sp>
        <p:nvSpPr>
          <p:cNvPr id="6" name="Slide Number Placeholder 5"/>
          <p:cNvSpPr>
            <a:spLocks noGrp="1"/>
          </p:cNvSpPr>
          <p:nvPr>
            <p:ph type="sldNum" sz="quarter" idx="12"/>
          </p:nvPr>
        </p:nvSpPr>
        <p:spPr/>
        <p:txBody>
          <a:bodyPr/>
          <a:lstStyle/>
          <a:p>
            <a:fld id="{1F51628B-B711-4D44-8D35-0F575EAEB34E}" type="slidenum">
              <a:rPr lang="en-US" smtClean="0"/>
              <a:t>66</a:t>
            </a:fld>
            <a:endParaRPr lang="en-US"/>
          </a:p>
        </p:txBody>
      </p:sp>
    </p:spTree>
    <p:extLst>
      <p:ext uri="{BB962C8B-B14F-4D97-AF65-F5344CB8AC3E}">
        <p14:creationId xmlns:p14="http://schemas.microsoft.com/office/powerpoint/2010/main" val="633201347"/>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 Cluster</a:t>
            </a:r>
            <a:endParaRPr lang="en-US" dirty="0"/>
          </a:p>
        </p:txBody>
      </p:sp>
      <p:sp>
        <p:nvSpPr>
          <p:cNvPr id="3" name="Content Placeholder 2"/>
          <p:cNvSpPr>
            <a:spLocks noGrp="1"/>
          </p:cNvSpPr>
          <p:nvPr>
            <p:ph idx="1"/>
          </p:nvPr>
        </p:nvSpPr>
        <p:spPr/>
        <p:txBody>
          <a:bodyPr/>
          <a:lstStyle/>
          <a:p>
            <a:r>
              <a:rPr lang="en-US" dirty="0"/>
              <a:t>Neo4j </a:t>
            </a:r>
            <a:r>
              <a:rPr lang="en-US" dirty="0" err="1"/>
              <a:t>gom</a:t>
            </a:r>
            <a:r>
              <a:rPr lang="en-US" dirty="0"/>
              <a:t> </a:t>
            </a:r>
            <a:r>
              <a:rPr lang="en-US" dirty="0" err="1"/>
              <a:t>chung</a:t>
            </a:r>
            <a:r>
              <a:rPr lang="en-US" dirty="0"/>
              <a:t> </a:t>
            </a:r>
            <a:r>
              <a:rPr lang="en-US" dirty="0" err="1"/>
              <a:t>với</a:t>
            </a:r>
            <a:r>
              <a:rPr lang="en-US" dirty="0"/>
              <a:t> Zookeeper </a:t>
            </a:r>
            <a:r>
              <a:rPr lang="en-US" dirty="0" err="1"/>
              <a:t>như</a:t>
            </a:r>
            <a:r>
              <a:rPr lang="en-US" dirty="0"/>
              <a:t> </a:t>
            </a:r>
            <a:r>
              <a:rPr lang="en-US" dirty="0" err="1"/>
              <a:t>các</a:t>
            </a:r>
            <a:r>
              <a:rPr lang="en-US" dirty="0"/>
              <a:t> files </a:t>
            </a:r>
            <a:r>
              <a:rPr lang="en-US" dirty="0" err="1"/>
              <a:t>để</a:t>
            </a:r>
            <a:r>
              <a:rPr lang="en-US" dirty="0"/>
              <a:t> </a:t>
            </a:r>
            <a:r>
              <a:rPr lang="en-US" dirty="0" err="1"/>
              <a:t>giúp</a:t>
            </a:r>
            <a:r>
              <a:rPr lang="en-US" dirty="0"/>
              <a:t> </a:t>
            </a:r>
            <a:r>
              <a:rPr lang="en-US" dirty="0" err="1"/>
              <a:t>chúng</a:t>
            </a:r>
            <a:r>
              <a:rPr lang="en-US" dirty="0"/>
              <a:t> ta </a:t>
            </a:r>
            <a:r>
              <a:rPr lang="en-US" dirty="0" err="1"/>
              <a:t>định</a:t>
            </a:r>
            <a:r>
              <a:rPr lang="en-US" dirty="0"/>
              <a:t> </a:t>
            </a:r>
            <a:r>
              <a:rPr lang="en-US" dirty="0" err="1"/>
              <a:t>hình</a:t>
            </a:r>
            <a:r>
              <a:rPr lang="en-US" dirty="0"/>
              <a:t> </a:t>
            </a:r>
            <a:r>
              <a:rPr lang="en-US" dirty="0" err="1"/>
              <a:t>một</a:t>
            </a:r>
            <a:r>
              <a:rPr lang="en-US" dirty="0"/>
              <a:t> cluster. </a:t>
            </a:r>
            <a:r>
              <a:rPr lang="en-US" dirty="0" err="1"/>
              <a:t>Chúng</a:t>
            </a:r>
            <a:r>
              <a:rPr lang="en-US" dirty="0"/>
              <a:t> ta </a:t>
            </a:r>
            <a:r>
              <a:rPr lang="en-US" dirty="0" err="1"/>
              <a:t>sẽ</a:t>
            </a:r>
            <a:r>
              <a:rPr lang="en-US" dirty="0"/>
              <a:t> </a:t>
            </a:r>
            <a:r>
              <a:rPr lang="en-US" dirty="0" err="1"/>
              <a:t>chạy</a:t>
            </a:r>
            <a:r>
              <a:rPr lang="en-US" dirty="0"/>
              <a:t> 3 </a:t>
            </a:r>
            <a:r>
              <a:rPr lang="en-US" dirty="0" err="1"/>
              <a:t>trường</a:t>
            </a:r>
            <a:r>
              <a:rPr lang="en-US" dirty="0"/>
              <a:t> </a:t>
            </a:r>
            <a:r>
              <a:rPr lang="en-US" dirty="0" err="1"/>
              <a:t>hợp</a:t>
            </a:r>
            <a:r>
              <a:rPr lang="en-US" dirty="0"/>
              <a:t> </a:t>
            </a:r>
            <a:r>
              <a:rPr lang="en-US" dirty="0" err="1"/>
              <a:t>của</a:t>
            </a:r>
            <a:r>
              <a:rPr lang="en-US" dirty="0"/>
              <a:t> Neo4j </a:t>
            </a:r>
            <a:r>
              <a:rPr lang="en-US" dirty="0" err="1"/>
              <a:t>phiên</a:t>
            </a:r>
            <a:r>
              <a:rPr lang="en-US" dirty="0"/>
              <a:t> </a:t>
            </a:r>
            <a:r>
              <a:rPr lang="en-US" dirty="0" err="1"/>
              <a:t>bản</a:t>
            </a:r>
            <a:r>
              <a:rPr lang="en-US" dirty="0"/>
              <a:t> 1.7. </a:t>
            </a:r>
            <a:r>
              <a:rPr lang="en-US" dirty="0" err="1" smtClean="0"/>
              <a:t>bạn</a:t>
            </a:r>
            <a:r>
              <a:rPr lang="en-US" dirty="0" smtClean="0"/>
              <a:t> </a:t>
            </a:r>
            <a:r>
              <a:rPr lang="en-US" dirty="0" err="1"/>
              <a:t>có</a:t>
            </a:r>
            <a:r>
              <a:rPr lang="en-US" dirty="0"/>
              <a:t> </a:t>
            </a:r>
            <a:r>
              <a:rPr lang="en-US" dirty="0" err="1"/>
              <a:t>thể</a:t>
            </a:r>
            <a:r>
              <a:rPr lang="en-US" dirty="0"/>
              <a:t> </a:t>
            </a:r>
            <a:r>
              <a:rPr lang="en-US" dirty="0" err="1"/>
              <a:t>tải</a:t>
            </a:r>
            <a:r>
              <a:rPr lang="en-US" dirty="0"/>
              <a:t> </a:t>
            </a:r>
            <a:r>
              <a:rPr lang="en-US" dirty="0" err="1"/>
              <a:t>về</a:t>
            </a:r>
            <a:r>
              <a:rPr lang="en-US" dirty="0"/>
              <a:t> </a:t>
            </a:r>
            <a:r>
              <a:rPr lang="en-US" dirty="0" err="1"/>
              <a:t>từ</a:t>
            </a:r>
            <a:r>
              <a:rPr lang="en-US" dirty="0"/>
              <a:t> website </a:t>
            </a:r>
            <a:r>
              <a:rPr lang="en-US" dirty="0" err="1"/>
              <a:t>hệ</a:t>
            </a:r>
            <a:r>
              <a:rPr lang="en-US" dirty="0"/>
              <a:t> </a:t>
            </a:r>
            <a:r>
              <a:rPr lang="en-US" dirty="0" err="1"/>
              <a:t>thống</a:t>
            </a:r>
            <a:r>
              <a:rPr lang="en-US" dirty="0"/>
              <a:t> </a:t>
            </a:r>
            <a:r>
              <a:rPr lang="en-US" dirty="0" err="1"/>
              <a:t>và</a:t>
            </a:r>
            <a:r>
              <a:rPr lang="en-US" dirty="0"/>
              <a:t> </a:t>
            </a:r>
            <a:r>
              <a:rPr lang="en-US" dirty="0" err="1"/>
              <a:t>sau</a:t>
            </a:r>
            <a:r>
              <a:rPr lang="en-US" dirty="0"/>
              <a:t> </a:t>
            </a:r>
            <a:r>
              <a:rPr lang="en-US" dirty="0" err="1"/>
              <a:t>đó</a:t>
            </a:r>
            <a:r>
              <a:rPr lang="en-US" dirty="0"/>
              <a:t> </a:t>
            </a:r>
            <a:r>
              <a:rPr lang="en-US" dirty="0" err="1"/>
              <a:t>giải</a:t>
            </a:r>
            <a:r>
              <a:rPr lang="en-US" dirty="0"/>
              <a:t> </a:t>
            </a:r>
            <a:r>
              <a:rPr lang="en-US" dirty="0" err="1" smtClean="0"/>
              <a:t>nén</a:t>
            </a:r>
            <a:endParaRPr lang="en-US" dirty="0" smtClean="0"/>
          </a:p>
          <a:p>
            <a:endParaRPr lang="en-US" dirty="0"/>
          </a:p>
        </p:txBody>
      </p:sp>
      <p:sp>
        <p:nvSpPr>
          <p:cNvPr id="4" name="Date Placeholder 3"/>
          <p:cNvSpPr>
            <a:spLocks noGrp="1"/>
          </p:cNvSpPr>
          <p:nvPr>
            <p:ph type="dt" sz="half" idx="10"/>
          </p:nvPr>
        </p:nvSpPr>
        <p:spPr/>
        <p:txBody>
          <a:bodyPr/>
          <a:lstStyle/>
          <a:p>
            <a:fld id="{40C7F5F1-2C12-41B1-A220-75C0E9D9D3A7}" type="datetime1">
              <a:rPr lang="en-US" smtClean="0"/>
              <a:t>11/25/2015</a:t>
            </a:fld>
            <a:endParaRPr lang="en-US"/>
          </a:p>
        </p:txBody>
      </p:sp>
      <p:sp>
        <p:nvSpPr>
          <p:cNvPr id="5" name="Footer Placeholder 4"/>
          <p:cNvSpPr>
            <a:spLocks noGrp="1"/>
          </p:cNvSpPr>
          <p:nvPr>
            <p:ph type="ftr" sz="quarter" idx="11"/>
          </p:nvPr>
        </p:nvSpPr>
        <p:spPr/>
        <p:txBody>
          <a:bodyPr/>
          <a:lstStyle/>
          <a:p>
            <a:r>
              <a:rPr lang="en-US" smtClean="0"/>
              <a:t>Nhóm 4</a:t>
            </a:r>
            <a:endParaRPr lang="en-US"/>
          </a:p>
        </p:txBody>
      </p:sp>
      <p:sp>
        <p:nvSpPr>
          <p:cNvPr id="6" name="Slide Number Placeholder 5"/>
          <p:cNvSpPr>
            <a:spLocks noGrp="1"/>
          </p:cNvSpPr>
          <p:nvPr>
            <p:ph type="sldNum" sz="quarter" idx="12"/>
          </p:nvPr>
        </p:nvSpPr>
        <p:spPr/>
        <p:txBody>
          <a:bodyPr/>
          <a:lstStyle/>
          <a:p>
            <a:fld id="{1F51628B-B711-4D44-8D35-0F575EAEB34E}" type="slidenum">
              <a:rPr lang="en-US" smtClean="0"/>
              <a:t>67</a:t>
            </a:fld>
            <a:endParaRPr lang="en-US"/>
          </a:p>
        </p:txBody>
      </p:sp>
      <p:pic>
        <p:nvPicPr>
          <p:cNvPr id="7" name="Picture 6"/>
          <p:cNvPicPr/>
          <p:nvPr/>
        </p:nvPicPr>
        <p:blipFill>
          <a:blip r:embed="rId2"/>
          <a:stretch>
            <a:fillRect/>
          </a:stretch>
        </p:blipFill>
        <p:spPr>
          <a:xfrm>
            <a:off x="1384582" y="3239294"/>
            <a:ext cx="7546475" cy="1132290"/>
          </a:xfrm>
          <a:prstGeom prst="rect">
            <a:avLst/>
          </a:prstGeom>
        </p:spPr>
      </p:pic>
    </p:spTree>
    <p:extLst>
      <p:ext uri="{BB962C8B-B14F-4D97-AF65-F5344CB8AC3E}">
        <p14:creationId xmlns:p14="http://schemas.microsoft.com/office/powerpoint/2010/main" val="1160576852"/>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 Cluster</a:t>
            </a:r>
            <a:endParaRPr lang="en-US" dirty="0"/>
          </a:p>
        </p:txBody>
      </p:sp>
      <p:sp>
        <p:nvSpPr>
          <p:cNvPr id="3" name="Content Placeholder 2"/>
          <p:cNvSpPr>
            <a:spLocks noGrp="1"/>
          </p:cNvSpPr>
          <p:nvPr>
            <p:ph idx="1"/>
          </p:nvPr>
        </p:nvSpPr>
        <p:spPr/>
        <p:txBody>
          <a:bodyPr/>
          <a:lstStyle/>
          <a:p>
            <a:r>
              <a:rPr lang="en-US" dirty="0" smtClean="0"/>
              <a:t>5 </a:t>
            </a:r>
            <a:r>
              <a:rPr lang="en-US" dirty="0" err="1" smtClean="0"/>
              <a:t>bước</a:t>
            </a:r>
            <a:r>
              <a:rPr lang="en-US" dirty="0" smtClean="0"/>
              <a:t> </a:t>
            </a:r>
            <a:r>
              <a:rPr lang="en-US" dirty="0" err="1" smtClean="0"/>
              <a:t>để</a:t>
            </a:r>
            <a:r>
              <a:rPr lang="en-US" dirty="0" smtClean="0"/>
              <a:t> </a:t>
            </a:r>
            <a:r>
              <a:rPr lang="en-US" dirty="0" err="1" smtClean="0"/>
              <a:t>tạo</a:t>
            </a:r>
            <a:r>
              <a:rPr lang="en-US" dirty="0" smtClean="0"/>
              <a:t> cluster</a:t>
            </a:r>
          </a:p>
          <a:p>
            <a:pPr marL="914400" lvl="1" indent="-457200">
              <a:buFont typeface="+mj-lt"/>
              <a:buAutoNum type="arabicPeriod"/>
            </a:pPr>
            <a:r>
              <a:rPr lang="en-US" dirty="0" err="1"/>
              <a:t>Đặt</a:t>
            </a:r>
            <a:r>
              <a:rPr lang="en-US" dirty="0"/>
              <a:t> ID </a:t>
            </a:r>
            <a:r>
              <a:rPr lang="en-US" dirty="0" err="1"/>
              <a:t>duy</a:t>
            </a:r>
            <a:r>
              <a:rPr lang="en-US" dirty="0"/>
              <a:t> </a:t>
            </a:r>
            <a:r>
              <a:rPr lang="en-US" dirty="0" err="1"/>
              <a:t>nhất</a:t>
            </a:r>
            <a:r>
              <a:rPr lang="en-US" dirty="0"/>
              <a:t> </a:t>
            </a:r>
            <a:r>
              <a:rPr lang="en-US" dirty="0" err="1"/>
              <a:t>cho</a:t>
            </a:r>
            <a:r>
              <a:rPr lang="en-US" dirty="0"/>
              <a:t> </a:t>
            </a:r>
            <a:r>
              <a:rPr lang="en-US" dirty="0" err="1"/>
              <a:t>mổi</a:t>
            </a:r>
            <a:r>
              <a:rPr lang="en-US" dirty="0"/>
              <a:t> </a:t>
            </a:r>
            <a:r>
              <a:rPr lang="en-US" dirty="0" err="1"/>
              <a:t>điều</a:t>
            </a:r>
            <a:r>
              <a:rPr lang="en-US" dirty="0"/>
              <a:t> </a:t>
            </a:r>
            <a:r>
              <a:rPr lang="en-US" dirty="0" err="1"/>
              <a:t>phối</a:t>
            </a:r>
            <a:r>
              <a:rPr lang="en-US" dirty="0"/>
              <a:t> </a:t>
            </a:r>
            <a:r>
              <a:rPr lang="en-US" dirty="0" err="1"/>
              <a:t>viên</a:t>
            </a:r>
            <a:r>
              <a:rPr lang="en-US" dirty="0"/>
              <a:t> </a:t>
            </a:r>
            <a:r>
              <a:rPr lang="en-US" dirty="0" err="1"/>
              <a:t>máy</a:t>
            </a:r>
            <a:r>
              <a:rPr lang="en-US" dirty="0"/>
              <a:t> </a:t>
            </a:r>
            <a:r>
              <a:rPr lang="en-US" dirty="0" err="1"/>
              <a:t>chủ</a:t>
            </a:r>
            <a:endParaRPr lang="en-US" dirty="0"/>
          </a:p>
          <a:p>
            <a:pPr marL="914400" lvl="1" indent="-457200">
              <a:buFont typeface="+mj-lt"/>
              <a:buAutoNum type="arabicPeriod"/>
            </a:pPr>
            <a:r>
              <a:rPr lang="en-US" dirty="0" err="1"/>
              <a:t>Đ</a:t>
            </a:r>
            <a:r>
              <a:rPr lang="en-US" dirty="0" err="1" smtClean="0"/>
              <a:t>ịnh</a:t>
            </a:r>
            <a:r>
              <a:rPr lang="en-US" dirty="0" smtClean="0"/>
              <a:t> </a:t>
            </a:r>
            <a:r>
              <a:rPr lang="en-US" dirty="0" err="1"/>
              <a:t>hình</a:t>
            </a:r>
            <a:r>
              <a:rPr lang="en-US" dirty="0"/>
              <a:t> </a:t>
            </a:r>
            <a:r>
              <a:rPr lang="en-US" dirty="0" err="1"/>
              <a:t>cho</a:t>
            </a:r>
            <a:r>
              <a:rPr lang="en-US" dirty="0"/>
              <a:t> </a:t>
            </a:r>
            <a:r>
              <a:rPr lang="en-US" dirty="0" err="1"/>
              <a:t>mỗi</a:t>
            </a:r>
            <a:r>
              <a:rPr lang="en-US" dirty="0"/>
              <a:t> </a:t>
            </a:r>
            <a:r>
              <a:rPr lang="en-US" dirty="0" err="1"/>
              <a:t>diều</a:t>
            </a:r>
            <a:r>
              <a:rPr lang="en-US" dirty="0"/>
              <a:t> </a:t>
            </a:r>
            <a:r>
              <a:rPr lang="en-US" dirty="0" err="1"/>
              <a:t>phối</a:t>
            </a:r>
            <a:r>
              <a:rPr lang="en-US" dirty="0"/>
              <a:t> </a:t>
            </a:r>
            <a:r>
              <a:rPr lang="en-US" dirty="0" err="1"/>
              <a:t>viên</a:t>
            </a:r>
            <a:r>
              <a:rPr lang="en-US" dirty="0"/>
              <a:t> </a:t>
            </a:r>
            <a:r>
              <a:rPr lang="en-US" dirty="0" err="1"/>
              <a:t>máy</a:t>
            </a:r>
            <a:r>
              <a:rPr lang="en-US" dirty="0"/>
              <a:t> </a:t>
            </a:r>
            <a:r>
              <a:rPr lang="en-US" dirty="0" err="1"/>
              <a:t>chủ</a:t>
            </a:r>
            <a:r>
              <a:rPr lang="en-US" dirty="0"/>
              <a:t> </a:t>
            </a:r>
            <a:r>
              <a:rPr lang="en-US" dirty="0" err="1"/>
              <a:t>để</a:t>
            </a:r>
            <a:r>
              <a:rPr lang="en-US" dirty="0"/>
              <a:t> </a:t>
            </a:r>
            <a:r>
              <a:rPr lang="en-US" dirty="0" err="1"/>
              <a:t>giao</a:t>
            </a:r>
            <a:r>
              <a:rPr lang="en-US" dirty="0"/>
              <a:t> </a:t>
            </a:r>
            <a:r>
              <a:rPr lang="en-US" dirty="0" err="1"/>
              <a:t>tiếp</a:t>
            </a:r>
            <a:r>
              <a:rPr lang="en-US" dirty="0"/>
              <a:t> </a:t>
            </a:r>
            <a:r>
              <a:rPr lang="en-US" dirty="0" err="1"/>
              <a:t>với</a:t>
            </a:r>
            <a:r>
              <a:rPr lang="en-US" dirty="0"/>
              <a:t> </a:t>
            </a:r>
            <a:r>
              <a:rPr lang="en-US" dirty="0" err="1"/>
              <a:t>các</a:t>
            </a:r>
            <a:r>
              <a:rPr lang="en-US" dirty="0"/>
              <a:t> </a:t>
            </a:r>
            <a:r>
              <a:rPr lang="en-US" dirty="0" err="1"/>
              <a:t>máy</a:t>
            </a:r>
            <a:r>
              <a:rPr lang="en-US" dirty="0"/>
              <a:t> </a:t>
            </a:r>
            <a:r>
              <a:rPr lang="en-US" dirty="0" err="1"/>
              <a:t>chủ</a:t>
            </a:r>
            <a:r>
              <a:rPr lang="en-US" dirty="0"/>
              <a:t> </a:t>
            </a:r>
            <a:r>
              <a:rPr lang="en-US" dirty="0" err="1"/>
              <a:t>khác</a:t>
            </a:r>
            <a:r>
              <a:rPr lang="en-US" dirty="0"/>
              <a:t> </a:t>
            </a:r>
            <a:r>
              <a:rPr lang="en-US" dirty="0" err="1"/>
              <a:t>và</a:t>
            </a:r>
            <a:r>
              <a:rPr lang="en-US" dirty="0"/>
              <a:t> host </a:t>
            </a:r>
            <a:r>
              <a:rPr lang="en-US" dirty="0" err="1"/>
              <a:t>máy</a:t>
            </a:r>
            <a:r>
              <a:rPr lang="en-US" dirty="0"/>
              <a:t> </a:t>
            </a:r>
            <a:r>
              <a:rPr lang="en-US" dirty="0" err="1"/>
              <a:t>chủ</a:t>
            </a:r>
            <a:r>
              <a:rPr lang="en-US" dirty="0"/>
              <a:t> </a:t>
            </a:r>
            <a:r>
              <a:rPr lang="en-US" dirty="0" smtClean="0"/>
              <a:t>Neo4j</a:t>
            </a:r>
          </a:p>
          <a:p>
            <a:pPr marL="914400" lvl="1" indent="-457200">
              <a:buFont typeface="+mj-lt"/>
              <a:buAutoNum type="arabicPeriod"/>
            </a:pPr>
            <a:r>
              <a:rPr lang="en-US" dirty="0" err="1"/>
              <a:t>Khởi</a:t>
            </a:r>
            <a:r>
              <a:rPr lang="en-US" dirty="0"/>
              <a:t> </a:t>
            </a:r>
            <a:r>
              <a:rPr lang="en-US" dirty="0" err="1"/>
              <a:t>động</a:t>
            </a:r>
            <a:r>
              <a:rPr lang="en-US" dirty="0"/>
              <a:t> 3 </a:t>
            </a:r>
            <a:r>
              <a:rPr lang="en-US" dirty="0" err="1"/>
              <a:t>điều</a:t>
            </a:r>
            <a:r>
              <a:rPr lang="en-US" dirty="0"/>
              <a:t> </a:t>
            </a:r>
            <a:r>
              <a:rPr lang="en-US" dirty="0" err="1"/>
              <a:t>phối</a:t>
            </a:r>
            <a:r>
              <a:rPr lang="en-US" dirty="0"/>
              <a:t> </a:t>
            </a:r>
            <a:r>
              <a:rPr lang="en-US" dirty="0" err="1"/>
              <a:t>viên</a:t>
            </a:r>
            <a:r>
              <a:rPr lang="en-US" dirty="0"/>
              <a:t> </a:t>
            </a:r>
            <a:r>
              <a:rPr lang="en-US" dirty="0" err="1"/>
              <a:t>máy</a:t>
            </a:r>
            <a:r>
              <a:rPr lang="en-US" dirty="0"/>
              <a:t> </a:t>
            </a:r>
            <a:r>
              <a:rPr lang="en-US" dirty="0" err="1"/>
              <a:t>chủ</a:t>
            </a:r>
            <a:endParaRPr lang="en-US" dirty="0"/>
          </a:p>
          <a:p>
            <a:pPr marL="914400" lvl="1" indent="-457200">
              <a:buFont typeface="+mj-lt"/>
              <a:buAutoNum type="arabicPeriod"/>
            </a:pPr>
            <a:r>
              <a:rPr lang="en-US" dirty="0" err="1"/>
              <a:t>Định</a:t>
            </a:r>
            <a:r>
              <a:rPr lang="en-US" dirty="0"/>
              <a:t> </a:t>
            </a:r>
            <a:r>
              <a:rPr lang="en-US" dirty="0" err="1"/>
              <a:t>hình</a:t>
            </a:r>
            <a:r>
              <a:rPr lang="en-US" dirty="0"/>
              <a:t> </a:t>
            </a:r>
            <a:r>
              <a:rPr lang="en-US" dirty="0" err="1"/>
              <a:t>mỗi</a:t>
            </a:r>
            <a:r>
              <a:rPr lang="en-US" dirty="0"/>
              <a:t> </a:t>
            </a:r>
            <a:r>
              <a:rPr lang="en-US" dirty="0" err="1"/>
              <a:t>máy</a:t>
            </a:r>
            <a:r>
              <a:rPr lang="en-US" dirty="0"/>
              <a:t> </a:t>
            </a:r>
            <a:r>
              <a:rPr lang="en-US" dirty="0" err="1"/>
              <a:t>chủ</a:t>
            </a:r>
            <a:r>
              <a:rPr lang="en-US" dirty="0"/>
              <a:t> Neo4j </a:t>
            </a:r>
            <a:r>
              <a:rPr lang="en-US" dirty="0" err="1"/>
              <a:t>để</a:t>
            </a:r>
            <a:r>
              <a:rPr lang="en-US" dirty="0"/>
              <a:t> </a:t>
            </a:r>
            <a:r>
              <a:rPr lang="en-US" dirty="0" err="1"/>
              <a:t>chạy</a:t>
            </a:r>
            <a:r>
              <a:rPr lang="en-US" dirty="0"/>
              <a:t> </a:t>
            </a:r>
            <a:r>
              <a:rPr lang="en-US" dirty="0" err="1"/>
              <a:t>phương</a:t>
            </a:r>
            <a:r>
              <a:rPr lang="en-US" dirty="0"/>
              <a:t> </a:t>
            </a:r>
            <a:r>
              <a:rPr lang="en-US" dirty="0" err="1"/>
              <a:t>thức</a:t>
            </a:r>
            <a:r>
              <a:rPr lang="en-US" dirty="0"/>
              <a:t> HA, </a:t>
            </a:r>
            <a:r>
              <a:rPr lang="en-US" dirty="0" err="1"/>
              <a:t>cho</a:t>
            </a:r>
            <a:r>
              <a:rPr lang="en-US" dirty="0"/>
              <a:t> </a:t>
            </a:r>
            <a:r>
              <a:rPr lang="en-US" dirty="0" err="1"/>
              <a:t>chúng</a:t>
            </a:r>
            <a:r>
              <a:rPr lang="en-US" dirty="0"/>
              <a:t> ports </a:t>
            </a:r>
            <a:r>
              <a:rPr lang="en-US" dirty="0" err="1"/>
              <a:t>duy</a:t>
            </a:r>
            <a:r>
              <a:rPr lang="en-US" dirty="0"/>
              <a:t> </a:t>
            </a:r>
            <a:r>
              <a:rPr lang="en-US" dirty="0" err="1"/>
              <a:t>nhất</a:t>
            </a:r>
            <a:r>
              <a:rPr lang="en-US" dirty="0"/>
              <a:t>, </a:t>
            </a:r>
            <a:r>
              <a:rPr lang="en-US" dirty="0" err="1"/>
              <a:t>và</a:t>
            </a:r>
            <a:r>
              <a:rPr lang="en-US" dirty="0"/>
              <a:t> </a:t>
            </a:r>
            <a:r>
              <a:rPr lang="en-US" dirty="0" err="1"/>
              <a:t>sắp</a:t>
            </a:r>
            <a:r>
              <a:rPr lang="en-US" dirty="0"/>
              <a:t> </a:t>
            </a:r>
            <a:r>
              <a:rPr lang="en-US" dirty="0" err="1"/>
              <a:t>xếp</a:t>
            </a:r>
            <a:r>
              <a:rPr lang="en-US" dirty="0"/>
              <a:t> </a:t>
            </a:r>
            <a:r>
              <a:rPr lang="en-US" dirty="0" err="1"/>
              <a:t>chúng</a:t>
            </a:r>
            <a:r>
              <a:rPr lang="en-US" dirty="0"/>
              <a:t> </a:t>
            </a:r>
            <a:r>
              <a:rPr lang="en-US" dirty="0" err="1"/>
              <a:t>theo</a:t>
            </a:r>
            <a:r>
              <a:rPr lang="en-US" dirty="0"/>
              <a:t> </a:t>
            </a:r>
            <a:r>
              <a:rPr lang="en-US" dirty="0" err="1"/>
              <a:t>nhận</a:t>
            </a:r>
            <a:r>
              <a:rPr lang="en-US" dirty="0"/>
              <a:t> </a:t>
            </a:r>
            <a:r>
              <a:rPr lang="en-US" dirty="0" err="1"/>
              <a:t>biết</a:t>
            </a:r>
            <a:r>
              <a:rPr lang="en-US" dirty="0"/>
              <a:t> </a:t>
            </a:r>
            <a:r>
              <a:rPr lang="en-US" dirty="0" err="1"/>
              <a:t>của</a:t>
            </a:r>
            <a:r>
              <a:rPr lang="en-US" dirty="0"/>
              <a:t> cluster</a:t>
            </a:r>
          </a:p>
          <a:p>
            <a:pPr marL="914400" lvl="1" indent="-457200">
              <a:buFont typeface="+mj-lt"/>
              <a:buAutoNum type="arabicPeriod"/>
            </a:pPr>
            <a:r>
              <a:rPr lang="en-US" dirty="0" err="1"/>
              <a:t>Khởi</a:t>
            </a:r>
            <a:r>
              <a:rPr lang="en-US" dirty="0"/>
              <a:t> </a:t>
            </a:r>
            <a:r>
              <a:rPr lang="en-US" dirty="0" err="1"/>
              <a:t>động</a:t>
            </a:r>
            <a:r>
              <a:rPr lang="en-US" dirty="0"/>
              <a:t> </a:t>
            </a:r>
            <a:r>
              <a:rPr lang="en-US" dirty="0" err="1"/>
              <a:t>tất</a:t>
            </a:r>
            <a:r>
              <a:rPr lang="en-US" dirty="0"/>
              <a:t> </a:t>
            </a:r>
            <a:r>
              <a:rPr lang="en-US" dirty="0" err="1"/>
              <a:t>cả</a:t>
            </a:r>
            <a:r>
              <a:rPr lang="en-US" dirty="0"/>
              <a:t> 3 </a:t>
            </a:r>
            <a:r>
              <a:rPr lang="en-US" dirty="0" err="1"/>
              <a:t>máy</a:t>
            </a:r>
            <a:r>
              <a:rPr lang="en-US" dirty="0"/>
              <a:t> </a:t>
            </a:r>
            <a:r>
              <a:rPr lang="en-US" dirty="0" err="1"/>
              <a:t>chủ</a:t>
            </a:r>
            <a:r>
              <a:rPr lang="en-US" dirty="0"/>
              <a:t> Neo4j</a:t>
            </a:r>
          </a:p>
          <a:p>
            <a:pPr marL="457200" lvl="1" indent="0">
              <a:buNone/>
            </a:pPr>
            <a:endParaRPr lang="en-US" dirty="0"/>
          </a:p>
          <a:p>
            <a:pPr marL="914400" lvl="1" indent="-457200">
              <a:buFont typeface="+mj-lt"/>
              <a:buAutoNum type="arabicPeriod"/>
            </a:pPr>
            <a:endParaRPr lang="en-US" dirty="0"/>
          </a:p>
        </p:txBody>
      </p:sp>
      <p:sp>
        <p:nvSpPr>
          <p:cNvPr id="4" name="Date Placeholder 3"/>
          <p:cNvSpPr>
            <a:spLocks noGrp="1"/>
          </p:cNvSpPr>
          <p:nvPr>
            <p:ph type="dt" sz="half" idx="10"/>
          </p:nvPr>
        </p:nvSpPr>
        <p:spPr/>
        <p:txBody>
          <a:bodyPr/>
          <a:lstStyle/>
          <a:p>
            <a:fld id="{40C7F5F1-2C12-41B1-A220-75C0E9D9D3A7}" type="datetime1">
              <a:rPr lang="en-US" smtClean="0"/>
              <a:t>11/25/2015</a:t>
            </a:fld>
            <a:endParaRPr lang="en-US"/>
          </a:p>
        </p:txBody>
      </p:sp>
      <p:sp>
        <p:nvSpPr>
          <p:cNvPr id="5" name="Footer Placeholder 4"/>
          <p:cNvSpPr>
            <a:spLocks noGrp="1"/>
          </p:cNvSpPr>
          <p:nvPr>
            <p:ph type="ftr" sz="quarter" idx="11"/>
          </p:nvPr>
        </p:nvSpPr>
        <p:spPr/>
        <p:txBody>
          <a:bodyPr/>
          <a:lstStyle/>
          <a:p>
            <a:r>
              <a:rPr lang="en-US" smtClean="0"/>
              <a:t>Nhóm 4</a:t>
            </a:r>
            <a:endParaRPr lang="en-US"/>
          </a:p>
        </p:txBody>
      </p:sp>
      <p:sp>
        <p:nvSpPr>
          <p:cNvPr id="6" name="Slide Number Placeholder 5"/>
          <p:cNvSpPr>
            <a:spLocks noGrp="1"/>
          </p:cNvSpPr>
          <p:nvPr>
            <p:ph type="sldNum" sz="quarter" idx="12"/>
          </p:nvPr>
        </p:nvSpPr>
        <p:spPr/>
        <p:txBody>
          <a:bodyPr/>
          <a:lstStyle/>
          <a:p>
            <a:fld id="{1F51628B-B711-4D44-8D35-0F575EAEB34E}" type="slidenum">
              <a:rPr lang="en-US" smtClean="0"/>
              <a:t>68</a:t>
            </a:fld>
            <a:endParaRPr lang="en-US"/>
          </a:p>
        </p:txBody>
      </p:sp>
    </p:spTree>
    <p:extLst>
      <p:ext uri="{BB962C8B-B14F-4D97-AF65-F5344CB8AC3E}">
        <p14:creationId xmlns:p14="http://schemas.microsoft.com/office/powerpoint/2010/main" val="1505718050"/>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 Cluster</a:t>
            </a:r>
            <a:endParaRPr lang="en-US" dirty="0"/>
          </a:p>
        </p:txBody>
      </p:sp>
      <p:sp>
        <p:nvSpPr>
          <p:cNvPr id="4" name="Date Placeholder 3"/>
          <p:cNvSpPr>
            <a:spLocks noGrp="1"/>
          </p:cNvSpPr>
          <p:nvPr>
            <p:ph type="dt" sz="half" idx="10"/>
          </p:nvPr>
        </p:nvSpPr>
        <p:spPr/>
        <p:txBody>
          <a:bodyPr/>
          <a:lstStyle/>
          <a:p>
            <a:fld id="{40C7F5F1-2C12-41B1-A220-75C0E9D9D3A7}" type="datetime1">
              <a:rPr lang="en-US" smtClean="0"/>
              <a:t>11/25/2015</a:t>
            </a:fld>
            <a:endParaRPr lang="en-US"/>
          </a:p>
        </p:txBody>
      </p:sp>
      <p:sp>
        <p:nvSpPr>
          <p:cNvPr id="5" name="Footer Placeholder 4"/>
          <p:cNvSpPr>
            <a:spLocks noGrp="1"/>
          </p:cNvSpPr>
          <p:nvPr>
            <p:ph type="ftr" sz="quarter" idx="11"/>
          </p:nvPr>
        </p:nvSpPr>
        <p:spPr/>
        <p:txBody>
          <a:bodyPr/>
          <a:lstStyle/>
          <a:p>
            <a:r>
              <a:rPr lang="en-US" smtClean="0"/>
              <a:t>Nhóm 4</a:t>
            </a:r>
            <a:endParaRPr lang="en-US"/>
          </a:p>
        </p:txBody>
      </p:sp>
      <p:sp>
        <p:nvSpPr>
          <p:cNvPr id="6" name="Slide Number Placeholder 5"/>
          <p:cNvSpPr>
            <a:spLocks noGrp="1"/>
          </p:cNvSpPr>
          <p:nvPr>
            <p:ph type="sldNum" sz="quarter" idx="12"/>
          </p:nvPr>
        </p:nvSpPr>
        <p:spPr/>
        <p:txBody>
          <a:bodyPr/>
          <a:lstStyle/>
          <a:p>
            <a:fld id="{1F51628B-B711-4D44-8D35-0F575EAEB34E}" type="slidenum">
              <a:rPr lang="en-US" smtClean="0"/>
              <a:t>69</a:t>
            </a:fld>
            <a:endParaRPr lang="en-US"/>
          </a:p>
        </p:txBody>
      </p:sp>
      <p:pic>
        <p:nvPicPr>
          <p:cNvPr id="7" name="Content Placeholder 6"/>
          <p:cNvPicPr>
            <a:picLocks noGrp="1"/>
          </p:cNvPicPr>
          <p:nvPr>
            <p:ph idx="1"/>
          </p:nvPr>
        </p:nvPicPr>
        <p:blipFill>
          <a:blip r:embed="rId2"/>
          <a:stretch>
            <a:fillRect/>
          </a:stretch>
        </p:blipFill>
        <p:spPr>
          <a:xfrm>
            <a:off x="2617940" y="2029619"/>
            <a:ext cx="6450904" cy="3943350"/>
          </a:xfrm>
          <a:prstGeom prst="rect">
            <a:avLst/>
          </a:prstGeom>
        </p:spPr>
      </p:pic>
    </p:spTree>
    <p:extLst>
      <p:ext uri="{BB962C8B-B14F-4D97-AF65-F5344CB8AC3E}">
        <p14:creationId xmlns:p14="http://schemas.microsoft.com/office/powerpoint/2010/main" val="68951585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Liên</a:t>
            </a:r>
            <a:r>
              <a:rPr lang="en-US" dirty="0"/>
              <a:t> </a:t>
            </a:r>
            <a:r>
              <a:rPr lang="en-US" dirty="0" err="1"/>
              <a:t>kết</a:t>
            </a:r>
            <a:r>
              <a:rPr lang="en-US" dirty="0"/>
              <a:t> </a:t>
            </a:r>
            <a:r>
              <a:rPr lang="en-US" dirty="0" err="1"/>
              <a:t>dữ</a:t>
            </a:r>
            <a:r>
              <a:rPr lang="en-US" dirty="0"/>
              <a:t> </a:t>
            </a:r>
            <a:r>
              <a:rPr lang="en-US" dirty="0" err="1"/>
              <a:t>liệu</a:t>
            </a:r>
            <a:r>
              <a:rPr lang="en-US" dirty="0"/>
              <a:t> </a:t>
            </a:r>
            <a:r>
              <a:rPr lang="en-US" dirty="0" err="1"/>
              <a:t>ngoài</a:t>
            </a:r>
            <a:r>
              <a:rPr lang="en-US" dirty="0"/>
              <a:t> </a:t>
            </a:r>
            <a:r>
              <a:rPr lang="en-US" dirty="0" err="1"/>
              <a:t>với</a:t>
            </a:r>
            <a:r>
              <a:rPr lang="en-US" dirty="0"/>
              <a:t> </a:t>
            </a:r>
            <a:r>
              <a:rPr lang="en-US" dirty="0" err="1"/>
              <a:t>chuẩn</a:t>
            </a:r>
            <a:r>
              <a:rPr lang="en-US" dirty="0"/>
              <a:t> </a:t>
            </a:r>
            <a:r>
              <a:rPr lang="en-US" dirty="0" smtClean="0"/>
              <a:t>RDF (Linking external data with the RDF standard)</a:t>
            </a:r>
            <a:endParaRPr lang="en-US" dirty="0"/>
          </a:p>
        </p:txBody>
      </p:sp>
      <p:sp>
        <p:nvSpPr>
          <p:cNvPr id="3" name="Content Placeholder 2"/>
          <p:cNvSpPr>
            <a:spLocks noGrp="1"/>
          </p:cNvSpPr>
          <p:nvPr>
            <p:ph idx="1"/>
          </p:nvPr>
        </p:nvSpPr>
        <p:spPr/>
        <p:txBody>
          <a:bodyPr>
            <a:normAutofit/>
          </a:bodyPr>
          <a:lstStyle/>
          <a:p>
            <a:r>
              <a:rPr lang="en-US" sz="3000" dirty="0" err="1" smtClean="0"/>
              <a:t>Để</a:t>
            </a:r>
            <a:r>
              <a:rPr lang="en-US" sz="3000" dirty="0" smtClean="0"/>
              <a:t> </a:t>
            </a:r>
            <a:r>
              <a:rPr lang="en-US" sz="3000" dirty="0" err="1" smtClean="0"/>
              <a:t>mô</a:t>
            </a:r>
            <a:r>
              <a:rPr lang="en-US" sz="3000" dirty="0" smtClean="0"/>
              <a:t> </a:t>
            </a:r>
            <a:r>
              <a:rPr lang="en-US" sz="3000" dirty="0" err="1" smtClean="0"/>
              <a:t>hình</a:t>
            </a:r>
            <a:r>
              <a:rPr lang="en-US" sz="3000" dirty="0" smtClean="0"/>
              <a:t> </a:t>
            </a:r>
            <a:r>
              <a:rPr lang="en-US" sz="3000" dirty="0" err="1" smtClean="0"/>
              <a:t>lại</a:t>
            </a:r>
            <a:r>
              <a:rPr lang="en-US" sz="3000" dirty="0" smtClean="0"/>
              <a:t> </a:t>
            </a:r>
            <a:r>
              <a:rPr lang="en-US" sz="3000" dirty="0" err="1" smtClean="0"/>
              <a:t>sự</a:t>
            </a:r>
            <a:r>
              <a:rPr lang="en-US" sz="3000" dirty="0" smtClean="0"/>
              <a:t> </a:t>
            </a:r>
            <a:r>
              <a:rPr lang="en-US" sz="3000" dirty="0" err="1" smtClean="0"/>
              <a:t>liên</a:t>
            </a:r>
            <a:r>
              <a:rPr lang="en-US" sz="3000" dirty="0" smtClean="0"/>
              <a:t> </a:t>
            </a:r>
            <a:r>
              <a:rPr lang="en-US" sz="3000" dirty="0" err="1" smtClean="0"/>
              <a:t>kết</a:t>
            </a:r>
            <a:r>
              <a:rPr lang="en-US" sz="3000" dirty="0" smtClean="0"/>
              <a:t> </a:t>
            </a:r>
            <a:r>
              <a:rPr lang="en-US" sz="3000" dirty="0" err="1" smtClean="0"/>
              <a:t>các</a:t>
            </a:r>
            <a:r>
              <a:rPr lang="en-US" sz="3000" dirty="0" smtClean="0"/>
              <a:t> URL, </a:t>
            </a:r>
            <a:r>
              <a:rPr lang="en-US" sz="3000" dirty="0" err="1" smtClean="0"/>
              <a:t>người</a:t>
            </a:r>
            <a:r>
              <a:rPr lang="en-US" sz="3000" dirty="0" smtClean="0"/>
              <a:t> ta </a:t>
            </a:r>
            <a:r>
              <a:rPr lang="en-US" sz="3000" dirty="0" err="1" smtClean="0"/>
              <a:t>vẫn</a:t>
            </a:r>
            <a:r>
              <a:rPr lang="en-US" sz="3000" dirty="0" smtClean="0"/>
              <a:t> </a:t>
            </a:r>
            <a:r>
              <a:rPr lang="en-US" sz="3000" dirty="0" err="1" smtClean="0"/>
              <a:t>sẽ</a:t>
            </a:r>
            <a:r>
              <a:rPr lang="en-US" sz="3000" dirty="0" smtClean="0"/>
              <a:t> </a:t>
            </a:r>
            <a:r>
              <a:rPr lang="en-US" sz="3000" dirty="0" err="1" smtClean="0"/>
              <a:t>dùng</a:t>
            </a:r>
            <a:r>
              <a:rPr lang="en-US" sz="3000" dirty="0" smtClean="0"/>
              <a:t> graph store. </a:t>
            </a:r>
            <a:r>
              <a:rPr lang="en-US" sz="3000" dirty="0" err="1" smtClean="0"/>
              <a:t>Tuy</a:t>
            </a:r>
            <a:r>
              <a:rPr lang="en-US" sz="3000" dirty="0" smtClean="0"/>
              <a:t> </a:t>
            </a:r>
            <a:r>
              <a:rPr lang="en-US" sz="3000" dirty="0" err="1" smtClean="0"/>
              <a:t>nhiên</a:t>
            </a:r>
            <a:r>
              <a:rPr lang="en-US" sz="3000" dirty="0" smtClean="0"/>
              <a:t> </a:t>
            </a:r>
            <a:r>
              <a:rPr lang="en-US" sz="3000" dirty="0" err="1" smtClean="0"/>
              <a:t>cũng</a:t>
            </a:r>
            <a:r>
              <a:rPr lang="en-US" sz="3000" dirty="0" smtClean="0"/>
              <a:t> </a:t>
            </a:r>
            <a:r>
              <a:rPr lang="en-US" sz="3000" dirty="0" err="1" smtClean="0"/>
              <a:t>cần</a:t>
            </a:r>
            <a:r>
              <a:rPr lang="en-US" sz="3000" dirty="0" smtClean="0"/>
              <a:t> </a:t>
            </a:r>
            <a:r>
              <a:rPr lang="en-US" sz="3000" dirty="0" err="1" smtClean="0"/>
              <a:t>phải</a:t>
            </a:r>
            <a:r>
              <a:rPr lang="en-US" sz="3000" dirty="0" smtClean="0"/>
              <a:t> </a:t>
            </a:r>
            <a:r>
              <a:rPr lang="en-US" sz="3000" dirty="0" err="1" smtClean="0"/>
              <a:t>tuân</a:t>
            </a:r>
            <a:r>
              <a:rPr lang="en-US" sz="3000" dirty="0" smtClean="0"/>
              <a:t> </a:t>
            </a:r>
            <a:r>
              <a:rPr lang="en-US" sz="3000" dirty="0" err="1" smtClean="0"/>
              <a:t>thủ</a:t>
            </a:r>
            <a:r>
              <a:rPr lang="en-US" sz="3000" dirty="0" smtClean="0"/>
              <a:t> </a:t>
            </a:r>
            <a:r>
              <a:rPr lang="en-US" sz="3000" dirty="0" err="1" smtClean="0"/>
              <a:t>các</a:t>
            </a:r>
            <a:r>
              <a:rPr lang="en-US" sz="3000" dirty="0" smtClean="0"/>
              <a:t> </a:t>
            </a:r>
            <a:r>
              <a:rPr lang="en-US" sz="3000" dirty="0" err="1" smtClean="0"/>
              <a:t>quy</a:t>
            </a:r>
            <a:r>
              <a:rPr lang="en-US" sz="3000" dirty="0" smtClean="0"/>
              <a:t> </a:t>
            </a:r>
            <a:r>
              <a:rPr lang="en-US" sz="3000" dirty="0" err="1" smtClean="0"/>
              <a:t>định</a:t>
            </a:r>
            <a:r>
              <a:rPr lang="en-US" sz="3000" dirty="0" smtClean="0"/>
              <a:t>, </a:t>
            </a:r>
            <a:r>
              <a:rPr lang="en-US" sz="3000" dirty="0" err="1" smtClean="0"/>
              <a:t>và</a:t>
            </a:r>
            <a:r>
              <a:rPr lang="en-US" sz="3000" dirty="0" smtClean="0"/>
              <a:t> </a:t>
            </a:r>
            <a:r>
              <a:rPr lang="en-US" sz="3000" dirty="0" err="1" smtClean="0"/>
              <a:t>các</a:t>
            </a:r>
            <a:r>
              <a:rPr lang="en-US" sz="3000" dirty="0" smtClean="0"/>
              <a:t> </a:t>
            </a:r>
            <a:r>
              <a:rPr lang="en-US" sz="3000" dirty="0" err="1" smtClean="0"/>
              <a:t>quy</a:t>
            </a:r>
            <a:r>
              <a:rPr lang="en-US" sz="3000" dirty="0" smtClean="0"/>
              <a:t> </a:t>
            </a:r>
            <a:r>
              <a:rPr lang="en-US" sz="3000" dirty="0" err="1" smtClean="0"/>
              <a:t>định</a:t>
            </a:r>
            <a:r>
              <a:rPr lang="en-US" sz="3000" dirty="0" smtClean="0"/>
              <a:t> </a:t>
            </a:r>
            <a:r>
              <a:rPr lang="en-US" sz="3000" dirty="0" err="1" smtClean="0"/>
              <a:t>này</a:t>
            </a:r>
            <a:r>
              <a:rPr lang="en-US" sz="3000" dirty="0" smtClean="0"/>
              <a:t> </a:t>
            </a:r>
            <a:r>
              <a:rPr lang="en-US" sz="3000" dirty="0" err="1" smtClean="0"/>
              <a:t>được</a:t>
            </a:r>
            <a:r>
              <a:rPr lang="en-US" sz="3000" dirty="0" smtClean="0"/>
              <a:t> </a:t>
            </a:r>
            <a:r>
              <a:rPr lang="en-US" sz="3000" dirty="0" err="1" smtClean="0"/>
              <a:t>gói</a:t>
            </a:r>
            <a:r>
              <a:rPr lang="en-US" sz="3000" dirty="0" smtClean="0"/>
              <a:t> </a:t>
            </a:r>
            <a:r>
              <a:rPr lang="en-US" sz="3000" dirty="0" err="1" smtClean="0"/>
              <a:t>gọn</a:t>
            </a:r>
            <a:r>
              <a:rPr lang="en-US" sz="3000" dirty="0" smtClean="0"/>
              <a:t> </a:t>
            </a:r>
            <a:r>
              <a:rPr lang="en-US" sz="3000" dirty="0" err="1" smtClean="0"/>
              <a:t>trong</a:t>
            </a:r>
            <a:r>
              <a:rPr lang="en-US" sz="3000" dirty="0" smtClean="0"/>
              <a:t> 1 </a:t>
            </a:r>
            <a:r>
              <a:rPr lang="en-US" sz="3000" dirty="0" err="1" smtClean="0"/>
              <a:t>chuẩn</a:t>
            </a:r>
            <a:r>
              <a:rPr lang="en-US" sz="3000" dirty="0" smtClean="0"/>
              <a:t>, </a:t>
            </a:r>
            <a:r>
              <a:rPr lang="en-US" sz="3000" dirty="0" err="1" smtClean="0"/>
              <a:t>gọi</a:t>
            </a:r>
            <a:r>
              <a:rPr lang="en-US" sz="3000" dirty="0" smtClean="0"/>
              <a:t> </a:t>
            </a:r>
            <a:r>
              <a:rPr lang="en-US" sz="3000" dirty="0" err="1" smtClean="0"/>
              <a:t>là</a:t>
            </a:r>
            <a:r>
              <a:rPr lang="en-US" sz="3000" dirty="0" smtClean="0"/>
              <a:t> RDF.</a:t>
            </a:r>
          </a:p>
          <a:p>
            <a:r>
              <a:rPr lang="en-US" sz="3000" dirty="0" err="1" smtClean="0"/>
              <a:t>Với</a:t>
            </a:r>
            <a:r>
              <a:rPr lang="en-US" sz="3000" dirty="0" smtClean="0"/>
              <a:t> </a:t>
            </a:r>
            <a:r>
              <a:rPr lang="en-US" sz="3000" dirty="0" err="1" smtClean="0"/>
              <a:t>chuẩn</a:t>
            </a:r>
            <a:r>
              <a:rPr lang="en-US" sz="3000" dirty="0" smtClean="0"/>
              <a:t> RDF, </a:t>
            </a:r>
            <a:r>
              <a:rPr lang="en-US" sz="3000" dirty="0" err="1" smtClean="0"/>
              <a:t>mỗi</a:t>
            </a:r>
            <a:r>
              <a:rPr lang="en-US" sz="3000" dirty="0" smtClean="0"/>
              <a:t> URL </a:t>
            </a:r>
            <a:r>
              <a:rPr lang="en-US" sz="3000" dirty="0" err="1" smtClean="0"/>
              <a:t>là</a:t>
            </a:r>
            <a:r>
              <a:rPr lang="en-US" sz="3000" dirty="0" smtClean="0"/>
              <a:t> 1 </a:t>
            </a:r>
            <a:r>
              <a:rPr lang="en-US" sz="3000" dirty="0" err="1" smtClean="0"/>
              <a:t>nút</a:t>
            </a:r>
            <a:r>
              <a:rPr lang="en-US" sz="3000" dirty="0" smtClean="0"/>
              <a:t>, </a:t>
            </a:r>
            <a:r>
              <a:rPr lang="en-US" sz="3000" dirty="0" err="1" smtClean="0"/>
              <a:t>và</a:t>
            </a:r>
            <a:r>
              <a:rPr lang="en-US" sz="3000" dirty="0" smtClean="0"/>
              <a:t> </a:t>
            </a:r>
            <a:r>
              <a:rPr lang="en-US" sz="3000" dirty="0" err="1" smtClean="0"/>
              <a:t>mỗi</a:t>
            </a:r>
            <a:r>
              <a:rPr lang="en-US" sz="3000" dirty="0" smtClean="0"/>
              <a:t> </a:t>
            </a:r>
            <a:r>
              <a:rPr lang="en-US" sz="3000" dirty="0" err="1" smtClean="0"/>
              <a:t>liên</a:t>
            </a:r>
            <a:r>
              <a:rPr lang="en-US" sz="3000" dirty="0" smtClean="0"/>
              <a:t> </a:t>
            </a:r>
            <a:r>
              <a:rPr lang="en-US" sz="3000" dirty="0" err="1" smtClean="0"/>
              <a:t>kết</a:t>
            </a:r>
            <a:r>
              <a:rPr lang="en-US" sz="3000" dirty="0" smtClean="0"/>
              <a:t> </a:t>
            </a:r>
            <a:r>
              <a:rPr lang="en-US" sz="3000" dirty="0" err="1" smtClean="0"/>
              <a:t>giữa</a:t>
            </a:r>
            <a:r>
              <a:rPr lang="en-US" sz="3000" dirty="0" smtClean="0"/>
              <a:t> </a:t>
            </a:r>
            <a:r>
              <a:rPr lang="en-US" sz="3000" dirty="0" err="1" smtClean="0"/>
              <a:t>các</a:t>
            </a:r>
            <a:r>
              <a:rPr lang="en-US" sz="3000" dirty="0" smtClean="0"/>
              <a:t> URL </a:t>
            </a:r>
            <a:r>
              <a:rPr lang="en-US" sz="3000" dirty="0" err="1" smtClean="0"/>
              <a:t>là</a:t>
            </a:r>
            <a:r>
              <a:rPr lang="en-US" sz="3000" dirty="0" smtClean="0"/>
              <a:t> </a:t>
            </a:r>
            <a:r>
              <a:rPr lang="en-US" sz="3000" dirty="0" err="1" smtClean="0"/>
              <a:t>cạnh</a:t>
            </a:r>
            <a:r>
              <a:rPr lang="en-US" sz="3000" dirty="0" smtClean="0"/>
              <a:t> </a:t>
            </a:r>
            <a:r>
              <a:rPr lang="en-US" sz="3000" dirty="0" err="1" smtClean="0"/>
              <a:t>của</a:t>
            </a:r>
            <a:r>
              <a:rPr lang="en-US" sz="3000" dirty="0" smtClean="0"/>
              <a:t> </a:t>
            </a:r>
            <a:r>
              <a:rPr lang="en-US" sz="3000" dirty="0" err="1" smtClean="0"/>
              <a:t>các</a:t>
            </a:r>
            <a:r>
              <a:rPr lang="en-US" sz="3000" dirty="0" smtClean="0"/>
              <a:t> </a:t>
            </a:r>
            <a:r>
              <a:rPr lang="en-US" sz="3000" dirty="0" err="1" smtClean="0"/>
              <a:t>nút</a:t>
            </a:r>
            <a:r>
              <a:rPr lang="en-US" sz="3000" dirty="0" smtClean="0"/>
              <a:t> </a:t>
            </a:r>
            <a:r>
              <a:rPr lang="en-US" sz="3000" dirty="0" err="1" smtClean="0"/>
              <a:t>đó</a:t>
            </a:r>
            <a:r>
              <a:rPr lang="en-US" sz="3000" dirty="0" smtClean="0"/>
              <a:t>.</a:t>
            </a:r>
          </a:p>
          <a:p>
            <a:r>
              <a:rPr lang="en-US" sz="3000" dirty="0" err="1" smtClean="0"/>
              <a:t>Các</a:t>
            </a:r>
            <a:r>
              <a:rPr lang="en-US" sz="3000" dirty="0" smtClean="0"/>
              <a:t> URL </a:t>
            </a:r>
            <a:r>
              <a:rPr lang="en-US" sz="3000" dirty="0" err="1" smtClean="0"/>
              <a:t>liên</a:t>
            </a:r>
            <a:r>
              <a:rPr lang="en-US" sz="3000" dirty="0" smtClean="0"/>
              <a:t> </a:t>
            </a:r>
            <a:r>
              <a:rPr lang="en-US" sz="3000" dirty="0" err="1" smtClean="0"/>
              <a:t>kết</a:t>
            </a:r>
            <a:r>
              <a:rPr lang="en-US" sz="3000" dirty="0" smtClean="0"/>
              <a:t> </a:t>
            </a:r>
            <a:r>
              <a:rPr lang="en-US" sz="3000" dirty="0" err="1" smtClean="0"/>
              <a:t>với</a:t>
            </a:r>
            <a:r>
              <a:rPr lang="en-US" sz="3000" dirty="0" smtClean="0"/>
              <a:t> </a:t>
            </a:r>
            <a:r>
              <a:rPr lang="en-US" sz="3000" dirty="0" err="1" smtClean="0"/>
              <a:t>nhau</a:t>
            </a:r>
            <a:r>
              <a:rPr lang="en-US" sz="3000" dirty="0" smtClean="0"/>
              <a:t> </a:t>
            </a:r>
            <a:r>
              <a:rPr lang="en-US" sz="3000" dirty="0" err="1" smtClean="0"/>
              <a:t>khá</a:t>
            </a:r>
            <a:r>
              <a:rPr lang="en-US" sz="3000" dirty="0" smtClean="0"/>
              <a:t> </a:t>
            </a:r>
            <a:r>
              <a:rPr lang="en-US" sz="3000" dirty="0" err="1" smtClean="0"/>
              <a:t>phức</a:t>
            </a:r>
            <a:r>
              <a:rPr lang="en-US" sz="3000" dirty="0" smtClean="0"/>
              <a:t> </a:t>
            </a:r>
            <a:r>
              <a:rPr lang="en-US" sz="3000" dirty="0" err="1" smtClean="0"/>
              <a:t>tạp</a:t>
            </a:r>
            <a:r>
              <a:rPr lang="en-US" sz="3000" dirty="0" smtClean="0"/>
              <a:t>. </a:t>
            </a:r>
            <a:r>
              <a:rPr lang="en-US" sz="3000" dirty="0" err="1" smtClean="0"/>
              <a:t>Một</a:t>
            </a:r>
            <a:r>
              <a:rPr lang="en-US" sz="3000" dirty="0" smtClean="0"/>
              <a:t> </a:t>
            </a:r>
            <a:r>
              <a:rPr lang="en-US" sz="3000" dirty="0" err="1" smtClean="0"/>
              <a:t>số</a:t>
            </a:r>
            <a:r>
              <a:rPr lang="en-US" sz="3000" dirty="0" smtClean="0"/>
              <a:t> URL </a:t>
            </a:r>
            <a:r>
              <a:rPr lang="en-US" sz="3000" dirty="0" err="1" smtClean="0"/>
              <a:t>còn</a:t>
            </a:r>
            <a:r>
              <a:rPr lang="en-US" sz="3000" dirty="0" smtClean="0"/>
              <a:t> </a:t>
            </a:r>
            <a:r>
              <a:rPr lang="en-US" sz="3000" dirty="0" err="1" smtClean="0"/>
              <a:t>liên</a:t>
            </a:r>
            <a:r>
              <a:rPr lang="en-US" sz="3000" dirty="0" smtClean="0"/>
              <a:t> </a:t>
            </a:r>
            <a:r>
              <a:rPr lang="en-US" sz="3000" dirty="0" err="1" smtClean="0"/>
              <a:t>kết</a:t>
            </a:r>
            <a:r>
              <a:rPr lang="en-US" sz="3000" dirty="0" smtClean="0"/>
              <a:t> </a:t>
            </a:r>
            <a:r>
              <a:rPr lang="en-US" sz="3000" dirty="0" err="1" smtClean="0"/>
              <a:t>với</a:t>
            </a:r>
            <a:r>
              <a:rPr lang="en-US" sz="3000" dirty="0" smtClean="0"/>
              <a:t> </a:t>
            </a:r>
            <a:r>
              <a:rPr lang="en-US" sz="3000" dirty="0" err="1" smtClean="0"/>
              <a:t>các</a:t>
            </a:r>
            <a:r>
              <a:rPr lang="en-US" sz="3000" dirty="0" smtClean="0"/>
              <a:t> URL </a:t>
            </a:r>
            <a:r>
              <a:rPr lang="en-US" sz="3000" dirty="0" err="1" smtClean="0"/>
              <a:t>khác</a:t>
            </a:r>
            <a:r>
              <a:rPr lang="en-US" sz="3000" dirty="0" smtClean="0"/>
              <a:t> </a:t>
            </a:r>
            <a:r>
              <a:rPr lang="en-US" sz="3000" dirty="0" err="1" smtClean="0"/>
              <a:t>ngoài</a:t>
            </a:r>
            <a:r>
              <a:rPr lang="en-US" sz="3000" dirty="0" smtClean="0"/>
              <a:t> </a:t>
            </a:r>
            <a:r>
              <a:rPr lang="en-US" sz="3000" dirty="0" err="1" smtClean="0"/>
              <a:t>hệ</a:t>
            </a:r>
            <a:r>
              <a:rPr lang="en-US" sz="3000" dirty="0" smtClean="0"/>
              <a:t> </a:t>
            </a:r>
            <a:r>
              <a:rPr lang="en-US" sz="3000" dirty="0" err="1" smtClean="0"/>
              <a:t>thống</a:t>
            </a:r>
            <a:r>
              <a:rPr lang="en-US" sz="3000" dirty="0" smtClean="0"/>
              <a:t>. =&gt; </a:t>
            </a:r>
            <a:r>
              <a:rPr lang="en-US" sz="3000" dirty="0" err="1" smtClean="0"/>
              <a:t>Sinh</a:t>
            </a:r>
            <a:r>
              <a:rPr lang="en-US" sz="3000" dirty="0" smtClean="0"/>
              <a:t> </a:t>
            </a:r>
            <a:r>
              <a:rPr lang="en-US" sz="3000" dirty="0" err="1" smtClean="0"/>
              <a:t>ra</a:t>
            </a:r>
            <a:r>
              <a:rPr lang="en-US" sz="3000" dirty="0" smtClean="0"/>
              <a:t> 1 </a:t>
            </a:r>
            <a:r>
              <a:rPr lang="en-US" sz="3000" dirty="0" err="1" smtClean="0"/>
              <a:t>nhu</a:t>
            </a:r>
            <a:r>
              <a:rPr lang="en-US" sz="3000" dirty="0" smtClean="0"/>
              <a:t> </a:t>
            </a:r>
            <a:r>
              <a:rPr lang="en-US" sz="3000" dirty="0" err="1" smtClean="0"/>
              <a:t>cầu</a:t>
            </a:r>
            <a:r>
              <a:rPr lang="en-US" sz="3000" dirty="0" smtClean="0"/>
              <a:t> </a:t>
            </a:r>
            <a:r>
              <a:rPr lang="en-US" sz="3000" dirty="0" err="1" smtClean="0"/>
              <a:t>mới</a:t>
            </a:r>
            <a:r>
              <a:rPr lang="en-US" sz="3000" dirty="0"/>
              <a:t> </a:t>
            </a:r>
            <a:r>
              <a:rPr lang="en-US" sz="3000" dirty="0" smtClean="0"/>
              <a:t>- </a:t>
            </a:r>
            <a:r>
              <a:rPr lang="en-US" sz="3000" dirty="0" err="1" smtClean="0"/>
              <a:t>đó</a:t>
            </a:r>
            <a:r>
              <a:rPr lang="en-US" sz="3000" dirty="0" smtClean="0"/>
              <a:t> </a:t>
            </a:r>
            <a:r>
              <a:rPr lang="en-US" sz="3000" dirty="0" err="1" smtClean="0"/>
              <a:t>là</a:t>
            </a:r>
            <a:r>
              <a:rPr lang="en-US" sz="3000" dirty="0" smtClean="0"/>
              <a:t> </a:t>
            </a:r>
            <a:r>
              <a:rPr lang="en-US" sz="3000" dirty="0" err="1" smtClean="0"/>
              <a:t>truy</a:t>
            </a:r>
            <a:r>
              <a:rPr lang="en-US" sz="3000" dirty="0" smtClean="0"/>
              <a:t> </a:t>
            </a:r>
            <a:r>
              <a:rPr lang="en-US" sz="3000" dirty="0" err="1" smtClean="0"/>
              <a:t>vấn</a:t>
            </a:r>
            <a:r>
              <a:rPr lang="en-US" sz="3000" dirty="0" smtClean="0"/>
              <a:t> </a:t>
            </a:r>
            <a:r>
              <a:rPr lang="en-US" sz="3000" dirty="0" err="1" smtClean="0"/>
              <a:t>dữ</a:t>
            </a:r>
            <a:r>
              <a:rPr lang="en-US" sz="3000" dirty="0" smtClean="0"/>
              <a:t> </a:t>
            </a:r>
            <a:r>
              <a:rPr lang="en-US" sz="3000" dirty="0" err="1" smtClean="0"/>
              <a:t>liệu</a:t>
            </a:r>
            <a:r>
              <a:rPr lang="en-US" sz="3000" dirty="0" smtClean="0"/>
              <a:t> </a:t>
            </a:r>
            <a:r>
              <a:rPr lang="en-US" sz="3000" dirty="0" err="1" smtClean="0"/>
              <a:t>trên</a:t>
            </a:r>
            <a:r>
              <a:rPr lang="en-US" sz="3000" dirty="0" smtClean="0"/>
              <a:t> </a:t>
            </a:r>
            <a:r>
              <a:rPr lang="en-US" sz="3000" dirty="0" err="1" smtClean="0"/>
              <a:t>các</a:t>
            </a:r>
            <a:r>
              <a:rPr lang="en-US" sz="3000" dirty="0" smtClean="0"/>
              <a:t> URL </a:t>
            </a:r>
            <a:r>
              <a:rPr lang="en-US" sz="3000" dirty="0" err="1" smtClean="0"/>
              <a:t>ngoài</a:t>
            </a:r>
            <a:r>
              <a:rPr lang="en-US" sz="3000" dirty="0" smtClean="0"/>
              <a:t> </a:t>
            </a:r>
            <a:r>
              <a:rPr lang="en-US" sz="3000" dirty="0" err="1" smtClean="0"/>
              <a:t>hệ</a:t>
            </a:r>
            <a:r>
              <a:rPr lang="en-US" sz="3000" dirty="0" smtClean="0"/>
              <a:t> </a:t>
            </a:r>
            <a:r>
              <a:rPr lang="en-US" sz="3000" dirty="0" err="1" smtClean="0"/>
              <a:t>thống</a:t>
            </a:r>
            <a:r>
              <a:rPr lang="en-US" sz="3000" dirty="0" smtClean="0"/>
              <a:t> </a:t>
            </a:r>
            <a:r>
              <a:rPr lang="en-US" sz="3000" dirty="0" err="1" smtClean="0"/>
              <a:t>của</a:t>
            </a:r>
            <a:r>
              <a:rPr lang="en-US" sz="3000" dirty="0" smtClean="0"/>
              <a:t> ta.</a:t>
            </a:r>
            <a:endParaRPr lang="en-US" sz="3000" dirty="0"/>
          </a:p>
        </p:txBody>
      </p:sp>
      <p:sp>
        <p:nvSpPr>
          <p:cNvPr id="4" name="Date Placeholder 3"/>
          <p:cNvSpPr>
            <a:spLocks noGrp="1"/>
          </p:cNvSpPr>
          <p:nvPr>
            <p:ph type="dt" sz="half" idx="10"/>
          </p:nvPr>
        </p:nvSpPr>
        <p:spPr/>
        <p:txBody>
          <a:bodyPr/>
          <a:lstStyle/>
          <a:p>
            <a:fld id="{BEAEC5E3-DBFB-491F-8650-0C73AC95862A}" type="datetime1">
              <a:rPr lang="en-US" smtClean="0"/>
              <a:t>11/25/2015</a:t>
            </a:fld>
            <a:endParaRPr lang="en-US"/>
          </a:p>
        </p:txBody>
      </p:sp>
      <p:sp>
        <p:nvSpPr>
          <p:cNvPr id="5" name="Footer Placeholder 4"/>
          <p:cNvSpPr>
            <a:spLocks noGrp="1"/>
          </p:cNvSpPr>
          <p:nvPr>
            <p:ph type="ftr" sz="quarter" idx="11"/>
          </p:nvPr>
        </p:nvSpPr>
        <p:spPr/>
        <p:txBody>
          <a:bodyPr/>
          <a:lstStyle/>
          <a:p>
            <a:r>
              <a:rPr lang="en-US" smtClean="0"/>
              <a:t>Nhóm 4</a:t>
            </a:r>
            <a:endParaRPr lang="en-US"/>
          </a:p>
        </p:txBody>
      </p:sp>
      <p:sp>
        <p:nvSpPr>
          <p:cNvPr id="6" name="Slide Number Placeholder 5"/>
          <p:cNvSpPr>
            <a:spLocks noGrp="1"/>
          </p:cNvSpPr>
          <p:nvPr>
            <p:ph type="sldNum" sz="quarter" idx="12"/>
          </p:nvPr>
        </p:nvSpPr>
        <p:spPr/>
        <p:txBody>
          <a:bodyPr/>
          <a:lstStyle/>
          <a:p>
            <a:fld id="{1F51628B-B711-4D44-8D35-0F575EAEB34E}" type="slidenum">
              <a:rPr lang="en-US" smtClean="0"/>
              <a:t>7</a:t>
            </a:fld>
            <a:endParaRPr lang="en-US"/>
          </a:p>
        </p:txBody>
      </p:sp>
    </p:spTree>
    <p:extLst>
      <p:ext uri="{BB962C8B-B14F-4D97-AF65-F5344CB8AC3E}">
        <p14:creationId xmlns:p14="http://schemas.microsoft.com/office/powerpoint/2010/main" val="2438091580"/>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 Cluster</a:t>
            </a:r>
            <a:endParaRPr lang="en-US" dirty="0"/>
          </a:p>
        </p:txBody>
      </p:sp>
      <p:sp>
        <p:nvSpPr>
          <p:cNvPr id="3" name="Content Placeholder 2"/>
          <p:cNvSpPr>
            <a:spLocks noGrp="1"/>
          </p:cNvSpPr>
          <p:nvPr>
            <p:ph idx="1"/>
          </p:nvPr>
        </p:nvSpPr>
        <p:spPr/>
        <p:txBody>
          <a:bodyPr/>
          <a:lstStyle/>
          <a:p>
            <a:r>
              <a:rPr lang="en-US" dirty="0" err="1"/>
              <a:t>Zookepper</a:t>
            </a:r>
            <a:r>
              <a:rPr lang="en-US" dirty="0"/>
              <a:t> </a:t>
            </a:r>
            <a:r>
              <a:rPr lang="en-US" dirty="0" err="1"/>
              <a:t>tìm</a:t>
            </a:r>
            <a:r>
              <a:rPr lang="en-US" dirty="0"/>
              <a:t> </a:t>
            </a:r>
            <a:r>
              <a:rPr lang="en-US" dirty="0" err="1"/>
              <a:t>mỗi</a:t>
            </a:r>
            <a:r>
              <a:rPr lang="en-US" dirty="0"/>
              <a:t> </a:t>
            </a:r>
            <a:r>
              <a:rPr lang="en-US" dirty="0" err="1"/>
              <a:t>máy</a:t>
            </a:r>
            <a:r>
              <a:rPr lang="en-US" dirty="0"/>
              <a:t> </a:t>
            </a:r>
            <a:r>
              <a:rPr lang="en-US" dirty="0" err="1"/>
              <a:t>chủ</a:t>
            </a:r>
            <a:r>
              <a:rPr lang="en-US" dirty="0"/>
              <a:t> </a:t>
            </a:r>
            <a:r>
              <a:rPr lang="en-US" dirty="0" err="1"/>
              <a:t>bằng</a:t>
            </a:r>
            <a:r>
              <a:rPr lang="en-US" dirty="0"/>
              <a:t> con </a:t>
            </a:r>
            <a:r>
              <a:rPr lang="en-US" dirty="0" err="1"/>
              <a:t>đường</a:t>
            </a:r>
            <a:r>
              <a:rPr lang="en-US" dirty="0"/>
              <a:t> ID </a:t>
            </a:r>
            <a:r>
              <a:rPr lang="en-US" dirty="0" err="1"/>
              <a:t>duy</a:t>
            </a:r>
            <a:r>
              <a:rPr lang="en-US" dirty="0"/>
              <a:t> </a:t>
            </a:r>
            <a:r>
              <a:rPr lang="en-US" dirty="0" err="1"/>
              <a:t>nhất</a:t>
            </a:r>
            <a:r>
              <a:rPr lang="en-US" dirty="0"/>
              <a:t> </a:t>
            </a:r>
            <a:r>
              <a:rPr lang="en-US" dirty="0" err="1"/>
              <a:t>cho</a:t>
            </a:r>
            <a:r>
              <a:rPr lang="en-US" dirty="0"/>
              <a:t> cluster. </a:t>
            </a:r>
            <a:r>
              <a:rPr lang="en-US" dirty="0" err="1"/>
              <a:t>Số</a:t>
            </a:r>
            <a:r>
              <a:rPr lang="en-US" dirty="0"/>
              <a:t> </a:t>
            </a:r>
            <a:r>
              <a:rPr lang="en-US" dirty="0" err="1"/>
              <a:t>này</a:t>
            </a:r>
            <a:r>
              <a:rPr lang="en-US" dirty="0"/>
              <a:t> </a:t>
            </a:r>
            <a:r>
              <a:rPr lang="en-US" dirty="0" err="1"/>
              <a:t>chỉ</a:t>
            </a:r>
            <a:r>
              <a:rPr lang="en-US" dirty="0"/>
              <a:t> </a:t>
            </a:r>
            <a:r>
              <a:rPr lang="en-US" dirty="0" err="1"/>
              <a:t>là</a:t>
            </a:r>
            <a:r>
              <a:rPr lang="en-US" dirty="0"/>
              <a:t> </a:t>
            </a:r>
            <a:r>
              <a:rPr lang="en-US" dirty="0" err="1"/>
              <a:t>một</a:t>
            </a:r>
            <a:r>
              <a:rPr lang="en-US" dirty="0"/>
              <a:t> </a:t>
            </a:r>
            <a:r>
              <a:rPr lang="en-US" dirty="0" err="1"/>
              <a:t>giá</a:t>
            </a:r>
            <a:r>
              <a:rPr lang="en-US" dirty="0"/>
              <a:t> </a:t>
            </a:r>
            <a:r>
              <a:rPr lang="en-US" dirty="0" err="1"/>
              <a:t>trị</a:t>
            </a:r>
            <a:r>
              <a:rPr lang="en-US" dirty="0"/>
              <a:t> </a:t>
            </a:r>
            <a:r>
              <a:rPr lang="en-US" dirty="0" err="1"/>
              <a:t>trong</a:t>
            </a:r>
            <a:r>
              <a:rPr lang="en-US" dirty="0"/>
              <a:t> file </a:t>
            </a:r>
            <a:r>
              <a:rPr lang="en-US" i="1" dirty="0"/>
              <a:t>data/coordinator/</a:t>
            </a:r>
            <a:r>
              <a:rPr lang="en-US" i="1" dirty="0" err="1"/>
              <a:t>myid</a:t>
            </a:r>
            <a:r>
              <a:rPr lang="en-US" dirty="0"/>
              <a:t>. </a:t>
            </a:r>
            <a:r>
              <a:rPr lang="en-US" dirty="0" err="1"/>
              <a:t>Máy</a:t>
            </a:r>
            <a:r>
              <a:rPr lang="en-US" dirty="0"/>
              <a:t> </a:t>
            </a:r>
            <a:r>
              <a:rPr lang="en-US" dirty="0" err="1"/>
              <a:t>chủ</a:t>
            </a:r>
            <a:r>
              <a:rPr lang="en-US" dirty="0"/>
              <a:t> 1 </a:t>
            </a:r>
            <a:r>
              <a:rPr lang="en-US" dirty="0" err="1"/>
              <a:t>chúng</a:t>
            </a:r>
            <a:r>
              <a:rPr lang="en-US" dirty="0"/>
              <a:t> </a:t>
            </a:r>
            <a:r>
              <a:rPr lang="en-US" dirty="0" smtClean="0"/>
              <a:t>ta </a:t>
            </a:r>
            <a:r>
              <a:rPr lang="en-US" dirty="0" err="1"/>
              <a:t>sẽ</a:t>
            </a:r>
            <a:r>
              <a:rPr lang="en-US" dirty="0"/>
              <a:t> </a:t>
            </a:r>
            <a:r>
              <a:rPr lang="en-US" dirty="0" err="1"/>
              <a:t>giữ</a:t>
            </a:r>
            <a:r>
              <a:rPr lang="en-US" dirty="0"/>
              <a:t> </a:t>
            </a:r>
            <a:r>
              <a:rPr lang="en-US" dirty="0" err="1" smtClean="0"/>
              <a:t>mặt</a:t>
            </a:r>
            <a:r>
              <a:rPr lang="en-US" dirty="0" smtClean="0"/>
              <a:t> </a:t>
            </a:r>
            <a:r>
              <a:rPr lang="en-US" dirty="0" err="1"/>
              <a:t>định</a:t>
            </a:r>
            <a:r>
              <a:rPr lang="en-US" dirty="0"/>
              <a:t> </a:t>
            </a:r>
            <a:r>
              <a:rPr lang="en-US" dirty="0" err="1"/>
              <a:t>là</a:t>
            </a:r>
            <a:r>
              <a:rPr lang="en-US" dirty="0"/>
              <a:t> 1, </a:t>
            </a:r>
            <a:r>
              <a:rPr lang="en-US" dirty="0" err="1"/>
              <a:t>máy</a:t>
            </a:r>
            <a:r>
              <a:rPr lang="en-US" dirty="0"/>
              <a:t> </a:t>
            </a:r>
            <a:r>
              <a:rPr lang="en-US" dirty="0" err="1"/>
              <a:t>chủ</a:t>
            </a:r>
            <a:r>
              <a:rPr lang="en-US" dirty="0"/>
              <a:t> 2 </a:t>
            </a:r>
            <a:r>
              <a:rPr lang="en-US" dirty="0" err="1"/>
              <a:t>là</a:t>
            </a:r>
            <a:r>
              <a:rPr lang="en-US" dirty="0"/>
              <a:t> 2 </a:t>
            </a:r>
            <a:r>
              <a:rPr lang="en-US" dirty="0" err="1"/>
              <a:t>và</a:t>
            </a:r>
            <a:r>
              <a:rPr lang="en-US" dirty="0"/>
              <a:t> </a:t>
            </a:r>
            <a:r>
              <a:rPr lang="en-US" dirty="0" err="1"/>
              <a:t>đặt</a:t>
            </a:r>
            <a:r>
              <a:rPr lang="en-US" dirty="0"/>
              <a:t> </a:t>
            </a:r>
            <a:r>
              <a:rPr lang="en-US" dirty="0" err="1"/>
              <a:t>máy</a:t>
            </a:r>
            <a:r>
              <a:rPr lang="en-US" dirty="0"/>
              <a:t> </a:t>
            </a:r>
            <a:r>
              <a:rPr lang="en-US" dirty="0" err="1"/>
              <a:t>chủ</a:t>
            </a:r>
            <a:r>
              <a:rPr lang="en-US" dirty="0"/>
              <a:t> 3 </a:t>
            </a:r>
            <a:r>
              <a:rPr lang="en-US" dirty="0" err="1"/>
              <a:t>là</a:t>
            </a:r>
            <a:r>
              <a:rPr lang="en-US" dirty="0"/>
              <a:t> </a:t>
            </a:r>
            <a:r>
              <a:rPr lang="en-US" dirty="0" smtClean="0"/>
              <a:t>3.              </a:t>
            </a:r>
          </a:p>
          <a:p>
            <a:endParaRPr lang="en-US" dirty="0" smtClean="0"/>
          </a:p>
          <a:p>
            <a:endParaRPr lang="en-US" dirty="0"/>
          </a:p>
          <a:p>
            <a:r>
              <a:rPr lang="en-US" dirty="0" smtClean="0"/>
              <a:t>Quorum election port (2888)</a:t>
            </a:r>
          </a:p>
          <a:p>
            <a:r>
              <a:rPr lang="en-US" dirty="0" smtClean="0"/>
              <a:t>Master election port (3888)</a:t>
            </a:r>
            <a:endParaRPr lang="en-US" dirty="0"/>
          </a:p>
        </p:txBody>
      </p:sp>
      <p:sp>
        <p:nvSpPr>
          <p:cNvPr id="4" name="Date Placeholder 3"/>
          <p:cNvSpPr>
            <a:spLocks noGrp="1"/>
          </p:cNvSpPr>
          <p:nvPr>
            <p:ph type="dt" sz="half" idx="10"/>
          </p:nvPr>
        </p:nvSpPr>
        <p:spPr/>
        <p:txBody>
          <a:bodyPr/>
          <a:lstStyle/>
          <a:p>
            <a:fld id="{40C7F5F1-2C12-41B1-A220-75C0E9D9D3A7}" type="datetime1">
              <a:rPr lang="en-US" smtClean="0"/>
              <a:t>11/25/2015</a:t>
            </a:fld>
            <a:endParaRPr lang="en-US"/>
          </a:p>
        </p:txBody>
      </p:sp>
      <p:sp>
        <p:nvSpPr>
          <p:cNvPr id="5" name="Footer Placeholder 4"/>
          <p:cNvSpPr>
            <a:spLocks noGrp="1"/>
          </p:cNvSpPr>
          <p:nvPr>
            <p:ph type="ftr" sz="quarter" idx="11"/>
          </p:nvPr>
        </p:nvSpPr>
        <p:spPr/>
        <p:txBody>
          <a:bodyPr/>
          <a:lstStyle/>
          <a:p>
            <a:r>
              <a:rPr lang="en-US" smtClean="0"/>
              <a:t>Nhóm 4</a:t>
            </a:r>
            <a:endParaRPr lang="en-US"/>
          </a:p>
        </p:txBody>
      </p:sp>
      <p:sp>
        <p:nvSpPr>
          <p:cNvPr id="6" name="Slide Number Placeholder 5"/>
          <p:cNvSpPr>
            <a:spLocks noGrp="1"/>
          </p:cNvSpPr>
          <p:nvPr>
            <p:ph type="sldNum" sz="quarter" idx="12"/>
          </p:nvPr>
        </p:nvSpPr>
        <p:spPr/>
        <p:txBody>
          <a:bodyPr/>
          <a:lstStyle/>
          <a:p>
            <a:fld id="{1F51628B-B711-4D44-8D35-0F575EAEB34E}" type="slidenum">
              <a:rPr lang="en-US" smtClean="0"/>
              <a:t>70</a:t>
            </a:fld>
            <a:endParaRPr lang="en-US"/>
          </a:p>
        </p:txBody>
      </p:sp>
      <p:pic>
        <p:nvPicPr>
          <p:cNvPr id="8" name="Picture 7"/>
          <p:cNvPicPr/>
          <p:nvPr/>
        </p:nvPicPr>
        <p:blipFill>
          <a:blip r:embed="rId2"/>
          <a:stretch>
            <a:fillRect/>
          </a:stretch>
        </p:blipFill>
        <p:spPr>
          <a:xfrm>
            <a:off x="1135041" y="3246142"/>
            <a:ext cx="8847159" cy="943954"/>
          </a:xfrm>
          <a:prstGeom prst="rect">
            <a:avLst/>
          </a:prstGeom>
        </p:spPr>
      </p:pic>
    </p:spTree>
    <p:extLst>
      <p:ext uri="{BB962C8B-B14F-4D97-AF65-F5344CB8AC3E}">
        <p14:creationId xmlns:p14="http://schemas.microsoft.com/office/powerpoint/2010/main" val="3181588907"/>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Building the Cluster</a:t>
            </a:r>
            <a:endParaRPr lang="en-US" dirty="0"/>
          </a:p>
        </p:txBody>
      </p:sp>
      <p:sp>
        <p:nvSpPr>
          <p:cNvPr id="4" name="Date Placeholder 3"/>
          <p:cNvSpPr>
            <a:spLocks noGrp="1"/>
          </p:cNvSpPr>
          <p:nvPr>
            <p:ph type="dt" sz="half" idx="10"/>
          </p:nvPr>
        </p:nvSpPr>
        <p:spPr/>
        <p:txBody>
          <a:bodyPr/>
          <a:lstStyle/>
          <a:p>
            <a:fld id="{40C7F5F1-2C12-41B1-A220-75C0E9D9D3A7}" type="datetime1">
              <a:rPr lang="en-US" smtClean="0"/>
              <a:t>11/25/2015</a:t>
            </a:fld>
            <a:endParaRPr lang="en-US"/>
          </a:p>
        </p:txBody>
      </p:sp>
      <p:sp>
        <p:nvSpPr>
          <p:cNvPr id="5" name="Footer Placeholder 4"/>
          <p:cNvSpPr>
            <a:spLocks noGrp="1"/>
          </p:cNvSpPr>
          <p:nvPr>
            <p:ph type="ftr" sz="quarter" idx="11"/>
          </p:nvPr>
        </p:nvSpPr>
        <p:spPr/>
        <p:txBody>
          <a:bodyPr/>
          <a:lstStyle/>
          <a:p>
            <a:r>
              <a:rPr lang="en-US" smtClean="0"/>
              <a:t>Nhóm 4</a:t>
            </a:r>
            <a:endParaRPr lang="en-US"/>
          </a:p>
        </p:txBody>
      </p:sp>
      <p:sp>
        <p:nvSpPr>
          <p:cNvPr id="6" name="Slide Number Placeholder 5"/>
          <p:cNvSpPr>
            <a:spLocks noGrp="1"/>
          </p:cNvSpPr>
          <p:nvPr>
            <p:ph type="sldNum" sz="quarter" idx="12"/>
          </p:nvPr>
        </p:nvSpPr>
        <p:spPr/>
        <p:txBody>
          <a:bodyPr/>
          <a:lstStyle/>
          <a:p>
            <a:fld id="{1F51628B-B711-4D44-8D35-0F575EAEB34E}" type="slidenum">
              <a:rPr lang="en-US" smtClean="0"/>
              <a:t>71</a:t>
            </a:fld>
            <a:endParaRPr lang="en-US"/>
          </a:p>
        </p:txBody>
      </p:sp>
      <p:sp>
        <p:nvSpPr>
          <p:cNvPr id="8" name="Content Placeholder 7"/>
          <p:cNvSpPr>
            <a:spLocks noGrp="1"/>
          </p:cNvSpPr>
          <p:nvPr>
            <p:ph idx="1"/>
          </p:nvPr>
        </p:nvSpPr>
        <p:spPr/>
        <p:txBody>
          <a:bodyPr/>
          <a:lstStyle/>
          <a:p>
            <a:endParaRPr lang="en-US" dirty="0" smtClean="0"/>
          </a:p>
          <a:p>
            <a:endParaRPr lang="en-US" dirty="0"/>
          </a:p>
          <a:p>
            <a:endParaRPr lang="en-US" dirty="0" smtClean="0"/>
          </a:p>
          <a:p>
            <a:endParaRPr lang="en-US" dirty="0"/>
          </a:p>
          <a:p>
            <a:r>
              <a:rPr lang="en-US" dirty="0" err="1" smtClean="0"/>
              <a:t>clientPort</a:t>
            </a:r>
            <a:r>
              <a:rPr lang="en-US" dirty="0" smtClean="0"/>
              <a:t> </a:t>
            </a:r>
            <a:r>
              <a:rPr lang="en-US" dirty="0"/>
              <a:t>: 2181 </a:t>
            </a:r>
            <a:r>
              <a:rPr lang="en-US" dirty="0" err="1"/>
              <a:t>cho</a:t>
            </a:r>
            <a:r>
              <a:rPr lang="en-US" dirty="0"/>
              <a:t> server.1</a:t>
            </a:r>
          </a:p>
          <a:p>
            <a:r>
              <a:rPr lang="en-US" dirty="0" err="1"/>
              <a:t>clientPort</a:t>
            </a:r>
            <a:r>
              <a:rPr lang="en-US" dirty="0"/>
              <a:t>: 2182 </a:t>
            </a:r>
            <a:r>
              <a:rPr lang="en-US" dirty="0" err="1"/>
              <a:t>cho</a:t>
            </a:r>
            <a:r>
              <a:rPr lang="en-US" dirty="0"/>
              <a:t> </a:t>
            </a:r>
            <a:r>
              <a:rPr lang="en-US" dirty="0" smtClean="0"/>
              <a:t>server.2</a:t>
            </a:r>
            <a:endParaRPr lang="en-US" dirty="0"/>
          </a:p>
          <a:p>
            <a:r>
              <a:rPr lang="en-US" dirty="0" err="1"/>
              <a:t>clientPort</a:t>
            </a:r>
            <a:r>
              <a:rPr lang="en-US" dirty="0"/>
              <a:t>: 2183 </a:t>
            </a:r>
            <a:r>
              <a:rPr lang="en-US" dirty="0" err="1"/>
              <a:t>cho</a:t>
            </a:r>
            <a:r>
              <a:rPr lang="en-US" dirty="0"/>
              <a:t> </a:t>
            </a:r>
            <a:r>
              <a:rPr lang="en-US" dirty="0" smtClean="0"/>
              <a:t>server.3</a:t>
            </a:r>
            <a:endParaRPr lang="en-US" dirty="0"/>
          </a:p>
          <a:p>
            <a:endParaRPr lang="en-US" dirty="0"/>
          </a:p>
        </p:txBody>
      </p:sp>
      <p:pic>
        <p:nvPicPr>
          <p:cNvPr id="9" name="Picture 8"/>
          <p:cNvPicPr/>
          <p:nvPr/>
        </p:nvPicPr>
        <p:blipFill>
          <a:blip r:embed="rId2"/>
          <a:stretch>
            <a:fillRect/>
          </a:stretch>
        </p:blipFill>
        <p:spPr>
          <a:xfrm>
            <a:off x="838200" y="2361872"/>
            <a:ext cx="7165932" cy="1258149"/>
          </a:xfrm>
          <a:prstGeom prst="rect">
            <a:avLst/>
          </a:prstGeom>
        </p:spPr>
      </p:pic>
    </p:spTree>
    <p:extLst>
      <p:ext uri="{BB962C8B-B14F-4D97-AF65-F5344CB8AC3E}">
        <p14:creationId xmlns:p14="http://schemas.microsoft.com/office/powerpoint/2010/main" val="549880256"/>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Writing in Neo4j</a:t>
            </a:r>
            <a:endParaRPr lang="en-US" dirty="0"/>
          </a:p>
        </p:txBody>
      </p:sp>
      <p:sp>
        <p:nvSpPr>
          <p:cNvPr id="3" name="Content Placeholder 2"/>
          <p:cNvSpPr>
            <a:spLocks noGrp="1"/>
          </p:cNvSpPr>
          <p:nvPr>
            <p:ph idx="1"/>
          </p:nvPr>
        </p:nvSpPr>
        <p:spPr/>
        <p:txBody>
          <a:bodyPr/>
          <a:lstStyle/>
          <a:p>
            <a:r>
              <a:rPr lang="en-US" dirty="0" err="1"/>
              <a:t>Mở</a:t>
            </a:r>
            <a:r>
              <a:rPr lang="en-US" dirty="0"/>
              <a:t> </a:t>
            </a:r>
            <a:r>
              <a:rPr lang="en-US" dirty="0" err="1"/>
              <a:t>conf</a:t>
            </a:r>
            <a:r>
              <a:rPr lang="en-US" dirty="0"/>
              <a:t>/neo4j-server.properties </a:t>
            </a:r>
            <a:r>
              <a:rPr lang="en-US" dirty="0" err="1"/>
              <a:t>và</a:t>
            </a:r>
            <a:r>
              <a:rPr lang="en-US" dirty="0"/>
              <a:t> </a:t>
            </a:r>
            <a:r>
              <a:rPr lang="en-US" dirty="0" err="1"/>
              <a:t>thêm</a:t>
            </a:r>
            <a:r>
              <a:rPr lang="en-US" dirty="0"/>
              <a:t> </a:t>
            </a:r>
            <a:r>
              <a:rPr lang="en-US" dirty="0" err="1"/>
              <a:t>vào</a:t>
            </a:r>
            <a:r>
              <a:rPr lang="en-US" dirty="0"/>
              <a:t> </a:t>
            </a:r>
            <a:r>
              <a:rPr lang="en-US" dirty="0" err="1"/>
              <a:t>dòng</a:t>
            </a:r>
            <a:r>
              <a:rPr lang="en-US" dirty="0"/>
              <a:t> </a:t>
            </a:r>
            <a:r>
              <a:rPr lang="en-US" dirty="0" err="1"/>
              <a:t>dưới</a:t>
            </a:r>
            <a:r>
              <a:rPr lang="en-US" dirty="0"/>
              <a:t> </a:t>
            </a:r>
            <a:r>
              <a:rPr lang="en-US" dirty="0" err="1"/>
              <a:t>mỗi</a:t>
            </a:r>
            <a:r>
              <a:rPr lang="en-US" dirty="0"/>
              <a:t> </a:t>
            </a:r>
            <a:r>
              <a:rPr lang="en-US" dirty="0" err="1"/>
              <a:t>máy</a:t>
            </a:r>
            <a:r>
              <a:rPr lang="en-US" dirty="0"/>
              <a:t> </a:t>
            </a:r>
            <a:r>
              <a:rPr lang="en-US" dirty="0" err="1"/>
              <a:t>chủ</a:t>
            </a:r>
            <a:r>
              <a:rPr lang="en-US" dirty="0" smtClean="0"/>
              <a:t>:</a:t>
            </a:r>
          </a:p>
          <a:p>
            <a:endParaRPr lang="en-US" dirty="0"/>
          </a:p>
          <a:p>
            <a:r>
              <a:rPr lang="en-US" dirty="0" err="1"/>
              <a:t>Thông</a:t>
            </a:r>
            <a:r>
              <a:rPr lang="en-US" dirty="0"/>
              <a:t> </a:t>
            </a:r>
            <a:r>
              <a:rPr lang="en-US" dirty="0" err="1"/>
              <a:t>thường</a:t>
            </a:r>
            <a:r>
              <a:rPr lang="en-US" dirty="0"/>
              <a:t> port </a:t>
            </a:r>
            <a:r>
              <a:rPr lang="en-US" dirty="0" err="1"/>
              <a:t>mặc</a:t>
            </a:r>
            <a:r>
              <a:rPr lang="en-US" dirty="0"/>
              <a:t> </a:t>
            </a:r>
            <a:r>
              <a:rPr lang="en-US" dirty="0" err="1"/>
              <a:t>định</a:t>
            </a:r>
            <a:r>
              <a:rPr lang="en-US" dirty="0"/>
              <a:t> 7474 </a:t>
            </a:r>
            <a:r>
              <a:rPr lang="en-US" dirty="0" err="1"/>
              <a:t>là</a:t>
            </a:r>
            <a:r>
              <a:rPr lang="en-US" dirty="0"/>
              <a:t> </a:t>
            </a:r>
            <a:r>
              <a:rPr lang="en-US" dirty="0" err="1"/>
              <a:t>ổn</a:t>
            </a:r>
            <a:r>
              <a:rPr lang="en-US" dirty="0"/>
              <a:t>, </a:t>
            </a:r>
            <a:r>
              <a:rPr lang="en-US" dirty="0" err="1"/>
              <a:t>nhưng</a:t>
            </a:r>
            <a:r>
              <a:rPr lang="en-US" dirty="0"/>
              <a:t> </a:t>
            </a:r>
            <a:r>
              <a:rPr lang="en-US" dirty="0" err="1"/>
              <a:t>khi</a:t>
            </a:r>
            <a:r>
              <a:rPr lang="en-US" dirty="0"/>
              <a:t> </a:t>
            </a:r>
            <a:r>
              <a:rPr lang="en-US" dirty="0" err="1"/>
              <a:t>chúng</a:t>
            </a:r>
            <a:r>
              <a:rPr lang="en-US" dirty="0"/>
              <a:t> ta </a:t>
            </a:r>
            <a:r>
              <a:rPr lang="en-US" dirty="0" err="1"/>
              <a:t>chạy</a:t>
            </a:r>
            <a:r>
              <a:rPr lang="en-US" dirty="0"/>
              <a:t> 3 </a:t>
            </a:r>
            <a:r>
              <a:rPr lang="en-US" dirty="0" err="1"/>
              <a:t>trường</a:t>
            </a:r>
            <a:r>
              <a:rPr lang="en-US" dirty="0"/>
              <a:t> </a:t>
            </a:r>
            <a:r>
              <a:rPr lang="en-US" dirty="0" err="1"/>
              <a:t>hợp</a:t>
            </a:r>
            <a:r>
              <a:rPr lang="en-US" dirty="0"/>
              <a:t> Neo4j </a:t>
            </a:r>
            <a:r>
              <a:rPr lang="en-US" dirty="0" err="1"/>
              <a:t>trên</a:t>
            </a:r>
            <a:r>
              <a:rPr lang="en-US" dirty="0"/>
              <a:t> 1 </a:t>
            </a:r>
            <a:r>
              <a:rPr lang="en-US" dirty="0" err="1"/>
              <a:t>hộp</a:t>
            </a:r>
            <a:r>
              <a:rPr lang="en-US" dirty="0"/>
              <a:t>, </a:t>
            </a:r>
            <a:r>
              <a:rPr lang="en-US" dirty="0" err="1"/>
              <a:t>chúng</a:t>
            </a:r>
            <a:r>
              <a:rPr lang="en-US" dirty="0"/>
              <a:t> ta </a:t>
            </a:r>
            <a:r>
              <a:rPr lang="en-US" dirty="0" err="1"/>
              <a:t>không</a:t>
            </a:r>
            <a:r>
              <a:rPr lang="en-US" dirty="0"/>
              <a:t> </a:t>
            </a:r>
            <a:r>
              <a:rPr lang="en-US" dirty="0" err="1"/>
              <a:t>thể</a:t>
            </a:r>
            <a:r>
              <a:rPr lang="en-US" dirty="0"/>
              <a:t> </a:t>
            </a:r>
            <a:r>
              <a:rPr lang="en-US" dirty="0" err="1"/>
              <a:t>khiến</a:t>
            </a:r>
            <a:r>
              <a:rPr lang="en-US" dirty="0"/>
              <a:t> </a:t>
            </a:r>
            <a:r>
              <a:rPr lang="en-US" dirty="0" err="1"/>
              <a:t>chúng</a:t>
            </a:r>
            <a:r>
              <a:rPr lang="en-US" dirty="0"/>
              <a:t> </a:t>
            </a:r>
            <a:r>
              <a:rPr lang="en-US" dirty="0" err="1"/>
              <a:t>lấn</a:t>
            </a:r>
            <a:r>
              <a:rPr lang="en-US" dirty="0"/>
              <a:t> http/https. </a:t>
            </a:r>
            <a:r>
              <a:rPr lang="en-US" dirty="0" err="1"/>
              <a:t>Chọn</a:t>
            </a:r>
            <a:r>
              <a:rPr lang="en-US" dirty="0"/>
              <a:t> port 7471/7481 </a:t>
            </a:r>
            <a:r>
              <a:rPr lang="en-US" dirty="0" err="1"/>
              <a:t>cho</a:t>
            </a:r>
            <a:r>
              <a:rPr lang="en-US" dirty="0"/>
              <a:t> server.1, 7472/7482 </a:t>
            </a:r>
            <a:r>
              <a:rPr lang="en-US" dirty="0" err="1"/>
              <a:t>cho</a:t>
            </a:r>
            <a:r>
              <a:rPr lang="en-US" dirty="0"/>
              <a:t> server.2, 7473/7483 </a:t>
            </a:r>
            <a:r>
              <a:rPr lang="en-US" dirty="0" err="1"/>
              <a:t>cho</a:t>
            </a:r>
            <a:r>
              <a:rPr lang="en-US" dirty="0"/>
              <a:t> server.3</a:t>
            </a:r>
          </a:p>
          <a:p>
            <a:endParaRPr lang="en-US" dirty="0"/>
          </a:p>
          <a:p>
            <a:endParaRPr lang="en-US" dirty="0"/>
          </a:p>
        </p:txBody>
      </p:sp>
      <p:sp>
        <p:nvSpPr>
          <p:cNvPr id="4" name="Date Placeholder 3"/>
          <p:cNvSpPr>
            <a:spLocks noGrp="1"/>
          </p:cNvSpPr>
          <p:nvPr>
            <p:ph type="dt" sz="half" idx="10"/>
          </p:nvPr>
        </p:nvSpPr>
        <p:spPr/>
        <p:txBody>
          <a:bodyPr/>
          <a:lstStyle/>
          <a:p>
            <a:fld id="{40C7F5F1-2C12-41B1-A220-75C0E9D9D3A7}" type="datetime1">
              <a:rPr lang="en-US" smtClean="0"/>
              <a:t>11/25/2015</a:t>
            </a:fld>
            <a:endParaRPr lang="en-US"/>
          </a:p>
        </p:txBody>
      </p:sp>
      <p:sp>
        <p:nvSpPr>
          <p:cNvPr id="5" name="Footer Placeholder 4"/>
          <p:cNvSpPr>
            <a:spLocks noGrp="1"/>
          </p:cNvSpPr>
          <p:nvPr>
            <p:ph type="ftr" sz="quarter" idx="11"/>
          </p:nvPr>
        </p:nvSpPr>
        <p:spPr/>
        <p:txBody>
          <a:bodyPr/>
          <a:lstStyle/>
          <a:p>
            <a:r>
              <a:rPr lang="en-US" smtClean="0"/>
              <a:t>Nhóm 4</a:t>
            </a:r>
            <a:endParaRPr lang="en-US"/>
          </a:p>
        </p:txBody>
      </p:sp>
      <p:sp>
        <p:nvSpPr>
          <p:cNvPr id="6" name="Slide Number Placeholder 5"/>
          <p:cNvSpPr>
            <a:spLocks noGrp="1"/>
          </p:cNvSpPr>
          <p:nvPr>
            <p:ph type="sldNum" sz="quarter" idx="12"/>
          </p:nvPr>
        </p:nvSpPr>
        <p:spPr/>
        <p:txBody>
          <a:bodyPr/>
          <a:lstStyle/>
          <a:p>
            <a:fld id="{1F51628B-B711-4D44-8D35-0F575EAEB34E}" type="slidenum">
              <a:rPr lang="en-US" smtClean="0"/>
              <a:t>72</a:t>
            </a:fld>
            <a:endParaRPr lang="en-US"/>
          </a:p>
        </p:txBody>
      </p:sp>
      <p:pic>
        <p:nvPicPr>
          <p:cNvPr id="12" name="Picture 11"/>
          <p:cNvPicPr/>
          <p:nvPr/>
        </p:nvPicPr>
        <p:blipFill>
          <a:blip r:embed="rId2"/>
          <a:stretch>
            <a:fillRect/>
          </a:stretch>
        </p:blipFill>
        <p:spPr>
          <a:xfrm>
            <a:off x="1185726" y="2673395"/>
            <a:ext cx="6011907" cy="527005"/>
          </a:xfrm>
          <a:prstGeom prst="rect">
            <a:avLst/>
          </a:prstGeom>
        </p:spPr>
      </p:pic>
      <p:pic>
        <p:nvPicPr>
          <p:cNvPr id="13" name="Picture 12"/>
          <p:cNvPicPr/>
          <p:nvPr/>
        </p:nvPicPr>
        <p:blipFill>
          <a:blip r:embed="rId3"/>
          <a:stretch>
            <a:fillRect/>
          </a:stretch>
        </p:blipFill>
        <p:spPr>
          <a:xfrm>
            <a:off x="1420856" y="5017362"/>
            <a:ext cx="7083063" cy="717232"/>
          </a:xfrm>
          <a:prstGeom prst="rect">
            <a:avLst/>
          </a:prstGeom>
        </p:spPr>
      </p:pic>
    </p:spTree>
    <p:extLst>
      <p:ext uri="{BB962C8B-B14F-4D97-AF65-F5344CB8AC3E}">
        <p14:creationId xmlns:p14="http://schemas.microsoft.com/office/powerpoint/2010/main" val="1402036182"/>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Writing in Neo4j</a:t>
            </a:r>
            <a:endParaRPr lang="en-US" dirty="0"/>
          </a:p>
        </p:txBody>
      </p:sp>
      <p:sp>
        <p:nvSpPr>
          <p:cNvPr id="3" name="Content Placeholder 2"/>
          <p:cNvSpPr>
            <a:spLocks noGrp="1"/>
          </p:cNvSpPr>
          <p:nvPr>
            <p:ph idx="1"/>
          </p:nvPr>
        </p:nvSpPr>
        <p:spPr/>
        <p:txBody>
          <a:bodyPr>
            <a:normAutofit lnSpcReduction="10000"/>
          </a:bodyPr>
          <a:lstStyle/>
          <a:p>
            <a:r>
              <a:rPr lang="en-US" dirty="0"/>
              <a:t>Port Neo4j server </a:t>
            </a:r>
            <a:r>
              <a:rPr lang="en-US" dirty="0" err="1"/>
              <a:t>sẽ</a:t>
            </a:r>
            <a:r>
              <a:rPr lang="en-US" dirty="0"/>
              <a:t> </a:t>
            </a:r>
            <a:r>
              <a:rPr lang="en-US" dirty="0" err="1"/>
              <a:t>trao</a:t>
            </a:r>
            <a:r>
              <a:rPr lang="en-US" dirty="0"/>
              <a:t> </a:t>
            </a:r>
            <a:r>
              <a:rPr lang="en-US" dirty="0" err="1"/>
              <a:t>đổi</a:t>
            </a:r>
            <a:r>
              <a:rPr lang="en-US" dirty="0"/>
              <a:t> </a:t>
            </a:r>
            <a:r>
              <a:rPr lang="en-US" dirty="0" err="1"/>
              <a:t>thông</a:t>
            </a:r>
            <a:r>
              <a:rPr lang="en-US" dirty="0"/>
              <a:t> tin </a:t>
            </a:r>
            <a:r>
              <a:rPr lang="en-US" dirty="0" err="1" smtClean="0"/>
              <a:t>với</a:t>
            </a:r>
            <a:r>
              <a:rPr lang="en-US" dirty="0" smtClean="0"/>
              <a:t> </a:t>
            </a:r>
            <a:r>
              <a:rPr lang="en-US" dirty="0" err="1" smtClean="0"/>
              <a:t>nhau</a:t>
            </a:r>
            <a:endParaRPr lang="en-US" dirty="0" smtClean="0"/>
          </a:p>
          <a:p>
            <a:r>
              <a:rPr lang="en-US" dirty="0" err="1" smtClean="0"/>
              <a:t>Thêm</a:t>
            </a:r>
            <a:r>
              <a:rPr lang="en-US" dirty="0" smtClean="0"/>
              <a:t> </a:t>
            </a:r>
            <a:r>
              <a:rPr lang="en-US" dirty="0" err="1" smtClean="0"/>
              <a:t>vào</a:t>
            </a:r>
            <a:r>
              <a:rPr lang="en-US" dirty="0" smtClean="0"/>
              <a:t> neo4j.properties</a:t>
            </a:r>
          </a:p>
          <a:p>
            <a:r>
              <a:rPr lang="en-US" dirty="0" err="1" smtClean="0"/>
              <a:t>Với</a:t>
            </a:r>
            <a:r>
              <a:rPr lang="en-US" dirty="0" smtClean="0"/>
              <a:t> server 1</a:t>
            </a:r>
          </a:p>
          <a:p>
            <a:endParaRPr lang="en-US" dirty="0"/>
          </a:p>
          <a:p>
            <a:endParaRPr lang="en-US" dirty="0" smtClean="0"/>
          </a:p>
          <a:p>
            <a:r>
              <a:rPr lang="en-US" dirty="0" smtClean="0"/>
              <a:t>Server 2</a:t>
            </a:r>
          </a:p>
          <a:p>
            <a:endParaRPr lang="en-US" dirty="0"/>
          </a:p>
          <a:p>
            <a:endParaRPr lang="en-US" dirty="0" smtClean="0"/>
          </a:p>
          <a:p>
            <a:r>
              <a:rPr lang="en-US" dirty="0" smtClean="0"/>
              <a:t>Server 3 </a:t>
            </a:r>
            <a:r>
              <a:rPr lang="en-US" dirty="0" err="1" smtClean="0"/>
              <a:t>tương</a:t>
            </a:r>
            <a:r>
              <a:rPr lang="en-US" dirty="0" smtClean="0"/>
              <a:t> </a:t>
            </a:r>
            <a:r>
              <a:rPr lang="en-US" dirty="0" err="1" smtClean="0"/>
              <a:t>tự</a:t>
            </a:r>
            <a:r>
              <a:rPr lang="en-US" dirty="0" smtClean="0"/>
              <a:t> </a:t>
            </a:r>
            <a:r>
              <a:rPr lang="en-US" dirty="0" err="1" smtClean="0"/>
              <a:t>như</a:t>
            </a:r>
            <a:r>
              <a:rPr lang="en-US" dirty="0" smtClean="0"/>
              <a:t> server 2</a:t>
            </a:r>
            <a:endParaRPr lang="en-US" dirty="0"/>
          </a:p>
        </p:txBody>
      </p:sp>
      <p:sp>
        <p:nvSpPr>
          <p:cNvPr id="4" name="Date Placeholder 3"/>
          <p:cNvSpPr>
            <a:spLocks noGrp="1"/>
          </p:cNvSpPr>
          <p:nvPr>
            <p:ph type="dt" sz="half" idx="10"/>
          </p:nvPr>
        </p:nvSpPr>
        <p:spPr/>
        <p:txBody>
          <a:bodyPr/>
          <a:lstStyle/>
          <a:p>
            <a:fld id="{40C7F5F1-2C12-41B1-A220-75C0E9D9D3A7}" type="datetime1">
              <a:rPr lang="en-US" smtClean="0"/>
              <a:t>11/25/2015</a:t>
            </a:fld>
            <a:endParaRPr lang="en-US"/>
          </a:p>
        </p:txBody>
      </p:sp>
      <p:sp>
        <p:nvSpPr>
          <p:cNvPr id="5" name="Footer Placeholder 4"/>
          <p:cNvSpPr>
            <a:spLocks noGrp="1"/>
          </p:cNvSpPr>
          <p:nvPr>
            <p:ph type="ftr" sz="quarter" idx="11"/>
          </p:nvPr>
        </p:nvSpPr>
        <p:spPr/>
        <p:txBody>
          <a:bodyPr/>
          <a:lstStyle/>
          <a:p>
            <a:r>
              <a:rPr lang="en-US" smtClean="0"/>
              <a:t>Nhóm 4</a:t>
            </a:r>
            <a:endParaRPr lang="en-US"/>
          </a:p>
        </p:txBody>
      </p:sp>
      <p:sp>
        <p:nvSpPr>
          <p:cNvPr id="6" name="Slide Number Placeholder 5"/>
          <p:cNvSpPr>
            <a:spLocks noGrp="1"/>
          </p:cNvSpPr>
          <p:nvPr>
            <p:ph type="sldNum" sz="quarter" idx="12"/>
          </p:nvPr>
        </p:nvSpPr>
        <p:spPr/>
        <p:txBody>
          <a:bodyPr/>
          <a:lstStyle/>
          <a:p>
            <a:fld id="{1F51628B-B711-4D44-8D35-0F575EAEB34E}" type="slidenum">
              <a:rPr lang="en-US" smtClean="0"/>
              <a:t>73</a:t>
            </a:fld>
            <a:endParaRPr lang="en-US"/>
          </a:p>
        </p:txBody>
      </p:sp>
      <p:pic>
        <p:nvPicPr>
          <p:cNvPr id="7" name="Picture 6"/>
          <p:cNvPicPr/>
          <p:nvPr/>
        </p:nvPicPr>
        <p:blipFill>
          <a:blip r:embed="rId2"/>
          <a:stretch>
            <a:fillRect/>
          </a:stretch>
        </p:blipFill>
        <p:spPr>
          <a:xfrm>
            <a:off x="1098700" y="3207766"/>
            <a:ext cx="7757200" cy="1022959"/>
          </a:xfrm>
          <a:prstGeom prst="rect">
            <a:avLst/>
          </a:prstGeom>
        </p:spPr>
      </p:pic>
      <p:pic>
        <p:nvPicPr>
          <p:cNvPr id="8" name="Picture 7"/>
          <p:cNvPicPr/>
          <p:nvPr/>
        </p:nvPicPr>
        <p:blipFill>
          <a:blip r:embed="rId3"/>
          <a:stretch>
            <a:fillRect/>
          </a:stretch>
        </p:blipFill>
        <p:spPr>
          <a:xfrm>
            <a:off x="1098700" y="4581378"/>
            <a:ext cx="7356367" cy="892497"/>
          </a:xfrm>
          <a:prstGeom prst="rect">
            <a:avLst/>
          </a:prstGeom>
        </p:spPr>
      </p:pic>
    </p:spTree>
    <p:extLst>
      <p:ext uri="{BB962C8B-B14F-4D97-AF65-F5344CB8AC3E}">
        <p14:creationId xmlns:p14="http://schemas.microsoft.com/office/powerpoint/2010/main" val="187537000"/>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Verifying Cluster status</a:t>
            </a:r>
            <a:endParaRPr lang="en-US" dirty="0"/>
          </a:p>
        </p:txBody>
      </p:sp>
      <p:sp>
        <p:nvSpPr>
          <p:cNvPr id="3" name="Content Placeholder 2"/>
          <p:cNvSpPr>
            <a:spLocks noGrp="1"/>
          </p:cNvSpPr>
          <p:nvPr>
            <p:ph idx="1"/>
          </p:nvPr>
        </p:nvSpPr>
        <p:spPr/>
        <p:txBody>
          <a:bodyPr/>
          <a:lstStyle/>
          <a:p>
            <a:r>
              <a:rPr lang="en-US" dirty="0" err="1"/>
              <a:t>Có</a:t>
            </a:r>
            <a:r>
              <a:rPr lang="en-US" dirty="0"/>
              <a:t> </a:t>
            </a:r>
            <a:r>
              <a:rPr lang="en-US" dirty="0" err="1"/>
              <a:t>thể</a:t>
            </a:r>
            <a:r>
              <a:rPr lang="en-US" dirty="0"/>
              <a:t> </a:t>
            </a:r>
            <a:r>
              <a:rPr lang="en-US" dirty="0" err="1"/>
              <a:t>kiểm</a:t>
            </a:r>
            <a:r>
              <a:rPr lang="en-US" dirty="0"/>
              <a:t> </a:t>
            </a:r>
            <a:r>
              <a:rPr lang="en-US" dirty="0" err="1"/>
              <a:t>tra</a:t>
            </a:r>
            <a:r>
              <a:rPr lang="en-US" dirty="0"/>
              <a:t> </a:t>
            </a:r>
            <a:r>
              <a:rPr lang="en-US" dirty="0" err="1"/>
              <a:t>bằng</a:t>
            </a:r>
            <a:r>
              <a:rPr lang="en-US" dirty="0"/>
              <a:t> </a:t>
            </a:r>
            <a:r>
              <a:rPr lang="en-US" dirty="0" err="1"/>
              <a:t>cách</a:t>
            </a:r>
            <a:r>
              <a:rPr lang="en-US" dirty="0"/>
              <a:t> </a:t>
            </a:r>
            <a:r>
              <a:rPr lang="en-US" dirty="0" err="1"/>
              <a:t>mở</a:t>
            </a:r>
            <a:r>
              <a:rPr lang="en-US" dirty="0"/>
              <a:t> </a:t>
            </a:r>
            <a:r>
              <a:rPr lang="en-US" dirty="0" err="1"/>
              <a:t>gán</a:t>
            </a:r>
            <a:r>
              <a:rPr lang="en-US" dirty="0"/>
              <a:t> Neo4j </a:t>
            </a:r>
            <a:r>
              <a:rPr lang="en-US" dirty="0" err="1"/>
              <a:t>trường</a:t>
            </a:r>
            <a:r>
              <a:rPr lang="en-US" dirty="0"/>
              <a:t> </a:t>
            </a:r>
            <a:r>
              <a:rPr lang="en-US" dirty="0" err="1"/>
              <a:t>hợp</a:t>
            </a:r>
            <a:r>
              <a:rPr lang="en-US" dirty="0"/>
              <a:t> web admin (server 1 port 7471). </a:t>
            </a:r>
            <a:r>
              <a:rPr lang="en-US" dirty="0" err="1"/>
              <a:t>Chọn</a:t>
            </a:r>
            <a:r>
              <a:rPr lang="en-US" dirty="0"/>
              <a:t> link Server Info ở </a:t>
            </a:r>
            <a:r>
              <a:rPr lang="en-US" dirty="0" err="1"/>
              <a:t>trên</a:t>
            </a:r>
            <a:r>
              <a:rPr lang="en-US" dirty="0"/>
              <a:t> </a:t>
            </a:r>
            <a:r>
              <a:rPr lang="en-US" dirty="0" err="1"/>
              <a:t>và</a:t>
            </a:r>
            <a:r>
              <a:rPr lang="en-US" dirty="0"/>
              <a:t> High Availability </a:t>
            </a:r>
            <a:r>
              <a:rPr lang="en-US" dirty="0" err="1"/>
              <a:t>trên</a:t>
            </a:r>
            <a:r>
              <a:rPr lang="en-US" dirty="0"/>
              <a:t> menu</a:t>
            </a:r>
          </a:p>
          <a:p>
            <a:r>
              <a:rPr lang="en-US" dirty="0" err="1"/>
              <a:t>Thộc</a:t>
            </a:r>
            <a:r>
              <a:rPr lang="en-US" dirty="0"/>
              <a:t> </a:t>
            </a:r>
            <a:r>
              <a:rPr lang="en-US" dirty="0" err="1"/>
              <a:t>tính</a:t>
            </a:r>
            <a:r>
              <a:rPr lang="en-US" dirty="0"/>
              <a:t> </a:t>
            </a:r>
            <a:r>
              <a:rPr lang="en-US" dirty="0" err="1"/>
              <a:t>dưới</a:t>
            </a:r>
            <a:r>
              <a:rPr lang="en-US" dirty="0"/>
              <a:t> High Availability </a:t>
            </a:r>
            <a:r>
              <a:rPr lang="en-US" dirty="0" err="1"/>
              <a:t>liệt</a:t>
            </a:r>
            <a:r>
              <a:rPr lang="en-US" dirty="0"/>
              <a:t> </a:t>
            </a:r>
            <a:r>
              <a:rPr lang="en-US" dirty="0" err="1"/>
              <a:t>kê</a:t>
            </a:r>
            <a:r>
              <a:rPr lang="en-US" dirty="0"/>
              <a:t> </a:t>
            </a:r>
            <a:r>
              <a:rPr lang="en-US" dirty="0" err="1"/>
              <a:t>thông</a:t>
            </a:r>
            <a:r>
              <a:rPr lang="en-US" dirty="0"/>
              <a:t> tin </a:t>
            </a:r>
            <a:r>
              <a:rPr lang="en-US" dirty="0" err="1"/>
              <a:t>về</a:t>
            </a:r>
            <a:r>
              <a:rPr lang="en-US" dirty="0"/>
              <a:t> cluster </a:t>
            </a:r>
            <a:r>
              <a:rPr lang="en-US" dirty="0" err="1"/>
              <a:t>này</a:t>
            </a:r>
            <a:r>
              <a:rPr lang="en-US" dirty="0"/>
              <a:t>. </a:t>
            </a:r>
            <a:r>
              <a:rPr lang="en-US" dirty="0" err="1"/>
              <a:t>Nếu</a:t>
            </a:r>
            <a:r>
              <a:rPr lang="en-US" dirty="0"/>
              <a:t> server </a:t>
            </a:r>
            <a:r>
              <a:rPr lang="en-US" dirty="0" err="1"/>
              <a:t>là</a:t>
            </a:r>
            <a:r>
              <a:rPr lang="en-US" dirty="0"/>
              <a:t> master server </a:t>
            </a:r>
            <a:r>
              <a:rPr lang="en-US" dirty="0" err="1"/>
              <a:t>thì</a:t>
            </a:r>
            <a:r>
              <a:rPr lang="en-US" dirty="0"/>
              <a:t> </a:t>
            </a:r>
            <a:r>
              <a:rPr lang="en-US" dirty="0" err="1"/>
              <a:t>thuộc</a:t>
            </a:r>
            <a:r>
              <a:rPr lang="en-US" dirty="0"/>
              <a:t> </a:t>
            </a:r>
            <a:r>
              <a:rPr lang="en-US" dirty="0" err="1"/>
              <a:t>tính</a:t>
            </a:r>
            <a:r>
              <a:rPr lang="en-US" dirty="0"/>
              <a:t> </a:t>
            </a:r>
            <a:r>
              <a:rPr lang="en-US" dirty="0" err="1"/>
              <a:t>là</a:t>
            </a:r>
            <a:r>
              <a:rPr lang="en-US" dirty="0"/>
              <a:t> true. </a:t>
            </a:r>
            <a:r>
              <a:rPr lang="en-US" dirty="0" err="1"/>
              <a:t>Nếu</a:t>
            </a:r>
            <a:r>
              <a:rPr lang="en-US" dirty="0"/>
              <a:t> </a:t>
            </a:r>
            <a:r>
              <a:rPr lang="en-US" dirty="0" err="1"/>
              <a:t>không</a:t>
            </a:r>
            <a:r>
              <a:rPr lang="en-US" dirty="0"/>
              <a:t>, </a:t>
            </a:r>
            <a:r>
              <a:rPr lang="en-US" dirty="0" err="1"/>
              <a:t>có</a:t>
            </a:r>
            <a:r>
              <a:rPr lang="en-US" dirty="0"/>
              <a:t> </a:t>
            </a:r>
            <a:r>
              <a:rPr lang="en-US" dirty="0" err="1"/>
              <a:t>thể</a:t>
            </a:r>
            <a:r>
              <a:rPr lang="en-US" dirty="0"/>
              <a:t> </a:t>
            </a:r>
            <a:r>
              <a:rPr lang="en-US" dirty="0" err="1"/>
              <a:t>tiìm</a:t>
            </a:r>
            <a:r>
              <a:rPr lang="en-US" dirty="0"/>
              <a:t> server chon master </a:t>
            </a:r>
            <a:r>
              <a:rPr lang="en-US" dirty="0" err="1"/>
              <a:t>dưới</a:t>
            </a:r>
            <a:r>
              <a:rPr lang="en-US" dirty="0"/>
              <a:t> </a:t>
            </a:r>
            <a:r>
              <a:rPr lang="en-US" dirty="0" err="1"/>
              <a:t>InstanceInCluster</a:t>
            </a:r>
            <a:r>
              <a:rPr lang="en-US" dirty="0"/>
              <a:t>.</a:t>
            </a:r>
          </a:p>
        </p:txBody>
      </p:sp>
      <p:sp>
        <p:nvSpPr>
          <p:cNvPr id="4" name="Date Placeholder 3"/>
          <p:cNvSpPr>
            <a:spLocks noGrp="1"/>
          </p:cNvSpPr>
          <p:nvPr>
            <p:ph type="dt" sz="half" idx="10"/>
          </p:nvPr>
        </p:nvSpPr>
        <p:spPr/>
        <p:txBody>
          <a:bodyPr/>
          <a:lstStyle/>
          <a:p>
            <a:fld id="{40C7F5F1-2C12-41B1-A220-75C0E9D9D3A7}" type="datetime1">
              <a:rPr lang="en-US" smtClean="0"/>
              <a:t>11/25/2015</a:t>
            </a:fld>
            <a:endParaRPr lang="en-US"/>
          </a:p>
        </p:txBody>
      </p:sp>
      <p:sp>
        <p:nvSpPr>
          <p:cNvPr id="5" name="Footer Placeholder 4"/>
          <p:cNvSpPr>
            <a:spLocks noGrp="1"/>
          </p:cNvSpPr>
          <p:nvPr>
            <p:ph type="ftr" sz="quarter" idx="11"/>
          </p:nvPr>
        </p:nvSpPr>
        <p:spPr/>
        <p:txBody>
          <a:bodyPr/>
          <a:lstStyle/>
          <a:p>
            <a:r>
              <a:rPr lang="en-US" smtClean="0"/>
              <a:t>Nhóm 4</a:t>
            </a:r>
            <a:endParaRPr lang="en-US"/>
          </a:p>
        </p:txBody>
      </p:sp>
      <p:sp>
        <p:nvSpPr>
          <p:cNvPr id="6" name="Slide Number Placeholder 5"/>
          <p:cNvSpPr>
            <a:spLocks noGrp="1"/>
          </p:cNvSpPr>
          <p:nvPr>
            <p:ph type="sldNum" sz="quarter" idx="12"/>
          </p:nvPr>
        </p:nvSpPr>
        <p:spPr/>
        <p:txBody>
          <a:bodyPr/>
          <a:lstStyle/>
          <a:p>
            <a:fld id="{1F51628B-B711-4D44-8D35-0F575EAEB34E}" type="slidenum">
              <a:rPr lang="en-US" smtClean="0"/>
              <a:t>74</a:t>
            </a:fld>
            <a:endParaRPr lang="en-US"/>
          </a:p>
        </p:txBody>
      </p:sp>
    </p:spTree>
    <p:extLst>
      <p:ext uri="{BB962C8B-B14F-4D97-AF65-F5344CB8AC3E}">
        <p14:creationId xmlns:p14="http://schemas.microsoft.com/office/powerpoint/2010/main" val="3579342000"/>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Verifying </a:t>
            </a:r>
            <a:r>
              <a:rPr lang="en-US" dirty="0"/>
              <a:t>Replication</a:t>
            </a:r>
            <a:r>
              <a:rPr lang="en-US" b="1" dirty="0"/>
              <a:t> </a:t>
            </a:r>
            <a:endParaRPr lang="en-US" dirty="0"/>
          </a:p>
        </p:txBody>
      </p:sp>
      <p:sp>
        <p:nvSpPr>
          <p:cNvPr id="3" name="Content Placeholder 2"/>
          <p:cNvSpPr>
            <a:spLocks noGrp="1"/>
          </p:cNvSpPr>
          <p:nvPr>
            <p:ph idx="1"/>
          </p:nvPr>
        </p:nvSpPr>
        <p:spPr/>
        <p:txBody>
          <a:bodyPr/>
          <a:lstStyle/>
          <a:p>
            <a:r>
              <a:rPr lang="en-US" dirty="0" err="1" smtClean="0"/>
              <a:t>Với</a:t>
            </a:r>
            <a:r>
              <a:rPr lang="en-US" dirty="0" smtClean="0"/>
              <a:t> </a:t>
            </a:r>
            <a:r>
              <a:rPr lang="en-US" dirty="0"/>
              <a:t>cluster </a:t>
            </a:r>
            <a:r>
              <a:rPr lang="en-US" dirty="0" err="1"/>
              <a:t>đang</a:t>
            </a:r>
            <a:r>
              <a:rPr lang="en-US" dirty="0"/>
              <a:t> </a:t>
            </a:r>
            <a:r>
              <a:rPr lang="en-US" dirty="0" err="1" smtClean="0"/>
              <a:t>chạy</a:t>
            </a:r>
            <a:r>
              <a:rPr lang="en-US" dirty="0"/>
              <a:t>, </a:t>
            </a:r>
            <a:r>
              <a:rPr lang="en-US" dirty="0" err="1"/>
              <a:t>có</a:t>
            </a:r>
            <a:r>
              <a:rPr lang="en-US" dirty="0"/>
              <a:t> </a:t>
            </a:r>
            <a:r>
              <a:rPr lang="en-US" dirty="0" err="1"/>
              <a:t>thể</a:t>
            </a:r>
            <a:r>
              <a:rPr lang="en-US" dirty="0"/>
              <a:t> </a:t>
            </a:r>
            <a:r>
              <a:rPr lang="en-US" dirty="0" err="1"/>
              <a:t>kiểm</a:t>
            </a:r>
            <a:r>
              <a:rPr lang="en-US" dirty="0"/>
              <a:t> </a:t>
            </a:r>
            <a:r>
              <a:rPr lang="en-US" dirty="0" err="1"/>
              <a:t>tra</a:t>
            </a:r>
            <a:r>
              <a:rPr lang="en-US" dirty="0"/>
              <a:t> server </a:t>
            </a:r>
            <a:r>
              <a:rPr lang="en-US" dirty="0" err="1"/>
              <a:t>của</a:t>
            </a:r>
            <a:r>
              <a:rPr lang="en-US" dirty="0"/>
              <a:t> </a:t>
            </a:r>
            <a:r>
              <a:rPr lang="en-US" dirty="0" err="1" smtClean="0"/>
              <a:t>bạn</a:t>
            </a:r>
            <a:r>
              <a:rPr lang="en-US" dirty="0" smtClean="0"/>
              <a:t> </a:t>
            </a:r>
            <a:r>
              <a:rPr lang="en-US" dirty="0" err="1"/>
              <a:t>đang</a:t>
            </a:r>
            <a:r>
              <a:rPr lang="en-US" dirty="0"/>
              <a:t> </a:t>
            </a:r>
            <a:r>
              <a:rPr lang="en-US" dirty="0" err="1"/>
              <a:t>sao</a:t>
            </a:r>
            <a:r>
              <a:rPr lang="en-US" dirty="0"/>
              <a:t> </a:t>
            </a:r>
            <a:r>
              <a:rPr lang="en-US" dirty="0" err="1"/>
              <a:t>chép</a:t>
            </a:r>
            <a:r>
              <a:rPr lang="en-US" dirty="0"/>
              <a:t> </a:t>
            </a:r>
            <a:r>
              <a:rPr lang="en-US" dirty="0" err="1"/>
              <a:t>đúng</a:t>
            </a:r>
            <a:r>
              <a:rPr lang="en-US" dirty="0"/>
              <a:t>. </a:t>
            </a:r>
            <a:r>
              <a:rPr lang="en-US" dirty="0" err="1"/>
              <a:t>Nếu</a:t>
            </a:r>
            <a:r>
              <a:rPr lang="en-US" dirty="0"/>
              <a:t> </a:t>
            </a:r>
            <a:r>
              <a:rPr lang="en-US" dirty="0" err="1"/>
              <a:t>tất</a:t>
            </a:r>
            <a:r>
              <a:rPr lang="en-US" dirty="0"/>
              <a:t> </a:t>
            </a:r>
            <a:r>
              <a:rPr lang="en-US" dirty="0" err="1"/>
              <a:t>cả</a:t>
            </a:r>
            <a:r>
              <a:rPr lang="en-US" dirty="0"/>
              <a:t> </a:t>
            </a:r>
            <a:r>
              <a:rPr lang="en-US" dirty="0" err="1"/>
              <a:t>đều</a:t>
            </a:r>
            <a:r>
              <a:rPr lang="en-US" dirty="0"/>
              <a:t> </a:t>
            </a:r>
            <a:r>
              <a:rPr lang="en-US" dirty="0" err="1"/>
              <a:t>đi</a:t>
            </a:r>
            <a:r>
              <a:rPr lang="en-US" dirty="0"/>
              <a:t> </a:t>
            </a:r>
            <a:r>
              <a:rPr lang="en-US" dirty="0" err="1"/>
              <a:t>đúng</a:t>
            </a:r>
            <a:r>
              <a:rPr lang="en-US" dirty="0"/>
              <a:t> </a:t>
            </a:r>
            <a:r>
              <a:rPr lang="en-US" dirty="0" err="1"/>
              <a:t>kế</a:t>
            </a:r>
            <a:r>
              <a:rPr lang="en-US" dirty="0"/>
              <a:t> </a:t>
            </a:r>
            <a:r>
              <a:rPr lang="en-US" dirty="0" err="1"/>
              <a:t>hoạch</a:t>
            </a:r>
            <a:r>
              <a:rPr lang="en-US" dirty="0"/>
              <a:t>, 1 slave </a:t>
            </a:r>
            <a:r>
              <a:rPr lang="en-US" dirty="0" err="1"/>
              <a:t>truyền</a:t>
            </a:r>
            <a:r>
              <a:rPr lang="en-US" dirty="0"/>
              <a:t> </a:t>
            </a:r>
            <a:r>
              <a:rPr lang="en-US" dirty="0" err="1"/>
              <a:t>đến</a:t>
            </a:r>
            <a:r>
              <a:rPr lang="en-US" dirty="0"/>
              <a:t> node master </a:t>
            </a:r>
            <a:r>
              <a:rPr lang="en-US" dirty="0" err="1"/>
              <a:t>và</a:t>
            </a:r>
            <a:r>
              <a:rPr lang="en-US" dirty="0"/>
              <a:t> </a:t>
            </a:r>
            <a:r>
              <a:rPr lang="en-US" dirty="0" err="1"/>
              <a:t>cuối</a:t>
            </a:r>
            <a:r>
              <a:rPr lang="en-US" dirty="0"/>
              <a:t> </a:t>
            </a:r>
            <a:r>
              <a:rPr lang="en-US" dirty="0" err="1"/>
              <a:t>cùng</a:t>
            </a:r>
            <a:r>
              <a:rPr lang="en-US" dirty="0"/>
              <a:t> </a:t>
            </a:r>
            <a:r>
              <a:rPr lang="en-US" dirty="0" err="1"/>
              <a:t>là</a:t>
            </a:r>
            <a:r>
              <a:rPr lang="en-US" dirty="0"/>
              <a:t> </a:t>
            </a:r>
            <a:r>
              <a:rPr lang="en-US" dirty="0" err="1"/>
              <a:t>đến</a:t>
            </a:r>
            <a:r>
              <a:rPr lang="en-US" dirty="0"/>
              <a:t> </a:t>
            </a:r>
            <a:r>
              <a:rPr lang="en-US" dirty="0" err="1"/>
              <a:t>các</a:t>
            </a:r>
            <a:r>
              <a:rPr lang="en-US" dirty="0"/>
              <a:t> server slave </a:t>
            </a:r>
            <a:r>
              <a:rPr lang="en-US" dirty="0" err="1"/>
              <a:t>khác</a:t>
            </a:r>
            <a:r>
              <a:rPr lang="en-US" dirty="0"/>
              <a:t>. </a:t>
            </a:r>
            <a:r>
              <a:rPr lang="en-US" dirty="0" err="1"/>
              <a:t>Nếu</a:t>
            </a:r>
            <a:r>
              <a:rPr lang="en-US" dirty="0"/>
              <a:t> </a:t>
            </a:r>
            <a:r>
              <a:rPr lang="en-US" dirty="0" err="1"/>
              <a:t>mở</a:t>
            </a:r>
            <a:r>
              <a:rPr lang="en-US" dirty="0"/>
              <a:t> web console </a:t>
            </a:r>
            <a:r>
              <a:rPr lang="en-US" dirty="0" err="1"/>
              <a:t>cho</a:t>
            </a:r>
            <a:r>
              <a:rPr lang="en-US" dirty="0"/>
              <a:t> </a:t>
            </a:r>
            <a:r>
              <a:rPr lang="en-US" dirty="0" err="1"/>
              <a:t>mỗi</a:t>
            </a:r>
            <a:r>
              <a:rPr lang="en-US" dirty="0"/>
              <a:t> server, </a:t>
            </a:r>
            <a:r>
              <a:rPr lang="en-US" dirty="0" err="1"/>
              <a:t>có</a:t>
            </a:r>
            <a:r>
              <a:rPr lang="en-US" dirty="0"/>
              <a:t> </a:t>
            </a:r>
            <a:r>
              <a:rPr lang="en-US" dirty="0" err="1"/>
              <a:t>thể</a:t>
            </a:r>
            <a:r>
              <a:rPr lang="en-US" dirty="0"/>
              <a:t> </a:t>
            </a:r>
            <a:r>
              <a:rPr lang="en-US" dirty="0" err="1"/>
              <a:t>sử</a:t>
            </a:r>
            <a:r>
              <a:rPr lang="en-US" dirty="0"/>
              <a:t> </a:t>
            </a:r>
            <a:r>
              <a:rPr lang="en-US" dirty="0" err="1"/>
              <a:t>dụng</a:t>
            </a:r>
            <a:r>
              <a:rPr lang="en-US" dirty="0"/>
              <a:t> </a:t>
            </a:r>
            <a:r>
              <a:rPr lang="en-US" dirty="0" err="1"/>
              <a:t>gắn</a:t>
            </a:r>
            <a:r>
              <a:rPr lang="en-US" dirty="0"/>
              <a:t> </a:t>
            </a:r>
            <a:r>
              <a:rPr lang="en-US" dirty="0" err="1"/>
              <a:t>liền</a:t>
            </a:r>
            <a:r>
              <a:rPr lang="en-US" dirty="0"/>
              <a:t> Gremlin console ở web admin. </a:t>
            </a:r>
            <a:r>
              <a:rPr lang="en-US" dirty="0" err="1"/>
              <a:t>Đối</a:t>
            </a:r>
            <a:r>
              <a:rPr lang="en-US" dirty="0"/>
              <a:t> </a:t>
            </a:r>
            <a:r>
              <a:rPr lang="en-US" dirty="0" err="1"/>
              <a:t>tương</a:t>
            </a:r>
            <a:r>
              <a:rPr lang="en-US" dirty="0"/>
              <a:t> </a:t>
            </a:r>
            <a:r>
              <a:rPr lang="en-US" dirty="0" err="1"/>
              <a:t>đồ</a:t>
            </a:r>
            <a:r>
              <a:rPr lang="en-US" dirty="0"/>
              <a:t> </a:t>
            </a:r>
            <a:r>
              <a:rPr lang="en-US" dirty="0" err="1"/>
              <a:t>thị</a:t>
            </a:r>
            <a:r>
              <a:rPr lang="en-US" dirty="0"/>
              <a:t> Gremlin </a:t>
            </a:r>
            <a:r>
              <a:rPr lang="en-US" dirty="0" err="1"/>
              <a:t>thay</a:t>
            </a:r>
            <a:r>
              <a:rPr lang="en-US" dirty="0"/>
              <a:t> </a:t>
            </a:r>
            <a:r>
              <a:rPr lang="en-US" dirty="0" err="1"/>
              <a:t>đổi</a:t>
            </a:r>
            <a:r>
              <a:rPr lang="en-US" dirty="0"/>
              <a:t> </a:t>
            </a:r>
            <a:r>
              <a:rPr lang="en-US" dirty="0" err="1"/>
              <a:t>để</a:t>
            </a:r>
            <a:r>
              <a:rPr lang="en-US" dirty="0"/>
              <a:t> </a:t>
            </a:r>
            <a:r>
              <a:rPr lang="en-US" dirty="0" err="1"/>
              <a:t>phủ</a:t>
            </a:r>
            <a:r>
              <a:rPr lang="en-US" dirty="0"/>
              <a:t> </a:t>
            </a:r>
            <a:r>
              <a:rPr lang="en-US" dirty="0" err="1"/>
              <a:t>HighlyAvailableGraphDatabase</a:t>
            </a:r>
            <a:endParaRPr lang="en-US" dirty="0"/>
          </a:p>
          <a:p>
            <a:endParaRPr lang="en-US" dirty="0"/>
          </a:p>
        </p:txBody>
      </p:sp>
      <p:sp>
        <p:nvSpPr>
          <p:cNvPr id="4" name="Date Placeholder 3"/>
          <p:cNvSpPr>
            <a:spLocks noGrp="1"/>
          </p:cNvSpPr>
          <p:nvPr>
            <p:ph type="dt" sz="half" idx="10"/>
          </p:nvPr>
        </p:nvSpPr>
        <p:spPr/>
        <p:txBody>
          <a:bodyPr/>
          <a:lstStyle/>
          <a:p>
            <a:fld id="{40C7F5F1-2C12-41B1-A220-75C0E9D9D3A7}" type="datetime1">
              <a:rPr lang="en-US" smtClean="0"/>
              <a:t>11/25/2015</a:t>
            </a:fld>
            <a:endParaRPr lang="en-US"/>
          </a:p>
        </p:txBody>
      </p:sp>
      <p:sp>
        <p:nvSpPr>
          <p:cNvPr id="5" name="Footer Placeholder 4"/>
          <p:cNvSpPr>
            <a:spLocks noGrp="1"/>
          </p:cNvSpPr>
          <p:nvPr>
            <p:ph type="ftr" sz="quarter" idx="11"/>
          </p:nvPr>
        </p:nvSpPr>
        <p:spPr/>
        <p:txBody>
          <a:bodyPr/>
          <a:lstStyle/>
          <a:p>
            <a:r>
              <a:rPr lang="en-US" smtClean="0"/>
              <a:t>Nhóm 4</a:t>
            </a:r>
            <a:endParaRPr lang="en-US"/>
          </a:p>
        </p:txBody>
      </p:sp>
      <p:sp>
        <p:nvSpPr>
          <p:cNvPr id="6" name="Slide Number Placeholder 5"/>
          <p:cNvSpPr>
            <a:spLocks noGrp="1"/>
          </p:cNvSpPr>
          <p:nvPr>
            <p:ph type="sldNum" sz="quarter" idx="12"/>
          </p:nvPr>
        </p:nvSpPr>
        <p:spPr/>
        <p:txBody>
          <a:bodyPr/>
          <a:lstStyle/>
          <a:p>
            <a:fld id="{1F51628B-B711-4D44-8D35-0F575EAEB34E}" type="slidenum">
              <a:rPr lang="en-US" smtClean="0"/>
              <a:t>75</a:t>
            </a:fld>
            <a:endParaRPr lang="en-US"/>
          </a:p>
        </p:txBody>
      </p:sp>
      <p:pic>
        <p:nvPicPr>
          <p:cNvPr id="7" name="Picture 6"/>
          <p:cNvPicPr/>
          <p:nvPr/>
        </p:nvPicPr>
        <p:blipFill>
          <a:blip r:embed="rId2"/>
          <a:stretch>
            <a:fillRect/>
          </a:stretch>
        </p:blipFill>
        <p:spPr>
          <a:xfrm>
            <a:off x="1080304" y="4480859"/>
            <a:ext cx="9441559" cy="604707"/>
          </a:xfrm>
          <a:prstGeom prst="rect">
            <a:avLst/>
          </a:prstGeom>
        </p:spPr>
      </p:pic>
    </p:spTree>
    <p:extLst>
      <p:ext uri="{BB962C8B-B14F-4D97-AF65-F5344CB8AC3E}">
        <p14:creationId xmlns:p14="http://schemas.microsoft.com/office/powerpoint/2010/main" val="3046636529"/>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Verifying Replication</a:t>
            </a:r>
            <a:r>
              <a:rPr lang="en-US" b="1" dirty="0"/>
              <a:t> </a:t>
            </a:r>
            <a:endParaRPr lang="en-US" dirty="0"/>
          </a:p>
        </p:txBody>
      </p:sp>
      <p:sp>
        <p:nvSpPr>
          <p:cNvPr id="3" name="Content Placeholder 2"/>
          <p:cNvSpPr>
            <a:spLocks noGrp="1"/>
          </p:cNvSpPr>
          <p:nvPr>
            <p:ph idx="1"/>
          </p:nvPr>
        </p:nvSpPr>
        <p:spPr/>
        <p:txBody>
          <a:bodyPr/>
          <a:lstStyle/>
          <a:p>
            <a:r>
              <a:rPr lang="en-US" dirty="0" err="1"/>
              <a:t>Kiểm</a:t>
            </a:r>
            <a:r>
              <a:rPr lang="en-US" dirty="0"/>
              <a:t> </a:t>
            </a:r>
            <a:r>
              <a:rPr lang="en-US" dirty="0" err="1"/>
              <a:t>tra</a:t>
            </a:r>
            <a:r>
              <a:rPr lang="en-US" dirty="0"/>
              <a:t> </a:t>
            </a:r>
            <a:r>
              <a:rPr lang="en-US" dirty="0" smtClean="0"/>
              <a:t>server</a:t>
            </a:r>
          </a:p>
          <a:p>
            <a:endParaRPr lang="en-US" dirty="0"/>
          </a:p>
          <a:p>
            <a:endParaRPr lang="en-US" dirty="0" smtClean="0"/>
          </a:p>
          <a:p>
            <a:r>
              <a:rPr lang="en-US" dirty="0" err="1"/>
              <a:t>Chọn</a:t>
            </a:r>
            <a:r>
              <a:rPr lang="en-US" dirty="0"/>
              <a:t> server master console </a:t>
            </a:r>
            <a:r>
              <a:rPr lang="en-US" dirty="0" err="1"/>
              <a:t>và</a:t>
            </a:r>
            <a:r>
              <a:rPr lang="en-US" dirty="0"/>
              <a:t> </a:t>
            </a:r>
            <a:r>
              <a:rPr lang="en-US" dirty="0" err="1"/>
              <a:t>đầu</a:t>
            </a:r>
            <a:r>
              <a:rPr lang="en-US" dirty="0"/>
              <a:t> </a:t>
            </a:r>
            <a:r>
              <a:rPr lang="en-US" dirty="0" err="1"/>
              <a:t>ra</a:t>
            </a:r>
            <a:r>
              <a:rPr lang="en-US" dirty="0"/>
              <a:t> </a:t>
            </a:r>
            <a:r>
              <a:rPr lang="en-US" dirty="0" err="1"/>
              <a:t>giá</a:t>
            </a:r>
            <a:r>
              <a:rPr lang="en-US" dirty="0"/>
              <a:t> </a:t>
            </a:r>
            <a:r>
              <a:rPr lang="en-US" dirty="0" err="1" smtClean="0"/>
              <a:t>trị</a:t>
            </a:r>
            <a:r>
              <a:rPr lang="en-US" dirty="0" smtClean="0"/>
              <a:t> vertex paradox</a:t>
            </a:r>
          </a:p>
          <a:p>
            <a:endParaRPr lang="en-US" dirty="0" smtClean="0"/>
          </a:p>
          <a:p>
            <a:endParaRPr lang="en-US" dirty="0"/>
          </a:p>
          <a:p>
            <a:r>
              <a:rPr lang="en-US" dirty="0" err="1"/>
              <a:t>Nếu</a:t>
            </a:r>
            <a:r>
              <a:rPr lang="en-US" dirty="0"/>
              <a:t> </a:t>
            </a:r>
            <a:r>
              <a:rPr lang="en-US" dirty="0" err="1"/>
              <a:t>chọn</a:t>
            </a:r>
            <a:r>
              <a:rPr lang="en-US" dirty="0"/>
              <a:t> server slave </a:t>
            </a:r>
            <a:r>
              <a:rPr lang="en-US" dirty="0" err="1"/>
              <a:t>và</a:t>
            </a:r>
            <a:r>
              <a:rPr lang="en-US" dirty="0"/>
              <a:t> </a:t>
            </a:r>
            <a:r>
              <a:rPr lang="en-US" dirty="0" err="1"/>
              <a:t>thêm</a:t>
            </a:r>
            <a:r>
              <a:rPr lang="en-US" dirty="0"/>
              <a:t> </a:t>
            </a:r>
            <a:r>
              <a:rPr lang="en-US" dirty="0" smtClean="0"/>
              <a:t>Russell</a:t>
            </a:r>
            <a:endParaRPr lang="en-US" dirty="0"/>
          </a:p>
          <a:p>
            <a:endParaRPr lang="en-US" dirty="0"/>
          </a:p>
          <a:p>
            <a:endParaRPr lang="en-US" dirty="0"/>
          </a:p>
        </p:txBody>
      </p:sp>
      <p:sp>
        <p:nvSpPr>
          <p:cNvPr id="4" name="Date Placeholder 3"/>
          <p:cNvSpPr>
            <a:spLocks noGrp="1"/>
          </p:cNvSpPr>
          <p:nvPr>
            <p:ph type="dt" sz="half" idx="10"/>
          </p:nvPr>
        </p:nvSpPr>
        <p:spPr/>
        <p:txBody>
          <a:bodyPr/>
          <a:lstStyle/>
          <a:p>
            <a:fld id="{40C7F5F1-2C12-41B1-A220-75C0E9D9D3A7}" type="datetime1">
              <a:rPr lang="en-US" smtClean="0"/>
              <a:t>11/25/2015</a:t>
            </a:fld>
            <a:endParaRPr lang="en-US"/>
          </a:p>
        </p:txBody>
      </p:sp>
      <p:sp>
        <p:nvSpPr>
          <p:cNvPr id="5" name="Footer Placeholder 4"/>
          <p:cNvSpPr>
            <a:spLocks noGrp="1"/>
          </p:cNvSpPr>
          <p:nvPr>
            <p:ph type="ftr" sz="quarter" idx="11"/>
          </p:nvPr>
        </p:nvSpPr>
        <p:spPr/>
        <p:txBody>
          <a:bodyPr/>
          <a:lstStyle/>
          <a:p>
            <a:r>
              <a:rPr lang="en-US" smtClean="0"/>
              <a:t>Nhóm 4</a:t>
            </a:r>
            <a:endParaRPr lang="en-US"/>
          </a:p>
        </p:txBody>
      </p:sp>
      <p:sp>
        <p:nvSpPr>
          <p:cNvPr id="6" name="Slide Number Placeholder 5"/>
          <p:cNvSpPr>
            <a:spLocks noGrp="1"/>
          </p:cNvSpPr>
          <p:nvPr>
            <p:ph type="sldNum" sz="quarter" idx="12"/>
          </p:nvPr>
        </p:nvSpPr>
        <p:spPr/>
        <p:txBody>
          <a:bodyPr/>
          <a:lstStyle/>
          <a:p>
            <a:fld id="{1F51628B-B711-4D44-8D35-0F575EAEB34E}" type="slidenum">
              <a:rPr lang="en-US" smtClean="0"/>
              <a:t>76</a:t>
            </a:fld>
            <a:endParaRPr lang="en-US"/>
          </a:p>
        </p:txBody>
      </p:sp>
      <p:pic>
        <p:nvPicPr>
          <p:cNvPr id="7" name="Picture 6"/>
          <p:cNvPicPr/>
          <p:nvPr/>
        </p:nvPicPr>
        <p:blipFill>
          <a:blip r:embed="rId2"/>
          <a:stretch>
            <a:fillRect/>
          </a:stretch>
        </p:blipFill>
        <p:spPr>
          <a:xfrm>
            <a:off x="1076325" y="2383925"/>
            <a:ext cx="7228431" cy="735056"/>
          </a:xfrm>
          <a:prstGeom prst="rect">
            <a:avLst/>
          </a:prstGeom>
        </p:spPr>
      </p:pic>
      <p:pic>
        <p:nvPicPr>
          <p:cNvPr id="8" name="Picture 7"/>
          <p:cNvPicPr/>
          <p:nvPr/>
        </p:nvPicPr>
        <p:blipFill>
          <a:blip r:embed="rId3"/>
          <a:stretch>
            <a:fillRect/>
          </a:stretch>
        </p:blipFill>
        <p:spPr>
          <a:xfrm>
            <a:off x="1243013" y="3976459"/>
            <a:ext cx="6272603" cy="557963"/>
          </a:xfrm>
          <a:prstGeom prst="rect">
            <a:avLst/>
          </a:prstGeom>
        </p:spPr>
      </p:pic>
      <p:pic>
        <p:nvPicPr>
          <p:cNvPr id="9" name="Picture 8"/>
          <p:cNvPicPr/>
          <p:nvPr/>
        </p:nvPicPr>
        <p:blipFill>
          <a:blip r:embed="rId4"/>
          <a:stretch>
            <a:fillRect/>
          </a:stretch>
        </p:blipFill>
        <p:spPr>
          <a:xfrm>
            <a:off x="1243012" y="5498187"/>
            <a:ext cx="7562785" cy="813713"/>
          </a:xfrm>
          <a:prstGeom prst="rect">
            <a:avLst/>
          </a:prstGeom>
        </p:spPr>
      </p:pic>
    </p:spTree>
    <p:extLst>
      <p:ext uri="{BB962C8B-B14F-4D97-AF65-F5344CB8AC3E}">
        <p14:creationId xmlns:p14="http://schemas.microsoft.com/office/powerpoint/2010/main" val="1286646479"/>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Master election </a:t>
            </a:r>
          </a:p>
        </p:txBody>
      </p:sp>
      <p:sp>
        <p:nvSpPr>
          <p:cNvPr id="3" name="Content Placeholder 2"/>
          <p:cNvSpPr>
            <a:spLocks noGrp="1"/>
          </p:cNvSpPr>
          <p:nvPr>
            <p:ph idx="1"/>
          </p:nvPr>
        </p:nvSpPr>
        <p:spPr/>
        <p:txBody>
          <a:bodyPr/>
          <a:lstStyle/>
          <a:p>
            <a:r>
              <a:rPr lang="en-US" dirty="0" err="1"/>
              <a:t>Nếu</a:t>
            </a:r>
            <a:r>
              <a:rPr lang="en-US" dirty="0"/>
              <a:t> </a:t>
            </a:r>
            <a:r>
              <a:rPr lang="en-US" dirty="0" err="1"/>
              <a:t>tắt</a:t>
            </a:r>
            <a:r>
              <a:rPr lang="en-US" dirty="0"/>
              <a:t> server master </a:t>
            </a:r>
            <a:r>
              <a:rPr lang="en-US" dirty="0" err="1"/>
              <a:t>và</a:t>
            </a:r>
            <a:r>
              <a:rPr lang="en-US" dirty="0"/>
              <a:t> </a:t>
            </a:r>
            <a:r>
              <a:rPr lang="en-US" dirty="0" err="1"/>
              <a:t>nạp</a:t>
            </a:r>
            <a:r>
              <a:rPr lang="en-US" dirty="0"/>
              <a:t> </a:t>
            </a:r>
            <a:r>
              <a:rPr lang="en-US" dirty="0" err="1"/>
              <a:t>lại</a:t>
            </a:r>
            <a:r>
              <a:rPr lang="en-US" dirty="0"/>
              <a:t> server </a:t>
            </a:r>
            <a:r>
              <a:rPr lang="en-US" dirty="0" err="1"/>
              <a:t>cũ</a:t>
            </a:r>
            <a:r>
              <a:rPr lang="en-US" dirty="0"/>
              <a:t>, </a:t>
            </a:r>
            <a:r>
              <a:rPr lang="en-US" dirty="0" err="1"/>
              <a:t>thì</a:t>
            </a:r>
            <a:r>
              <a:rPr lang="en-US" dirty="0"/>
              <a:t> </a:t>
            </a:r>
            <a:r>
              <a:rPr lang="en-US" dirty="0" err="1"/>
              <a:t>sẽ</a:t>
            </a:r>
            <a:r>
              <a:rPr lang="en-US" dirty="0"/>
              <a:t> </a:t>
            </a:r>
            <a:r>
              <a:rPr lang="en-US" dirty="0" err="1"/>
              <a:t>thấy</a:t>
            </a:r>
            <a:r>
              <a:rPr lang="en-US" dirty="0"/>
              <a:t> server </a:t>
            </a:r>
            <a:r>
              <a:rPr lang="en-US" dirty="0" err="1"/>
              <a:t>khác</a:t>
            </a:r>
            <a:r>
              <a:rPr lang="en-US" dirty="0"/>
              <a:t> </a:t>
            </a:r>
            <a:r>
              <a:rPr lang="en-US" dirty="0" err="1"/>
              <a:t>dã</a:t>
            </a:r>
            <a:r>
              <a:rPr lang="en-US" dirty="0"/>
              <a:t> </a:t>
            </a:r>
            <a:r>
              <a:rPr lang="en-US" dirty="0" err="1"/>
              <a:t>được</a:t>
            </a:r>
            <a:r>
              <a:rPr lang="en-US" dirty="0"/>
              <a:t> </a:t>
            </a:r>
            <a:r>
              <a:rPr lang="en-US" dirty="0" err="1"/>
              <a:t>chọn</a:t>
            </a:r>
            <a:r>
              <a:rPr lang="en-US" dirty="0"/>
              <a:t> </a:t>
            </a:r>
            <a:r>
              <a:rPr lang="en-US" dirty="0" err="1"/>
              <a:t>làm</a:t>
            </a:r>
            <a:r>
              <a:rPr lang="en-US" dirty="0"/>
              <a:t> master </a:t>
            </a:r>
            <a:r>
              <a:rPr lang="en-US" dirty="0" err="1"/>
              <a:t>mới</a:t>
            </a:r>
            <a:r>
              <a:rPr lang="en-US" dirty="0"/>
              <a:t>. </a:t>
            </a:r>
            <a:r>
              <a:rPr lang="en-US" dirty="0" err="1"/>
              <a:t>khởi</a:t>
            </a:r>
            <a:r>
              <a:rPr lang="en-US" dirty="0"/>
              <a:t> </a:t>
            </a:r>
            <a:r>
              <a:rPr lang="en-US" dirty="0" err="1"/>
              <a:t>động</a:t>
            </a:r>
            <a:r>
              <a:rPr lang="en-US" dirty="0"/>
              <a:t> </a:t>
            </a:r>
            <a:r>
              <a:rPr lang="en-US" dirty="0" err="1"/>
              <a:t>lại</a:t>
            </a:r>
            <a:r>
              <a:rPr lang="en-US" dirty="0"/>
              <a:t> server </a:t>
            </a:r>
            <a:r>
              <a:rPr lang="en-US" dirty="0" err="1"/>
              <a:t>thêm</a:t>
            </a:r>
            <a:r>
              <a:rPr lang="en-US" dirty="0"/>
              <a:t> </a:t>
            </a:r>
            <a:r>
              <a:rPr lang="en-US" dirty="0" err="1"/>
              <a:t>nó</a:t>
            </a:r>
            <a:r>
              <a:rPr lang="en-US" dirty="0"/>
              <a:t> </a:t>
            </a:r>
            <a:r>
              <a:rPr lang="en-US" dirty="0" err="1"/>
              <a:t>về</a:t>
            </a:r>
            <a:r>
              <a:rPr lang="en-US" dirty="0"/>
              <a:t> </a:t>
            </a:r>
            <a:r>
              <a:rPr lang="en-US" dirty="0" err="1"/>
              <a:t>lại</a:t>
            </a:r>
            <a:r>
              <a:rPr lang="en-US" dirty="0"/>
              <a:t> cluster, </a:t>
            </a:r>
            <a:r>
              <a:rPr lang="en-US" dirty="0" err="1"/>
              <a:t>nhưng</a:t>
            </a:r>
            <a:r>
              <a:rPr lang="en-US" dirty="0"/>
              <a:t> </a:t>
            </a:r>
            <a:r>
              <a:rPr lang="en-US" dirty="0" err="1"/>
              <a:t>bây</a:t>
            </a:r>
            <a:r>
              <a:rPr lang="en-US" dirty="0"/>
              <a:t> </a:t>
            </a:r>
            <a:r>
              <a:rPr lang="en-US" dirty="0" err="1"/>
              <a:t>giờ</a:t>
            </a:r>
            <a:r>
              <a:rPr lang="en-US" dirty="0"/>
              <a:t> master </a:t>
            </a:r>
            <a:r>
              <a:rPr lang="en-US" dirty="0" err="1"/>
              <a:t>cũ</a:t>
            </a:r>
            <a:r>
              <a:rPr lang="en-US" dirty="0"/>
              <a:t> </a:t>
            </a:r>
            <a:r>
              <a:rPr lang="en-US" dirty="0" err="1"/>
              <a:t>vẫn</a:t>
            </a:r>
            <a:r>
              <a:rPr lang="en-US" dirty="0"/>
              <a:t> </a:t>
            </a:r>
            <a:r>
              <a:rPr lang="en-US" dirty="0" err="1"/>
              <a:t>sẽ</a:t>
            </a:r>
            <a:r>
              <a:rPr lang="en-US" dirty="0"/>
              <a:t> </a:t>
            </a:r>
            <a:r>
              <a:rPr lang="en-US" dirty="0" err="1"/>
              <a:t>là</a:t>
            </a:r>
            <a:r>
              <a:rPr lang="en-US" dirty="0"/>
              <a:t> </a:t>
            </a:r>
            <a:r>
              <a:rPr lang="en-US" dirty="0" err="1"/>
              <a:t>một</a:t>
            </a:r>
            <a:r>
              <a:rPr lang="en-US" dirty="0"/>
              <a:t> slave</a:t>
            </a:r>
          </a:p>
          <a:p>
            <a:r>
              <a:rPr lang="en-US" dirty="0" err="1"/>
              <a:t>Tính</a:t>
            </a:r>
            <a:r>
              <a:rPr lang="en-US" dirty="0"/>
              <a:t> </a:t>
            </a:r>
            <a:r>
              <a:rPr lang="en-US" dirty="0" err="1"/>
              <a:t>có</a:t>
            </a:r>
            <a:r>
              <a:rPr lang="en-US" dirty="0"/>
              <a:t> </a:t>
            </a:r>
            <a:r>
              <a:rPr lang="en-US" dirty="0" err="1"/>
              <a:t>sẵn</a:t>
            </a:r>
            <a:r>
              <a:rPr lang="en-US" dirty="0"/>
              <a:t> </a:t>
            </a:r>
            <a:r>
              <a:rPr lang="en-US" dirty="0" err="1"/>
              <a:t>cao</a:t>
            </a:r>
            <a:r>
              <a:rPr lang="en-US" dirty="0"/>
              <a:t> </a:t>
            </a:r>
            <a:r>
              <a:rPr lang="en-US" dirty="0" err="1"/>
              <a:t>cho</a:t>
            </a:r>
            <a:r>
              <a:rPr lang="en-US" dirty="0"/>
              <a:t> </a:t>
            </a:r>
            <a:r>
              <a:rPr lang="en-US" dirty="0" err="1"/>
              <a:t>phép</a:t>
            </a:r>
            <a:r>
              <a:rPr lang="en-US" dirty="0"/>
              <a:t> </a:t>
            </a:r>
            <a:r>
              <a:rPr lang="en-US" dirty="0" err="1"/>
              <a:t>đọc</a:t>
            </a:r>
            <a:r>
              <a:rPr lang="en-US" dirty="0"/>
              <a:t> </a:t>
            </a:r>
            <a:r>
              <a:rPr lang="en-US" dirty="0" err="1"/>
              <a:t>năng</a:t>
            </a:r>
            <a:r>
              <a:rPr lang="en-US" dirty="0"/>
              <a:t> </a:t>
            </a:r>
            <a:r>
              <a:rPr lang="en-US" dirty="0" err="1"/>
              <a:t>hệ</a:t>
            </a:r>
            <a:r>
              <a:rPr lang="en-US" dirty="0"/>
              <a:t> </a:t>
            </a:r>
            <a:r>
              <a:rPr lang="en-US" dirty="0" err="1"/>
              <a:t>thống</a:t>
            </a:r>
            <a:r>
              <a:rPr lang="en-US" dirty="0"/>
              <a:t> </a:t>
            </a:r>
            <a:r>
              <a:rPr lang="en-US" dirty="0" err="1"/>
              <a:t>để</a:t>
            </a:r>
            <a:r>
              <a:rPr lang="en-US" dirty="0"/>
              <a:t> </a:t>
            </a:r>
            <a:r>
              <a:rPr lang="en-US" dirty="0" err="1"/>
              <a:t>phân</a:t>
            </a:r>
            <a:r>
              <a:rPr lang="en-US" dirty="0"/>
              <a:t> chia </a:t>
            </a:r>
            <a:r>
              <a:rPr lang="en-US" dirty="0" err="1"/>
              <a:t>sao</a:t>
            </a:r>
            <a:r>
              <a:rPr lang="en-US" dirty="0"/>
              <a:t> </a:t>
            </a:r>
            <a:r>
              <a:rPr lang="en-US" dirty="0" err="1"/>
              <a:t>chép</a:t>
            </a:r>
            <a:r>
              <a:rPr lang="en-US" dirty="0"/>
              <a:t> </a:t>
            </a:r>
            <a:r>
              <a:rPr lang="en-US" dirty="0" err="1"/>
              <a:t>đồ</a:t>
            </a:r>
            <a:r>
              <a:rPr lang="en-US" dirty="0"/>
              <a:t> </a:t>
            </a:r>
            <a:r>
              <a:rPr lang="en-US" dirty="0" err="1"/>
              <a:t>thị</a:t>
            </a:r>
            <a:r>
              <a:rPr lang="en-US" dirty="0"/>
              <a:t> qua </a:t>
            </a:r>
            <a:r>
              <a:rPr lang="en-US" dirty="0" err="1"/>
              <a:t>các</a:t>
            </a:r>
            <a:r>
              <a:rPr lang="en-US" dirty="0"/>
              <a:t> server </a:t>
            </a:r>
            <a:r>
              <a:rPr lang="en-US" dirty="0" err="1"/>
              <a:t>phức</a:t>
            </a:r>
            <a:r>
              <a:rPr lang="en-US" dirty="0"/>
              <a:t> </a:t>
            </a:r>
            <a:r>
              <a:rPr lang="en-US" dirty="0" err="1"/>
              <a:t>tạp</a:t>
            </a:r>
            <a:r>
              <a:rPr lang="en-US" dirty="0"/>
              <a:t> </a:t>
            </a:r>
            <a:r>
              <a:rPr lang="en-US" dirty="0" err="1"/>
              <a:t>và</a:t>
            </a:r>
            <a:r>
              <a:rPr lang="en-US" dirty="0"/>
              <a:t> chia </a:t>
            </a:r>
            <a:r>
              <a:rPr lang="en-US" dirty="0" err="1"/>
              <a:t>sẻ</a:t>
            </a:r>
            <a:r>
              <a:rPr lang="en-US" dirty="0"/>
              <a:t> </a:t>
            </a:r>
            <a:r>
              <a:rPr lang="en-US" dirty="0" err="1"/>
              <a:t>gánh</a:t>
            </a:r>
            <a:r>
              <a:rPr lang="en-US" dirty="0"/>
              <a:t> </a:t>
            </a:r>
            <a:r>
              <a:rPr lang="en-US" dirty="0" err="1"/>
              <a:t>nặng</a:t>
            </a:r>
            <a:r>
              <a:rPr lang="en-US" dirty="0"/>
              <a:t>. </a:t>
            </a:r>
          </a:p>
          <a:p>
            <a:endParaRPr lang="en-US" dirty="0"/>
          </a:p>
        </p:txBody>
      </p:sp>
      <p:sp>
        <p:nvSpPr>
          <p:cNvPr id="4" name="Date Placeholder 3"/>
          <p:cNvSpPr>
            <a:spLocks noGrp="1"/>
          </p:cNvSpPr>
          <p:nvPr>
            <p:ph type="dt" sz="half" idx="10"/>
          </p:nvPr>
        </p:nvSpPr>
        <p:spPr/>
        <p:txBody>
          <a:bodyPr/>
          <a:lstStyle/>
          <a:p>
            <a:fld id="{40C7F5F1-2C12-41B1-A220-75C0E9D9D3A7}" type="datetime1">
              <a:rPr lang="en-US" smtClean="0"/>
              <a:t>11/25/2015</a:t>
            </a:fld>
            <a:endParaRPr lang="en-US"/>
          </a:p>
        </p:txBody>
      </p:sp>
      <p:sp>
        <p:nvSpPr>
          <p:cNvPr id="5" name="Footer Placeholder 4"/>
          <p:cNvSpPr>
            <a:spLocks noGrp="1"/>
          </p:cNvSpPr>
          <p:nvPr>
            <p:ph type="ftr" sz="quarter" idx="11"/>
          </p:nvPr>
        </p:nvSpPr>
        <p:spPr/>
        <p:txBody>
          <a:bodyPr/>
          <a:lstStyle/>
          <a:p>
            <a:r>
              <a:rPr lang="en-US" smtClean="0"/>
              <a:t>Nhóm 4</a:t>
            </a:r>
            <a:endParaRPr lang="en-US"/>
          </a:p>
        </p:txBody>
      </p:sp>
      <p:sp>
        <p:nvSpPr>
          <p:cNvPr id="6" name="Slide Number Placeholder 5"/>
          <p:cNvSpPr>
            <a:spLocks noGrp="1"/>
          </p:cNvSpPr>
          <p:nvPr>
            <p:ph type="sldNum" sz="quarter" idx="12"/>
          </p:nvPr>
        </p:nvSpPr>
        <p:spPr/>
        <p:txBody>
          <a:bodyPr/>
          <a:lstStyle/>
          <a:p>
            <a:fld id="{1F51628B-B711-4D44-8D35-0F575EAEB34E}" type="slidenum">
              <a:rPr lang="en-US" smtClean="0"/>
              <a:t>77</a:t>
            </a:fld>
            <a:endParaRPr lang="en-US"/>
          </a:p>
        </p:txBody>
      </p:sp>
    </p:spTree>
    <p:extLst>
      <p:ext uri="{BB962C8B-B14F-4D97-AF65-F5344CB8AC3E}">
        <p14:creationId xmlns:p14="http://schemas.microsoft.com/office/powerpoint/2010/main" val="3208176596"/>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Backup </a:t>
            </a:r>
            <a:endParaRPr lang="en-US" dirty="0"/>
          </a:p>
        </p:txBody>
      </p:sp>
      <p:sp>
        <p:nvSpPr>
          <p:cNvPr id="3" name="Content Placeholder 2"/>
          <p:cNvSpPr>
            <a:spLocks noGrp="1"/>
          </p:cNvSpPr>
          <p:nvPr>
            <p:ph idx="1"/>
          </p:nvPr>
        </p:nvSpPr>
        <p:spPr/>
        <p:txBody>
          <a:bodyPr/>
          <a:lstStyle/>
          <a:p>
            <a:r>
              <a:rPr lang="en-US" dirty="0"/>
              <a:t>Neo4j </a:t>
            </a:r>
            <a:r>
              <a:rPr lang="en-US" dirty="0" err="1"/>
              <a:t>đưa</a:t>
            </a:r>
            <a:r>
              <a:rPr lang="en-US" dirty="0"/>
              <a:t> </a:t>
            </a:r>
            <a:r>
              <a:rPr lang="en-US" dirty="0" err="1"/>
              <a:t>ra</a:t>
            </a:r>
            <a:r>
              <a:rPr lang="en-US" dirty="0"/>
              <a:t> </a:t>
            </a:r>
            <a:r>
              <a:rPr lang="en-US" dirty="0" err="1"/>
              <a:t>một</a:t>
            </a:r>
            <a:r>
              <a:rPr lang="en-US" dirty="0"/>
              <a:t> </a:t>
            </a:r>
            <a:r>
              <a:rPr lang="en-US" dirty="0" err="1"/>
              <a:t>công</a:t>
            </a:r>
            <a:r>
              <a:rPr lang="en-US" dirty="0"/>
              <a:t> </a:t>
            </a:r>
            <a:r>
              <a:rPr lang="en-US" dirty="0" err="1"/>
              <a:t>cụ</a:t>
            </a:r>
            <a:r>
              <a:rPr lang="en-US" dirty="0"/>
              <a:t> </a:t>
            </a:r>
            <a:r>
              <a:rPr lang="en-US" dirty="0" err="1"/>
              <a:t>hỗ</a:t>
            </a:r>
            <a:r>
              <a:rPr lang="en-US" dirty="0"/>
              <a:t> </a:t>
            </a:r>
            <a:r>
              <a:rPr lang="en-US" dirty="0" err="1"/>
              <a:t>trợ</a:t>
            </a:r>
            <a:r>
              <a:rPr lang="en-US" dirty="0"/>
              <a:t> </a:t>
            </a:r>
            <a:r>
              <a:rPr lang="en-US" dirty="0" err="1"/>
              <a:t>đơn</a:t>
            </a:r>
            <a:r>
              <a:rPr lang="en-US" dirty="0"/>
              <a:t> </a:t>
            </a:r>
            <a:r>
              <a:rPr lang="en-US" dirty="0" err="1"/>
              <a:t>giản</a:t>
            </a:r>
            <a:r>
              <a:rPr lang="en-US" dirty="0"/>
              <a:t> </a:t>
            </a:r>
            <a:r>
              <a:rPr lang="en-US" dirty="0" err="1"/>
              <a:t>là</a:t>
            </a:r>
            <a:r>
              <a:rPr lang="en-US" dirty="0"/>
              <a:t> neo4j-backup</a:t>
            </a:r>
          </a:p>
          <a:p>
            <a:r>
              <a:rPr lang="en-US" dirty="0" err="1"/>
              <a:t>Phương</a:t>
            </a:r>
            <a:r>
              <a:rPr lang="en-US" dirty="0"/>
              <a:t> </a:t>
            </a:r>
            <a:r>
              <a:rPr lang="en-US" dirty="0" err="1"/>
              <a:t>pháp</a:t>
            </a:r>
            <a:r>
              <a:rPr lang="en-US" dirty="0"/>
              <a:t> </a:t>
            </a:r>
            <a:r>
              <a:rPr lang="en-US" dirty="0" err="1"/>
              <a:t>mạnh</a:t>
            </a:r>
            <a:r>
              <a:rPr lang="en-US" dirty="0"/>
              <a:t> </a:t>
            </a:r>
            <a:r>
              <a:rPr lang="en-US" dirty="0" err="1"/>
              <a:t>mẽ</a:t>
            </a:r>
            <a:r>
              <a:rPr lang="en-US" dirty="0"/>
              <a:t> </a:t>
            </a:r>
            <a:r>
              <a:rPr lang="en-US" dirty="0" err="1"/>
              <a:t>nhất</a:t>
            </a:r>
            <a:r>
              <a:rPr lang="en-US" dirty="0"/>
              <a:t> </a:t>
            </a:r>
            <a:r>
              <a:rPr lang="en-US" dirty="0" err="1"/>
              <a:t>khi</a:t>
            </a:r>
            <a:r>
              <a:rPr lang="en-US" dirty="0"/>
              <a:t> </a:t>
            </a:r>
            <a:r>
              <a:rPr lang="en-US" dirty="0" err="1"/>
              <a:t>chạy</a:t>
            </a:r>
            <a:r>
              <a:rPr lang="en-US" dirty="0"/>
              <a:t> server HA </a:t>
            </a:r>
            <a:r>
              <a:rPr lang="en-US" dirty="0" err="1"/>
              <a:t>có</a:t>
            </a:r>
            <a:r>
              <a:rPr lang="en-US" dirty="0"/>
              <a:t> </a:t>
            </a:r>
            <a:r>
              <a:rPr lang="en-US" dirty="0" err="1"/>
              <a:t>câu</a:t>
            </a:r>
            <a:r>
              <a:rPr lang="en-US" dirty="0"/>
              <a:t> </a:t>
            </a:r>
            <a:r>
              <a:rPr lang="en-US" dirty="0" err="1"/>
              <a:t>lệnh</a:t>
            </a:r>
            <a:r>
              <a:rPr lang="en-US" dirty="0"/>
              <a:t> </a:t>
            </a:r>
            <a:r>
              <a:rPr lang="en-US" dirty="0" err="1"/>
              <a:t>hỗ</a:t>
            </a:r>
            <a:r>
              <a:rPr lang="en-US" dirty="0"/>
              <a:t> </a:t>
            </a:r>
            <a:r>
              <a:rPr lang="en-US" dirty="0" err="1"/>
              <a:t>trợ</a:t>
            </a:r>
            <a:r>
              <a:rPr lang="en-US" dirty="0"/>
              <a:t> </a:t>
            </a:r>
            <a:r>
              <a:rPr lang="en-US" dirty="0" err="1"/>
              <a:t>đầy</a:t>
            </a:r>
            <a:r>
              <a:rPr lang="en-US" dirty="0"/>
              <a:t> </a:t>
            </a:r>
            <a:r>
              <a:rPr lang="en-US" dirty="0" err="1"/>
              <a:t>đủ</a:t>
            </a:r>
            <a:r>
              <a:rPr lang="en-US" dirty="0"/>
              <a:t> </a:t>
            </a:r>
            <a:r>
              <a:rPr lang="en-US" dirty="0" err="1"/>
              <a:t>để</a:t>
            </a:r>
            <a:r>
              <a:rPr lang="en-US" dirty="0"/>
              <a:t> </a:t>
            </a:r>
            <a:r>
              <a:rPr lang="en-US" dirty="0" err="1"/>
              <a:t>sao</a:t>
            </a:r>
            <a:r>
              <a:rPr lang="en-US" dirty="0"/>
              <a:t> </a:t>
            </a:r>
            <a:r>
              <a:rPr lang="en-US" dirty="0" err="1"/>
              <a:t>chép</a:t>
            </a:r>
            <a:r>
              <a:rPr lang="en-US" dirty="0"/>
              <a:t> </a:t>
            </a:r>
            <a:r>
              <a:rPr lang="en-US" dirty="0" err="1"/>
              <a:t>cơ</a:t>
            </a:r>
            <a:r>
              <a:rPr lang="en-US" dirty="0"/>
              <a:t> </a:t>
            </a:r>
            <a:r>
              <a:rPr lang="en-US" dirty="0" err="1"/>
              <a:t>sơ</a:t>
            </a:r>
            <a:r>
              <a:rPr lang="en-US" dirty="0"/>
              <a:t> </a:t>
            </a:r>
            <a:r>
              <a:rPr lang="en-US" dirty="0" err="1"/>
              <a:t>dữ</a:t>
            </a:r>
            <a:r>
              <a:rPr lang="en-US" dirty="0"/>
              <a:t> </a:t>
            </a:r>
            <a:r>
              <a:rPr lang="en-US" dirty="0" err="1"/>
              <a:t>liệu</a:t>
            </a:r>
            <a:r>
              <a:rPr lang="en-US" dirty="0"/>
              <a:t> </a:t>
            </a:r>
            <a:r>
              <a:rPr lang="en-US" dirty="0" err="1"/>
              <a:t>từ</a:t>
            </a:r>
            <a:r>
              <a:rPr lang="en-US" dirty="0"/>
              <a:t> cluster </a:t>
            </a:r>
            <a:r>
              <a:rPr lang="en-US" dirty="0" err="1"/>
              <a:t>đến</a:t>
            </a:r>
            <a:r>
              <a:rPr lang="en-US" dirty="0"/>
              <a:t> file </a:t>
            </a:r>
            <a:r>
              <a:rPr lang="en-US" dirty="0" err="1"/>
              <a:t>đóng</a:t>
            </a:r>
            <a:r>
              <a:rPr lang="en-US" dirty="0"/>
              <a:t> </a:t>
            </a:r>
            <a:r>
              <a:rPr lang="en-US" dirty="0" err="1"/>
              <a:t>dấu</a:t>
            </a:r>
            <a:r>
              <a:rPr lang="en-US" dirty="0"/>
              <a:t> ở ổ mount. </a:t>
            </a:r>
            <a:r>
              <a:rPr lang="en-US" dirty="0" err="1"/>
              <a:t>Mỗi</a:t>
            </a:r>
            <a:r>
              <a:rPr lang="en-US" dirty="0"/>
              <a:t> server </a:t>
            </a:r>
            <a:r>
              <a:rPr lang="en-US" dirty="0" err="1"/>
              <a:t>trong</a:t>
            </a:r>
            <a:r>
              <a:rPr lang="en-US" dirty="0"/>
              <a:t> cluster </a:t>
            </a:r>
            <a:r>
              <a:rPr lang="en-US" dirty="0" err="1"/>
              <a:t>sẽ</a:t>
            </a:r>
            <a:r>
              <a:rPr lang="en-US" dirty="0"/>
              <a:t> </a:t>
            </a:r>
            <a:r>
              <a:rPr lang="en-US" dirty="0" err="1"/>
              <a:t>đảm</a:t>
            </a:r>
            <a:r>
              <a:rPr lang="en-US" dirty="0"/>
              <a:t> </a:t>
            </a:r>
            <a:r>
              <a:rPr lang="en-US" dirty="0" err="1"/>
              <a:t>bảo</a:t>
            </a:r>
            <a:r>
              <a:rPr lang="en-US" dirty="0"/>
              <a:t> </a:t>
            </a:r>
            <a:r>
              <a:rPr lang="en-US" dirty="0" err="1"/>
              <a:t>bạn</a:t>
            </a:r>
            <a:r>
              <a:rPr lang="en-US" dirty="0"/>
              <a:t> </a:t>
            </a:r>
            <a:r>
              <a:rPr lang="en-US" dirty="0" err="1"/>
              <a:t>lấy</a:t>
            </a:r>
            <a:r>
              <a:rPr lang="en-US" dirty="0"/>
              <a:t> </a:t>
            </a:r>
            <a:r>
              <a:rPr lang="en-US" dirty="0" err="1"/>
              <a:t>đuộc</a:t>
            </a:r>
            <a:r>
              <a:rPr lang="en-US" dirty="0"/>
              <a:t> </a:t>
            </a:r>
            <a:r>
              <a:rPr lang="en-US" dirty="0" err="1"/>
              <a:t>dữ</a:t>
            </a:r>
            <a:r>
              <a:rPr lang="en-US" dirty="0"/>
              <a:t> </a:t>
            </a:r>
            <a:r>
              <a:rPr lang="en-US" dirty="0" err="1"/>
              <a:t>liệu</a:t>
            </a:r>
            <a:r>
              <a:rPr lang="en-US" dirty="0"/>
              <a:t> </a:t>
            </a:r>
            <a:r>
              <a:rPr lang="en-US" dirty="0" err="1"/>
              <a:t>có</a:t>
            </a:r>
            <a:r>
              <a:rPr lang="en-US" dirty="0"/>
              <a:t> </a:t>
            </a:r>
            <a:r>
              <a:rPr lang="en-US" dirty="0" err="1"/>
              <a:t>sẵn</a:t>
            </a:r>
            <a:r>
              <a:rPr lang="en-US" dirty="0"/>
              <a:t> </a:t>
            </a:r>
            <a:r>
              <a:rPr lang="en-US" dirty="0" err="1"/>
              <a:t>gần</a:t>
            </a:r>
            <a:r>
              <a:rPr lang="en-US" dirty="0"/>
              <a:t> </a:t>
            </a:r>
            <a:r>
              <a:rPr lang="en-US" dirty="0" err="1"/>
              <a:t>nhất</a:t>
            </a:r>
            <a:endParaRPr lang="en-US" dirty="0"/>
          </a:p>
          <a:p>
            <a:endParaRPr lang="en-US" dirty="0"/>
          </a:p>
        </p:txBody>
      </p:sp>
      <p:sp>
        <p:nvSpPr>
          <p:cNvPr id="4" name="Date Placeholder 3"/>
          <p:cNvSpPr>
            <a:spLocks noGrp="1"/>
          </p:cNvSpPr>
          <p:nvPr>
            <p:ph type="dt" sz="half" idx="10"/>
          </p:nvPr>
        </p:nvSpPr>
        <p:spPr/>
        <p:txBody>
          <a:bodyPr/>
          <a:lstStyle/>
          <a:p>
            <a:fld id="{40C7F5F1-2C12-41B1-A220-75C0E9D9D3A7}" type="datetime1">
              <a:rPr lang="en-US" smtClean="0"/>
              <a:t>11/25/2015</a:t>
            </a:fld>
            <a:endParaRPr lang="en-US"/>
          </a:p>
        </p:txBody>
      </p:sp>
      <p:sp>
        <p:nvSpPr>
          <p:cNvPr id="5" name="Footer Placeholder 4"/>
          <p:cNvSpPr>
            <a:spLocks noGrp="1"/>
          </p:cNvSpPr>
          <p:nvPr>
            <p:ph type="ftr" sz="quarter" idx="11"/>
          </p:nvPr>
        </p:nvSpPr>
        <p:spPr/>
        <p:txBody>
          <a:bodyPr/>
          <a:lstStyle/>
          <a:p>
            <a:r>
              <a:rPr lang="en-US" smtClean="0"/>
              <a:t>Nhóm 4</a:t>
            </a:r>
            <a:endParaRPr lang="en-US"/>
          </a:p>
        </p:txBody>
      </p:sp>
      <p:sp>
        <p:nvSpPr>
          <p:cNvPr id="6" name="Slide Number Placeholder 5"/>
          <p:cNvSpPr>
            <a:spLocks noGrp="1"/>
          </p:cNvSpPr>
          <p:nvPr>
            <p:ph type="sldNum" sz="quarter" idx="12"/>
          </p:nvPr>
        </p:nvSpPr>
        <p:spPr/>
        <p:txBody>
          <a:bodyPr/>
          <a:lstStyle/>
          <a:p>
            <a:fld id="{1F51628B-B711-4D44-8D35-0F575EAEB34E}" type="slidenum">
              <a:rPr lang="en-US" smtClean="0"/>
              <a:t>78</a:t>
            </a:fld>
            <a:endParaRPr lang="en-US"/>
          </a:p>
        </p:txBody>
      </p:sp>
    </p:spTree>
    <p:extLst>
      <p:ext uri="{BB962C8B-B14F-4D97-AF65-F5344CB8AC3E}">
        <p14:creationId xmlns:p14="http://schemas.microsoft.com/office/powerpoint/2010/main" val="1184466588"/>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Backup </a:t>
            </a:r>
            <a:endParaRPr lang="en-US" dirty="0"/>
          </a:p>
        </p:txBody>
      </p:sp>
      <p:sp>
        <p:nvSpPr>
          <p:cNvPr id="3" name="Content Placeholder 2"/>
          <p:cNvSpPr>
            <a:spLocks noGrp="1"/>
          </p:cNvSpPr>
          <p:nvPr>
            <p:ph idx="1"/>
          </p:nvPr>
        </p:nvSpPr>
        <p:spPr/>
        <p:txBody>
          <a:bodyPr/>
          <a:lstStyle/>
          <a:p>
            <a:r>
              <a:rPr lang="en-US" dirty="0" err="1"/>
              <a:t>Phải</a:t>
            </a:r>
            <a:r>
              <a:rPr lang="en-US" dirty="0"/>
              <a:t> </a:t>
            </a:r>
            <a:r>
              <a:rPr lang="en-US" dirty="0" err="1"/>
              <a:t>khởi</a:t>
            </a:r>
            <a:r>
              <a:rPr lang="en-US" dirty="0"/>
              <a:t> </a:t>
            </a:r>
            <a:r>
              <a:rPr lang="en-US" dirty="0" err="1"/>
              <a:t>động</a:t>
            </a:r>
            <a:r>
              <a:rPr lang="en-US" dirty="0"/>
              <a:t> </a:t>
            </a:r>
            <a:r>
              <a:rPr lang="en-US" dirty="0" err="1"/>
              <a:t>tất</a:t>
            </a:r>
            <a:r>
              <a:rPr lang="en-US" dirty="0"/>
              <a:t> </a:t>
            </a:r>
            <a:r>
              <a:rPr lang="en-US" dirty="0" err="1"/>
              <a:t>cả</a:t>
            </a:r>
            <a:r>
              <a:rPr lang="en-US" dirty="0"/>
              <a:t> </a:t>
            </a:r>
            <a:r>
              <a:rPr lang="en-US" dirty="0" err="1"/>
              <a:t>hỗ</a:t>
            </a:r>
            <a:r>
              <a:rPr lang="en-US" dirty="0"/>
              <a:t> </a:t>
            </a:r>
            <a:r>
              <a:rPr lang="en-US" dirty="0" err="1"/>
              <a:t>trợ</a:t>
            </a:r>
            <a:r>
              <a:rPr lang="en-US" dirty="0"/>
              <a:t>. </a:t>
            </a:r>
            <a:r>
              <a:rPr lang="en-US" dirty="0" err="1"/>
              <a:t>Đây</a:t>
            </a:r>
            <a:r>
              <a:rPr lang="en-US" dirty="0"/>
              <a:t> </a:t>
            </a:r>
            <a:r>
              <a:rPr lang="en-US" dirty="0" err="1"/>
              <a:t>là</a:t>
            </a:r>
            <a:r>
              <a:rPr lang="en-US" dirty="0"/>
              <a:t> </a:t>
            </a:r>
            <a:r>
              <a:rPr lang="en-US" dirty="0" err="1"/>
              <a:t>hỗ</a:t>
            </a:r>
            <a:r>
              <a:rPr lang="en-US" dirty="0"/>
              <a:t> </a:t>
            </a:r>
            <a:r>
              <a:rPr lang="en-US" dirty="0" err="1"/>
              <a:t>trợ</a:t>
            </a:r>
            <a:r>
              <a:rPr lang="en-US" dirty="0"/>
              <a:t> cluster HA </a:t>
            </a:r>
            <a:r>
              <a:rPr lang="en-US" dirty="0" err="1"/>
              <a:t>cho</a:t>
            </a:r>
            <a:r>
              <a:rPr lang="en-US" dirty="0"/>
              <a:t> 1 </a:t>
            </a:r>
            <a:r>
              <a:rPr lang="en-US" dirty="0" err="1"/>
              <a:t>danh</a:t>
            </a:r>
            <a:r>
              <a:rPr lang="en-US" dirty="0"/>
              <a:t> </a:t>
            </a:r>
            <a:r>
              <a:rPr lang="en-US" dirty="0" err="1" smtClean="0"/>
              <a:t>bạ</a:t>
            </a:r>
            <a:endParaRPr lang="en-US" dirty="0" smtClean="0"/>
          </a:p>
          <a:p>
            <a:endParaRPr lang="en-US" dirty="0"/>
          </a:p>
          <a:p>
            <a:endParaRPr lang="en-US" dirty="0" smtClean="0"/>
          </a:p>
          <a:p>
            <a:r>
              <a:rPr lang="en-US" dirty="0" err="1"/>
              <a:t>Nếu</a:t>
            </a:r>
            <a:r>
              <a:rPr lang="en-US" dirty="0"/>
              <a:t> </a:t>
            </a:r>
            <a:r>
              <a:rPr lang="en-US" dirty="0" err="1"/>
              <a:t>không</a:t>
            </a:r>
            <a:r>
              <a:rPr lang="en-US" dirty="0"/>
              <a:t> </a:t>
            </a:r>
            <a:r>
              <a:rPr lang="en-US" dirty="0" err="1"/>
              <a:t>chạy</a:t>
            </a:r>
            <a:r>
              <a:rPr lang="en-US" dirty="0"/>
              <a:t> </a:t>
            </a:r>
            <a:r>
              <a:rPr lang="en-US" dirty="0" err="1"/>
              <a:t>trên</a:t>
            </a:r>
            <a:r>
              <a:rPr lang="en-US" dirty="0"/>
              <a:t> </a:t>
            </a:r>
            <a:r>
              <a:rPr lang="en-US" dirty="0" err="1" smtClean="0"/>
              <a:t>phưsơng</a:t>
            </a:r>
            <a:r>
              <a:rPr lang="en-US" dirty="0" smtClean="0"/>
              <a:t> </a:t>
            </a:r>
            <a:r>
              <a:rPr lang="en-US" dirty="0" err="1"/>
              <a:t>thức</a:t>
            </a:r>
            <a:r>
              <a:rPr lang="en-US" dirty="0"/>
              <a:t> HA, </a:t>
            </a:r>
            <a:r>
              <a:rPr lang="en-US" dirty="0" err="1"/>
              <a:t>chỉ</a:t>
            </a:r>
            <a:r>
              <a:rPr lang="en-US" dirty="0"/>
              <a:t> </a:t>
            </a:r>
            <a:r>
              <a:rPr lang="en-US" dirty="0" err="1"/>
              <a:t>đổi</a:t>
            </a:r>
            <a:r>
              <a:rPr lang="en-US" dirty="0"/>
              <a:t> </a:t>
            </a:r>
            <a:r>
              <a:rPr lang="en-US" dirty="0" err="1"/>
              <a:t>phương</a:t>
            </a:r>
            <a:r>
              <a:rPr lang="en-US" dirty="0"/>
              <a:t> </a:t>
            </a:r>
            <a:r>
              <a:rPr lang="en-US" dirty="0" err="1"/>
              <a:t>thức</a:t>
            </a:r>
            <a:r>
              <a:rPr lang="en-US" dirty="0"/>
              <a:t> </a:t>
            </a:r>
            <a:r>
              <a:rPr lang="en-US" dirty="0" err="1"/>
              <a:t>trong</a:t>
            </a:r>
            <a:r>
              <a:rPr lang="en-US" dirty="0"/>
              <a:t> URI </a:t>
            </a:r>
            <a:r>
              <a:rPr lang="en-US" dirty="0" err="1"/>
              <a:t>thành</a:t>
            </a:r>
            <a:r>
              <a:rPr lang="en-US" dirty="0"/>
              <a:t> single</a:t>
            </a:r>
          </a:p>
          <a:p>
            <a:endParaRPr lang="en-US" dirty="0"/>
          </a:p>
          <a:p>
            <a:endParaRPr lang="en-US" dirty="0"/>
          </a:p>
        </p:txBody>
      </p:sp>
      <p:sp>
        <p:nvSpPr>
          <p:cNvPr id="4" name="Date Placeholder 3"/>
          <p:cNvSpPr>
            <a:spLocks noGrp="1"/>
          </p:cNvSpPr>
          <p:nvPr>
            <p:ph type="dt" sz="half" idx="10"/>
          </p:nvPr>
        </p:nvSpPr>
        <p:spPr/>
        <p:txBody>
          <a:bodyPr/>
          <a:lstStyle/>
          <a:p>
            <a:fld id="{40C7F5F1-2C12-41B1-A220-75C0E9D9D3A7}" type="datetime1">
              <a:rPr lang="en-US" smtClean="0"/>
              <a:t>11/25/2015</a:t>
            </a:fld>
            <a:endParaRPr lang="en-US"/>
          </a:p>
        </p:txBody>
      </p:sp>
      <p:sp>
        <p:nvSpPr>
          <p:cNvPr id="5" name="Footer Placeholder 4"/>
          <p:cNvSpPr>
            <a:spLocks noGrp="1"/>
          </p:cNvSpPr>
          <p:nvPr>
            <p:ph type="ftr" sz="quarter" idx="11"/>
          </p:nvPr>
        </p:nvSpPr>
        <p:spPr/>
        <p:txBody>
          <a:bodyPr/>
          <a:lstStyle/>
          <a:p>
            <a:r>
              <a:rPr lang="en-US" smtClean="0"/>
              <a:t>Nhóm 4</a:t>
            </a:r>
            <a:endParaRPr lang="en-US"/>
          </a:p>
        </p:txBody>
      </p:sp>
      <p:sp>
        <p:nvSpPr>
          <p:cNvPr id="6" name="Slide Number Placeholder 5"/>
          <p:cNvSpPr>
            <a:spLocks noGrp="1"/>
          </p:cNvSpPr>
          <p:nvPr>
            <p:ph type="sldNum" sz="quarter" idx="12"/>
          </p:nvPr>
        </p:nvSpPr>
        <p:spPr/>
        <p:txBody>
          <a:bodyPr/>
          <a:lstStyle/>
          <a:p>
            <a:fld id="{1F51628B-B711-4D44-8D35-0F575EAEB34E}" type="slidenum">
              <a:rPr lang="en-US" smtClean="0"/>
              <a:t>79</a:t>
            </a:fld>
            <a:endParaRPr lang="en-US"/>
          </a:p>
        </p:txBody>
      </p:sp>
      <p:pic>
        <p:nvPicPr>
          <p:cNvPr id="7" name="Picture 6"/>
          <p:cNvPicPr/>
          <p:nvPr/>
        </p:nvPicPr>
        <p:blipFill>
          <a:blip r:embed="rId2"/>
          <a:stretch>
            <a:fillRect/>
          </a:stretch>
        </p:blipFill>
        <p:spPr>
          <a:xfrm>
            <a:off x="1145935" y="2501943"/>
            <a:ext cx="9438558" cy="692194"/>
          </a:xfrm>
          <a:prstGeom prst="rect">
            <a:avLst/>
          </a:prstGeom>
        </p:spPr>
      </p:pic>
      <p:pic>
        <p:nvPicPr>
          <p:cNvPr id="8" name="Picture 7"/>
          <p:cNvPicPr/>
          <p:nvPr/>
        </p:nvPicPr>
        <p:blipFill>
          <a:blip r:embed="rId3"/>
          <a:stretch>
            <a:fillRect/>
          </a:stretch>
        </p:blipFill>
        <p:spPr>
          <a:xfrm>
            <a:off x="1219199" y="4483023"/>
            <a:ext cx="9365293" cy="502335"/>
          </a:xfrm>
          <a:prstGeom prst="rect">
            <a:avLst/>
          </a:prstGeom>
        </p:spPr>
      </p:pic>
    </p:spTree>
    <p:extLst>
      <p:ext uri="{BB962C8B-B14F-4D97-AF65-F5344CB8AC3E}">
        <p14:creationId xmlns:p14="http://schemas.microsoft.com/office/powerpoint/2010/main" val="47146152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Tình</a:t>
            </a:r>
            <a:r>
              <a:rPr lang="en-US" dirty="0" smtClean="0"/>
              <a:t> </a:t>
            </a:r>
            <a:r>
              <a:rPr lang="en-US" dirty="0" err="1" smtClean="0"/>
              <a:t>huống</a:t>
            </a:r>
            <a:r>
              <a:rPr lang="en-US" dirty="0" smtClean="0"/>
              <a:t> </a:t>
            </a:r>
            <a:r>
              <a:rPr lang="en-US" dirty="0" err="1" smtClean="0"/>
              <a:t>sử</a:t>
            </a:r>
            <a:r>
              <a:rPr lang="en-US" dirty="0" smtClean="0"/>
              <a:t> </a:t>
            </a:r>
            <a:r>
              <a:rPr lang="en-US" dirty="0" err="1" smtClean="0"/>
              <a:t>dụng</a:t>
            </a:r>
            <a:r>
              <a:rPr lang="en-US" dirty="0" smtClean="0"/>
              <a:t> (Use case for graph store)</a:t>
            </a:r>
            <a:endParaRPr lang="en-US" dirty="0"/>
          </a:p>
        </p:txBody>
      </p:sp>
      <p:sp>
        <p:nvSpPr>
          <p:cNvPr id="3" name="Content Placeholder 2"/>
          <p:cNvSpPr>
            <a:spLocks noGrp="1"/>
          </p:cNvSpPr>
          <p:nvPr>
            <p:ph idx="1"/>
          </p:nvPr>
        </p:nvSpPr>
        <p:spPr>
          <a:xfrm>
            <a:off x="838200" y="1825624"/>
            <a:ext cx="10515600" cy="4486275"/>
          </a:xfrm>
        </p:spPr>
        <p:txBody>
          <a:bodyPr/>
          <a:lstStyle/>
          <a:p>
            <a:pPr lvl="1"/>
            <a:endParaRPr lang="en-US" dirty="0" smtClean="0"/>
          </a:p>
        </p:txBody>
      </p:sp>
      <p:sp>
        <p:nvSpPr>
          <p:cNvPr id="18" name="Rectangle 17"/>
          <p:cNvSpPr/>
          <p:nvPr/>
        </p:nvSpPr>
        <p:spPr>
          <a:xfrm>
            <a:off x="2515272" y="2033285"/>
            <a:ext cx="6270170" cy="914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000" dirty="0" err="1" smtClean="0">
                <a:solidFill>
                  <a:schemeClr val="tx1"/>
                </a:solidFill>
              </a:rPr>
              <a:t>Phân</a:t>
            </a:r>
            <a:r>
              <a:rPr lang="en-US" sz="3000" dirty="0" smtClean="0">
                <a:solidFill>
                  <a:schemeClr val="tx1"/>
                </a:solidFill>
              </a:rPr>
              <a:t> </a:t>
            </a:r>
            <a:r>
              <a:rPr lang="en-US" sz="3000" dirty="0" err="1" smtClean="0">
                <a:solidFill>
                  <a:schemeClr val="tx1"/>
                </a:solidFill>
              </a:rPr>
              <a:t>tích</a:t>
            </a:r>
            <a:r>
              <a:rPr lang="en-US" sz="3000" dirty="0" smtClean="0">
                <a:solidFill>
                  <a:schemeClr val="tx1"/>
                </a:solidFill>
              </a:rPr>
              <a:t> </a:t>
            </a:r>
            <a:r>
              <a:rPr lang="en-US" sz="3000" dirty="0" err="1" smtClean="0">
                <a:solidFill>
                  <a:schemeClr val="tx1"/>
                </a:solidFill>
              </a:rPr>
              <a:t>liên</a:t>
            </a:r>
            <a:r>
              <a:rPr lang="en-US" sz="3000" dirty="0" smtClean="0">
                <a:solidFill>
                  <a:schemeClr val="tx1"/>
                </a:solidFill>
              </a:rPr>
              <a:t> </a:t>
            </a:r>
            <a:r>
              <a:rPr lang="en-US" sz="3000" dirty="0" err="1" smtClean="0">
                <a:solidFill>
                  <a:schemeClr val="tx1"/>
                </a:solidFill>
              </a:rPr>
              <a:t>kết</a:t>
            </a:r>
            <a:endParaRPr lang="en-US" sz="3000" dirty="0">
              <a:solidFill>
                <a:schemeClr val="tx1"/>
              </a:solidFill>
            </a:endParaRPr>
          </a:p>
        </p:txBody>
      </p:sp>
      <p:sp>
        <p:nvSpPr>
          <p:cNvPr id="19" name="Rectangle 18"/>
          <p:cNvSpPr/>
          <p:nvPr/>
        </p:nvSpPr>
        <p:spPr>
          <a:xfrm>
            <a:off x="2422565" y="2827038"/>
            <a:ext cx="6270171" cy="914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000" dirty="0" err="1" smtClean="0">
                <a:solidFill>
                  <a:schemeClr val="tx1"/>
                </a:solidFill>
              </a:rPr>
              <a:t>Sử</a:t>
            </a:r>
            <a:r>
              <a:rPr lang="en-US" sz="3000" dirty="0" smtClean="0">
                <a:solidFill>
                  <a:schemeClr val="tx1"/>
                </a:solidFill>
              </a:rPr>
              <a:t> </a:t>
            </a:r>
            <a:r>
              <a:rPr lang="en-US" sz="3000" dirty="0" err="1" smtClean="0">
                <a:solidFill>
                  <a:schemeClr val="tx1"/>
                </a:solidFill>
              </a:rPr>
              <a:t>dụng</a:t>
            </a:r>
            <a:r>
              <a:rPr lang="en-US" sz="3000" dirty="0" smtClean="0">
                <a:solidFill>
                  <a:schemeClr val="tx1"/>
                </a:solidFill>
              </a:rPr>
              <a:t> </a:t>
            </a:r>
            <a:r>
              <a:rPr lang="en-US" sz="3000" dirty="0" err="1" smtClean="0">
                <a:solidFill>
                  <a:schemeClr val="tx1"/>
                </a:solidFill>
              </a:rPr>
              <a:t>luật</a:t>
            </a:r>
            <a:r>
              <a:rPr lang="en-US" sz="3000" dirty="0" smtClean="0">
                <a:solidFill>
                  <a:schemeClr val="tx1"/>
                </a:solidFill>
              </a:rPr>
              <a:t> </a:t>
            </a:r>
            <a:r>
              <a:rPr lang="en-US" sz="3000" dirty="0" err="1" smtClean="0">
                <a:solidFill>
                  <a:schemeClr val="tx1"/>
                </a:solidFill>
              </a:rPr>
              <a:t>và</a:t>
            </a:r>
            <a:r>
              <a:rPr lang="en-US" sz="3000" dirty="0" smtClean="0">
                <a:solidFill>
                  <a:schemeClr val="tx1"/>
                </a:solidFill>
              </a:rPr>
              <a:t> </a:t>
            </a:r>
            <a:r>
              <a:rPr lang="en-US" sz="3000" dirty="0" err="1" smtClean="0">
                <a:solidFill>
                  <a:schemeClr val="tx1"/>
                </a:solidFill>
              </a:rPr>
              <a:t>các</a:t>
            </a:r>
            <a:r>
              <a:rPr lang="en-US" sz="3000" dirty="0" smtClean="0">
                <a:solidFill>
                  <a:schemeClr val="tx1"/>
                </a:solidFill>
              </a:rPr>
              <a:t> </a:t>
            </a:r>
            <a:r>
              <a:rPr lang="en-US" sz="3000" dirty="0" err="1" smtClean="0">
                <a:solidFill>
                  <a:schemeClr val="tx1"/>
                </a:solidFill>
              </a:rPr>
              <a:t>suy</a:t>
            </a:r>
            <a:r>
              <a:rPr lang="en-US" sz="3000" dirty="0" smtClean="0">
                <a:solidFill>
                  <a:schemeClr val="tx1"/>
                </a:solidFill>
              </a:rPr>
              <a:t> </a:t>
            </a:r>
            <a:r>
              <a:rPr lang="en-US" sz="3000" dirty="0" err="1" smtClean="0">
                <a:solidFill>
                  <a:schemeClr val="tx1"/>
                </a:solidFill>
              </a:rPr>
              <a:t>dẫn</a:t>
            </a:r>
            <a:r>
              <a:rPr lang="en-US" sz="3000" dirty="0" smtClean="0">
                <a:solidFill>
                  <a:schemeClr val="tx1"/>
                </a:solidFill>
              </a:rPr>
              <a:t> </a:t>
            </a:r>
            <a:r>
              <a:rPr lang="en-US" sz="3000" dirty="0" err="1" smtClean="0">
                <a:solidFill>
                  <a:schemeClr val="tx1"/>
                </a:solidFill>
              </a:rPr>
              <a:t>trong</a:t>
            </a:r>
            <a:r>
              <a:rPr lang="en-US" sz="3000" dirty="0" smtClean="0">
                <a:solidFill>
                  <a:schemeClr val="tx1"/>
                </a:solidFill>
              </a:rPr>
              <a:t> RDF</a:t>
            </a:r>
            <a:endParaRPr lang="en-US" sz="3000" dirty="0">
              <a:solidFill>
                <a:schemeClr val="tx1"/>
              </a:solidFill>
            </a:endParaRPr>
          </a:p>
        </p:txBody>
      </p:sp>
      <p:sp>
        <p:nvSpPr>
          <p:cNvPr id="20" name="Rectangle 19"/>
          <p:cNvSpPr/>
          <p:nvPr/>
        </p:nvSpPr>
        <p:spPr>
          <a:xfrm>
            <a:off x="2515271" y="3611561"/>
            <a:ext cx="6270171" cy="914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000" dirty="0" err="1" smtClean="0">
                <a:solidFill>
                  <a:schemeClr val="tx1"/>
                </a:solidFill>
              </a:rPr>
              <a:t>Xử</a:t>
            </a:r>
            <a:r>
              <a:rPr lang="en-US" sz="3000" dirty="0" smtClean="0">
                <a:solidFill>
                  <a:schemeClr val="tx1"/>
                </a:solidFill>
              </a:rPr>
              <a:t> </a:t>
            </a:r>
            <a:r>
              <a:rPr lang="en-US" sz="3000" dirty="0" err="1" smtClean="0">
                <a:solidFill>
                  <a:schemeClr val="tx1"/>
                </a:solidFill>
              </a:rPr>
              <a:t>lý</a:t>
            </a:r>
            <a:r>
              <a:rPr lang="en-US" sz="3000" dirty="0" smtClean="0">
                <a:solidFill>
                  <a:schemeClr val="tx1"/>
                </a:solidFill>
              </a:rPr>
              <a:t> </a:t>
            </a:r>
            <a:r>
              <a:rPr lang="en-US" sz="3000" dirty="0" err="1" smtClean="0">
                <a:solidFill>
                  <a:schemeClr val="tx1"/>
                </a:solidFill>
              </a:rPr>
              <a:t>các</a:t>
            </a:r>
            <a:r>
              <a:rPr lang="en-US" sz="3000" dirty="0" smtClean="0">
                <a:solidFill>
                  <a:schemeClr val="tx1"/>
                </a:solidFill>
              </a:rPr>
              <a:t> </a:t>
            </a:r>
            <a:r>
              <a:rPr lang="en-US" sz="3000" dirty="0" err="1" smtClean="0">
                <a:solidFill>
                  <a:schemeClr val="tx1"/>
                </a:solidFill>
              </a:rPr>
              <a:t>bộ</a:t>
            </a:r>
            <a:r>
              <a:rPr lang="en-US" sz="3000" dirty="0" smtClean="0">
                <a:solidFill>
                  <a:schemeClr val="tx1"/>
                </a:solidFill>
              </a:rPr>
              <a:t> </a:t>
            </a:r>
            <a:r>
              <a:rPr lang="en-US" sz="3000" dirty="0" err="1" smtClean="0">
                <a:solidFill>
                  <a:schemeClr val="tx1"/>
                </a:solidFill>
              </a:rPr>
              <a:t>dữ</a:t>
            </a:r>
            <a:r>
              <a:rPr lang="en-US" sz="3000" dirty="0" smtClean="0">
                <a:solidFill>
                  <a:schemeClr val="tx1"/>
                </a:solidFill>
              </a:rPr>
              <a:t> </a:t>
            </a:r>
            <a:r>
              <a:rPr lang="en-US" sz="3000" dirty="0" err="1" smtClean="0">
                <a:solidFill>
                  <a:schemeClr val="tx1"/>
                </a:solidFill>
              </a:rPr>
              <a:t>liệu</a:t>
            </a:r>
            <a:r>
              <a:rPr lang="en-US" sz="3000" dirty="0" smtClean="0">
                <a:solidFill>
                  <a:schemeClr val="tx1"/>
                </a:solidFill>
              </a:rPr>
              <a:t> </a:t>
            </a:r>
            <a:r>
              <a:rPr lang="en-US" sz="3000" dirty="0" err="1" smtClean="0">
                <a:solidFill>
                  <a:schemeClr val="tx1"/>
                </a:solidFill>
              </a:rPr>
              <a:t>mở</a:t>
            </a:r>
            <a:endParaRPr lang="en-US" sz="3000" dirty="0">
              <a:solidFill>
                <a:schemeClr val="tx1"/>
              </a:solidFill>
            </a:endParaRPr>
          </a:p>
        </p:txBody>
      </p:sp>
      <p:sp>
        <p:nvSpPr>
          <p:cNvPr id="21" name="Right Arrow 20"/>
          <p:cNvSpPr/>
          <p:nvPr/>
        </p:nvSpPr>
        <p:spPr>
          <a:xfrm>
            <a:off x="1187532" y="2248169"/>
            <a:ext cx="978408" cy="484632"/>
          </a:xfrm>
          <a:prstGeom prst="rightArrow">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ight Arrow 21"/>
          <p:cNvSpPr/>
          <p:nvPr/>
        </p:nvSpPr>
        <p:spPr>
          <a:xfrm>
            <a:off x="1201723" y="3041922"/>
            <a:ext cx="978408" cy="484632"/>
          </a:xfrm>
          <a:prstGeom prst="rightArrow">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ight Arrow 22"/>
          <p:cNvSpPr/>
          <p:nvPr/>
        </p:nvSpPr>
        <p:spPr>
          <a:xfrm>
            <a:off x="1187532" y="3837007"/>
            <a:ext cx="978408" cy="484632"/>
          </a:xfrm>
          <a:prstGeom prst="rightArrow">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D5585B6B-41F4-4EF9-87B1-AB4C4A37D5CA}" type="datetime1">
              <a:rPr lang="en-US" smtClean="0"/>
              <a:t>11/25/2015</a:t>
            </a:fld>
            <a:endParaRPr lang="en-US"/>
          </a:p>
        </p:txBody>
      </p:sp>
      <p:sp>
        <p:nvSpPr>
          <p:cNvPr id="5" name="Footer Placeholder 4"/>
          <p:cNvSpPr>
            <a:spLocks noGrp="1"/>
          </p:cNvSpPr>
          <p:nvPr>
            <p:ph type="ftr" sz="quarter" idx="11"/>
          </p:nvPr>
        </p:nvSpPr>
        <p:spPr/>
        <p:txBody>
          <a:bodyPr/>
          <a:lstStyle/>
          <a:p>
            <a:r>
              <a:rPr lang="en-US" smtClean="0"/>
              <a:t>Nhóm 4</a:t>
            </a:r>
            <a:endParaRPr lang="en-US"/>
          </a:p>
        </p:txBody>
      </p:sp>
      <p:sp>
        <p:nvSpPr>
          <p:cNvPr id="6" name="Slide Number Placeholder 5"/>
          <p:cNvSpPr>
            <a:spLocks noGrp="1"/>
          </p:cNvSpPr>
          <p:nvPr>
            <p:ph type="sldNum" sz="quarter" idx="12"/>
          </p:nvPr>
        </p:nvSpPr>
        <p:spPr/>
        <p:txBody>
          <a:bodyPr/>
          <a:lstStyle/>
          <a:p>
            <a:fld id="{1F51628B-B711-4D44-8D35-0F575EAEB34E}" type="slidenum">
              <a:rPr lang="en-US" smtClean="0"/>
              <a:t>8</a:t>
            </a:fld>
            <a:endParaRPr lang="en-US"/>
          </a:p>
        </p:txBody>
      </p:sp>
    </p:spTree>
    <p:extLst>
      <p:ext uri="{BB962C8B-B14F-4D97-AF65-F5344CB8AC3E}">
        <p14:creationId xmlns:p14="http://schemas.microsoft.com/office/powerpoint/2010/main" val="2452051254"/>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800" b="1" dirty="0" err="1" smtClean="0"/>
              <a:t>Cảm</a:t>
            </a:r>
            <a:r>
              <a:rPr lang="en-US" sz="4800" b="1" dirty="0" smtClean="0"/>
              <a:t> </a:t>
            </a:r>
            <a:r>
              <a:rPr lang="en-US" sz="4800" b="1" dirty="0" err="1" smtClean="0"/>
              <a:t>ơn</a:t>
            </a:r>
            <a:r>
              <a:rPr lang="en-US" sz="4800" b="1" dirty="0" smtClean="0"/>
              <a:t> </a:t>
            </a:r>
            <a:r>
              <a:rPr lang="en-US" sz="4800" b="1" dirty="0" err="1" smtClean="0"/>
              <a:t>cô</a:t>
            </a:r>
            <a:r>
              <a:rPr lang="en-US" sz="4800" b="1" dirty="0" smtClean="0"/>
              <a:t> </a:t>
            </a:r>
            <a:r>
              <a:rPr lang="en-US" sz="4800" b="1" dirty="0" err="1" smtClean="0"/>
              <a:t>và</a:t>
            </a:r>
            <a:r>
              <a:rPr lang="en-US" sz="4800" b="1" dirty="0" smtClean="0"/>
              <a:t> </a:t>
            </a:r>
            <a:r>
              <a:rPr lang="en-US" sz="4800" b="1" dirty="0" err="1" smtClean="0"/>
              <a:t>các</a:t>
            </a:r>
            <a:r>
              <a:rPr lang="en-US" sz="4800" b="1" dirty="0" smtClean="0"/>
              <a:t> </a:t>
            </a:r>
            <a:r>
              <a:rPr lang="en-US" sz="4800" b="1" dirty="0" err="1" smtClean="0"/>
              <a:t>bạn</a:t>
            </a:r>
            <a:r>
              <a:rPr lang="en-US" sz="4800" b="1" dirty="0" smtClean="0"/>
              <a:t> </a:t>
            </a:r>
            <a:r>
              <a:rPr lang="en-US" sz="4800" b="1" dirty="0" err="1" smtClean="0"/>
              <a:t>đã</a:t>
            </a:r>
            <a:r>
              <a:rPr lang="en-US" sz="4800" b="1" dirty="0" smtClean="0"/>
              <a:t> </a:t>
            </a:r>
            <a:r>
              <a:rPr lang="en-US" sz="4800" b="1" dirty="0" err="1" smtClean="0"/>
              <a:t>lắng</a:t>
            </a:r>
            <a:r>
              <a:rPr lang="en-US" sz="4800" b="1" dirty="0" smtClean="0"/>
              <a:t> </a:t>
            </a:r>
            <a:r>
              <a:rPr lang="en-US" sz="4800" b="1" dirty="0" err="1" smtClean="0"/>
              <a:t>nghe</a:t>
            </a:r>
            <a:r>
              <a:rPr lang="en-US" sz="4800" b="1" dirty="0" smtClean="0"/>
              <a:t>!</a:t>
            </a:r>
            <a:endParaRPr lang="en-US" sz="4800" b="1"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48025" y="1867694"/>
            <a:ext cx="5695950" cy="4267200"/>
          </a:xfrm>
        </p:spPr>
      </p:pic>
      <p:sp>
        <p:nvSpPr>
          <p:cNvPr id="3" name="Date Placeholder 2"/>
          <p:cNvSpPr>
            <a:spLocks noGrp="1"/>
          </p:cNvSpPr>
          <p:nvPr>
            <p:ph type="dt" sz="half" idx="10"/>
          </p:nvPr>
        </p:nvSpPr>
        <p:spPr/>
        <p:txBody>
          <a:bodyPr/>
          <a:lstStyle/>
          <a:p>
            <a:fld id="{50B8A1B0-89F3-42BC-B9F0-FEC213ADBF7E}" type="datetime1">
              <a:rPr lang="en-US" smtClean="0"/>
              <a:t>11/25/2015</a:t>
            </a:fld>
            <a:endParaRPr lang="en-US"/>
          </a:p>
        </p:txBody>
      </p:sp>
      <p:sp>
        <p:nvSpPr>
          <p:cNvPr id="5" name="Footer Placeholder 4"/>
          <p:cNvSpPr>
            <a:spLocks noGrp="1"/>
          </p:cNvSpPr>
          <p:nvPr>
            <p:ph type="ftr" sz="quarter" idx="11"/>
          </p:nvPr>
        </p:nvSpPr>
        <p:spPr/>
        <p:txBody>
          <a:bodyPr/>
          <a:lstStyle/>
          <a:p>
            <a:r>
              <a:rPr lang="en-US" smtClean="0"/>
              <a:t>Nhóm 4</a:t>
            </a:r>
            <a:endParaRPr lang="en-US"/>
          </a:p>
        </p:txBody>
      </p:sp>
      <p:sp>
        <p:nvSpPr>
          <p:cNvPr id="6" name="Slide Number Placeholder 5"/>
          <p:cNvSpPr>
            <a:spLocks noGrp="1"/>
          </p:cNvSpPr>
          <p:nvPr>
            <p:ph type="sldNum" sz="quarter" idx="12"/>
          </p:nvPr>
        </p:nvSpPr>
        <p:spPr/>
        <p:txBody>
          <a:bodyPr/>
          <a:lstStyle/>
          <a:p>
            <a:fld id="{1F51628B-B711-4D44-8D35-0F575EAEB34E}" type="slidenum">
              <a:rPr lang="en-US" smtClean="0"/>
              <a:t>80</a:t>
            </a:fld>
            <a:endParaRPr lang="en-US"/>
          </a:p>
        </p:txBody>
      </p:sp>
    </p:spTree>
    <p:extLst>
      <p:ext uri="{BB962C8B-B14F-4D97-AF65-F5344CB8AC3E}">
        <p14:creationId xmlns:p14="http://schemas.microsoft.com/office/powerpoint/2010/main" val="61534753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Phân</a:t>
            </a:r>
            <a:r>
              <a:rPr lang="en-US" dirty="0" smtClean="0"/>
              <a:t> </a:t>
            </a:r>
            <a:r>
              <a:rPr lang="en-US" dirty="0" err="1" smtClean="0"/>
              <a:t>tích</a:t>
            </a:r>
            <a:r>
              <a:rPr lang="en-US" dirty="0" smtClean="0"/>
              <a:t> </a:t>
            </a:r>
            <a:r>
              <a:rPr lang="en-US" dirty="0" err="1" smtClean="0"/>
              <a:t>liên</a:t>
            </a:r>
            <a:r>
              <a:rPr lang="en-US" dirty="0" smtClean="0"/>
              <a:t> </a:t>
            </a:r>
            <a:r>
              <a:rPr lang="en-US" dirty="0" err="1" smtClean="0"/>
              <a:t>kết</a:t>
            </a:r>
            <a:r>
              <a:rPr lang="en-US" dirty="0" smtClean="0"/>
              <a:t> (Link Analysis)</a:t>
            </a:r>
            <a:endParaRPr lang="en-US" dirty="0"/>
          </a:p>
        </p:txBody>
      </p:sp>
      <p:sp>
        <p:nvSpPr>
          <p:cNvPr id="3" name="Content Placeholder 2"/>
          <p:cNvSpPr>
            <a:spLocks noGrp="1"/>
          </p:cNvSpPr>
          <p:nvPr>
            <p:ph idx="1"/>
          </p:nvPr>
        </p:nvSpPr>
        <p:spPr/>
        <p:txBody>
          <a:bodyPr>
            <a:normAutofit/>
          </a:bodyPr>
          <a:lstStyle/>
          <a:p>
            <a:pPr>
              <a:buFontTx/>
              <a:buChar char="-"/>
            </a:pPr>
            <a:r>
              <a:rPr lang="en-US" sz="3000" dirty="0" err="1" smtClean="0"/>
              <a:t>Dựa</a:t>
            </a:r>
            <a:r>
              <a:rPr lang="en-US" sz="3000" dirty="0" smtClean="0"/>
              <a:t> </a:t>
            </a:r>
            <a:r>
              <a:rPr lang="en-US" sz="3000" dirty="0" err="1" smtClean="0"/>
              <a:t>vào</a:t>
            </a:r>
            <a:r>
              <a:rPr lang="en-US" sz="3000" dirty="0" smtClean="0"/>
              <a:t> graph store, ta </a:t>
            </a:r>
            <a:r>
              <a:rPr lang="en-US" sz="3000" dirty="0" err="1" smtClean="0"/>
              <a:t>sẽ</a:t>
            </a:r>
            <a:r>
              <a:rPr lang="en-US" sz="3000" dirty="0" smtClean="0"/>
              <a:t> </a:t>
            </a:r>
            <a:r>
              <a:rPr lang="en-US" sz="3000" dirty="0" err="1" smtClean="0"/>
              <a:t>nhanh</a:t>
            </a:r>
            <a:r>
              <a:rPr lang="en-US" sz="3000" dirty="0" smtClean="0"/>
              <a:t> </a:t>
            </a:r>
            <a:r>
              <a:rPr lang="en-US" sz="3000" dirty="0" err="1" smtClean="0"/>
              <a:t>chóng</a:t>
            </a:r>
            <a:r>
              <a:rPr lang="en-US" sz="3000" dirty="0" smtClean="0"/>
              <a:t> </a:t>
            </a:r>
            <a:r>
              <a:rPr lang="en-US" sz="3000" dirty="0" err="1" smtClean="0"/>
              <a:t>xác</a:t>
            </a:r>
            <a:r>
              <a:rPr lang="en-US" sz="3000" dirty="0" smtClean="0"/>
              <a:t> </a:t>
            </a:r>
            <a:r>
              <a:rPr lang="en-US" sz="3000" dirty="0" err="1" smtClean="0"/>
              <a:t>định</a:t>
            </a:r>
            <a:r>
              <a:rPr lang="en-US" sz="3000" dirty="0" smtClean="0"/>
              <a:t> </a:t>
            </a:r>
            <a:r>
              <a:rPr lang="en-US" sz="3000" dirty="0" err="1" smtClean="0"/>
              <a:t>các</a:t>
            </a:r>
            <a:r>
              <a:rPr lang="en-US" sz="3000" dirty="0" smtClean="0"/>
              <a:t> </a:t>
            </a:r>
            <a:r>
              <a:rPr lang="en-US" sz="3000" dirty="0" err="1" smtClean="0"/>
              <a:t>nút</a:t>
            </a:r>
            <a:r>
              <a:rPr lang="en-US" sz="3000" dirty="0" smtClean="0"/>
              <a:t> </a:t>
            </a:r>
            <a:r>
              <a:rPr lang="en-US" sz="3000" dirty="0" err="1" smtClean="0"/>
              <a:t>lân</a:t>
            </a:r>
            <a:r>
              <a:rPr lang="en-US" sz="3000" dirty="0" smtClean="0"/>
              <a:t> </a:t>
            </a:r>
            <a:r>
              <a:rPr lang="en-US" sz="3000" dirty="0" err="1" smtClean="0"/>
              <a:t>cận</a:t>
            </a:r>
            <a:r>
              <a:rPr lang="en-US" sz="3000" dirty="0" smtClean="0"/>
              <a:t> </a:t>
            </a:r>
            <a:r>
              <a:rPr lang="en-US" sz="3000" dirty="0" err="1" smtClean="0"/>
              <a:t>của</a:t>
            </a:r>
            <a:r>
              <a:rPr lang="en-US" sz="3000" dirty="0" smtClean="0"/>
              <a:t> 1 </a:t>
            </a:r>
            <a:r>
              <a:rPr lang="en-US" sz="3000" dirty="0" err="1" smtClean="0"/>
              <a:t>nút</a:t>
            </a:r>
            <a:r>
              <a:rPr lang="en-US" sz="3000" dirty="0" smtClean="0"/>
              <a:t> </a:t>
            </a:r>
            <a:r>
              <a:rPr lang="en-US" sz="3000" dirty="0" err="1" smtClean="0"/>
              <a:t>cho</a:t>
            </a:r>
            <a:r>
              <a:rPr lang="en-US" sz="3000" dirty="0" smtClean="0"/>
              <a:t> </a:t>
            </a:r>
            <a:r>
              <a:rPr lang="en-US" sz="3000" dirty="0" err="1" smtClean="0"/>
              <a:t>trước</a:t>
            </a:r>
            <a:r>
              <a:rPr lang="en-US" sz="3000" dirty="0" smtClean="0"/>
              <a:t>.</a:t>
            </a:r>
          </a:p>
          <a:p>
            <a:pPr>
              <a:buFontTx/>
              <a:buChar char="-"/>
            </a:pPr>
            <a:r>
              <a:rPr lang="en-US" sz="3000" dirty="0" err="1" smtClean="0"/>
              <a:t>Tính</a:t>
            </a:r>
            <a:r>
              <a:rPr lang="en-US" sz="3000" dirty="0" smtClean="0"/>
              <a:t> </a:t>
            </a:r>
            <a:r>
              <a:rPr lang="en-US" sz="3000" dirty="0" err="1" smtClean="0"/>
              <a:t>năng</a:t>
            </a:r>
            <a:r>
              <a:rPr lang="en-US" sz="3000" dirty="0" smtClean="0"/>
              <a:t> </a:t>
            </a:r>
            <a:r>
              <a:rPr lang="en-US" sz="3000" dirty="0" err="1" smtClean="0"/>
              <a:t>này</a:t>
            </a:r>
            <a:r>
              <a:rPr lang="en-US" sz="3000" dirty="0" smtClean="0"/>
              <a:t> </a:t>
            </a:r>
            <a:r>
              <a:rPr lang="en-US" sz="3000" dirty="0" err="1" smtClean="0"/>
              <a:t>thường</a:t>
            </a:r>
            <a:r>
              <a:rPr lang="en-US" sz="3000" dirty="0" smtClean="0"/>
              <a:t> </a:t>
            </a:r>
            <a:r>
              <a:rPr lang="en-US" sz="3000" dirty="0" err="1" smtClean="0"/>
              <a:t>được</a:t>
            </a:r>
            <a:r>
              <a:rPr lang="en-US" sz="3000" dirty="0" smtClean="0"/>
              <a:t> </a:t>
            </a:r>
            <a:r>
              <a:rPr lang="en-US" sz="3000" dirty="0" err="1" smtClean="0"/>
              <a:t>sử</a:t>
            </a:r>
            <a:r>
              <a:rPr lang="en-US" sz="3000" dirty="0" smtClean="0"/>
              <a:t> </a:t>
            </a:r>
            <a:r>
              <a:rPr lang="en-US" sz="3000" dirty="0" err="1" smtClean="0"/>
              <a:t>dụng</a:t>
            </a:r>
            <a:r>
              <a:rPr lang="en-US" sz="3000" dirty="0" smtClean="0"/>
              <a:t> </a:t>
            </a:r>
            <a:r>
              <a:rPr lang="en-US" sz="3000" dirty="0" err="1" smtClean="0"/>
              <a:t>trong</a:t>
            </a:r>
            <a:r>
              <a:rPr lang="en-US" sz="3000" dirty="0" smtClean="0"/>
              <a:t>:</a:t>
            </a:r>
            <a:endParaRPr lang="en-US" sz="3000" dirty="0"/>
          </a:p>
          <a:p>
            <a:pPr lvl="1"/>
            <a:r>
              <a:rPr lang="en-US" sz="3000" dirty="0" err="1" smtClean="0"/>
              <a:t>Mạng</a:t>
            </a:r>
            <a:r>
              <a:rPr lang="en-US" sz="3000" dirty="0" smtClean="0"/>
              <a:t> </a:t>
            </a:r>
            <a:r>
              <a:rPr lang="en-US" sz="3000" dirty="0" err="1" smtClean="0"/>
              <a:t>xã</a:t>
            </a:r>
            <a:r>
              <a:rPr lang="en-US" sz="3000" dirty="0" smtClean="0"/>
              <a:t> </a:t>
            </a:r>
            <a:r>
              <a:rPr lang="en-US" sz="3000" dirty="0" err="1" smtClean="0"/>
              <a:t>hội</a:t>
            </a:r>
            <a:endParaRPr lang="en-US" sz="3000" dirty="0" smtClean="0"/>
          </a:p>
          <a:p>
            <a:pPr lvl="1"/>
            <a:r>
              <a:rPr lang="en-US" sz="3000" dirty="0" err="1" smtClean="0"/>
              <a:t>Dịch</a:t>
            </a:r>
            <a:r>
              <a:rPr lang="en-US" sz="3000" dirty="0" smtClean="0"/>
              <a:t> </a:t>
            </a:r>
            <a:r>
              <a:rPr lang="en-US" sz="3000" dirty="0" err="1" smtClean="0"/>
              <a:t>thuật</a:t>
            </a:r>
            <a:r>
              <a:rPr lang="en-US" sz="3000" dirty="0" smtClean="0"/>
              <a:t>, </a:t>
            </a:r>
            <a:r>
              <a:rPr lang="en-US" sz="3000" dirty="0" err="1" smtClean="0"/>
              <a:t>xử</a:t>
            </a:r>
            <a:r>
              <a:rPr lang="en-US" sz="3000" dirty="0" smtClean="0"/>
              <a:t> </a:t>
            </a:r>
            <a:r>
              <a:rPr lang="en-US" sz="3000" dirty="0" err="1" smtClean="0"/>
              <a:t>lý</a:t>
            </a:r>
            <a:r>
              <a:rPr lang="en-US" sz="3000" dirty="0" smtClean="0"/>
              <a:t> </a:t>
            </a:r>
            <a:r>
              <a:rPr lang="en-US" sz="3000" dirty="0" err="1" smtClean="0"/>
              <a:t>ngôn</a:t>
            </a:r>
            <a:r>
              <a:rPr lang="en-US" sz="3000" dirty="0" smtClean="0"/>
              <a:t> </a:t>
            </a:r>
            <a:r>
              <a:rPr lang="en-US" sz="3000" dirty="0" err="1" smtClean="0"/>
              <a:t>ngữ</a:t>
            </a:r>
            <a:r>
              <a:rPr lang="en-US" sz="3000" dirty="0" smtClean="0"/>
              <a:t> </a:t>
            </a:r>
            <a:r>
              <a:rPr lang="en-US" sz="3000" dirty="0" err="1" smtClean="0"/>
              <a:t>tự</a:t>
            </a:r>
            <a:r>
              <a:rPr lang="en-US" sz="3000" dirty="0" smtClean="0"/>
              <a:t> </a:t>
            </a:r>
            <a:r>
              <a:rPr lang="en-US" sz="3000" dirty="0" err="1" smtClean="0"/>
              <a:t>nhiên</a:t>
            </a:r>
            <a:r>
              <a:rPr lang="en-US" sz="3000" dirty="0" smtClean="0"/>
              <a:t>.</a:t>
            </a:r>
          </a:p>
          <a:p>
            <a:pPr lvl="1"/>
            <a:r>
              <a:rPr lang="en-US" sz="3000" dirty="0" err="1" smtClean="0"/>
              <a:t>Phân</a:t>
            </a:r>
            <a:r>
              <a:rPr lang="en-US" sz="3000" dirty="0" smtClean="0"/>
              <a:t> </a:t>
            </a:r>
            <a:r>
              <a:rPr lang="en-US" sz="3000" dirty="0" err="1" smtClean="0"/>
              <a:t>tích</a:t>
            </a:r>
            <a:r>
              <a:rPr lang="en-US" sz="3000" dirty="0" smtClean="0"/>
              <a:t> </a:t>
            </a:r>
            <a:r>
              <a:rPr lang="en-US" sz="3000" dirty="0" err="1" smtClean="0"/>
              <a:t>phần</a:t>
            </a:r>
            <a:r>
              <a:rPr lang="en-US" sz="3000" dirty="0" smtClean="0"/>
              <a:t> </a:t>
            </a:r>
            <a:r>
              <a:rPr lang="en-US" sz="3000" dirty="0" err="1" smtClean="0"/>
              <a:t>mềm</a:t>
            </a:r>
            <a:endParaRPr lang="en-US" sz="3000" dirty="0" smtClean="0"/>
          </a:p>
          <a:p>
            <a:pPr lvl="1"/>
            <a:r>
              <a:rPr lang="en-US" sz="3000" dirty="0" err="1" smtClean="0"/>
              <a:t>Định</a:t>
            </a:r>
            <a:r>
              <a:rPr lang="en-US" sz="3000" dirty="0" smtClean="0"/>
              <a:t> </a:t>
            </a:r>
            <a:r>
              <a:rPr lang="en-US" sz="3000" dirty="0" err="1" smtClean="0"/>
              <a:t>tuyến</a:t>
            </a:r>
            <a:r>
              <a:rPr lang="en-US" sz="3000" dirty="0" smtClean="0"/>
              <a:t>, </a:t>
            </a:r>
            <a:r>
              <a:rPr lang="en-US" sz="3000" dirty="0" err="1" smtClean="0"/>
              <a:t>quản</a:t>
            </a:r>
            <a:r>
              <a:rPr lang="en-US" sz="3000" dirty="0" smtClean="0"/>
              <a:t> </a:t>
            </a:r>
            <a:r>
              <a:rPr lang="en-US" sz="3000" dirty="0" err="1" smtClean="0"/>
              <a:t>lý</a:t>
            </a:r>
            <a:r>
              <a:rPr lang="en-US" sz="3000" dirty="0" smtClean="0"/>
              <a:t> </a:t>
            </a:r>
            <a:r>
              <a:rPr lang="en-US" sz="3000" dirty="0" err="1" smtClean="0"/>
              <a:t>mạng</a:t>
            </a:r>
            <a:endParaRPr lang="en-US" sz="3000" dirty="0" smtClean="0"/>
          </a:p>
          <a:p>
            <a:pPr lvl="1"/>
            <a:r>
              <a:rPr lang="en-US" sz="3000" dirty="0" smtClean="0"/>
              <a:t>…</a:t>
            </a:r>
          </a:p>
          <a:p>
            <a:pPr marL="457200" lvl="1" indent="0">
              <a:buNone/>
            </a:pPr>
            <a:endParaRPr lang="en-US" sz="3000" dirty="0" smtClean="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95082" y="3924823"/>
            <a:ext cx="4696918" cy="2933177"/>
          </a:xfrm>
          <a:prstGeom prst="rect">
            <a:avLst/>
          </a:prstGeom>
        </p:spPr>
      </p:pic>
      <p:sp>
        <p:nvSpPr>
          <p:cNvPr id="4" name="Date Placeholder 3"/>
          <p:cNvSpPr>
            <a:spLocks noGrp="1"/>
          </p:cNvSpPr>
          <p:nvPr>
            <p:ph type="dt" sz="half" idx="10"/>
          </p:nvPr>
        </p:nvSpPr>
        <p:spPr/>
        <p:txBody>
          <a:bodyPr/>
          <a:lstStyle/>
          <a:p>
            <a:fld id="{DDF2E241-B7F7-4D70-8567-ADA930EB1EF5}" type="datetime1">
              <a:rPr lang="en-US" smtClean="0"/>
              <a:t>11/25/2015</a:t>
            </a:fld>
            <a:endParaRPr lang="en-US"/>
          </a:p>
        </p:txBody>
      </p:sp>
      <p:sp>
        <p:nvSpPr>
          <p:cNvPr id="6" name="Footer Placeholder 5"/>
          <p:cNvSpPr>
            <a:spLocks noGrp="1"/>
          </p:cNvSpPr>
          <p:nvPr>
            <p:ph type="ftr" sz="quarter" idx="11"/>
          </p:nvPr>
        </p:nvSpPr>
        <p:spPr/>
        <p:txBody>
          <a:bodyPr/>
          <a:lstStyle/>
          <a:p>
            <a:r>
              <a:rPr lang="en-US" smtClean="0"/>
              <a:t>Nhóm 4</a:t>
            </a:r>
            <a:endParaRPr lang="en-US"/>
          </a:p>
        </p:txBody>
      </p:sp>
      <p:sp>
        <p:nvSpPr>
          <p:cNvPr id="7" name="Slide Number Placeholder 6"/>
          <p:cNvSpPr>
            <a:spLocks noGrp="1"/>
          </p:cNvSpPr>
          <p:nvPr>
            <p:ph type="sldNum" sz="quarter" idx="12"/>
          </p:nvPr>
        </p:nvSpPr>
        <p:spPr/>
        <p:txBody>
          <a:bodyPr/>
          <a:lstStyle/>
          <a:p>
            <a:fld id="{1F51628B-B711-4D44-8D35-0F575EAEB34E}" type="slidenum">
              <a:rPr lang="en-US" smtClean="0"/>
              <a:t>9</a:t>
            </a:fld>
            <a:endParaRPr lang="en-US"/>
          </a:p>
        </p:txBody>
      </p:sp>
    </p:spTree>
    <p:extLst>
      <p:ext uri="{BB962C8B-B14F-4D97-AF65-F5344CB8AC3E}">
        <p14:creationId xmlns:p14="http://schemas.microsoft.com/office/powerpoint/2010/main" val="15279789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1492</TotalTime>
  <Words>4803</Words>
  <Application>Microsoft Office PowerPoint</Application>
  <PresentationFormat>Widescreen</PresentationFormat>
  <Paragraphs>685</Paragraphs>
  <Slides>80</Slides>
  <Notes>4</Notes>
  <HiddenSlides>0</HiddenSlides>
  <MMClips>0</MMClips>
  <ScaleCrop>false</ScaleCrop>
  <HeadingPairs>
    <vt:vector size="6" baseType="variant">
      <vt:variant>
        <vt:lpstr>Fonts Used</vt:lpstr>
      </vt:variant>
      <vt:variant>
        <vt:i4>20</vt:i4>
      </vt:variant>
      <vt:variant>
        <vt:lpstr>Theme</vt:lpstr>
      </vt:variant>
      <vt:variant>
        <vt:i4>1</vt:i4>
      </vt:variant>
      <vt:variant>
        <vt:lpstr>Slide Titles</vt:lpstr>
      </vt:variant>
      <vt:variant>
        <vt:i4>80</vt:i4>
      </vt:variant>
    </vt:vector>
  </HeadingPairs>
  <TitlesOfParts>
    <vt:vector size="101" baseType="lpstr">
      <vt:lpstr>Arial</vt:lpstr>
      <vt:lpstr>Arial (Body)</vt:lpstr>
      <vt:lpstr>Calibri</vt:lpstr>
      <vt:lpstr>Calibri Light</vt:lpstr>
      <vt:lpstr>FontAwesome</vt:lpstr>
      <vt:lpstr>Lato Black</vt:lpstr>
      <vt:lpstr>Lato Bold</vt:lpstr>
      <vt:lpstr>Lato Light</vt:lpstr>
      <vt:lpstr>Lato Regular</vt:lpstr>
      <vt:lpstr>ＭＳ Ｐゴシック</vt:lpstr>
      <vt:lpstr>ＭＳ Ｐゴシック</vt:lpstr>
      <vt:lpstr>Open Sans</vt:lpstr>
      <vt:lpstr>Open Sans Light</vt:lpstr>
      <vt:lpstr>Raleway</vt:lpstr>
      <vt:lpstr>Roboto</vt:lpstr>
      <vt:lpstr>Roboto Black</vt:lpstr>
      <vt:lpstr>Roboto Light</vt:lpstr>
      <vt:lpstr>Segoe UI</vt:lpstr>
      <vt:lpstr>Times New Roman</vt:lpstr>
      <vt:lpstr>Wingdings</vt:lpstr>
      <vt:lpstr>Office Theme</vt:lpstr>
      <vt:lpstr>PowerPoint Presentation</vt:lpstr>
      <vt:lpstr>PowerPoint Presentation</vt:lpstr>
      <vt:lpstr>Đồ thị lưu trữ (GRAPH STORE)</vt:lpstr>
      <vt:lpstr>GRAPH STORE</vt:lpstr>
      <vt:lpstr>GRAPH STORE</vt:lpstr>
      <vt:lpstr>Liên kết dữ liệu ngoài với chuẩn RDF</vt:lpstr>
      <vt:lpstr>Liên kết dữ liệu ngoài với chuẩn RDF (Linking external data with the RDF standard)</vt:lpstr>
      <vt:lpstr>Tình huống sử dụng (Use case for graph store)</vt:lpstr>
      <vt:lpstr>Phân tích liên kết (Link Analysis)</vt:lpstr>
      <vt:lpstr>Sử dụng luật và suy dẫn trong RDF</vt:lpstr>
      <vt:lpstr>Sử dụng luật và suy dẫn trong RDF</vt:lpstr>
      <vt:lpstr>Semantic Web Stack</vt:lpstr>
      <vt:lpstr>Xử lý các bộ dữ liệu mở (Using graph to process public dataset)</vt:lpstr>
      <vt:lpstr>Xử lý các bộ dữ liệu mở</vt:lpstr>
      <vt:lpstr>PowerPoint Presentation</vt:lpstr>
      <vt:lpstr>PowerPoint Presentation</vt:lpstr>
      <vt:lpstr>PowerPoint Presentation</vt:lpstr>
      <vt:lpstr>PowerPoint Presentation</vt:lpstr>
      <vt:lpstr>PowerPoint Presentation</vt:lpstr>
      <vt:lpstr>Ví dụ</vt:lpstr>
      <vt:lpstr>Cách lưu trữ</vt:lpstr>
      <vt:lpstr>Web Interface</vt:lpstr>
      <vt:lpstr>Hướng dẫn dùng Neo4j với WebInterface</vt:lpstr>
      <vt:lpstr>Hướng dẫn dùng Neo4j với WebInterface</vt:lpstr>
      <vt:lpstr>Hướng dẫn dùng Neo4j với WebInterface</vt:lpstr>
      <vt:lpstr>Hướng dẫn dùng Neo4j với WebInterface</vt:lpstr>
      <vt:lpstr>Hướng dẫn dùng Neo4j với WebInterface</vt:lpstr>
      <vt:lpstr>Hướng dẫn dùng Neo4j với WebInterface</vt:lpstr>
      <vt:lpstr>Hướng dẫn dùng Neo4j với WebInterface</vt:lpstr>
      <vt:lpstr>Hướng dẫn dùng Neo4j với WebInterface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REST, CHỈ MỤC VÀ THUẬT TOÁN NEO4J</vt:lpstr>
      <vt:lpstr>REST(tt)</vt:lpstr>
      <vt:lpstr>REST(tt)</vt:lpstr>
      <vt:lpstr>REST(tt)</vt:lpstr>
      <vt:lpstr>REST(tt)</vt:lpstr>
      <vt:lpstr>REST(tt)</vt:lpstr>
      <vt:lpstr>REST(tt)</vt:lpstr>
      <vt:lpstr>REST(tt)</vt:lpstr>
      <vt:lpstr>REST(tt)</vt:lpstr>
      <vt:lpstr>INDEX</vt:lpstr>
      <vt:lpstr>Indexes( Chỉ Mục)</vt:lpstr>
      <vt:lpstr>Indexes( tt)</vt:lpstr>
      <vt:lpstr>Indexes( tt)</vt:lpstr>
      <vt:lpstr>Indexes( tt)</vt:lpstr>
      <vt:lpstr>Indexes( tt)</vt:lpstr>
      <vt:lpstr>Indexes( tt)</vt:lpstr>
      <vt:lpstr>Algorithsm (Thuật toán)</vt:lpstr>
      <vt:lpstr>Algorithsm</vt:lpstr>
      <vt:lpstr>Algorithsm</vt:lpstr>
      <vt:lpstr>Algorithsm (Thuật toán):</vt:lpstr>
      <vt:lpstr>Algorithsm (Thuật toán):</vt:lpstr>
      <vt:lpstr>Algorithsm (Thuật toán):</vt:lpstr>
      <vt:lpstr>Algorithsm (Thuật toán):</vt:lpstr>
      <vt:lpstr>Algorithsm (Thuật toán):</vt:lpstr>
      <vt:lpstr>Algorithsm (Thuật toán):</vt:lpstr>
      <vt:lpstr>Distributed Hight Availibality </vt:lpstr>
      <vt:lpstr>Transaction </vt:lpstr>
      <vt:lpstr>Transaction</vt:lpstr>
      <vt:lpstr>HA Cluster</vt:lpstr>
      <vt:lpstr>HA Cluster</vt:lpstr>
      <vt:lpstr>HA Cluster</vt:lpstr>
      <vt:lpstr>HA Cluster</vt:lpstr>
      <vt:lpstr>HA Cluster</vt:lpstr>
      <vt:lpstr>Building the Cluster</vt:lpstr>
      <vt:lpstr>Writing in Neo4j</vt:lpstr>
      <vt:lpstr>Writing in Neo4j</vt:lpstr>
      <vt:lpstr>Verifying Cluster status</vt:lpstr>
      <vt:lpstr>Verifying Replication </vt:lpstr>
      <vt:lpstr>Verifying Replication </vt:lpstr>
      <vt:lpstr>Master election </vt:lpstr>
      <vt:lpstr>Backup </vt:lpstr>
      <vt:lpstr>Backup </vt:lpstr>
      <vt:lpstr>Cảm ơn cô và các bạn đã lắng nghe!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Chiến lược thực hiện</dc:title>
  <dc:creator>Long Nguyễn Đức Hoàng</dc:creator>
  <cp:lastModifiedBy>Trương Thanh Sỉ</cp:lastModifiedBy>
  <cp:revision>184</cp:revision>
  <dcterms:created xsi:type="dcterms:W3CDTF">2015-09-01T14:51:33Z</dcterms:created>
  <dcterms:modified xsi:type="dcterms:W3CDTF">2015-11-25T16:03:25Z</dcterms:modified>
</cp:coreProperties>
</file>