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73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Custom program: Hospital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Nguyen </a:t>
            </a:r>
            <a:r>
              <a:rPr lang="en-US" dirty="0" err="1"/>
              <a:t>Duc</a:t>
            </a:r>
            <a:r>
              <a:rPr lang="en-US" dirty="0"/>
              <a:t> Thang – Student ID: 104776473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1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194" y="128918"/>
            <a:ext cx="7729728" cy="1188720"/>
          </a:xfrm>
        </p:spPr>
        <p:txBody>
          <a:bodyPr/>
          <a:lstStyle/>
          <a:p>
            <a:r>
              <a:rPr lang="en-US" dirty="0"/>
              <a:t>Functionality and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380" y="1573520"/>
            <a:ext cx="7729728" cy="363992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Functionality:</a:t>
            </a:r>
          </a:p>
          <a:p>
            <a:r>
              <a:rPr lang="en-US" dirty="0"/>
              <a:t>Give patients treatment plan and store in the file </a:t>
            </a:r>
            <a:r>
              <a:rPr lang="en-US" dirty="0" smtClean="0"/>
              <a:t>system</a:t>
            </a:r>
          </a:p>
          <a:p>
            <a:r>
              <a:rPr lang="en-US" dirty="0" smtClean="0"/>
              <a:t>Edit the patient record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 </a:t>
            </a:r>
            <a:r>
              <a:rPr lang="en-US" dirty="0"/>
              <a:t>patterns:</a:t>
            </a:r>
          </a:p>
          <a:p>
            <a:r>
              <a:rPr lang="en-US" dirty="0"/>
              <a:t>Singleton</a:t>
            </a:r>
          </a:p>
          <a:p>
            <a:pPr lvl="0" fontAlgn="base"/>
            <a:r>
              <a:rPr lang="en-US" dirty="0"/>
              <a:t>Factory </a:t>
            </a:r>
          </a:p>
          <a:p>
            <a:pPr lvl="0" fontAlgn="base"/>
            <a:r>
              <a:rPr lang="en-US" dirty="0"/>
              <a:t>Observer </a:t>
            </a:r>
          </a:p>
          <a:p>
            <a:pPr lvl="0" fontAlgn="base"/>
            <a:r>
              <a:rPr lang="en-US" dirty="0"/>
              <a:t>Strategy </a:t>
            </a:r>
          </a:p>
          <a:p>
            <a:pPr lvl="0" fontAlgn="base"/>
            <a:r>
              <a:rPr lang="en-US" dirty="0"/>
              <a:t>Decorator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273" y="1436293"/>
            <a:ext cx="4785960" cy="38795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047" y="5434477"/>
            <a:ext cx="3810330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8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131676"/>
            <a:ext cx="7729728" cy="1188720"/>
          </a:xfrm>
        </p:spPr>
        <p:txBody>
          <a:bodyPr/>
          <a:lstStyle/>
          <a:p>
            <a:r>
              <a:rPr lang="en-US" dirty="0" smtClean="0"/>
              <a:t>Program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895" y="1463528"/>
            <a:ext cx="7729728" cy="310198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Programing</a:t>
            </a:r>
          </a:p>
          <a:p>
            <a:r>
              <a:rPr lang="en-US" dirty="0" smtClean="0"/>
              <a:t>24 classes in total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Design patterns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8476" y="1463528"/>
            <a:ext cx="6919417" cy="528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81172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52</TotalTime>
  <Words>51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Gill Sans MT</vt:lpstr>
      <vt:lpstr>Wingdings</vt:lpstr>
      <vt:lpstr>Parcel</vt:lpstr>
      <vt:lpstr>Custom program: Hospital Management System</vt:lpstr>
      <vt:lpstr>Functionality and Design Patterns</vt:lpstr>
      <vt:lpstr>Program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 program: Hospital Management System</dc:title>
  <dc:creator>DUC THANG NGUYEN</dc:creator>
  <cp:lastModifiedBy>DUC THANG NGUYEN</cp:lastModifiedBy>
  <cp:revision>4</cp:revision>
  <dcterms:created xsi:type="dcterms:W3CDTF">2024-10-29T22:59:21Z</dcterms:created>
  <dcterms:modified xsi:type="dcterms:W3CDTF">2024-10-29T23:51:22Z</dcterms:modified>
</cp:coreProperties>
</file>