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0" r:id="rId3"/>
    <p:sldId id="256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61" r:id="rId12"/>
    <p:sldId id="262" r:id="rId13"/>
    <p:sldId id="258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F1C"/>
    <a:srgbClr val="58682B"/>
    <a:srgbClr val="F0B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4" autoAdjust="0"/>
    <p:restoredTop sz="94660"/>
  </p:normalViewPr>
  <p:slideViewPr>
    <p:cSldViewPr>
      <p:cViewPr varScale="1">
        <p:scale>
          <a:sx n="93" d="100"/>
          <a:sy n="93" d="100"/>
        </p:scale>
        <p:origin x="91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394E3-FB31-466D-B05A-A03A5090DE1F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9A146-19AC-472D-9DC0-43C88202527C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Introduction</a:t>
          </a:r>
          <a:endParaRPr lang="en-US" dirty="0">
            <a:solidFill>
              <a:srgbClr val="92D050"/>
            </a:solidFill>
          </a:endParaRPr>
        </a:p>
      </dgm:t>
    </dgm:pt>
    <dgm:pt modelId="{FC3779C3-D014-4928-8279-BB89A518E761}" type="parTrans" cxnId="{7B94CD41-E910-4013-9AA6-7D628CB7D7B7}">
      <dgm:prSet/>
      <dgm:spPr/>
      <dgm:t>
        <a:bodyPr/>
        <a:lstStyle/>
        <a:p>
          <a:endParaRPr lang="en-US"/>
        </a:p>
      </dgm:t>
    </dgm:pt>
    <dgm:pt modelId="{57EC327B-5703-48D4-AB85-1052A05E4031}" type="sibTrans" cxnId="{7B94CD41-E910-4013-9AA6-7D628CB7D7B7}">
      <dgm:prSet/>
      <dgm:spPr/>
      <dgm:t>
        <a:bodyPr/>
        <a:lstStyle/>
        <a:p>
          <a:endParaRPr lang="en-US"/>
        </a:p>
      </dgm:t>
    </dgm:pt>
    <dgm:pt modelId="{0E112B46-F5A9-4C3B-98DC-D8573E0B654F}" type="pres">
      <dgm:prSet presAssocID="{381394E3-FB31-466D-B05A-A03A5090DE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217805-730C-43F4-BBF6-421CF3BD45FB}" type="pres">
      <dgm:prSet presAssocID="{7BB9A146-19AC-472D-9DC0-43C88202527C}" presName="comp" presStyleCnt="0"/>
      <dgm:spPr/>
    </dgm:pt>
    <dgm:pt modelId="{F3E0A39C-0232-4C16-A040-CC97D5046D9E}" type="pres">
      <dgm:prSet presAssocID="{7BB9A146-19AC-472D-9DC0-43C88202527C}" presName="box" presStyleLbl="node1" presStyleIdx="0" presStyleCnt="1" custLinFactNeighborX="16537"/>
      <dgm:spPr/>
      <dgm:t>
        <a:bodyPr/>
        <a:lstStyle/>
        <a:p>
          <a:endParaRPr lang="en-US"/>
        </a:p>
      </dgm:t>
    </dgm:pt>
    <dgm:pt modelId="{1F65A98E-E4AA-488E-A893-F0AECA25960E}" type="pres">
      <dgm:prSet presAssocID="{7BB9A146-19AC-472D-9DC0-43C88202527C}" presName="img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DE0EC7DE-EE0C-4078-AEEA-A99370E512FE}" type="pres">
      <dgm:prSet presAssocID="{7BB9A146-19AC-472D-9DC0-43C88202527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E3C1E-C2D9-42AD-9B53-BCDFB5BDD7C3}" type="presOf" srcId="{381394E3-FB31-466D-B05A-A03A5090DE1F}" destId="{0E112B46-F5A9-4C3B-98DC-D8573E0B654F}" srcOrd="0" destOrd="0" presId="urn:microsoft.com/office/officeart/2005/8/layout/vList4"/>
    <dgm:cxn modelId="{7B94CD41-E910-4013-9AA6-7D628CB7D7B7}" srcId="{381394E3-FB31-466D-B05A-A03A5090DE1F}" destId="{7BB9A146-19AC-472D-9DC0-43C88202527C}" srcOrd="0" destOrd="0" parTransId="{FC3779C3-D014-4928-8279-BB89A518E761}" sibTransId="{57EC327B-5703-48D4-AB85-1052A05E4031}"/>
    <dgm:cxn modelId="{FD4A11B9-E78A-4E7A-9518-515DF250379B}" type="presOf" srcId="{7BB9A146-19AC-472D-9DC0-43C88202527C}" destId="{DE0EC7DE-EE0C-4078-AEEA-A99370E512FE}" srcOrd="1" destOrd="0" presId="urn:microsoft.com/office/officeart/2005/8/layout/vList4"/>
    <dgm:cxn modelId="{89849939-08B4-4819-AD41-5892798FAAEC}" type="presOf" srcId="{7BB9A146-19AC-472D-9DC0-43C88202527C}" destId="{F3E0A39C-0232-4C16-A040-CC97D5046D9E}" srcOrd="0" destOrd="0" presId="urn:microsoft.com/office/officeart/2005/8/layout/vList4"/>
    <dgm:cxn modelId="{423A515E-143D-4549-A8D1-B9230EE99879}" type="presParOf" srcId="{0E112B46-F5A9-4C3B-98DC-D8573E0B654F}" destId="{08217805-730C-43F4-BBF6-421CF3BD45FB}" srcOrd="0" destOrd="0" presId="urn:microsoft.com/office/officeart/2005/8/layout/vList4"/>
    <dgm:cxn modelId="{6F047060-8039-4F83-AEE2-E70C412CD500}" type="presParOf" srcId="{08217805-730C-43F4-BBF6-421CF3BD45FB}" destId="{F3E0A39C-0232-4C16-A040-CC97D5046D9E}" srcOrd="0" destOrd="0" presId="urn:microsoft.com/office/officeart/2005/8/layout/vList4"/>
    <dgm:cxn modelId="{F7C6EB12-6157-4B4E-BDAB-8E736A9CBEF7}" type="presParOf" srcId="{08217805-730C-43F4-BBF6-421CF3BD45FB}" destId="{1F65A98E-E4AA-488E-A893-F0AECA25960E}" srcOrd="1" destOrd="0" presId="urn:microsoft.com/office/officeart/2005/8/layout/vList4"/>
    <dgm:cxn modelId="{E7A8169E-B419-4C79-BF7E-3D83CD4230FB}" type="presParOf" srcId="{08217805-730C-43F4-BBF6-421CF3BD45FB}" destId="{DE0EC7DE-EE0C-4078-AEEA-A99370E512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1394E3-FB31-466D-B05A-A03A5090DE1F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9A146-19AC-472D-9DC0-43C88202527C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Do exercise</a:t>
          </a:r>
          <a:endParaRPr lang="en-US" dirty="0">
            <a:solidFill>
              <a:srgbClr val="92D050"/>
            </a:solidFill>
          </a:endParaRPr>
        </a:p>
      </dgm:t>
    </dgm:pt>
    <dgm:pt modelId="{FC3779C3-D014-4928-8279-BB89A518E761}" type="parTrans" cxnId="{7B94CD41-E910-4013-9AA6-7D628CB7D7B7}">
      <dgm:prSet/>
      <dgm:spPr/>
      <dgm:t>
        <a:bodyPr/>
        <a:lstStyle/>
        <a:p>
          <a:endParaRPr lang="en-US"/>
        </a:p>
      </dgm:t>
    </dgm:pt>
    <dgm:pt modelId="{57EC327B-5703-48D4-AB85-1052A05E4031}" type="sibTrans" cxnId="{7B94CD41-E910-4013-9AA6-7D628CB7D7B7}">
      <dgm:prSet/>
      <dgm:spPr/>
      <dgm:t>
        <a:bodyPr/>
        <a:lstStyle/>
        <a:p>
          <a:endParaRPr lang="en-US"/>
        </a:p>
      </dgm:t>
    </dgm:pt>
    <dgm:pt modelId="{0E112B46-F5A9-4C3B-98DC-D8573E0B654F}" type="pres">
      <dgm:prSet presAssocID="{381394E3-FB31-466D-B05A-A03A5090DE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217805-730C-43F4-BBF6-421CF3BD45FB}" type="pres">
      <dgm:prSet presAssocID="{7BB9A146-19AC-472D-9DC0-43C88202527C}" presName="comp" presStyleCnt="0"/>
      <dgm:spPr/>
    </dgm:pt>
    <dgm:pt modelId="{F3E0A39C-0232-4C16-A040-CC97D5046D9E}" type="pres">
      <dgm:prSet presAssocID="{7BB9A146-19AC-472D-9DC0-43C88202527C}" presName="box" presStyleLbl="node1" presStyleIdx="0" presStyleCnt="1" custLinFactNeighborX="-2751"/>
      <dgm:spPr/>
      <dgm:t>
        <a:bodyPr/>
        <a:lstStyle/>
        <a:p>
          <a:endParaRPr lang="en-US"/>
        </a:p>
      </dgm:t>
    </dgm:pt>
    <dgm:pt modelId="{1F65A98E-E4AA-488E-A893-F0AECA25960E}" type="pres">
      <dgm:prSet presAssocID="{7BB9A146-19AC-472D-9DC0-43C88202527C}" presName="img" presStyleLbl="fgImgPlace1" presStyleIdx="0" presStyleCnt="1" custLinFactNeighborX="-2200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DE0EC7DE-EE0C-4078-AEEA-A99370E512FE}" type="pres">
      <dgm:prSet presAssocID="{7BB9A146-19AC-472D-9DC0-43C88202527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E3C1E-C2D9-42AD-9B53-BCDFB5BDD7C3}" type="presOf" srcId="{381394E3-FB31-466D-B05A-A03A5090DE1F}" destId="{0E112B46-F5A9-4C3B-98DC-D8573E0B654F}" srcOrd="0" destOrd="0" presId="urn:microsoft.com/office/officeart/2005/8/layout/vList4"/>
    <dgm:cxn modelId="{7B94CD41-E910-4013-9AA6-7D628CB7D7B7}" srcId="{381394E3-FB31-466D-B05A-A03A5090DE1F}" destId="{7BB9A146-19AC-472D-9DC0-43C88202527C}" srcOrd="0" destOrd="0" parTransId="{FC3779C3-D014-4928-8279-BB89A518E761}" sibTransId="{57EC327B-5703-48D4-AB85-1052A05E4031}"/>
    <dgm:cxn modelId="{FD4A11B9-E78A-4E7A-9518-515DF250379B}" type="presOf" srcId="{7BB9A146-19AC-472D-9DC0-43C88202527C}" destId="{DE0EC7DE-EE0C-4078-AEEA-A99370E512FE}" srcOrd="1" destOrd="0" presId="urn:microsoft.com/office/officeart/2005/8/layout/vList4"/>
    <dgm:cxn modelId="{89849939-08B4-4819-AD41-5892798FAAEC}" type="presOf" srcId="{7BB9A146-19AC-472D-9DC0-43C88202527C}" destId="{F3E0A39C-0232-4C16-A040-CC97D5046D9E}" srcOrd="0" destOrd="0" presId="urn:microsoft.com/office/officeart/2005/8/layout/vList4"/>
    <dgm:cxn modelId="{423A515E-143D-4549-A8D1-B9230EE99879}" type="presParOf" srcId="{0E112B46-F5A9-4C3B-98DC-D8573E0B654F}" destId="{08217805-730C-43F4-BBF6-421CF3BD45FB}" srcOrd="0" destOrd="0" presId="urn:microsoft.com/office/officeart/2005/8/layout/vList4"/>
    <dgm:cxn modelId="{6F047060-8039-4F83-AEE2-E70C412CD500}" type="presParOf" srcId="{08217805-730C-43F4-BBF6-421CF3BD45FB}" destId="{F3E0A39C-0232-4C16-A040-CC97D5046D9E}" srcOrd="0" destOrd="0" presId="urn:microsoft.com/office/officeart/2005/8/layout/vList4"/>
    <dgm:cxn modelId="{F7C6EB12-6157-4B4E-BDAB-8E736A9CBEF7}" type="presParOf" srcId="{08217805-730C-43F4-BBF6-421CF3BD45FB}" destId="{1F65A98E-E4AA-488E-A893-F0AECA25960E}" srcOrd="1" destOrd="0" presId="urn:microsoft.com/office/officeart/2005/8/layout/vList4"/>
    <dgm:cxn modelId="{E7A8169E-B419-4C79-BF7E-3D83CD4230FB}" type="presParOf" srcId="{08217805-730C-43F4-BBF6-421CF3BD45FB}" destId="{DE0EC7DE-EE0C-4078-AEEA-A99370E512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1394E3-FB31-466D-B05A-A03A5090DE1F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9A146-19AC-472D-9DC0-43C88202527C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My Daily routine</a:t>
          </a:r>
          <a:endParaRPr lang="en-US" dirty="0">
            <a:solidFill>
              <a:srgbClr val="92D050"/>
            </a:solidFill>
          </a:endParaRPr>
        </a:p>
      </dgm:t>
    </dgm:pt>
    <dgm:pt modelId="{FC3779C3-D014-4928-8279-BB89A518E761}" type="parTrans" cxnId="{7B94CD41-E910-4013-9AA6-7D628CB7D7B7}">
      <dgm:prSet/>
      <dgm:spPr/>
      <dgm:t>
        <a:bodyPr/>
        <a:lstStyle/>
        <a:p>
          <a:endParaRPr lang="en-US"/>
        </a:p>
      </dgm:t>
    </dgm:pt>
    <dgm:pt modelId="{57EC327B-5703-48D4-AB85-1052A05E4031}" type="sibTrans" cxnId="{7B94CD41-E910-4013-9AA6-7D628CB7D7B7}">
      <dgm:prSet/>
      <dgm:spPr/>
      <dgm:t>
        <a:bodyPr/>
        <a:lstStyle/>
        <a:p>
          <a:endParaRPr lang="en-US"/>
        </a:p>
      </dgm:t>
    </dgm:pt>
    <dgm:pt modelId="{0E112B46-F5A9-4C3B-98DC-D8573E0B654F}" type="pres">
      <dgm:prSet presAssocID="{381394E3-FB31-466D-B05A-A03A5090DE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217805-730C-43F4-BBF6-421CF3BD45FB}" type="pres">
      <dgm:prSet presAssocID="{7BB9A146-19AC-472D-9DC0-43C88202527C}" presName="comp" presStyleCnt="0"/>
      <dgm:spPr/>
    </dgm:pt>
    <dgm:pt modelId="{F3E0A39C-0232-4C16-A040-CC97D5046D9E}" type="pres">
      <dgm:prSet presAssocID="{7BB9A146-19AC-472D-9DC0-43C88202527C}" presName="box" presStyleLbl="node1" presStyleIdx="0" presStyleCnt="1" custLinFactNeighborY="90214"/>
      <dgm:spPr/>
      <dgm:t>
        <a:bodyPr/>
        <a:lstStyle/>
        <a:p>
          <a:endParaRPr lang="en-US"/>
        </a:p>
      </dgm:t>
    </dgm:pt>
    <dgm:pt modelId="{1F65A98E-E4AA-488E-A893-F0AECA25960E}" type="pres">
      <dgm:prSet presAssocID="{7BB9A146-19AC-472D-9DC0-43C88202527C}" presName="img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DE0EC7DE-EE0C-4078-AEEA-A99370E512FE}" type="pres">
      <dgm:prSet presAssocID="{7BB9A146-19AC-472D-9DC0-43C88202527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E3C1E-C2D9-42AD-9B53-BCDFB5BDD7C3}" type="presOf" srcId="{381394E3-FB31-466D-B05A-A03A5090DE1F}" destId="{0E112B46-F5A9-4C3B-98DC-D8573E0B654F}" srcOrd="0" destOrd="0" presId="urn:microsoft.com/office/officeart/2005/8/layout/vList4"/>
    <dgm:cxn modelId="{7B94CD41-E910-4013-9AA6-7D628CB7D7B7}" srcId="{381394E3-FB31-466D-B05A-A03A5090DE1F}" destId="{7BB9A146-19AC-472D-9DC0-43C88202527C}" srcOrd="0" destOrd="0" parTransId="{FC3779C3-D014-4928-8279-BB89A518E761}" sibTransId="{57EC327B-5703-48D4-AB85-1052A05E4031}"/>
    <dgm:cxn modelId="{FD4A11B9-E78A-4E7A-9518-515DF250379B}" type="presOf" srcId="{7BB9A146-19AC-472D-9DC0-43C88202527C}" destId="{DE0EC7DE-EE0C-4078-AEEA-A99370E512FE}" srcOrd="1" destOrd="0" presId="urn:microsoft.com/office/officeart/2005/8/layout/vList4"/>
    <dgm:cxn modelId="{89849939-08B4-4819-AD41-5892798FAAEC}" type="presOf" srcId="{7BB9A146-19AC-472D-9DC0-43C88202527C}" destId="{F3E0A39C-0232-4C16-A040-CC97D5046D9E}" srcOrd="0" destOrd="0" presId="urn:microsoft.com/office/officeart/2005/8/layout/vList4"/>
    <dgm:cxn modelId="{423A515E-143D-4549-A8D1-B9230EE99879}" type="presParOf" srcId="{0E112B46-F5A9-4C3B-98DC-D8573E0B654F}" destId="{08217805-730C-43F4-BBF6-421CF3BD45FB}" srcOrd="0" destOrd="0" presId="urn:microsoft.com/office/officeart/2005/8/layout/vList4"/>
    <dgm:cxn modelId="{6F047060-8039-4F83-AEE2-E70C412CD500}" type="presParOf" srcId="{08217805-730C-43F4-BBF6-421CF3BD45FB}" destId="{F3E0A39C-0232-4C16-A040-CC97D5046D9E}" srcOrd="0" destOrd="0" presId="urn:microsoft.com/office/officeart/2005/8/layout/vList4"/>
    <dgm:cxn modelId="{F7C6EB12-6157-4B4E-BDAB-8E736A9CBEF7}" type="presParOf" srcId="{08217805-730C-43F4-BBF6-421CF3BD45FB}" destId="{1F65A98E-E4AA-488E-A893-F0AECA25960E}" srcOrd="1" destOrd="0" presId="urn:microsoft.com/office/officeart/2005/8/layout/vList4"/>
    <dgm:cxn modelId="{E7A8169E-B419-4C79-BF7E-3D83CD4230FB}" type="presParOf" srcId="{08217805-730C-43F4-BBF6-421CF3BD45FB}" destId="{DE0EC7DE-EE0C-4078-AEEA-A99370E512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1394E3-FB31-466D-B05A-A03A5090DE1F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9A146-19AC-472D-9DC0-43C88202527C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Personal-care</a:t>
          </a:r>
          <a:endParaRPr lang="en-US" dirty="0">
            <a:solidFill>
              <a:srgbClr val="92D050"/>
            </a:solidFill>
          </a:endParaRPr>
        </a:p>
      </dgm:t>
    </dgm:pt>
    <dgm:pt modelId="{FC3779C3-D014-4928-8279-BB89A518E761}" type="parTrans" cxnId="{7B94CD41-E910-4013-9AA6-7D628CB7D7B7}">
      <dgm:prSet/>
      <dgm:spPr/>
      <dgm:t>
        <a:bodyPr/>
        <a:lstStyle/>
        <a:p>
          <a:endParaRPr lang="en-US"/>
        </a:p>
      </dgm:t>
    </dgm:pt>
    <dgm:pt modelId="{57EC327B-5703-48D4-AB85-1052A05E4031}" type="sibTrans" cxnId="{7B94CD41-E910-4013-9AA6-7D628CB7D7B7}">
      <dgm:prSet/>
      <dgm:spPr/>
      <dgm:t>
        <a:bodyPr/>
        <a:lstStyle/>
        <a:p>
          <a:endParaRPr lang="en-US"/>
        </a:p>
      </dgm:t>
    </dgm:pt>
    <dgm:pt modelId="{0E112B46-F5A9-4C3B-98DC-D8573E0B654F}" type="pres">
      <dgm:prSet presAssocID="{381394E3-FB31-466D-B05A-A03A5090DE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217805-730C-43F4-BBF6-421CF3BD45FB}" type="pres">
      <dgm:prSet presAssocID="{7BB9A146-19AC-472D-9DC0-43C88202527C}" presName="comp" presStyleCnt="0"/>
      <dgm:spPr/>
    </dgm:pt>
    <dgm:pt modelId="{F3E0A39C-0232-4C16-A040-CC97D5046D9E}" type="pres">
      <dgm:prSet presAssocID="{7BB9A146-19AC-472D-9DC0-43C88202527C}" presName="box" presStyleLbl="node1" presStyleIdx="0" presStyleCnt="1" custLinFactNeighborY="90214"/>
      <dgm:spPr/>
      <dgm:t>
        <a:bodyPr/>
        <a:lstStyle/>
        <a:p>
          <a:endParaRPr lang="en-US"/>
        </a:p>
      </dgm:t>
    </dgm:pt>
    <dgm:pt modelId="{1F65A98E-E4AA-488E-A893-F0AECA25960E}" type="pres">
      <dgm:prSet presAssocID="{7BB9A146-19AC-472D-9DC0-43C88202527C}" presName="img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DE0EC7DE-EE0C-4078-AEEA-A99370E512FE}" type="pres">
      <dgm:prSet presAssocID="{7BB9A146-19AC-472D-9DC0-43C88202527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E3C1E-C2D9-42AD-9B53-BCDFB5BDD7C3}" type="presOf" srcId="{381394E3-FB31-466D-B05A-A03A5090DE1F}" destId="{0E112B46-F5A9-4C3B-98DC-D8573E0B654F}" srcOrd="0" destOrd="0" presId="urn:microsoft.com/office/officeart/2005/8/layout/vList4"/>
    <dgm:cxn modelId="{7B94CD41-E910-4013-9AA6-7D628CB7D7B7}" srcId="{381394E3-FB31-466D-B05A-A03A5090DE1F}" destId="{7BB9A146-19AC-472D-9DC0-43C88202527C}" srcOrd="0" destOrd="0" parTransId="{FC3779C3-D014-4928-8279-BB89A518E761}" sibTransId="{57EC327B-5703-48D4-AB85-1052A05E4031}"/>
    <dgm:cxn modelId="{FD4A11B9-E78A-4E7A-9518-515DF250379B}" type="presOf" srcId="{7BB9A146-19AC-472D-9DC0-43C88202527C}" destId="{DE0EC7DE-EE0C-4078-AEEA-A99370E512FE}" srcOrd="1" destOrd="0" presId="urn:microsoft.com/office/officeart/2005/8/layout/vList4"/>
    <dgm:cxn modelId="{89849939-08B4-4819-AD41-5892798FAAEC}" type="presOf" srcId="{7BB9A146-19AC-472D-9DC0-43C88202527C}" destId="{F3E0A39C-0232-4C16-A040-CC97D5046D9E}" srcOrd="0" destOrd="0" presId="urn:microsoft.com/office/officeart/2005/8/layout/vList4"/>
    <dgm:cxn modelId="{423A515E-143D-4549-A8D1-B9230EE99879}" type="presParOf" srcId="{0E112B46-F5A9-4C3B-98DC-D8573E0B654F}" destId="{08217805-730C-43F4-BBF6-421CF3BD45FB}" srcOrd="0" destOrd="0" presId="urn:microsoft.com/office/officeart/2005/8/layout/vList4"/>
    <dgm:cxn modelId="{6F047060-8039-4F83-AEE2-E70C412CD500}" type="presParOf" srcId="{08217805-730C-43F4-BBF6-421CF3BD45FB}" destId="{F3E0A39C-0232-4C16-A040-CC97D5046D9E}" srcOrd="0" destOrd="0" presId="urn:microsoft.com/office/officeart/2005/8/layout/vList4"/>
    <dgm:cxn modelId="{F7C6EB12-6157-4B4E-BDAB-8E736A9CBEF7}" type="presParOf" srcId="{08217805-730C-43F4-BBF6-421CF3BD45FB}" destId="{1F65A98E-E4AA-488E-A893-F0AECA25960E}" srcOrd="1" destOrd="0" presId="urn:microsoft.com/office/officeart/2005/8/layout/vList4"/>
    <dgm:cxn modelId="{E7A8169E-B419-4C79-BF7E-3D83CD4230FB}" type="presParOf" srcId="{08217805-730C-43F4-BBF6-421CF3BD45FB}" destId="{DE0EC7DE-EE0C-4078-AEEA-A99370E512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1394E3-FB31-466D-B05A-A03A5090DE1F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9A146-19AC-472D-9DC0-43C88202527C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Yourseft</a:t>
          </a:r>
          <a:endParaRPr lang="en-US" dirty="0">
            <a:solidFill>
              <a:srgbClr val="92D050"/>
            </a:solidFill>
          </a:endParaRPr>
        </a:p>
      </dgm:t>
    </dgm:pt>
    <dgm:pt modelId="{FC3779C3-D014-4928-8279-BB89A518E761}" type="parTrans" cxnId="{7B94CD41-E910-4013-9AA6-7D628CB7D7B7}">
      <dgm:prSet/>
      <dgm:spPr/>
      <dgm:t>
        <a:bodyPr/>
        <a:lstStyle/>
        <a:p>
          <a:endParaRPr lang="en-US"/>
        </a:p>
      </dgm:t>
    </dgm:pt>
    <dgm:pt modelId="{57EC327B-5703-48D4-AB85-1052A05E4031}" type="sibTrans" cxnId="{7B94CD41-E910-4013-9AA6-7D628CB7D7B7}">
      <dgm:prSet/>
      <dgm:spPr/>
      <dgm:t>
        <a:bodyPr/>
        <a:lstStyle/>
        <a:p>
          <a:endParaRPr lang="en-US"/>
        </a:p>
      </dgm:t>
    </dgm:pt>
    <dgm:pt modelId="{0E112B46-F5A9-4C3B-98DC-D8573E0B654F}" type="pres">
      <dgm:prSet presAssocID="{381394E3-FB31-466D-B05A-A03A5090DE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217805-730C-43F4-BBF6-421CF3BD45FB}" type="pres">
      <dgm:prSet presAssocID="{7BB9A146-19AC-472D-9DC0-43C88202527C}" presName="comp" presStyleCnt="0"/>
      <dgm:spPr/>
    </dgm:pt>
    <dgm:pt modelId="{F3E0A39C-0232-4C16-A040-CC97D5046D9E}" type="pres">
      <dgm:prSet presAssocID="{7BB9A146-19AC-472D-9DC0-43C88202527C}" presName="box" presStyleLbl="node1" presStyleIdx="0" presStyleCnt="1" custLinFactNeighborY="90214"/>
      <dgm:spPr/>
      <dgm:t>
        <a:bodyPr/>
        <a:lstStyle/>
        <a:p>
          <a:endParaRPr lang="en-US"/>
        </a:p>
      </dgm:t>
    </dgm:pt>
    <dgm:pt modelId="{1F65A98E-E4AA-488E-A893-F0AECA25960E}" type="pres">
      <dgm:prSet presAssocID="{7BB9A146-19AC-472D-9DC0-43C88202527C}" presName="img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DE0EC7DE-EE0C-4078-AEEA-A99370E512FE}" type="pres">
      <dgm:prSet presAssocID="{7BB9A146-19AC-472D-9DC0-43C88202527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E3C1E-C2D9-42AD-9B53-BCDFB5BDD7C3}" type="presOf" srcId="{381394E3-FB31-466D-B05A-A03A5090DE1F}" destId="{0E112B46-F5A9-4C3B-98DC-D8573E0B654F}" srcOrd="0" destOrd="0" presId="urn:microsoft.com/office/officeart/2005/8/layout/vList4"/>
    <dgm:cxn modelId="{7B94CD41-E910-4013-9AA6-7D628CB7D7B7}" srcId="{381394E3-FB31-466D-B05A-A03A5090DE1F}" destId="{7BB9A146-19AC-472D-9DC0-43C88202527C}" srcOrd="0" destOrd="0" parTransId="{FC3779C3-D014-4928-8279-BB89A518E761}" sibTransId="{57EC327B-5703-48D4-AB85-1052A05E4031}"/>
    <dgm:cxn modelId="{FD4A11B9-E78A-4E7A-9518-515DF250379B}" type="presOf" srcId="{7BB9A146-19AC-472D-9DC0-43C88202527C}" destId="{DE0EC7DE-EE0C-4078-AEEA-A99370E512FE}" srcOrd="1" destOrd="0" presId="urn:microsoft.com/office/officeart/2005/8/layout/vList4"/>
    <dgm:cxn modelId="{89849939-08B4-4819-AD41-5892798FAAEC}" type="presOf" srcId="{7BB9A146-19AC-472D-9DC0-43C88202527C}" destId="{F3E0A39C-0232-4C16-A040-CC97D5046D9E}" srcOrd="0" destOrd="0" presId="urn:microsoft.com/office/officeart/2005/8/layout/vList4"/>
    <dgm:cxn modelId="{423A515E-143D-4549-A8D1-B9230EE99879}" type="presParOf" srcId="{0E112B46-F5A9-4C3B-98DC-D8573E0B654F}" destId="{08217805-730C-43F4-BBF6-421CF3BD45FB}" srcOrd="0" destOrd="0" presId="urn:microsoft.com/office/officeart/2005/8/layout/vList4"/>
    <dgm:cxn modelId="{6F047060-8039-4F83-AEE2-E70C412CD500}" type="presParOf" srcId="{08217805-730C-43F4-BBF6-421CF3BD45FB}" destId="{F3E0A39C-0232-4C16-A040-CC97D5046D9E}" srcOrd="0" destOrd="0" presId="urn:microsoft.com/office/officeart/2005/8/layout/vList4"/>
    <dgm:cxn modelId="{F7C6EB12-6157-4B4E-BDAB-8E736A9CBEF7}" type="presParOf" srcId="{08217805-730C-43F4-BBF6-421CF3BD45FB}" destId="{1F65A98E-E4AA-488E-A893-F0AECA25960E}" srcOrd="1" destOrd="0" presId="urn:microsoft.com/office/officeart/2005/8/layout/vList4"/>
    <dgm:cxn modelId="{E7A8169E-B419-4C79-BF7E-3D83CD4230FB}" type="presParOf" srcId="{08217805-730C-43F4-BBF6-421CF3BD45FB}" destId="{DE0EC7DE-EE0C-4078-AEEA-A99370E512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1394E3-FB31-466D-B05A-A03A5090DE1F}" type="doc">
      <dgm:prSet loTypeId="urn:microsoft.com/office/officeart/2005/8/layout/vList4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9A146-19AC-472D-9DC0-43C88202527C}">
      <dgm:prSet phldrT="[Text]"/>
      <dgm:spPr/>
      <dgm:t>
        <a:bodyPr/>
        <a:lstStyle/>
        <a:p>
          <a:r>
            <a:rPr lang="en-US" dirty="0" smtClean="0">
              <a:solidFill>
                <a:srgbClr val="92D050"/>
              </a:solidFill>
            </a:rPr>
            <a:t>Conclusion</a:t>
          </a:r>
          <a:endParaRPr lang="en-US" dirty="0">
            <a:solidFill>
              <a:srgbClr val="92D050"/>
            </a:solidFill>
          </a:endParaRPr>
        </a:p>
      </dgm:t>
    </dgm:pt>
    <dgm:pt modelId="{FC3779C3-D014-4928-8279-BB89A518E761}" type="parTrans" cxnId="{7B94CD41-E910-4013-9AA6-7D628CB7D7B7}">
      <dgm:prSet/>
      <dgm:spPr/>
      <dgm:t>
        <a:bodyPr/>
        <a:lstStyle/>
        <a:p>
          <a:endParaRPr lang="en-US"/>
        </a:p>
      </dgm:t>
    </dgm:pt>
    <dgm:pt modelId="{57EC327B-5703-48D4-AB85-1052A05E4031}" type="sibTrans" cxnId="{7B94CD41-E910-4013-9AA6-7D628CB7D7B7}">
      <dgm:prSet/>
      <dgm:spPr/>
      <dgm:t>
        <a:bodyPr/>
        <a:lstStyle/>
        <a:p>
          <a:endParaRPr lang="en-US"/>
        </a:p>
      </dgm:t>
    </dgm:pt>
    <dgm:pt modelId="{0E112B46-F5A9-4C3B-98DC-D8573E0B654F}" type="pres">
      <dgm:prSet presAssocID="{381394E3-FB31-466D-B05A-A03A5090DE1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8217805-730C-43F4-BBF6-421CF3BD45FB}" type="pres">
      <dgm:prSet presAssocID="{7BB9A146-19AC-472D-9DC0-43C88202527C}" presName="comp" presStyleCnt="0"/>
      <dgm:spPr/>
    </dgm:pt>
    <dgm:pt modelId="{F3E0A39C-0232-4C16-A040-CC97D5046D9E}" type="pres">
      <dgm:prSet presAssocID="{7BB9A146-19AC-472D-9DC0-43C88202527C}" presName="box" presStyleLbl="node1" presStyleIdx="0" presStyleCnt="1" custLinFactNeighborY="7112"/>
      <dgm:spPr/>
      <dgm:t>
        <a:bodyPr/>
        <a:lstStyle/>
        <a:p>
          <a:endParaRPr lang="en-US"/>
        </a:p>
      </dgm:t>
    </dgm:pt>
    <dgm:pt modelId="{1F65A98E-E4AA-488E-A893-F0AECA25960E}" type="pres">
      <dgm:prSet presAssocID="{7BB9A146-19AC-472D-9DC0-43C88202527C}" presName="img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</dgm:spPr>
    </dgm:pt>
    <dgm:pt modelId="{DE0EC7DE-EE0C-4078-AEEA-A99370E512FE}" type="pres">
      <dgm:prSet presAssocID="{7BB9A146-19AC-472D-9DC0-43C88202527C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0E3C1E-C2D9-42AD-9B53-BCDFB5BDD7C3}" type="presOf" srcId="{381394E3-FB31-466D-B05A-A03A5090DE1F}" destId="{0E112B46-F5A9-4C3B-98DC-D8573E0B654F}" srcOrd="0" destOrd="0" presId="urn:microsoft.com/office/officeart/2005/8/layout/vList4"/>
    <dgm:cxn modelId="{7B94CD41-E910-4013-9AA6-7D628CB7D7B7}" srcId="{381394E3-FB31-466D-B05A-A03A5090DE1F}" destId="{7BB9A146-19AC-472D-9DC0-43C88202527C}" srcOrd="0" destOrd="0" parTransId="{FC3779C3-D014-4928-8279-BB89A518E761}" sibTransId="{57EC327B-5703-48D4-AB85-1052A05E4031}"/>
    <dgm:cxn modelId="{FD4A11B9-E78A-4E7A-9518-515DF250379B}" type="presOf" srcId="{7BB9A146-19AC-472D-9DC0-43C88202527C}" destId="{DE0EC7DE-EE0C-4078-AEEA-A99370E512FE}" srcOrd="1" destOrd="0" presId="urn:microsoft.com/office/officeart/2005/8/layout/vList4"/>
    <dgm:cxn modelId="{89849939-08B4-4819-AD41-5892798FAAEC}" type="presOf" srcId="{7BB9A146-19AC-472D-9DC0-43C88202527C}" destId="{F3E0A39C-0232-4C16-A040-CC97D5046D9E}" srcOrd="0" destOrd="0" presId="urn:microsoft.com/office/officeart/2005/8/layout/vList4"/>
    <dgm:cxn modelId="{423A515E-143D-4549-A8D1-B9230EE99879}" type="presParOf" srcId="{0E112B46-F5A9-4C3B-98DC-D8573E0B654F}" destId="{08217805-730C-43F4-BBF6-421CF3BD45FB}" srcOrd="0" destOrd="0" presId="urn:microsoft.com/office/officeart/2005/8/layout/vList4"/>
    <dgm:cxn modelId="{6F047060-8039-4F83-AEE2-E70C412CD500}" type="presParOf" srcId="{08217805-730C-43F4-BBF6-421CF3BD45FB}" destId="{F3E0A39C-0232-4C16-A040-CC97D5046D9E}" srcOrd="0" destOrd="0" presId="urn:microsoft.com/office/officeart/2005/8/layout/vList4"/>
    <dgm:cxn modelId="{F7C6EB12-6157-4B4E-BDAB-8E736A9CBEF7}" type="presParOf" srcId="{08217805-730C-43F4-BBF6-421CF3BD45FB}" destId="{1F65A98E-E4AA-488E-A893-F0AECA25960E}" srcOrd="1" destOrd="0" presId="urn:microsoft.com/office/officeart/2005/8/layout/vList4"/>
    <dgm:cxn modelId="{E7A8169E-B419-4C79-BF7E-3D83CD4230FB}" type="presParOf" srcId="{08217805-730C-43F4-BBF6-421CF3BD45FB}" destId="{DE0EC7DE-EE0C-4078-AEEA-A99370E512F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0A39C-0232-4C16-A040-CC97D5046D9E}">
      <dsp:nvSpPr>
        <dsp:cNvPr id="0" name=""/>
        <dsp:cNvSpPr/>
      </dsp:nvSpPr>
      <dsp:spPr>
        <a:xfrm>
          <a:off x="0" y="0"/>
          <a:ext cx="3048000" cy="735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92D050"/>
              </a:solidFill>
            </a:rPr>
            <a:t>Introduction</a:t>
          </a:r>
          <a:endParaRPr lang="en-US" sz="2600" kern="1200" dirty="0">
            <a:solidFill>
              <a:srgbClr val="92D050"/>
            </a:solidFill>
          </a:endParaRPr>
        </a:p>
      </dsp:txBody>
      <dsp:txXfrm>
        <a:off x="683185" y="0"/>
        <a:ext cx="2364814" cy="735856"/>
      </dsp:txXfrm>
    </dsp:sp>
    <dsp:sp modelId="{1F65A98E-E4AA-488E-A893-F0AECA25960E}">
      <dsp:nvSpPr>
        <dsp:cNvPr id="0" name=""/>
        <dsp:cNvSpPr/>
      </dsp:nvSpPr>
      <dsp:spPr>
        <a:xfrm>
          <a:off x="73585" y="73585"/>
          <a:ext cx="609600" cy="5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0A39C-0232-4C16-A040-CC97D5046D9E}">
      <dsp:nvSpPr>
        <dsp:cNvPr id="0" name=""/>
        <dsp:cNvSpPr/>
      </dsp:nvSpPr>
      <dsp:spPr>
        <a:xfrm>
          <a:off x="0" y="0"/>
          <a:ext cx="3048000" cy="735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92D050"/>
              </a:solidFill>
            </a:rPr>
            <a:t>Do exercise</a:t>
          </a:r>
          <a:endParaRPr lang="en-US" sz="2600" kern="1200" dirty="0">
            <a:solidFill>
              <a:srgbClr val="92D050"/>
            </a:solidFill>
          </a:endParaRPr>
        </a:p>
      </dsp:txBody>
      <dsp:txXfrm>
        <a:off x="683185" y="0"/>
        <a:ext cx="2364814" cy="735856"/>
      </dsp:txXfrm>
    </dsp:sp>
    <dsp:sp modelId="{1F65A98E-E4AA-488E-A893-F0AECA25960E}">
      <dsp:nvSpPr>
        <dsp:cNvPr id="0" name=""/>
        <dsp:cNvSpPr/>
      </dsp:nvSpPr>
      <dsp:spPr>
        <a:xfrm>
          <a:off x="60174" y="73585"/>
          <a:ext cx="609600" cy="5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0A39C-0232-4C16-A040-CC97D5046D9E}">
      <dsp:nvSpPr>
        <dsp:cNvPr id="0" name=""/>
        <dsp:cNvSpPr/>
      </dsp:nvSpPr>
      <dsp:spPr>
        <a:xfrm>
          <a:off x="0" y="0"/>
          <a:ext cx="3048000" cy="735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92D050"/>
              </a:solidFill>
            </a:rPr>
            <a:t>My Daily routine</a:t>
          </a:r>
          <a:endParaRPr lang="en-US" sz="2200" kern="1200" dirty="0">
            <a:solidFill>
              <a:srgbClr val="92D050"/>
            </a:solidFill>
          </a:endParaRPr>
        </a:p>
      </dsp:txBody>
      <dsp:txXfrm>
        <a:off x="683185" y="0"/>
        <a:ext cx="2364814" cy="735856"/>
      </dsp:txXfrm>
    </dsp:sp>
    <dsp:sp modelId="{1F65A98E-E4AA-488E-A893-F0AECA25960E}">
      <dsp:nvSpPr>
        <dsp:cNvPr id="0" name=""/>
        <dsp:cNvSpPr/>
      </dsp:nvSpPr>
      <dsp:spPr>
        <a:xfrm>
          <a:off x="73585" y="73585"/>
          <a:ext cx="609600" cy="5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0A39C-0232-4C16-A040-CC97D5046D9E}">
      <dsp:nvSpPr>
        <dsp:cNvPr id="0" name=""/>
        <dsp:cNvSpPr/>
      </dsp:nvSpPr>
      <dsp:spPr>
        <a:xfrm>
          <a:off x="0" y="0"/>
          <a:ext cx="3048000" cy="735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92D050"/>
              </a:solidFill>
            </a:rPr>
            <a:t>Personal-care</a:t>
          </a:r>
          <a:endParaRPr lang="en-US" sz="2600" kern="1200" dirty="0">
            <a:solidFill>
              <a:srgbClr val="92D050"/>
            </a:solidFill>
          </a:endParaRPr>
        </a:p>
      </dsp:txBody>
      <dsp:txXfrm>
        <a:off x="683185" y="0"/>
        <a:ext cx="2364814" cy="735856"/>
      </dsp:txXfrm>
    </dsp:sp>
    <dsp:sp modelId="{1F65A98E-E4AA-488E-A893-F0AECA25960E}">
      <dsp:nvSpPr>
        <dsp:cNvPr id="0" name=""/>
        <dsp:cNvSpPr/>
      </dsp:nvSpPr>
      <dsp:spPr>
        <a:xfrm>
          <a:off x="73585" y="73585"/>
          <a:ext cx="609600" cy="5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0A39C-0232-4C16-A040-CC97D5046D9E}">
      <dsp:nvSpPr>
        <dsp:cNvPr id="0" name=""/>
        <dsp:cNvSpPr/>
      </dsp:nvSpPr>
      <dsp:spPr>
        <a:xfrm>
          <a:off x="0" y="0"/>
          <a:ext cx="3048000" cy="735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92D050"/>
              </a:solidFill>
            </a:rPr>
            <a:t>Yourseft</a:t>
          </a:r>
          <a:endParaRPr lang="en-US" sz="2600" kern="1200" dirty="0">
            <a:solidFill>
              <a:srgbClr val="92D050"/>
            </a:solidFill>
          </a:endParaRPr>
        </a:p>
      </dsp:txBody>
      <dsp:txXfrm>
        <a:off x="683185" y="0"/>
        <a:ext cx="2364814" cy="735856"/>
      </dsp:txXfrm>
    </dsp:sp>
    <dsp:sp modelId="{1F65A98E-E4AA-488E-A893-F0AECA25960E}">
      <dsp:nvSpPr>
        <dsp:cNvPr id="0" name=""/>
        <dsp:cNvSpPr/>
      </dsp:nvSpPr>
      <dsp:spPr>
        <a:xfrm>
          <a:off x="73585" y="73585"/>
          <a:ext cx="609600" cy="5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0A39C-0232-4C16-A040-CC97D5046D9E}">
      <dsp:nvSpPr>
        <dsp:cNvPr id="0" name=""/>
        <dsp:cNvSpPr/>
      </dsp:nvSpPr>
      <dsp:spPr>
        <a:xfrm>
          <a:off x="0" y="0"/>
          <a:ext cx="3048000" cy="735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92D050"/>
              </a:solidFill>
            </a:rPr>
            <a:t>Conclusion</a:t>
          </a:r>
          <a:endParaRPr lang="en-US" sz="2600" kern="1200" dirty="0">
            <a:solidFill>
              <a:srgbClr val="92D050"/>
            </a:solidFill>
          </a:endParaRPr>
        </a:p>
      </dsp:txBody>
      <dsp:txXfrm>
        <a:off x="683185" y="0"/>
        <a:ext cx="2364814" cy="735856"/>
      </dsp:txXfrm>
    </dsp:sp>
    <dsp:sp modelId="{1F65A98E-E4AA-488E-A893-F0AECA25960E}">
      <dsp:nvSpPr>
        <dsp:cNvPr id="0" name=""/>
        <dsp:cNvSpPr/>
      </dsp:nvSpPr>
      <dsp:spPr>
        <a:xfrm>
          <a:off x="73585" y="73585"/>
          <a:ext cx="609600" cy="58868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6.jp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3999" cy="627534"/>
          </a:xfrm>
          <a:prstGeom prst="rect">
            <a:avLst/>
          </a:prstGeom>
          <a:solidFill>
            <a:srgbClr val="FFC000">
              <a:alpha val="53000"/>
            </a:srgbClr>
          </a:solidFill>
          <a:effectLst/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rgbClr val="5868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rgbClr val="5868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27584" y="1419622"/>
            <a:ext cx="1584176" cy="463148"/>
          </a:xfrm>
          <a:prstGeom prst="roundRect">
            <a:avLst/>
          </a:prstGeom>
          <a:solidFill>
            <a:srgbClr val="E59F1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You look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5536" y="2674858"/>
            <a:ext cx="1584176" cy="463148"/>
          </a:xfrm>
          <a:prstGeom prst="roundRect">
            <a:avLst/>
          </a:prstGeom>
          <a:solidFill>
            <a:srgbClr val="E59F1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Identify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20" y="3219822"/>
            <a:ext cx="564528" cy="4835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194253" y="3363838"/>
            <a:ext cx="573448" cy="44420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948264" y="1882770"/>
            <a:ext cx="2088232" cy="463148"/>
          </a:xfrm>
          <a:prstGeom prst="roundRect">
            <a:avLst/>
          </a:prstGeom>
          <a:solidFill>
            <a:srgbClr val="E59F1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Believe youselt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6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9" y="1851670"/>
            <a:ext cx="9144000" cy="1570860"/>
            <a:chOff x="439" y="627534"/>
            <a:chExt cx="9144000" cy="1570860"/>
          </a:xfrm>
        </p:grpSpPr>
        <p:sp>
          <p:nvSpPr>
            <p:cNvPr id="8" name="Rectangle 7"/>
            <p:cNvSpPr/>
            <p:nvPr/>
          </p:nvSpPr>
          <p:spPr>
            <a:xfrm>
              <a:off x="439" y="740318"/>
              <a:ext cx="9144000" cy="1337740"/>
            </a:xfrm>
            <a:prstGeom prst="rect">
              <a:avLst/>
            </a:prstGeom>
            <a:solidFill>
              <a:srgbClr val="FFC00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439" y="1027372"/>
              <a:ext cx="9144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 smtClean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  <a:ea typeface="맑은 고딕" pitchFamily="50" charset="-127"/>
                  <a:cs typeface="Arial" pitchFamily="34" charset="0"/>
                </a:rPr>
                <a:t>Thanks for listening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9" y="627534"/>
              <a:ext cx="9144000" cy="67064"/>
            </a:xfrm>
            <a:prstGeom prst="rect">
              <a:avLst/>
            </a:prstGeom>
            <a:solidFill>
              <a:srgbClr val="FFC00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9" y="2131330"/>
              <a:ext cx="9144000" cy="67064"/>
            </a:xfrm>
            <a:prstGeom prst="rect">
              <a:avLst/>
            </a:prstGeom>
            <a:solidFill>
              <a:srgbClr val="FFC000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" y="6560"/>
            <a:ext cx="1767384" cy="6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76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99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9" y="740318"/>
            <a:ext cx="9144000" cy="1337740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439" y="102737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Beauty and Cosmetic Surgery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9" y="627534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439" y="2131330"/>
            <a:ext cx="9144000" cy="67064"/>
          </a:xfrm>
          <a:prstGeom prst="rect">
            <a:avLst/>
          </a:prstGeom>
          <a:solidFill>
            <a:srgbClr val="FFC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39" y="5468"/>
            <a:ext cx="7772888" cy="4414683"/>
            <a:chOff x="439" y="5468"/>
            <a:chExt cx="7772888" cy="44146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" y="5468"/>
              <a:ext cx="1487995" cy="522809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1371551" y="2931790"/>
              <a:ext cx="6401776" cy="1488361"/>
            </a:xfrm>
            <a:prstGeom prst="roundRect">
              <a:avLst/>
            </a:prstGeom>
            <a:solidFill>
              <a:srgbClr val="F0B031">
                <a:alpha val="76000"/>
              </a:srgb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83342" y="3075805"/>
              <a:ext cx="557819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58682B"/>
                  </a:solidFill>
                </a:rPr>
                <a:t>Instructor: Nguyen Ngoc Tram(Ms)</a:t>
              </a:r>
            </a:p>
            <a:p>
              <a:r>
                <a:rPr lang="en-US" b="1" dirty="0" smtClean="0">
                  <a:solidFill>
                    <a:srgbClr val="58682B"/>
                  </a:solidFill>
                </a:rPr>
                <a:t>Class: EN12307_1</a:t>
              </a:r>
            </a:p>
            <a:p>
              <a:r>
                <a:rPr lang="en-US" b="1" dirty="0" smtClean="0">
                  <a:solidFill>
                    <a:srgbClr val="58682B"/>
                  </a:solidFill>
                </a:rPr>
                <a:t>Student </a:t>
              </a:r>
              <a:r>
                <a:rPr lang="en-US" b="1" dirty="0" smtClean="0">
                  <a:solidFill>
                    <a:srgbClr val="58682B"/>
                  </a:solidFill>
                </a:rPr>
                <a:t>code</a:t>
              </a:r>
              <a:r>
                <a:rPr lang="vi-VN" b="1" smtClean="0">
                  <a:solidFill>
                    <a:srgbClr val="58682B"/>
                  </a:solidFill>
                </a:rPr>
                <a:t>:</a:t>
              </a:r>
              <a:r>
                <a:rPr lang="en-US" b="1" smtClean="0">
                  <a:solidFill>
                    <a:srgbClr val="58682B"/>
                  </a:solidFill>
                </a:rPr>
                <a:t> </a:t>
              </a:r>
              <a:r>
                <a:rPr lang="en-US" b="1" dirty="0" smtClean="0">
                  <a:solidFill>
                    <a:srgbClr val="58682B"/>
                  </a:solidFill>
                </a:rPr>
                <a:t>PS05854 &amp; PS05845</a:t>
              </a:r>
            </a:p>
            <a:p>
              <a:r>
                <a:rPr lang="en-US" b="1" dirty="0" smtClean="0">
                  <a:solidFill>
                    <a:srgbClr val="58682B"/>
                  </a:solidFill>
                </a:rPr>
                <a:t>Name:	Nguyen Duc Thanh Tam &amp; Tran Anh Vu </a:t>
              </a:r>
              <a:endParaRPr lang="en-US" b="1" dirty="0">
                <a:solidFill>
                  <a:srgbClr val="58682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11" y="67581"/>
            <a:ext cx="9144000" cy="884466"/>
          </a:xfrm>
          <a:effectLst>
            <a:outerShdw blurRad="139700" dist="152400" dir="2760000" algn="l" rotWithShape="0">
              <a:srgbClr val="58682B">
                <a:alpha val="40000"/>
              </a:srgbClr>
            </a:outerShdw>
          </a:effectLst>
        </p:spPr>
        <p:txBody>
          <a:bodyPr/>
          <a:lstStyle/>
          <a:p>
            <a:r>
              <a:rPr lang="en-US" dirty="0" smtClean="0">
                <a:solidFill>
                  <a:srgbClr val="5868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Line</a:t>
            </a:r>
            <a:endParaRPr lang="en-US" dirty="0">
              <a:solidFill>
                <a:srgbClr val="5868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29806974"/>
              </p:ext>
            </p:extLst>
          </p:nvPr>
        </p:nvGraphicFramePr>
        <p:xfrm>
          <a:off x="827584" y="1131590"/>
          <a:ext cx="304800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99484596"/>
              </p:ext>
            </p:extLst>
          </p:nvPr>
        </p:nvGraphicFramePr>
        <p:xfrm>
          <a:off x="251520" y="2114570"/>
          <a:ext cx="304800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465044721"/>
              </p:ext>
            </p:extLst>
          </p:nvPr>
        </p:nvGraphicFramePr>
        <p:xfrm>
          <a:off x="803679" y="3097550"/>
          <a:ext cx="304800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544791939"/>
              </p:ext>
            </p:extLst>
          </p:nvPr>
        </p:nvGraphicFramePr>
        <p:xfrm>
          <a:off x="5148064" y="1127107"/>
          <a:ext cx="304800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4287307156"/>
              </p:ext>
            </p:extLst>
          </p:nvPr>
        </p:nvGraphicFramePr>
        <p:xfrm>
          <a:off x="5724128" y="2105604"/>
          <a:ext cx="304800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60828063"/>
              </p:ext>
            </p:extLst>
          </p:nvPr>
        </p:nvGraphicFramePr>
        <p:xfrm>
          <a:off x="5148064" y="3097550"/>
          <a:ext cx="3048000" cy="73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3828953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19432" y="0"/>
            <a:ext cx="9144000" cy="627534"/>
          </a:xfrm>
          <a:prstGeom prst="rect">
            <a:avLst/>
          </a:prstGeom>
          <a:solidFill>
            <a:srgbClr val="FFC000">
              <a:alpha val="41000"/>
            </a:srgbClr>
          </a:solidFill>
          <a:effectLst>
            <a:outerShdw blurRad="177800" dir="13800000" algn="ctr" rotWithShape="0">
              <a:schemeClr val="bg1"/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rgbClr val="5868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of all</a:t>
            </a:r>
            <a:endParaRPr lang="en-US" dirty="0">
              <a:solidFill>
                <a:srgbClr val="5868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795" y="915566"/>
            <a:ext cx="4176464" cy="3475920"/>
            <a:chOff x="359795" y="915566"/>
            <a:chExt cx="4176464" cy="3475920"/>
          </a:xfrm>
        </p:grpSpPr>
        <p:sp>
          <p:nvSpPr>
            <p:cNvPr id="17" name="Rounded Rectangle 16"/>
            <p:cNvSpPr/>
            <p:nvPr/>
          </p:nvSpPr>
          <p:spPr>
            <a:xfrm>
              <a:off x="359795" y="915566"/>
              <a:ext cx="4176464" cy="679172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Eating habit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70" y="1882770"/>
              <a:ext cx="4068189" cy="250871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788024" y="917008"/>
            <a:ext cx="4176464" cy="3454055"/>
            <a:chOff x="4788024" y="917008"/>
            <a:chExt cx="4176464" cy="3454055"/>
          </a:xfrm>
        </p:grpSpPr>
        <p:sp>
          <p:nvSpPr>
            <p:cNvPr id="18" name="Rounded Rectangle 17"/>
            <p:cNvSpPr/>
            <p:nvPr/>
          </p:nvSpPr>
          <p:spPr>
            <a:xfrm>
              <a:off x="4788024" y="917008"/>
              <a:ext cx="4176464" cy="679172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Do exercise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1851670"/>
              <a:ext cx="3780481" cy="2519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765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19432" y="0"/>
            <a:ext cx="9144000" cy="627534"/>
          </a:xfrm>
          <a:prstGeom prst="rect">
            <a:avLst/>
          </a:prstGeom>
          <a:solidFill>
            <a:srgbClr val="FFC000">
              <a:alpha val="41000"/>
            </a:srgbClr>
          </a:solidFill>
          <a:effectLst>
            <a:outerShdw blurRad="177800" dir="13800000" algn="ctr" rotWithShape="0">
              <a:schemeClr val="bg1"/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rgbClr val="5868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for Healthy</a:t>
            </a:r>
            <a:endParaRPr lang="en-US" dirty="0">
              <a:solidFill>
                <a:srgbClr val="5868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1" y="767537"/>
            <a:ext cx="2848058" cy="1897309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267651" y="2201698"/>
            <a:ext cx="2848058" cy="463148"/>
          </a:xfrm>
          <a:prstGeom prst="roundRect">
            <a:avLst/>
          </a:prstGeom>
          <a:solidFill>
            <a:srgbClr val="E59F1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Mixed vegatables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691680" y="2859782"/>
            <a:ext cx="2797991" cy="1970585"/>
            <a:chOff x="611560" y="2730427"/>
            <a:chExt cx="2797991" cy="19705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730427"/>
              <a:ext cx="2797991" cy="1970585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611560" y="4237864"/>
              <a:ext cx="2797991" cy="463148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Boiler vagatables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31383" y="769770"/>
            <a:ext cx="3209554" cy="1897309"/>
            <a:chOff x="4231383" y="769770"/>
            <a:chExt cx="3209554" cy="189730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1384" y="769770"/>
              <a:ext cx="3209553" cy="1897309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4231383" y="2201698"/>
              <a:ext cx="3209553" cy="463148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Fruits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20073" y="2834681"/>
            <a:ext cx="3384376" cy="1995686"/>
            <a:chOff x="5220073" y="2834681"/>
            <a:chExt cx="3384376" cy="199568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3" y="2834681"/>
              <a:ext cx="3384376" cy="1995686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5238665" y="4360156"/>
              <a:ext cx="3365783" cy="463148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Rice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675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19432" y="0"/>
            <a:ext cx="9144000" cy="627534"/>
          </a:xfrm>
          <a:prstGeom prst="rect">
            <a:avLst/>
          </a:prstGeom>
          <a:solidFill>
            <a:srgbClr val="FFC000">
              <a:alpha val="41000"/>
            </a:srgbClr>
          </a:solidFill>
          <a:effectLst>
            <a:outerShdw blurRad="177800" dir="13800000" algn="ctr" rotWithShape="0">
              <a:schemeClr val="bg1"/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rgbClr val="5868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dirty="0">
              <a:solidFill>
                <a:srgbClr val="5868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520" y="1563638"/>
            <a:ext cx="3893728" cy="2414110"/>
            <a:chOff x="251520" y="1491630"/>
            <a:chExt cx="3893728" cy="24141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20" y="1491630"/>
              <a:ext cx="3893728" cy="2414110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251520" y="3442592"/>
              <a:ext cx="3893728" cy="463148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Gymnastics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2040" y="1563638"/>
            <a:ext cx="3744416" cy="2414110"/>
            <a:chOff x="4932040" y="1563638"/>
            <a:chExt cx="3744416" cy="241411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40" y="1563638"/>
              <a:ext cx="3744416" cy="2414110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4932040" y="3514600"/>
              <a:ext cx="3744416" cy="463148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Play sports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66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19432" y="0"/>
            <a:ext cx="9144000" cy="627534"/>
          </a:xfrm>
          <a:prstGeom prst="rect">
            <a:avLst/>
          </a:prstGeom>
          <a:solidFill>
            <a:srgbClr val="FFC000">
              <a:alpha val="41000"/>
            </a:srgbClr>
          </a:solidFill>
          <a:effectLst>
            <a:outerShdw blurRad="177800" dir="13800000" algn="ctr" rotWithShape="0">
              <a:schemeClr val="bg1"/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rgbClr val="5868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habit</a:t>
            </a:r>
            <a:endParaRPr lang="en-US" dirty="0">
              <a:solidFill>
                <a:srgbClr val="5868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9512" y="1327076"/>
            <a:ext cx="4269793" cy="2828850"/>
            <a:chOff x="372587" y="1327076"/>
            <a:chExt cx="3695358" cy="244827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7" y="1327076"/>
              <a:ext cx="3672408" cy="2448272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372587" y="3357818"/>
              <a:ext cx="3693097" cy="417529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Least 2liter/day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0" y="1327076"/>
            <a:ext cx="4322741" cy="2828849"/>
            <a:chOff x="4425723" y="1327076"/>
            <a:chExt cx="4178725" cy="23740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1327076"/>
              <a:ext cx="4176464" cy="2374007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4425723" y="3283554"/>
              <a:ext cx="4178725" cy="417529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Alway eat breakfast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225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19432" y="0"/>
            <a:ext cx="9144000" cy="627534"/>
          </a:xfrm>
          <a:prstGeom prst="rect">
            <a:avLst/>
          </a:prstGeom>
          <a:solidFill>
            <a:srgbClr val="FFC000">
              <a:alpha val="41000"/>
            </a:srgbClr>
          </a:solidFill>
          <a:effectLst>
            <a:outerShdw blurRad="177800" dir="13800000" algn="ctr" rotWithShape="0">
              <a:schemeClr val="bg1"/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rgbClr val="5868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Personal-care products</a:t>
            </a:r>
            <a:endParaRPr lang="en-US" dirty="0">
              <a:solidFill>
                <a:srgbClr val="5868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7544" y="843558"/>
            <a:ext cx="2991748" cy="1661191"/>
            <a:chOff x="539552" y="915566"/>
            <a:chExt cx="2991748" cy="166119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915566"/>
              <a:ext cx="2991748" cy="1661191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539552" y="2211710"/>
              <a:ext cx="2991748" cy="365047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Cleanser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2180" y="2931790"/>
            <a:ext cx="3037112" cy="1661191"/>
            <a:chOff x="422180" y="2931790"/>
            <a:chExt cx="3037112" cy="166119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781" y="2931790"/>
              <a:ext cx="3004511" cy="1656184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422180" y="4227934"/>
              <a:ext cx="3037111" cy="365047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Lotion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55975" y="1185373"/>
            <a:ext cx="3444846" cy="2638752"/>
            <a:chOff x="4355975" y="1185373"/>
            <a:chExt cx="3444846" cy="26387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1185373"/>
              <a:ext cx="3444845" cy="2638751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4355975" y="3363839"/>
              <a:ext cx="3444845" cy="460286"/>
            </a:xfrm>
            <a:prstGeom prst="roundRect">
              <a:avLst/>
            </a:prstGeom>
            <a:solidFill>
              <a:srgbClr val="E59F1C">
                <a:alpha val="6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Cosmetic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099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-19432" y="0"/>
            <a:ext cx="9144000" cy="627534"/>
          </a:xfrm>
          <a:prstGeom prst="rect">
            <a:avLst/>
          </a:prstGeom>
          <a:solidFill>
            <a:srgbClr val="FFC000">
              <a:alpha val="41000"/>
            </a:srgbClr>
          </a:solidFill>
          <a:effectLst>
            <a:outerShdw blurRad="177800" dir="13800000" algn="ctr" rotWithShape="0">
              <a:schemeClr val="bg1"/>
            </a:outerShdw>
          </a:effectLst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l"/>
            <a:r>
              <a:rPr lang="en-US" dirty="0" smtClean="0">
                <a:solidFill>
                  <a:srgbClr val="5868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Appearance</a:t>
            </a:r>
            <a:endParaRPr lang="en-US" dirty="0">
              <a:solidFill>
                <a:srgbClr val="5868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31590"/>
            <a:ext cx="2880320" cy="3596487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7302" y="4264929"/>
            <a:ext cx="2870562" cy="463148"/>
          </a:xfrm>
          <a:prstGeom prst="roundRect">
            <a:avLst/>
          </a:prstGeom>
          <a:solidFill>
            <a:srgbClr val="E59F1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Fashion style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131590"/>
            <a:ext cx="2880320" cy="1800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4720895" y="2588579"/>
            <a:ext cx="2870562" cy="341254"/>
          </a:xfrm>
          <a:prstGeom prst="roundRect">
            <a:avLst/>
          </a:prstGeom>
          <a:solidFill>
            <a:srgbClr val="E59F1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Choose clothes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5" y="3075806"/>
            <a:ext cx="2875441" cy="165227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4716015" y="4443958"/>
            <a:ext cx="2870562" cy="284118"/>
          </a:xfrm>
          <a:prstGeom prst="roundRect">
            <a:avLst/>
          </a:prstGeom>
          <a:solidFill>
            <a:srgbClr val="E59F1C">
              <a:alpha val="6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Fit &amp; Suitable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33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81</Words>
  <Application>Microsoft Office PowerPoint</Application>
  <PresentationFormat>On-screen Show (16:9)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Times New Roman</vt:lpstr>
      <vt:lpstr>Office Theme</vt:lpstr>
      <vt:lpstr>Custom Design</vt:lpstr>
      <vt:lpstr>PowerPoint Presentation</vt:lpstr>
      <vt:lpstr>PowerPoint Presentation</vt:lpstr>
      <vt:lpstr>Out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58</cp:revision>
  <dcterms:created xsi:type="dcterms:W3CDTF">2014-04-01T16:27:38Z</dcterms:created>
  <dcterms:modified xsi:type="dcterms:W3CDTF">2017-08-03T08:25:20Z</dcterms:modified>
</cp:coreProperties>
</file>