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3"/>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5143500" type="screen16x9"/>
  <p:notesSz cx="6858000" cy="9144000"/>
  <p:embeddedFontLst>
    <p:embeddedFont>
      <p:font typeface="Anaheim" panose="020B0604020202020204" charset="0"/>
      <p:regular r:id="rId24"/>
      <p:bold r:id="rId25"/>
    </p:embeddedFont>
    <p:embeddedFont>
      <p:font typeface="Bebas Neue" panose="020B0606020202050201" pitchFamily="34" charset="0"/>
      <p:regular r:id="rId26"/>
    </p:embeddedFont>
    <p:embeddedFont>
      <p:font typeface="Comfortaa" panose="020B060402020202020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F18A92-8B9F-4C4F-990D-3275A4A28811}">
  <a:tblStyle styleId="{CFF18A92-8B9F-4C4F-990D-3275A4A288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93" d="100"/>
          <a:sy n="93" d="100"/>
        </p:scale>
        <p:origin x="1162" y="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24c66b833e_2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124c66b833e_2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2232f01766_1_176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2232f01766_1_176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12232f01766_1_177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12232f01766_1_177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2232f01766_1_17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2232f01766_1_17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2232f01766_1_178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12232f01766_1_178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12232f01766_1_178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12232f01766_1_178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2232f01766_1_178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2232f01766_1_178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2232f01766_1_179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2232f01766_1_179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12232f01766_1_179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12232f01766_1_179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2232f01766_1_180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2232f01766_1_180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22465ab00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22465ab009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2232f0176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2232f0176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22465ab009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22465ab00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24c66b833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24c66b833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2232f01766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2232f01766_1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24c66b833e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24c66b833e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124c66b833e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124c66b833e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12232f01766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12232f01766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12232f01766_1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12232f01766_1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2232f01766_1_176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2232f01766_1_176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045575" y="1077625"/>
            <a:ext cx="5052900" cy="2391000"/>
          </a:xfrm>
          <a:prstGeom prst="rect">
            <a:avLst/>
          </a:prstGeom>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4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92525" y="3525613"/>
            <a:ext cx="4359000" cy="409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solidFill>
                  <a:srgbClr val="191919"/>
                </a:solidFill>
                <a:latin typeface="Anaheim"/>
                <a:ea typeface="Anaheim"/>
                <a:cs typeface="Anaheim"/>
                <a:sym typeface="Anaheim"/>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3771760" y="-424457"/>
            <a:ext cx="5070489" cy="1544172"/>
          </a:xfrm>
          <a:custGeom>
            <a:avLst/>
            <a:gdLst/>
            <a:ahLst/>
            <a:cxnLst/>
            <a:rect l="l" t="t" r="r" b="b"/>
            <a:pathLst>
              <a:path w="183348" h="55837" extrusionOk="0">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53747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30074" y="-586499"/>
            <a:ext cx="3046337" cy="3596892"/>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284300" y="1801460"/>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87299" y="3535257"/>
            <a:ext cx="5474833" cy="1824096"/>
          </a:xfrm>
          <a:custGeom>
            <a:avLst/>
            <a:gdLst/>
            <a:ahLst/>
            <a:cxnLst/>
            <a:rect l="l" t="t" r="r" b="b"/>
            <a:pathLst>
              <a:path w="197969" h="65959" extrusionOk="0">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535080" y="2295937"/>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7186" y="2619003"/>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09260" y="3466325"/>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0926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323549" y="-514273"/>
            <a:ext cx="3221171" cy="1963643"/>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rgbClr val="46A9E7">
            <a:alpha val="7140"/>
          </a:srgbClr>
        </a:solidFill>
        <a:effectLst/>
      </p:bgPr>
    </p:bg>
    <p:spTree>
      <p:nvGrpSpPr>
        <p:cNvPr id="1" name="Shape 75"/>
        <p:cNvGrpSpPr/>
        <p:nvPr/>
      </p:nvGrpSpPr>
      <p:grpSpPr>
        <a:xfrm>
          <a:off x="0" y="0"/>
          <a:ext cx="0" cy="0"/>
          <a:chOff x="0" y="0"/>
          <a:chExt cx="0" cy="0"/>
        </a:xfrm>
      </p:grpSpPr>
      <p:sp>
        <p:nvSpPr>
          <p:cNvPr id="76" name="Google Shape;76;p14"/>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77" name="Google Shape;77;p14"/>
          <p:cNvSpPr txBox="1">
            <a:spLocks noGrp="1"/>
          </p:cNvSpPr>
          <p:nvPr>
            <p:ph type="subTitle" idx="1"/>
          </p:nvPr>
        </p:nvSpPr>
        <p:spPr>
          <a:xfrm>
            <a:off x="2324600" y="3069625"/>
            <a:ext cx="4494900" cy="474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700">
                <a:solidFill>
                  <a:schemeClr val="dk1"/>
                </a:solidFill>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78" name="Google Shape;78;p14"/>
          <p:cNvSpPr/>
          <p:nvPr/>
        </p:nvSpPr>
        <p:spPr>
          <a:xfrm rot="10800000">
            <a:off x="970125" y="3758566"/>
            <a:ext cx="5070489" cy="1544172"/>
          </a:xfrm>
          <a:custGeom>
            <a:avLst/>
            <a:gdLst/>
            <a:ahLst/>
            <a:cxnLst/>
            <a:rect l="l" t="t" r="r" b="b"/>
            <a:pathLst>
              <a:path w="183348" h="55837" extrusionOk="0">
                <a:moveTo>
                  <a:pt x="1" y="31"/>
                </a:moveTo>
                <a:cubicBezTo>
                  <a:pt x="1004" y="1064"/>
                  <a:pt x="2159" y="1976"/>
                  <a:pt x="3375" y="2736"/>
                </a:cubicBezTo>
                <a:cubicBezTo>
                  <a:pt x="11125" y="7630"/>
                  <a:pt x="32402" y="3435"/>
                  <a:pt x="45625" y="15320"/>
                </a:cubicBezTo>
                <a:cubicBezTo>
                  <a:pt x="49606" y="18876"/>
                  <a:pt x="52737" y="23314"/>
                  <a:pt x="55838" y="27660"/>
                </a:cubicBezTo>
                <a:cubicBezTo>
                  <a:pt x="58938" y="32037"/>
                  <a:pt x="62251" y="36353"/>
                  <a:pt x="66567" y="39545"/>
                </a:cubicBezTo>
                <a:cubicBezTo>
                  <a:pt x="82707" y="51399"/>
                  <a:pt x="99182" y="39363"/>
                  <a:pt x="114805" y="33648"/>
                </a:cubicBezTo>
                <a:cubicBezTo>
                  <a:pt x="123742" y="30426"/>
                  <a:pt x="132891" y="30821"/>
                  <a:pt x="141766" y="34773"/>
                </a:cubicBezTo>
                <a:cubicBezTo>
                  <a:pt x="149669" y="38299"/>
                  <a:pt x="163803" y="55837"/>
                  <a:pt x="183013" y="45958"/>
                </a:cubicBezTo>
                <a:lnTo>
                  <a:pt x="183348" y="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4"/>
          <p:cNvSpPr/>
          <p:nvPr/>
        </p:nvSpPr>
        <p:spPr>
          <a:xfrm rot="10800000">
            <a:off x="-114228" y="3457624"/>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4"/>
          <p:cNvSpPr/>
          <p:nvPr/>
        </p:nvSpPr>
        <p:spPr>
          <a:xfrm rot="10800000">
            <a:off x="6896111" y="1867888"/>
            <a:ext cx="3046337" cy="3596892"/>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p:nvPr/>
        </p:nvSpPr>
        <p:spPr>
          <a:xfrm rot="10800000">
            <a:off x="-323549" y="-586499"/>
            <a:ext cx="3851622" cy="366332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4"/>
          <p:cNvSpPr/>
          <p:nvPr/>
        </p:nvSpPr>
        <p:spPr>
          <a:xfrm rot="10800000">
            <a:off x="-249758" y="-481073"/>
            <a:ext cx="5474833" cy="1824096"/>
          </a:xfrm>
          <a:custGeom>
            <a:avLst/>
            <a:gdLst/>
            <a:ahLst/>
            <a:cxnLst/>
            <a:rect l="l" t="t" r="r" b="b"/>
            <a:pathLst>
              <a:path w="197969" h="65959" extrusionOk="0">
                <a:moveTo>
                  <a:pt x="197968" y="7508"/>
                </a:moveTo>
                <a:cubicBezTo>
                  <a:pt x="197208" y="7083"/>
                  <a:pt x="196388" y="6657"/>
                  <a:pt x="195597" y="6292"/>
                </a:cubicBezTo>
                <a:cubicBezTo>
                  <a:pt x="182466" y="61"/>
                  <a:pt x="166539" y="0"/>
                  <a:pt x="153378" y="6231"/>
                </a:cubicBezTo>
                <a:cubicBezTo>
                  <a:pt x="137268" y="13891"/>
                  <a:pt x="124897" y="25381"/>
                  <a:pt x="105504" y="27843"/>
                </a:cubicBezTo>
                <a:cubicBezTo>
                  <a:pt x="85139" y="30426"/>
                  <a:pt x="65686" y="20517"/>
                  <a:pt x="46385" y="27600"/>
                </a:cubicBezTo>
                <a:cubicBezTo>
                  <a:pt x="34652" y="31885"/>
                  <a:pt x="27722" y="43709"/>
                  <a:pt x="19029" y="52676"/>
                </a:cubicBezTo>
                <a:cubicBezTo>
                  <a:pt x="13527" y="58360"/>
                  <a:pt x="7022" y="62767"/>
                  <a:pt x="1" y="65959"/>
                </a:cubicBezTo>
                <a:lnTo>
                  <a:pt x="197968" y="65959"/>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4"/>
          <p:cNvSpPr/>
          <p:nvPr/>
        </p:nvSpPr>
        <p:spPr>
          <a:xfrm rot="10800000">
            <a:off x="-323549" y="-459789"/>
            <a:ext cx="2600842" cy="3042133"/>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4"/>
          <p:cNvSpPr/>
          <p:nvPr/>
        </p:nvSpPr>
        <p:spPr>
          <a:xfrm rot="10800000">
            <a:off x="7662081" y="-577738"/>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4"/>
          <p:cNvSpPr/>
          <p:nvPr/>
        </p:nvSpPr>
        <p:spPr>
          <a:xfrm rot="10800000">
            <a:off x="5753914" y="-550000"/>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4"/>
          <p:cNvSpPr/>
          <p:nvPr/>
        </p:nvSpPr>
        <p:spPr>
          <a:xfrm rot="10800000">
            <a:off x="7477982" y="-550000"/>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4"/>
          <p:cNvSpPr/>
          <p:nvPr/>
        </p:nvSpPr>
        <p:spPr>
          <a:xfrm rot="10800000">
            <a:off x="6914751" y="3428910"/>
            <a:ext cx="3221171" cy="1963643"/>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8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720000" y="18748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6"/>
          <p:cNvSpPr txBox="1">
            <a:spLocks noGrp="1"/>
          </p:cNvSpPr>
          <p:nvPr>
            <p:ph type="title" idx="2" hasCustomPrompt="1"/>
          </p:nvPr>
        </p:nvSpPr>
        <p:spPr>
          <a:xfrm>
            <a:off x="7200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2" name="Google Shape;92;p16"/>
          <p:cNvSpPr txBox="1">
            <a:spLocks noGrp="1"/>
          </p:cNvSpPr>
          <p:nvPr>
            <p:ph type="subTitle" idx="1"/>
          </p:nvPr>
        </p:nvSpPr>
        <p:spPr>
          <a:xfrm>
            <a:off x="720000" y="2325813"/>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6"/>
          <p:cNvSpPr txBox="1">
            <a:spLocks noGrp="1"/>
          </p:cNvSpPr>
          <p:nvPr>
            <p:ph type="title" idx="3"/>
          </p:nvPr>
        </p:nvSpPr>
        <p:spPr>
          <a:xfrm>
            <a:off x="3327300" y="1874875"/>
            <a:ext cx="259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6"/>
          <p:cNvSpPr txBox="1">
            <a:spLocks noGrp="1"/>
          </p:cNvSpPr>
          <p:nvPr>
            <p:ph type="title" idx="4" hasCustomPrompt="1"/>
          </p:nvPr>
        </p:nvSpPr>
        <p:spPr>
          <a:xfrm>
            <a:off x="33273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5" name="Google Shape;95;p16"/>
          <p:cNvSpPr txBox="1">
            <a:spLocks noGrp="1"/>
          </p:cNvSpPr>
          <p:nvPr>
            <p:ph type="subTitle" idx="5"/>
          </p:nvPr>
        </p:nvSpPr>
        <p:spPr>
          <a:xfrm>
            <a:off x="3327300" y="2329300"/>
            <a:ext cx="259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6"/>
          <p:cNvSpPr txBox="1">
            <a:spLocks noGrp="1"/>
          </p:cNvSpPr>
          <p:nvPr>
            <p:ph type="title" idx="6"/>
          </p:nvPr>
        </p:nvSpPr>
        <p:spPr>
          <a:xfrm>
            <a:off x="6087600" y="18748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6"/>
          <p:cNvSpPr txBox="1">
            <a:spLocks noGrp="1"/>
          </p:cNvSpPr>
          <p:nvPr>
            <p:ph type="title" idx="7" hasCustomPrompt="1"/>
          </p:nvPr>
        </p:nvSpPr>
        <p:spPr>
          <a:xfrm>
            <a:off x="6087600" y="13305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8" name="Google Shape;98;p16"/>
          <p:cNvSpPr txBox="1">
            <a:spLocks noGrp="1"/>
          </p:cNvSpPr>
          <p:nvPr>
            <p:ph type="subTitle" idx="8"/>
          </p:nvPr>
        </p:nvSpPr>
        <p:spPr>
          <a:xfrm>
            <a:off x="6087600" y="23293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6"/>
          <p:cNvSpPr txBox="1">
            <a:spLocks noGrp="1"/>
          </p:cNvSpPr>
          <p:nvPr>
            <p:ph type="title" idx="9"/>
          </p:nvPr>
        </p:nvSpPr>
        <p:spPr>
          <a:xfrm>
            <a:off x="720000" y="36642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6"/>
          <p:cNvSpPr txBox="1">
            <a:spLocks noGrp="1"/>
          </p:cNvSpPr>
          <p:nvPr>
            <p:ph type="title" idx="13" hasCustomPrompt="1"/>
          </p:nvPr>
        </p:nvSpPr>
        <p:spPr>
          <a:xfrm>
            <a:off x="720000" y="31199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6"/>
          <p:cNvSpPr txBox="1">
            <a:spLocks noGrp="1"/>
          </p:cNvSpPr>
          <p:nvPr>
            <p:ph type="subTitle" idx="14"/>
          </p:nvPr>
        </p:nvSpPr>
        <p:spPr>
          <a:xfrm>
            <a:off x="720000" y="41187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6"/>
          <p:cNvSpPr txBox="1">
            <a:spLocks noGrp="1"/>
          </p:cNvSpPr>
          <p:nvPr>
            <p:ph type="title" idx="15"/>
          </p:nvPr>
        </p:nvSpPr>
        <p:spPr>
          <a:xfrm>
            <a:off x="3327300" y="3664275"/>
            <a:ext cx="2597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6"/>
          <p:cNvSpPr txBox="1">
            <a:spLocks noGrp="1"/>
          </p:cNvSpPr>
          <p:nvPr>
            <p:ph type="title" idx="16" hasCustomPrompt="1"/>
          </p:nvPr>
        </p:nvSpPr>
        <p:spPr>
          <a:xfrm>
            <a:off x="3327300" y="3119975"/>
            <a:ext cx="12753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6"/>
          <p:cNvSpPr txBox="1">
            <a:spLocks noGrp="1"/>
          </p:cNvSpPr>
          <p:nvPr>
            <p:ph type="subTitle" idx="17"/>
          </p:nvPr>
        </p:nvSpPr>
        <p:spPr>
          <a:xfrm>
            <a:off x="3327300" y="4118700"/>
            <a:ext cx="2597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6"/>
          <p:cNvSpPr txBox="1">
            <a:spLocks noGrp="1"/>
          </p:cNvSpPr>
          <p:nvPr>
            <p:ph type="title" idx="18"/>
          </p:nvPr>
        </p:nvSpPr>
        <p:spPr>
          <a:xfrm>
            <a:off x="6087600" y="3664275"/>
            <a:ext cx="24441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000">
                <a:solidFill>
                  <a:schemeClr val="dk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6"/>
          <p:cNvSpPr txBox="1">
            <a:spLocks noGrp="1"/>
          </p:cNvSpPr>
          <p:nvPr>
            <p:ph type="title" idx="19" hasCustomPrompt="1"/>
          </p:nvPr>
        </p:nvSpPr>
        <p:spPr>
          <a:xfrm>
            <a:off x="6087600" y="3119975"/>
            <a:ext cx="1334100" cy="593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6"/>
          <p:cNvSpPr txBox="1">
            <a:spLocks noGrp="1"/>
          </p:cNvSpPr>
          <p:nvPr>
            <p:ph type="subTitle" idx="20"/>
          </p:nvPr>
        </p:nvSpPr>
        <p:spPr>
          <a:xfrm>
            <a:off x="6087600" y="4118700"/>
            <a:ext cx="24441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dk1"/>
                </a:solidFill>
                <a:latin typeface="Anaheim"/>
                <a:ea typeface="Anaheim"/>
                <a:cs typeface="Anaheim"/>
                <a:sym typeface="Anahei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6"/>
          <p:cNvSpPr txBox="1">
            <a:spLocks noGrp="1"/>
          </p:cNvSpPr>
          <p:nvPr>
            <p:ph type="title" idx="21"/>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9" name="Google Shape;109;p16"/>
          <p:cNvSpPr/>
          <p:nvPr/>
        </p:nvSpPr>
        <p:spPr>
          <a:xfrm flipH="1">
            <a:off x="6449100" y="-437475"/>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p:nvPr/>
        </p:nvSpPr>
        <p:spPr>
          <a:xfrm rot="10800000">
            <a:off x="7074850" y="-6262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bg>
      <p:bgPr>
        <a:solidFill>
          <a:srgbClr val="46A9E7">
            <a:alpha val="7140"/>
          </a:srgbClr>
        </a:solidFill>
        <a:effectLst/>
      </p:bgPr>
    </p:bg>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2290025" y="3185288"/>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solidFill>
                  <a:srgbClr val="46A9E7"/>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3" name="Google Shape;113;p17"/>
          <p:cNvSpPr txBox="1">
            <a:spLocks noGrp="1"/>
          </p:cNvSpPr>
          <p:nvPr>
            <p:ph type="subTitle" idx="1"/>
          </p:nvPr>
        </p:nvSpPr>
        <p:spPr>
          <a:xfrm>
            <a:off x="1708625" y="1426325"/>
            <a:ext cx="5726700" cy="1640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500">
                <a:solidFill>
                  <a:schemeClr val="lt1"/>
                </a:solidFill>
                <a:latin typeface="Anaheim"/>
                <a:ea typeface="Anaheim"/>
                <a:cs typeface="Anaheim"/>
                <a:sym typeface="Anaheim"/>
              </a:defRPr>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
        <p:nvSpPr>
          <p:cNvPr id="114" name="Google Shape;114;p17"/>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115" name="Google Shape;115;p17"/>
          <p:cNvSpPr/>
          <p:nvPr/>
        </p:nvSpPr>
        <p:spPr>
          <a:xfrm rot="10800000" flipH="1">
            <a:off x="659175" y="-328750"/>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7"/>
          <p:cNvSpPr/>
          <p:nvPr/>
        </p:nvSpPr>
        <p:spPr>
          <a:xfrm rot="10800000" flipH="1">
            <a:off x="-154025" y="-1579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7"/>
          <p:cNvSpPr/>
          <p:nvPr/>
        </p:nvSpPr>
        <p:spPr>
          <a:xfrm rot="10800000" flipH="1">
            <a:off x="-110700" y="-13290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7"/>
          <p:cNvSpPr/>
          <p:nvPr/>
        </p:nvSpPr>
        <p:spPr>
          <a:xfrm rot="10800000">
            <a:off x="6425950" y="2109538"/>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7"/>
          <p:cNvSpPr/>
          <p:nvPr/>
        </p:nvSpPr>
        <p:spPr>
          <a:xfrm rot="10800000">
            <a:off x="6267900" y="3462388"/>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rot="10800000">
            <a:off x="7368975" y="4533838"/>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1"/>
        <p:cNvGrpSpPr/>
        <p:nvPr/>
      </p:nvGrpSpPr>
      <p:grpSpPr>
        <a:xfrm>
          <a:off x="0" y="0"/>
          <a:ext cx="0" cy="0"/>
          <a:chOff x="0" y="0"/>
          <a:chExt cx="0" cy="0"/>
        </a:xfrm>
      </p:grpSpPr>
      <p:sp>
        <p:nvSpPr>
          <p:cNvPr id="122" name="Google Shape;122;p18"/>
          <p:cNvSpPr txBox="1">
            <a:spLocks noGrp="1"/>
          </p:cNvSpPr>
          <p:nvPr>
            <p:ph type="subTitle" idx="1"/>
          </p:nvPr>
        </p:nvSpPr>
        <p:spPr>
          <a:xfrm>
            <a:off x="2525675" y="3178675"/>
            <a:ext cx="4092600" cy="1546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solidFill>
                  <a:schemeClr val="dk1"/>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8"/>
          <p:cNvSpPr txBox="1">
            <a:spLocks noGrp="1"/>
          </p:cNvSpPr>
          <p:nvPr>
            <p:ph type="title"/>
          </p:nvPr>
        </p:nvSpPr>
        <p:spPr>
          <a:xfrm>
            <a:off x="2525700" y="2741600"/>
            <a:ext cx="40926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8"/>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8"/>
          <p:cNvSpPr/>
          <p:nvPr/>
        </p:nvSpPr>
        <p:spPr>
          <a:xfrm rot="10800000">
            <a:off x="6946525" y="-75457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rot="10800000" flipH="1">
            <a:off x="-610111" y="-420997"/>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rot="10800000" flipH="1">
            <a:off x="-562185" y="-205384"/>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0800000" flipH="1">
            <a:off x="-562185" y="-393259"/>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35"/>
        <p:cNvGrpSpPr/>
        <p:nvPr/>
      </p:nvGrpSpPr>
      <p:grpSpPr>
        <a:xfrm>
          <a:off x="0" y="0"/>
          <a:ext cx="0" cy="0"/>
          <a:chOff x="0" y="0"/>
          <a:chExt cx="0" cy="0"/>
        </a:xfrm>
      </p:grpSpPr>
      <p:sp>
        <p:nvSpPr>
          <p:cNvPr id="136" name="Google Shape;136;p20"/>
          <p:cNvSpPr txBox="1">
            <a:spLocks noGrp="1"/>
          </p:cNvSpPr>
          <p:nvPr>
            <p:ph type="subTitle" idx="1"/>
          </p:nvPr>
        </p:nvSpPr>
        <p:spPr>
          <a:xfrm>
            <a:off x="1181425"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7" name="Google Shape;137;p20"/>
          <p:cNvSpPr txBox="1">
            <a:spLocks noGrp="1"/>
          </p:cNvSpPr>
          <p:nvPr>
            <p:ph type="subTitle" idx="2"/>
          </p:nvPr>
        </p:nvSpPr>
        <p:spPr>
          <a:xfrm>
            <a:off x="4836300" y="2303125"/>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Bebas Neue"/>
              <a:buNone/>
              <a:defRPr sz="2500">
                <a:latin typeface="Bebas Neue"/>
                <a:ea typeface="Bebas Neue"/>
                <a:cs typeface="Bebas Neue"/>
                <a:sym typeface="Bebas Neue"/>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138" name="Google Shape;138;p20"/>
          <p:cNvSpPr txBox="1">
            <a:spLocks noGrp="1"/>
          </p:cNvSpPr>
          <p:nvPr>
            <p:ph type="subTitle" idx="3"/>
          </p:nvPr>
        </p:nvSpPr>
        <p:spPr>
          <a:xfrm>
            <a:off x="1181425"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0"/>
          <p:cNvSpPr txBox="1">
            <a:spLocks noGrp="1"/>
          </p:cNvSpPr>
          <p:nvPr>
            <p:ph type="subTitle" idx="4"/>
          </p:nvPr>
        </p:nvSpPr>
        <p:spPr>
          <a:xfrm>
            <a:off x="4836300" y="2917150"/>
            <a:ext cx="29076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0000" y="29262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rgbClr val="191919"/>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21"/>
          <p:cNvSpPr txBox="1">
            <a:spLocks noGrp="1"/>
          </p:cNvSpPr>
          <p:nvPr>
            <p:ph type="subTitle" idx="1"/>
          </p:nvPr>
        </p:nvSpPr>
        <p:spPr>
          <a:xfrm>
            <a:off x="817200" y="3378000"/>
            <a:ext cx="2142000" cy="70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191919"/>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4" name="Google Shape;144;p21"/>
          <p:cNvSpPr txBox="1">
            <a:spLocks noGrp="1"/>
          </p:cNvSpPr>
          <p:nvPr>
            <p:ph type="title" idx="2"/>
          </p:nvPr>
        </p:nvSpPr>
        <p:spPr>
          <a:xfrm>
            <a:off x="3403800" y="29262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rgbClr val="191919"/>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 name="Google Shape;145;p21"/>
          <p:cNvSpPr txBox="1">
            <a:spLocks noGrp="1"/>
          </p:cNvSpPr>
          <p:nvPr>
            <p:ph type="subTitle" idx="3"/>
          </p:nvPr>
        </p:nvSpPr>
        <p:spPr>
          <a:xfrm>
            <a:off x="3501000" y="3378000"/>
            <a:ext cx="2142000" cy="70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191919"/>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6" name="Google Shape;146;p21"/>
          <p:cNvSpPr txBox="1">
            <a:spLocks noGrp="1"/>
          </p:cNvSpPr>
          <p:nvPr>
            <p:ph type="title" idx="4"/>
          </p:nvPr>
        </p:nvSpPr>
        <p:spPr>
          <a:xfrm>
            <a:off x="6087600" y="2926288"/>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rgbClr val="191919"/>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7" name="Google Shape;147;p21"/>
          <p:cNvSpPr txBox="1">
            <a:spLocks noGrp="1"/>
          </p:cNvSpPr>
          <p:nvPr>
            <p:ph type="subTitle" idx="5"/>
          </p:nvPr>
        </p:nvSpPr>
        <p:spPr>
          <a:xfrm>
            <a:off x="6184800" y="3378000"/>
            <a:ext cx="2142000" cy="706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solidFill>
                  <a:srgbClr val="191919"/>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8" name="Google Shape;148;p21"/>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3000">
                <a:solidFill>
                  <a:srgbClr val="46A9E7"/>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 name="Google Shape;149;p21"/>
          <p:cNvSpPr/>
          <p:nvPr/>
        </p:nvSpPr>
        <p:spPr>
          <a:xfrm rot="10800000">
            <a:off x="-219050" y="-149750"/>
            <a:ext cx="3481850" cy="3311625"/>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rgbClr val="9ED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rot="10800000">
            <a:off x="-219050" y="-51025"/>
            <a:ext cx="2351150" cy="2750075"/>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rgbClr val="BCD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rot="10800000">
            <a:off x="-219050" y="-43625"/>
            <a:ext cx="1530450" cy="942275"/>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rgbClr val="E6F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rot="10800000">
            <a:off x="7009450" y="-83500"/>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rgbClr val="9ED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rot="10800000">
            <a:off x="6843025" y="-5842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rgbClr val="BCDF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rot="10800000">
            <a:off x="7596825" y="-51025"/>
            <a:ext cx="1545650" cy="1464325"/>
          </a:xfrm>
          <a:custGeom>
            <a:avLst/>
            <a:gdLst/>
            <a:ahLst/>
            <a:cxnLst/>
            <a:rect l="l" t="t" r="r" b="b"/>
            <a:pathLst>
              <a:path w="61826" h="58573" extrusionOk="0">
                <a:moveTo>
                  <a:pt x="0" y="58573"/>
                </a:moveTo>
                <a:lnTo>
                  <a:pt x="61612" y="58573"/>
                </a:lnTo>
                <a:cubicBezTo>
                  <a:pt x="61825" y="43648"/>
                  <a:pt x="52828" y="28177"/>
                  <a:pt x="30213" y="25776"/>
                </a:cubicBezTo>
                <a:cubicBezTo>
                  <a:pt x="9605" y="23618"/>
                  <a:pt x="5623" y="14469"/>
                  <a:pt x="0" y="0"/>
                </a:cubicBezTo>
                <a:close/>
              </a:path>
            </a:pathLst>
          </a:custGeom>
          <a:solidFill>
            <a:srgbClr val="E6F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bg>
      <p:bgPr>
        <a:solidFill>
          <a:srgbClr val="46A9E7">
            <a:alpha val="7140"/>
          </a:srgbClr>
        </a:solidFill>
        <a:effectLst/>
      </p:bgPr>
    </p:bg>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720000" y="200596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57" name="Google Shape;157;p22"/>
          <p:cNvSpPr txBox="1">
            <a:spLocks noGrp="1"/>
          </p:cNvSpPr>
          <p:nvPr>
            <p:ph type="subTitle" idx="1"/>
          </p:nvPr>
        </p:nvSpPr>
        <p:spPr>
          <a:xfrm>
            <a:off x="720000" y="2486625"/>
            <a:ext cx="2336400" cy="6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dk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58" name="Google Shape;158;p22"/>
          <p:cNvSpPr txBox="1">
            <a:spLocks noGrp="1"/>
          </p:cNvSpPr>
          <p:nvPr>
            <p:ph type="title" idx="2"/>
          </p:nvPr>
        </p:nvSpPr>
        <p:spPr>
          <a:xfrm>
            <a:off x="3403800" y="3196613"/>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59" name="Google Shape;159;p22"/>
          <p:cNvSpPr txBox="1">
            <a:spLocks noGrp="1"/>
          </p:cNvSpPr>
          <p:nvPr>
            <p:ph type="subTitle" idx="3"/>
          </p:nvPr>
        </p:nvSpPr>
        <p:spPr>
          <a:xfrm>
            <a:off x="3403800" y="3680075"/>
            <a:ext cx="2336400" cy="63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dk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60" name="Google Shape;160;p22"/>
          <p:cNvSpPr txBox="1">
            <a:spLocks noGrp="1"/>
          </p:cNvSpPr>
          <p:nvPr>
            <p:ph type="title" idx="4"/>
          </p:nvPr>
        </p:nvSpPr>
        <p:spPr>
          <a:xfrm>
            <a:off x="6087600" y="2005975"/>
            <a:ext cx="23364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000">
                <a:solidFill>
                  <a:schemeClr val="dk1"/>
                </a:solidFill>
              </a:defRPr>
            </a:lvl1pPr>
            <a:lvl2pPr lvl="1" algn="ctr" rtl="0">
              <a:spcBef>
                <a:spcPts val="0"/>
              </a:spcBef>
              <a:spcAft>
                <a:spcPts val="0"/>
              </a:spcAft>
              <a:buClr>
                <a:schemeClr val="accent1"/>
              </a:buClr>
              <a:buSzPts val="2500"/>
              <a:buNone/>
              <a:defRPr sz="2500">
                <a:solidFill>
                  <a:schemeClr val="accent1"/>
                </a:solidFill>
              </a:defRPr>
            </a:lvl2pPr>
            <a:lvl3pPr lvl="2" algn="ctr" rtl="0">
              <a:spcBef>
                <a:spcPts val="0"/>
              </a:spcBef>
              <a:spcAft>
                <a:spcPts val="0"/>
              </a:spcAft>
              <a:buClr>
                <a:schemeClr val="accent1"/>
              </a:buClr>
              <a:buSzPts val="2500"/>
              <a:buNone/>
              <a:defRPr sz="2500">
                <a:solidFill>
                  <a:schemeClr val="accent1"/>
                </a:solidFill>
              </a:defRPr>
            </a:lvl3pPr>
            <a:lvl4pPr lvl="3" algn="ctr" rtl="0">
              <a:spcBef>
                <a:spcPts val="0"/>
              </a:spcBef>
              <a:spcAft>
                <a:spcPts val="0"/>
              </a:spcAft>
              <a:buClr>
                <a:schemeClr val="accent1"/>
              </a:buClr>
              <a:buSzPts val="2500"/>
              <a:buNone/>
              <a:defRPr sz="2500">
                <a:solidFill>
                  <a:schemeClr val="accent1"/>
                </a:solidFill>
              </a:defRPr>
            </a:lvl4pPr>
            <a:lvl5pPr lvl="4" algn="ctr" rtl="0">
              <a:spcBef>
                <a:spcPts val="0"/>
              </a:spcBef>
              <a:spcAft>
                <a:spcPts val="0"/>
              </a:spcAft>
              <a:buClr>
                <a:schemeClr val="accent1"/>
              </a:buClr>
              <a:buSzPts val="2500"/>
              <a:buNone/>
              <a:defRPr sz="2500">
                <a:solidFill>
                  <a:schemeClr val="accent1"/>
                </a:solidFill>
              </a:defRPr>
            </a:lvl5pPr>
            <a:lvl6pPr lvl="5" algn="ctr" rtl="0">
              <a:spcBef>
                <a:spcPts val="0"/>
              </a:spcBef>
              <a:spcAft>
                <a:spcPts val="0"/>
              </a:spcAft>
              <a:buClr>
                <a:schemeClr val="accent1"/>
              </a:buClr>
              <a:buSzPts val="2500"/>
              <a:buNone/>
              <a:defRPr sz="2500">
                <a:solidFill>
                  <a:schemeClr val="accent1"/>
                </a:solidFill>
              </a:defRPr>
            </a:lvl6pPr>
            <a:lvl7pPr lvl="6" algn="ctr" rtl="0">
              <a:spcBef>
                <a:spcPts val="0"/>
              </a:spcBef>
              <a:spcAft>
                <a:spcPts val="0"/>
              </a:spcAft>
              <a:buClr>
                <a:schemeClr val="accent1"/>
              </a:buClr>
              <a:buSzPts val="2500"/>
              <a:buNone/>
              <a:defRPr sz="2500">
                <a:solidFill>
                  <a:schemeClr val="accent1"/>
                </a:solidFill>
              </a:defRPr>
            </a:lvl7pPr>
            <a:lvl8pPr lvl="7" algn="ctr" rtl="0">
              <a:spcBef>
                <a:spcPts val="0"/>
              </a:spcBef>
              <a:spcAft>
                <a:spcPts val="0"/>
              </a:spcAft>
              <a:buClr>
                <a:schemeClr val="accent1"/>
              </a:buClr>
              <a:buSzPts val="2500"/>
              <a:buNone/>
              <a:defRPr sz="2500">
                <a:solidFill>
                  <a:schemeClr val="accent1"/>
                </a:solidFill>
              </a:defRPr>
            </a:lvl8pPr>
            <a:lvl9pPr lvl="8" algn="ctr" rtl="0">
              <a:spcBef>
                <a:spcPts val="0"/>
              </a:spcBef>
              <a:spcAft>
                <a:spcPts val="0"/>
              </a:spcAft>
              <a:buClr>
                <a:schemeClr val="accent1"/>
              </a:buClr>
              <a:buSzPts val="2500"/>
              <a:buNone/>
              <a:defRPr sz="2500">
                <a:solidFill>
                  <a:schemeClr val="accent1"/>
                </a:solidFill>
              </a:defRPr>
            </a:lvl9pPr>
          </a:lstStyle>
          <a:p>
            <a:endParaRPr/>
          </a:p>
        </p:txBody>
      </p:sp>
      <p:sp>
        <p:nvSpPr>
          <p:cNvPr id="161" name="Google Shape;161;p22"/>
          <p:cNvSpPr txBox="1">
            <a:spLocks noGrp="1"/>
          </p:cNvSpPr>
          <p:nvPr>
            <p:ph type="subTitle" idx="5"/>
          </p:nvPr>
        </p:nvSpPr>
        <p:spPr>
          <a:xfrm>
            <a:off x="6087600" y="2486625"/>
            <a:ext cx="2336400" cy="62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1"/>
              </a:buClr>
              <a:buSzPts val="1400"/>
              <a:buNone/>
              <a:defRPr sz="1400">
                <a:solidFill>
                  <a:schemeClr val="dk1"/>
                </a:solidFill>
              </a:defRPr>
            </a:lvl1pPr>
            <a:lvl2pPr lvl="1" algn="ctr" rtl="0">
              <a:lnSpc>
                <a:spcPct val="100000"/>
              </a:lnSpc>
              <a:spcBef>
                <a:spcPts val="0"/>
              </a:spcBef>
              <a:spcAft>
                <a:spcPts val="0"/>
              </a:spcAft>
              <a:buClr>
                <a:schemeClr val="lt1"/>
              </a:buClr>
              <a:buSzPts val="1400"/>
              <a:buNone/>
              <a:defRPr>
                <a:solidFill>
                  <a:schemeClr val="lt1"/>
                </a:solidFill>
              </a:defRPr>
            </a:lvl2pPr>
            <a:lvl3pPr lvl="2" algn="ctr" rtl="0">
              <a:lnSpc>
                <a:spcPct val="100000"/>
              </a:lnSpc>
              <a:spcBef>
                <a:spcPts val="0"/>
              </a:spcBef>
              <a:spcAft>
                <a:spcPts val="0"/>
              </a:spcAft>
              <a:buClr>
                <a:schemeClr val="lt1"/>
              </a:buClr>
              <a:buSzPts val="1400"/>
              <a:buNone/>
              <a:defRPr>
                <a:solidFill>
                  <a:schemeClr val="lt1"/>
                </a:solidFill>
              </a:defRPr>
            </a:lvl3pPr>
            <a:lvl4pPr lvl="3" algn="ctr" rtl="0">
              <a:lnSpc>
                <a:spcPct val="100000"/>
              </a:lnSpc>
              <a:spcBef>
                <a:spcPts val="0"/>
              </a:spcBef>
              <a:spcAft>
                <a:spcPts val="0"/>
              </a:spcAft>
              <a:buClr>
                <a:schemeClr val="lt1"/>
              </a:buClr>
              <a:buSzPts val="1400"/>
              <a:buNone/>
              <a:defRPr>
                <a:solidFill>
                  <a:schemeClr val="lt1"/>
                </a:solidFill>
              </a:defRPr>
            </a:lvl4pPr>
            <a:lvl5pPr lvl="4" algn="ctr" rtl="0">
              <a:lnSpc>
                <a:spcPct val="100000"/>
              </a:lnSpc>
              <a:spcBef>
                <a:spcPts val="0"/>
              </a:spcBef>
              <a:spcAft>
                <a:spcPts val="0"/>
              </a:spcAft>
              <a:buClr>
                <a:schemeClr val="lt1"/>
              </a:buClr>
              <a:buSzPts val="1400"/>
              <a:buNone/>
              <a:defRPr>
                <a:solidFill>
                  <a:schemeClr val="lt1"/>
                </a:solidFill>
              </a:defRPr>
            </a:lvl5pPr>
            <a:lvl6pPr lvl="5" algn="ctr" rtl="0">
              <a:lnSpc>
                <a:spcPct val="100000"/>
              </a:lnSpc>
              <a:spcBef>
                <a:spcPts val="0"/>
              </a:spcBef>
              <a:spcAft>
                <a:spcPts val="0"/>
              </a:spcAft>
              <a:buClr>
                <a:schemeClr val="lt1"/>
              </a:buClr>
              <a:buSzPts val="1400"/>
              <a:buNone/>
              <a:defRPr>
                <a:solidFill>
                  <a:schemeClr val="lt1"/>
                </a:solidFill>
              </a:defRPr>
            </a:lvl6pPr>
            <a:lvl7pPr lvl="6" algn="ctr" rtl="0">
              <a:lnSpc>
                <a:spcPct val="100000"/>
              </a:lnSpc>
              <a:spcBef>
                <a:spcPts val="0"/>
              </a:spcBef>
              <a:spcAft>
                <a:spcPts val="0"/>
              </a:spcAft>
              <a:buClr>
                <a:schemeClr val="lt1"/>
              </a:buClr>
              <a:buSzPts val="1400"/>
              <a:buNone/>
              <a:defRPr>
                <a:solidFill>
                  <a:schemeClr val="lt1"/>
                </a:solidFill>
              </a:defRPr>
            </a:lvl7pPr>
            <a:lvl8pPr lvl="7" algn="ctr" rtl="0">
              <a:lnSpc>
                <a:spcPct val="100000"/>
              </a:lnSpc>
              <a:spcBef>
                <a:spcPts val="0"/>
              </a:spcBef>
              <a:spcAft>
                <a:spcPts val="0"/>
              </a:spcAft>
              <a:buClr>
                <a:schemeClr val="lt1"/>
              </a:buClr>
              <a:buSzPts val="1400"/>
              <a:buNone/>
              <a:defRPr>
                <a:solidFill>
                  <a:schemeClr val="lt1"/>
                </a:solidFill>
              </a:defRPr>
            </a:lvl8pPr>
            <a:lvl9pPr lvl="8" algn="ctr" rtl="0">
              <a:lnSpc>
                <a:spcPct val="100000"/>
              </a:lnSpc>
              <a:spcBef>
                <a:spcPts val="0"/>
              </a:spcBef>
              <a:spcAft>
                <a:spcPts val="0"/>
              </a:spcAft>
              <a:buClr>
                <a:schemeClr val="lt1"/>
              </a:buClr>
              <a:buSzPts val="1400"/>
              <a:buNone/>
              <a:defRPr>
                <a:solidFill>
                  <a:schemeClr val="lt1"/>
                </a:solidFill>
              </a:defRPr>
            </a:lvl9pPr>
          </a:lstStyle>
          <a:p>
            <a:endParaRPr/>
          </a:p>
        </p:txBody>
      </p:sp>
      <p:sp>
        <p:nvSpPr>
          <p:cNvPr id="162" name="Google Shape;162;p22"/>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63" name="Google Shape;163;p22"/>
          <p:cNvSpPr/>
          <p:nvPr/>
        </p:nvSpPr>
        <p:spPr>
          <a:xfrm rot="10800000">
            <a:off x="6991659" y="-122584"/>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rot="10800000">
            <a:off x="6900558" y="-1252942"/>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rot="5400000">
            <a:off x="-2588701" y="-655561"/>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p:nvPr/>
        </p:nvSpPr>
        <p:spPr>
          <a:xfrm rot="5400000">
            <a:off x="-1464316" y="-665634"/>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rot="5400000">
            <a:off x="-291171" y="-1550681"/>
            <a:ext cx="2333265" cy="3351228"/>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168"/>
        <p:cNvGrpSpPr/>
        <p:nvPr/>
      </p:nvGrpSpPr>
      <p:grpSpPr>
        <a:xfrm>
          <a:off x="0" y="0"/>
          <a:ext cx="0" cy="0"/>
          <a:chOff x="0" y="0"/>
          <a:chExt cx="0" cy="0"/>
        </a:xfrm>
      </p:grpSpPr>
      <p:sp>
        <p:nvSpPr>
          <p:cNvPr id="169" name="Google Shape;169;p23"/>
          <p:cNvSpPr txBox="1">
            <a:spLocks noGrp="1"/>
          </p:cNvSpPr>
          <p:nvPr>
            <p:ph type="title"/>
          </p:nvPr>
        </p:nvSpPr>
        <p:spPr>
          <a:xfrm>
            <a:off x="119586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0" name="Google Shape;170;p23"/>
          <p:cNvSpPr txBox="1">
            <a:spLocks noGrp="1"/>
          </p:cNvSpPr>
          <p:nvPr>
            <p:ph type="subTitle" idx="1"/>
          </p:nvPr>
        </p:nvSpPr>
        <p:spPr>
          <a:xfrm>
            <a:off x="119586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1" name="Google Shape;171;p23"/>
          <p:cNvSpPr txBox="1">
            <a:spLocks noGrp="1"/>
          </p:cNvSpPr>
          <p:nvPr>
            <p:ph type="title" idx="2"/>
          </p:nvPr>
        </p:nvSpPr>
        <p:spPr>
          <a:xfrm>
            <a:off x="5081043" y="16828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2" name="Google Shape;172;p23"/>
          <p:cNvSpPr txBox="1">
            <a:spLocks noGrp="1"/>
          </p:cNvSpPr>
          <p:nvPr>
            <p:ph type="subTitle" idx="3"/>
          </p:nvPr>
        </p:nvSpPr>
        <p:spPr>
          <a:xfrm>
            <a:off x="5081043" y="22693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3"/>
          <p:cNvSpPr txBox="1">
            <a:spLocks noGrp="1"/>
          </p:cNvSpPr>
          <p:nvPr>
            <p:ph type="title" idx="4"/>
          </p:nvPr>
        </p:nvSpPr>
        <p:spPr>
          <a:xfrm>
            <a:off x="119586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4" name="Google Shape;174;p23"/>
          <p:cNvSpPr txBox="1">
            <a:spLocks noGrp="1"/>
          </p:cNvSpPr>
          <p:nvPr>
            <p:ph type="subTitle" idx="5"/>
          </p:nvPr>
        </p:nvSpPr>
        <p:spPr>
          <a:xfrm>
            <a:off x="119586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3"/>
          <p:cNvSpPr txBox="1">
            <a:spLocks noGrp="1"/>
          </p:cNvSpPr>
          <p:nvPr>
            <p:ph type="title" idx="6"/>
          </p:nvPr>
        </p:nvSpPr>
        <p:spPr>
          <a:xfrm>
            <a:off x="5081043" y="3116250"/>
            <a:ext cx="28671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76" name="Google Shape;176;p23"/>
          <p:cNvSpPr txBox="1">
            <a:spLocks noGrp="1"/>
          </p:cNvSpPr>
          <p:nvPr>
            <p:ph type="subTitle" idx="7"/>
          </p:nvPr>
        </p:nvSpPr>
        <p:spPr>
          <a:xfrm>
            <a:off x="5081043" y="3702775"/>
            <a:ext cx="28671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3"/>
          <p:cNvSpPr txBox="1">
            <a:spLocks noGrp="1"/>
          </p:cNvSpPr>
          <p:nvPr>
            <p:ph type="title" idx="8"/>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 name="Shape 178"/>
        <p:cNvGrpSpPr/>
        <p:nvPr/>
      </p:nvGrpSpPr>
      <p:grpSpPr>
        <a:xfrm>
          <a:off x="0" y="0"/>
          <a:ext cx="0" cy="0"/>
          <a:chOff x="0" y="0"/>
          <a:chExt cx="0" cy="0"/>
        </a:xfrm>
      </p:grpSpPr>
      <p:sp>
        <p:nvSpPr>
          <p:cNvPr id="179" name="Google Shape;179;p24"/>
          <p:cNvSpPr txBox="1">
            <a:spLocks noGrp="1"/>
          </p:cNvSpPr>
          <p:nvPr>
            <p:ph type="title"/>
          </p:nvPr>
        </p:nvSpPr>
        <p:spPr>
          <a:xfrm>
            <a:off x="720000"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0" name="Google Shape;180;p24"/>
          <p:cNvSpPr txBox="1">
            <a:spLocks noGrp="1"/>
          </p:cNvSpPr>
          <p:nvPr>
            <p:ph type="subTitle" idx="1"/>
          </p:nvPr>
        </p:nvSpPr>
        <p:spPr>
          <a:xfrm>
            <a:off x="720000"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24"/>
          <p:cNvSpPr txBox="1">
            <a:spLocks noGrp="1"/>
          </p:cNvSpPr>
          <p:nvPr>
            <p:ph type="title" idx="2"/>
          </p:nvPr>
        </p:nvSpPr>
        <p:spPr>
          <a:xfrm>
            <a:off x="3419269"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2" name="Google Shape;182;p24"/>
          <p:cNvSpPr txBox="1">
            <a:spLocks noGrp="1"/>
          </p:cNvSpPr>
          <p:nvPr>
            <p:ph type="subTitle" idx="3"/>
          </p:nvPr>
        </p:nvSpPr>
        <p:spPr>
          <a:xfrm>
            <a:off x="3419269"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24"/>
          <p:cNvSpPr txBox="1">
            <a:spLocks noGrp="1"/>
          </p:cNvSpPr>
          <p:nvPr>
            <p:ph type="title" idx="4"/>
          </p:nvPr>
        </p:nvSpPr>
        <p:spPr>
          <a:xfrm>
            <a:off x="720000"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4" name="Google Shape;184;p24"/>
          <p:cNvSpPr txBox="1">
            <a:spLocks noGrp="1"/>
          </p:cNvSpPr>
          <p:nvPr>
            <p:ph type="subTitle" idx="5"/>
          </p:nvPr>
        </p:nvSpPr>
        <p:spPr>
          <a:xfrm>
            <a:off x="720000"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24"/>
          <p:cNvSpPr txBox="1">
            <a:spLocks noGrp="1"/>
          </p:cNvSpPr>
          <p:nvPr>
            <p:ph type="title" idx="6"/>
          </p:nvPr>
        </p:nvSpPr>
        <p:spPr>
          <a:xfrm>
            <a:off x="3419269"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6" name="Google Shape;186;p24"/>
          <p:cNvSpPr txBox="1">
            <a:spLocks noGrp="1"/>
          </p:cNvSpPr>
          <p:nvPr>
            <p:ph type="subTitle" idx="7"/>
          </p:nvPr>
        </p:nvSpPr>
        <p:spPr>
          <a:xfrm>
            <a:off x="3419269"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4"/>
          <p:cNvSpPr txBox="1">
            <a:spLocks noGrp="1"/>
          </p:cNvSpPr>
          <p:nvPr>
            <p:ph type="title" idx="8"/>
          </p:nvPr>
        </p:nvSpPr>
        <p:spPr>
          <a:xfrm>
            <a:off x="6118545" y="16828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88" name="Google Shape;188;p24"/>
          <p:cNvSpPr txBox="1">
            <a:spLocks noGrp="1"/>
          </p:cNvSpPr>
          <p:nvPr>
            <p:ph type="subTitle" idx="9"/>
          </p:nvPr>
        </p:nvSpPr>
        <p:spPr>
          <a:xfrm>
            <a:off x="6118545" y="22693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4"/>
          <p:cNvSpPr txBox="1">
            <a:spLocks noGrp="1"/>
          </p:cNvSpPr>
          <p:nvPr>
            <p:ph type="title" idx="13"/>
          </p:nvPr>
        </p:nvSpPr>
        <p:spPr>
          <a:xfrm>
            <a:off x="6118545" y="3116250"/>
            <a:ext cx="2305500" cy="527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0" name="Google Shape;190;p24"/>
          <p:cNvSpPr txBox="1">
            <a:spLocks noGrp="1"/>
          </p:cNvSpPr>
          <p:nvPr>
            <p:ph type="subTitle" idx="14"/>
          </p:nvPr>
        </p:nvSpPr>
        <p:spPr>
          <a:xfrm>
            <a:off x="6118545" y="3702775"/>
            <a:ext cx="23055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4"/>
          <p:cNvSpPr txBox="1">
            <a:spLocks noGrp="1"/>
          </p:cNvSpPr>
          <p:nvPr>
            <p:ph type="title" idx="15"/>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46A9E7">
            <a:alpha val="7140"/>
          </a:srgbClr>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720000" y="2344400"/>
            <a:ext cx="77040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title" idx="2" hasCustomPrompt="1"/>
          </p:nvPr>
        </p:nvSpPr>
        <p:spPr>
          <a:xfrm>
            <a:off x="2996550" y="1502600"/>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4" name="Google Shape;24;p3"/>
          <p:cNvSpPr txBox="1">
            <a:spLocks noGrp="1"/>
          </p:cNvSpPr>
          <p:nvPr>
            <p:ph type="subTitle" idx="1"/>
          </p:nvPr>
        </p:nvSpPr>
        <p:spPr>
          <a:xfrm>
            <a:off x="2391925" y="3132175"/>
            <a:ext cx="4360200" cy="71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None/>
              <a:defRPr sz="16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25" name="Google Shape;25;p3"/>
          <p:cNvSpPr/>
          <p:nvPr/>
        </p:nvSpPr>
        <p:spPr>
          <a:xfrm rot="-5400000">
            <a:off x="5038149" y="-109009"/>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5400000">
            <a:off x="6050126" y="-494318"/>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5400000">
            <a:off x="263245" y="-1358480"/>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2117939" y="1205889"/>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5400000">
            <a:off x="-562154" y="-349897"/>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20"/>
        <p:cNvGrpSpPr/>
        <p:nvPr/>
      </p:nvGrpSpPr>
      <p:grpSpPr>
        <a:xfrm>
          <a:off x="0" y="0"/>
          <a:ext cx="0" cy="0"/>
          <a:chOff x="0" y="0"/>
          <a:chExt cx="0" cy="0"/>
        </a:xfrm>
      </p:grpSpPr>
      <p:sp>
        <p:nvSpPr>
          <p:cNvPr id="221" name="Google Shape;221;p27"/>
          <p:cNvSpPr/>
          <p:nvPr/>
        </p:nvSpPr>
        <p:spPr>
          <a:xfrm rot="5400000">
            <a:off x="-524808" y="1494138"/>
            <a:ext cx="4714425" cy="4483940"/>
          </a:xfrm>
          <a:custGeom>
            <a:avLst/>
            <a:gdLst/>
            <a:ahLst/>
            <a:cxnLst/>
            <a:rect l="l" t="t" r="r" b="b"/>
            <a:pathLst>
              <a:path w="139274" h="132465" extrusionOk="0">
                <a:moveTo>
                  <a:pt x="0" y="130701"/>
                </a:moveTo>
                <a:cubicBezTo>
                  <a:pt x="2553" y="101066"/>
                  <a:pt x="29150" y="108178"/>
                  <a:pt x="40548" y="99637"/>
                </a:cubicBezTo>
                <a:cubicBezTo>
                  <a:pt x="55624" y="88300"/>
                  <a:pt x="52402" y="65320"/>
                  <a:pt x="69394" y="55837"/>
                </a:cubicBezTo>
                <a:cubicBezTo>
                  <a:pt x="75473" y="52433"/>
                  <a:pt x="82798" y="51764"/>
                  <a:pt x="89759" y="50427"/>
                </a:cubicBezTo>
                <a:cubicBezTo>
                  <a:pt x="96689" y="49089"/>
                  <a:pt x="104045" y="46627"/>
                  <a:pt x="107844" y="41004"/>
                </a:cubicBezTo>
                <a:cubicBezTo>
                  <a:pt x="110580" y="36961"/>
                  <a:pt x="111066" y="31946"/>
                  <a:pt x="111461" y="27174"/>
                </a:cubicBezTo>
                <a:cubicBezTo>
                  <a:pt x="111826" y="22402"/>
                  <a:pt x="112252" y="17356"/>
                  <a:pt x="114957" y="13314"/>
                </a:cubicBezTo>
                <a:cubicBezTo>
                  <a:pt x="117632" y="9241"/>
                  <a:pt x="127358" y="0"/>
                  <a:pt x="137237" y="4803"/>
                </a:cubicBezTo>
                <a:cubicBezTo>
                  <a:pt x="138118" y="5198"/>
                  <a:pt x="139273" y="132464"/>
                  <a:pt x="139273" y="13246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7"/>
          <p:cNvSpPr/>
          <p:nvPr/>
        </p:nvSpPr>
        <p:spPr>
          <a:xfrm rot="5400000">
            <a:off x="-5817" y="2639785"/>
            <a:ext cx="3183457" cy="3723602"/>
          </a:xfrm>
          <a:custGeom>
            <a:avLst/>
            <a:gdLst/>
            <a:ahLst/>
            <a:cxnLst/>
            <a:rect l="l" t="t" r="r" b="b"/>
            <a:pathLst>
              <a:path w="94046" h="110003" extrusionOk="0">
                <a:moveTo>
                  <a:pt x="94045" y="5138"/>
                </a:moveTo>
                <a:cubicBezTo>
                  <a:pt x="80367" y="1"/>
                  <a:pt x="69577" y="12159"/>
                  <a:pt x="71978" y="25412"/>
                </a:cubicBezTo>
                <a:cubicBezTo>
                  <a:pt x="74014" y="36932"/>
                  <a:pt x="73163" y="45807"/>
                  <a:pt x="70732" y="53558"/>
                </a:cubicBezTo>
                <a:cubicBezTo>
                  <a:pt x="67874" y="62707"/>
                  <a:pt x="61856" y="72403"/>
                  <a:pt x="52859" y="75777"/>
                </a:cubicBezTo>
                <a:cubicBezTo>
                  <a:pt x="46263" y="78270"/>
                  <a:pt x="38968" y="77449"/>
                  <a:pt x="31886" y="77327"/>
                </a:cubicBezTo>
                <a:cubicBezTo>
                  <a:pt x="24804" y="77206"/>
                  <a:pt x="17114" y="78178"/>
                  <a:pt x="12159" y="83194"/>
                </a:cubicBezTo>
                <a:cubicBezTo>
                  <a:pt x="6050" y="89364"/>
                  <a:pt x="6293" y="99395"/>
                  <a:pt x="2068" y="107054"/>
                </a:cubicBezTo>
                <a:cubicBezTo>
                  <a:pt x="1460" y="108118"/>
                  <a:pt x="761" y="109091"/>
                  <a:pt x="1" y="110003"/>
                </a:cubicBezTo>
                <a:lnTo>
                  <a:pt x="94045" y="11000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7"/>
          <p:cNvSpPr/>
          <p:nvPr/>
        </p:nvSpPr>
        <p:spPr>
          <a:xfrm rot="5400000">
            <a:off x="-674076" y="4419276"/>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7"/>
          <p:cNvSpPr/>
          <p:nvPr/>
        </p:nvSpPr>
        <p:spPr>
          <a:xfrm rot="-5400000">
            <a:off x="5073598" y="3095424"/>
            <a:ext cx="3567473" cy="4203974"/>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rot="-5400000">
            <a:off x="4698222" y="1827745"/>
            <a:ext cx="6324034" cy="2907285"/>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p:cNvSpPr/>
          <p:nvPr/>
        </p:nvSpPr>
        <p:spPr>
          <a:xfrm rot="-5400000">
            <a:off x="5697212" y="2826735"/>
            <a:ext cx="3769258" cy="3464080"/>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27"/>
        <p:cNvGrpSpPr/>
        <p:nvPr/>
      </p:nvGrpSpPr>
      <p:grpSpPr>
        <a:xfrm>
          <a:off x="0" y="0"/>
          <a:ext cx="0" cy="0"/>
          <a:chOff x="0" y="0"/>
          <a:chExt cx="0" cy="0"/>
        </a:xfrm>
      </p:grpSpPr>
      <p:sp>
        <p:nvSpPr>
          <p:cNvPr id="228" name="Google Shape;228;p28"/>
          <p:cNvSpPr/>
          <p:nvPr/>
        </p:nvSpPr>
        <p:spPr>
          <a:xfrm flipH="1">
            <a:off x="6761925" y="-156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8"/>
          <p:cNvSpPr/>
          <p:nvPr/>
        </p:nvSpPr>
        <p:spPr>
          <a:xfrm rot="10800000">
            <a:off x="6946525" y="-75457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8"/>
          <p:cNvSpPr/>
          <p:nvPr/>
        </p:nvSpPr>
        <p:spPr>
          <a:xfrm rot="10800000" flipH="1">
            <a:off x="-610111" y="-420997"/>
            <a:ext cx="2407478" cy="2837016"/>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8"/>
          <p:cNvSpPr/>
          <p:nvPr/>
        </p:nvSpPr>
        <p:spPr>
          <a:xfrm rot="10800000" flipH="1">
            <a:off x="-562185" y="-205384"/>
            <a:ext cx="4267720" cy="1961956"/>
          </a:xfrm>
          <a:custGeom>
            <a:avLst/>
            <a:gdLst/>
            <a:ahLst/>
            <a:cxnLst/>
            <a:rect l="l" t="t" r="r" b="b"/>
            <a:pathLst>
              <a:path w="154320" h="70944" extrusionOk="0">
                <a:moveTo>
                  <a:pt x="0" y="70944"/>
                </a:moveTo>
                <a:lnTo>
                  <a:pt x="154319" y="70944"/>
                </a:lnTo>
                <a:cubicBezTo>
                  <a:pt x="153894" y="70579"/>
                  <a:pt x="153468" y="70153"/>
                  <a:pt x="153073" y="69819"/>
                </a:cubicBezTo>
                <a:cubicBezTo>
                  <a:pt x="147359" y="65138"/>
                  <a:pt x="139699" y="63193"/>
                  <a:pt x="132404" y="61187"/>
                </a:cubicBezTo>
                <a:cubicBezTo>
                  <a:pt x="124987" y="59120"/>
                  <a:pt x="119334" y="56931"/>
                  <a:pt x="113315" y="51794"/>
                </a:cubicBezTo>
                <a:cubicBezTo>
                  <a:pt x="107814" y="47083"/>
                  <a:pt x="99029" y="31703"/>
                  <a:pt x="95230" y="28025"/>
                </a:cubicBezTo>
                <a:cubicBezTo>
                  <a:pt x="80944" y="14134"/>
                  <a:pt x="62980" y="20578"/>
                  <a:pt x="46414" y="23648"/>
                </a:cubicBezTo>
                <a:cubicBezTo>
                  <a:pt x="36961" y="25381"/>
                  <a:pt x="27478" y="24134"/>
                  <a:pt x="19210" y="18998"/>
                </a:cubicBezTo>
                <a:cubicBezTo>
                  <a:pt x="11824" y="14408"/>
                  <a:pt x="4316" y="7903"/>
                  <a:pt x="638" y="0"/>
                </a:cubicBezTo>
                <a:lnTo>
                  <a:pt x="31" y="6657"/>
                </a:lnTo>
                <a:lnTo>
                  <a:pt x="31" y="70944"/>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8"/>
          <p:cNvSpPr/>
          <p:nvPr/>
        </p:nvSpPr>
        <p:spPr>
          <a:xfrm rot="10800000" flipH="1">
            <a:off x="-562185" y="-393259"/>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233"/>
        <p:cNvGrpSpPr/>
        <p:nvPr/>
      </p:nvGrpSpPr>
      <p:grpSpPr>
        <a:xfrm>
          <a:off x="0" y="0"/>
          <a:ext cx="0" cy="0"/>
          <a:chOff x="0" y="0"/>
          <a:chExt cx="0" cy="0"/>
        </a:xfrm>
      </p:grpSpPr>
      <p:sp>
        <p:nvSpPr>
          <p:cNvPr id="234" name="Google Shape;234;p29"/>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35" name="Google Shape;235;p29"/>
          <p:cNvSpPr/>
          <p:nvPr/>
        </p:nvSpPr>
        <p:spPr>
          <a:xfrm rot="10800000" flipH="1">
            <a:off x="659175" y="-328750"/>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9"/>
          <p:cNvSpPr/>
          <p:nvPr/>
        </p:nvSpPr>
        <p:spPr>
          <a:xfrm rot="10800000" flipH="1">
            <a:off x="-154025" y="-1579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9"/>
          <p:cNvSpPr/>
          <p:nvPr/>
        </p:nvSpPr>
        <p:spPr>
          <a:xfrm rot="10800000" flipH="1">
            <a:off x="-110700" y="-13290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9"/>
          <p:cNvSpPr/>
          <p:nvPr/>
        </p:nvSpPr>
        <p:spPr>
          <a:xfrm rot="10800000">
            <a:off x="6425950" y="2109538"/>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9"/>
          <p:cNvSpPr/>
          <p:nvPr/>
        </p:nvSpPr>
        <p:spPr>
          <a:xfrm rot="10800000">
            <a:off x="6267900" y="3462388"/>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9"/>
          <p:cNvSpPr/>
          <p:nvPr/>
        </p:nvSpPr>
        <p:spPr>
          <a:xfrm rot="10800000">
            <a:off x="7368975" y="4533838"/>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3">
  <p:cSld name="BLANK_1_1_1_1_1_1_1_1_1_1">
    <p:bg>
      <p:bgPr>
        <a:solidFill>
          <a:srgbClr val="46A9E7">
            <a:alpha val="7140"/>
          </a:srgbClr>
        </a:solidFill>
        <a:effectLst/>
      </p:bgPr>
    </p:bg>
    <p:spTree>
      <p:nvGrpSpPr>
        <p:cNvPr id="1" name="Shape 241"/>
        <p:cNvGrpSpPr/>
        <p:nvPr/>
      </p:nvGrpSpPr>
      <p:grpSpPr>
        <a:xfrm>
          <a:off x="0" y="0"/>
          <a:ext cx="0" cy="0"/>
          <a:chOff x="0" y="0"/>
          <a:chExt cx="0" cy="0"/>
        </a:xfrm>
      </p:grpSpPr>
      <p:sp>
        <p:nvSpPr>
          <p:cNvPr id="242" name="Google Shape;242;p30"/>
          <p:cNvSpPr txBox="1">
            <a:spLocks noGrp="1"/>
          </p:cNvSpPr>
          <p:nvPr>
            <p:ph type="sldNum" idx="12"/>
          </p:nvPr>
        </p:nvSpPr>
        <p:spPr>
          <a:xfrm rot="10800000" flipH="1">
            <a:off x="8404384" y="-34888"/>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
        <p:nvSpPr>
          <p:cNvPr id="243" name="Google Shape;243;p30"/>
          <p:cNvSpPr/>
          <p:nvPr/>
        </p:nvSpPr>
        <p:spPr>
          <a:xfrm>
            <a:off x="659175" y="3948438"/>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0"/>
          <p:cNvSpPr/>
          <p:nvPr/>
        </p:nvSpPr>
        <p:spPr>
          <a:xfrm>
            <a:off x="-154025" y="2625688"/>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0"/>
          <p:cNvSpPr/>
          <p:nvPr/>
        </p:nvSpPr>
        <p:spPr>
          <a:xfrm>
            <a:off x="-110700" y="3051988"/>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0"/>
          <p:cNvSpPr/>
          <p:nvPr/>
        </p:nvSpPr>
        <p:spPr>
          <a:xfrm flipH="1">
            <a:off x="6425950" y="-328750"/>
            <a:ext cx="2753875" cy="3251575"/>
          </a:xfrm>
          <a:custGeom>
            <a:avLst/>
            <a:gdLst/>
            <a:ahLst/>
            <a:cxnLst/>
            <a:rect l="l" t="t" r="r" b="b"/>
            <a:pathLst>
              <a:path w="110155" h="130063" extrusionOk="0">
                <a:moveTo>
                  <a:pt x="0" y="0"/>
                </a:moveTo>
                <a:lnTo>
                  <a:pt x="0" y="130063"/>
                </a:lnTo>
                <a:cubicBezTo>
                  <a:pt x="730" y="129242"/>
                  <a:pt x="1338" y="128391"/>
                  <a:pt x="1763" y="127601"/>
                </a:cubicBezTo>
                <a:cubicBezTo>
                  <a:pt x="4134" y="123042"/>
                  <a:pt x="4164" y="117692"/>
                  <a:pt x="4164" y="112555"/>
                </a:cubicBezTo>
                <a:cubicBezTo>
                  <a:pt x="4164" y="107418"/>
                  <a:pt x="4225" y="102069"/>
                  <a:pt x="6657" y="97540"/>
                </a:cubicBezTo>
                <a:cubicBezTo>
                  <a:pt x="10031" y="91278"/>
                  <a:pt x="17143" y="88056"/>
                  <a:pt x="23952" y="86020"/>
                </a:cubicBezTo>
                <a:cubicBezTo>
                  <a:pt x="30791" y="84014"/>
                  <a:pt x="38056" y="82676"/>
                  <a:pt x="43831" y="78573"/>
                </a:cubicBezTo>
                <a:cubicBezTo>
                  <a:pt x="60032" y="67023"/>
                  <a:pt x="54986" y="42828"/>
                  <a:pt x="69150" y="29545"/>
                </a:cubicBezTo>
                <a:cubicBezTo>
                  <a:pt x="79880" y="19453"/>
                  <a:pt x="103862" y="18025"/>
                  <a:pt x="110154" y="237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0"/>
          <p:cNvSpPr/>
          <p:nvPr/>
        </p:nvSpPr>
        <p:spPr>
          <a:xfrm flipH="1">
            <a:off x="6267900" y="-205150"/>
            <a:ext cx="2911925" cy="1775125"/>
          </a:xfrm>
          <a:custGeom>
            <a:avLst/>
            <a:gdLst/>
            <a:ahLst/>
            <a:cxnLst/>
            <a:rect l="l" t="t" r="r" b="b"/>
            <a:pathLst>
              <a:path w="116477" h="71005" extrusionOk="0">
                <a:moveTo>
                  <a:pt x="0" y="0"/>
                </a:moveTo>
                <a:lnTo>
                  <a:pt x="0" y="71004"/>
                </a:lnTo>
                <a:cubicBezTo>
                  <a:pt x="1702" y="70579"/>
                  <a:pt x="3283" y="69941"/>
                  <a:pt x="4772" y="69059"/>
                </a:cubicBezTo>
                <a:cubicBezTo>
                  <a:pt x="10608" y="65685"/>
                  <a:pt x="14833" y="59788"/>
                  <a:pt x="18572" y="53892"/>
                </a:cubicBezTo>
                <a:cubicBezTo>
                  <a:pt x="22280" y="47995"/>
                  <a:pt x="25837" y="41855"/>
                  <a:pt x="31034" y="37326"/>
                </a:cubicBezTo>
                <a:cubicBezTo>
                  <a:pt x="37934" y="31277"/>
                  <a:pt x="47083" y="28846"/>
                  <a:pt x="56019" y="28056"/>
                </a:cubicBezTo>
                <a:cubicBezTo>
                  <a:pt x="64956" y="27235"/>
                  <a:pt x="73953" y="27843"/>
                  <a:pt x="82889" y="26961"/>
                </a:cubicBezTo>
                <a:cubicBezTo>
                  <a:pt x="91826" y="26080"/>
                  <a:pt x="100944" y="23587"/>
                  <a:pt x="107783" y="17387"/>
                </a:cubicBezTo>
                <a:cubicBezTo>
                  <a:pt x="112555" y="13040"/>
                  <a:pt x="115929" y="6596"/>
                  <a:pt x="116476" y="31"/>
                </a:cubicBezTo>
                <a:lnTo>
                  <a:pt x="0" y="3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0"/>
          <p:cNvSpPr/>
          <p:nvPr/>
        </p:nvSpPr>
        <p:spPr>
          <a:xfrm flipH="1">
            <a:off x="7368975" y="-205150"/>
            <a:ext cx="1810850" cy="703675"/>
          </a:xfrm>
          <a:custGeom>
            <a:avLst/>
            <a:gdLst/>
            <a:ahLst/>
            <a:cxnLst/>
            <a:rect l="l" t="t" r="r" b="b"/>
            <a:pathLst>
              <a:path w="72434" h="28147" extrusionOk="0">
                <a:moveTo>
                  <a:pt x="0" y="0"/>
                </a:moveTo>
                <a:lnTo>
                  <a:pt x="0" y="28147"/>
                </a:lnTo>
                <a:cubicBezTo>
                  <a:pt x="4012" y="26870"/>
                  <a:pt x="8177" y="26110"/>
                  <a:pt x="12310" y="25745"/>
                </a:cubicBezTo>
                <a:cubicBezTo>
                  <a:pt x="21247" y="24955"/>
                  <a:pt x="30274" y="25563"/>
                  <a:pt x="39180" y="24682"/>
                </a:cubicBezTo>
                <a:cubicBezTo>
                  <a:pt x="48117" y="23800"/>
                  <a:pt x="57235" y="21308"/>
                  <a:pt x="64074" y="15107"/>
                </a:cubicBezTo>
                <a:cubicBezTo>
                  <a:pt x="68299" y="11277"/>
                  <a:pt x="71400" y="5745"/>
                  <a:pt x="7243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3" name="Google Shape;33;p4"/>
          <p:cNvSpPr txBox="1">
            <a:spLocks noGrp="1"/>
          </p:cNvSpPr>
          <p:nvPr>
            <p:ph type="body" idx="1"/>
          </p:nvPr>
        </p:nvSpPr>
        <p:spPr>
          <a:xfrm>
            <a:off x="720000" y="1152475"/>
            <a:ext cx="7704000" cy="57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
        <p:nvSpPr>
          <p:cNvPr id="34" name="Google Shape;34;p4"/>
          <p:cNvSpPr/>
          <p:nvPr/>
        </p:nvSpPr>
        <p:spPr>
          <a:xfrm flipH="1">
            <a:off x="-2459185" y="-440035"/>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flipH="1">
            <a:off x="7382950" y="3090576"/>
            <a:ext cx="2543652" cy="233770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 name="Google Shape;48;p6"/>
          <p:cNvSpPr/>
          <p:nvPr/>
        </p:nvSpPr>
        <p:spPr>
          <a:xfrm flipH="1">
            <a:off x="6531075" y="3775775"/>
            <a:ext cx="3566200" cy="1412675"/>
          </a:xfrm>
          <a:custGeom>
            <a:avLst/>
            <a:gdLst/>
            <a:ahLst/>
            <a:cxnLst/>
            <a:rect l="l" t="t" r="r" b="b"/>
            <a:pathLst>
              <a:path w="142648" h="56507" extrusionOk="0">
                <a:moveTo>
                  <a:pt x="142647" y="56476"/>
                </a:moveTo>
                <a:cubicBezTo>
                  <a:pt x="139456" y="54986"/>
                  <a:pt x="136416" y="53132"/>
                  <a:pt x="133286" y="50457"/>
                </a:cubicBezTo>
                <a:cubicBezTo>
                  <a:pt x="127814" y="45776"/>
                  <a:pt x="119030" y="30396"/>
                  <a:pt x="115230" y="26718"/>
                </a:cubicBezTo>
                <a:cubicBezTo>
                  <a:pt x="100944" y="12858"/>
                  <a:pt x="82981" y="19271"/>
                  <a:pt x="66415" y="22341"/>
                </a:cubicBezTo>
                <a:cubicBezTo>
                  <a:pt x="56962" y="24104"/>
                  <a:pt x="47478" y="22828"/>
                  <a:pt x="39211" y="17721"/>
                </a:cubicBezTo>
                <a:cubicBezTo>
                  <a:pt x="31855" y="13162"/>
                  <a:pt x="15958" y="1"/>
                  <a:pt x="0" y="4834"/>
                </a:cubicBezTo>
                <a:lnTo>
                  <a:pt x="11216" y="56506"/>
                </a:lnTo>
                <a:lnTo>
                  <a:pt x="142647" y="56506"/>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rot="10800000" flipH="1">
            <a:off x="-126075" y="-872275"/>
            <a:ext cx="2176350" cy="2564650"/>
          </a:xfrm>
          <a:custGeom>
            <a:avLst/>
            <a:gdLst/>
            <a:ahLst/>
            <a:cxnLst/>
            <a:rect l="l" t="t" r="r" b="b"/>
            <a:pathLst>
              <a:path w="87054" h="102586" extrusionOk="0">
                <a:moveTo>
                  <a:pt x="84896" y="90640"/>
                </a:moveTo>
                <a:cubicBezTo>
                  <a:pt x="81887" y="84044"/>
                  <a:pt x="76142" y="79090"/>
                  <a:pt x="70701" y="74227"/>
                </a:cubicBezTo>
                <a:cubicBezTo>
                  <a:pt x="65199" y="69302"/>
                  <a:pt x="60944" y="64348"/>
                  <a:pt x="57874" y="57144"/>
                </a:cubicBezTo>
                <a:cubicBezTo>
                  <a:pt x="55199" y="50852"/>
                  <a:pt x="52008" y="34712"/>
                  <a:pt x="50275" y="29788"/>
                </a:cubicBezTo>
                <a:cubicBezTo>
                  <a:pt x="43679" y="11247"/>
                  <a:pt x="26962" y="8542"/>
                  <a:pt x="11521" y="4499"/>
                </a:cubicBezTo>
                <a:cubicBezTo>
                  <a:pt x="7812" y="3557"/>
                  <a:pt x="4682" y="2007"/>
                  <a:pt x="1794" y="1"/>
                </a:cubicBezTo>
                <a:lnTo>
                  <a:pt x="1794" y="68573"/>
                </a:lnTo>
                <a:lnTo>
                  <a:pt x="1" y="102586"/>
                </a:lnTo>
                <a:lnTo>
                  <a:pt x="86142" y="102586"/>
                </a:lnTo>
                <a:cubicBezTo>
                  <a:pt x="87054" y="98786"/>
                  <a:pt x="86568" y="94318"/>
                  <a:pt x="84896" y="9064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rot="10800000" flipH="1">
            <a:off x="-858150" y="-225625"/>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 Tittle Only 1">
  <p:cSld name="TITLE_ONLY_1">
    <p:spTree>
      <p:nvGrpSpPr>
        <p:cNvPr id="1" name="Shape 51"/>
        <p:cNvGrpSpPr/>
        <p:nvPr/>
      </p:nvGrpSpPr>
      <p:grpSpPr>
        <a:xfrm>
          <a:off x="0" y="0"/>
          <a:ext cx="0" cy="0"/>
          <a:chOff x="0" y="0"/>
          <a:chExt cx="0" cy="0"/>
        </a:xfrm>
      </p:grpSpPr>
      <p:sp>
        <p:nvSpPr>
          <p:cNvPr id="52" name="Google Shape;52;p7"/>
          <p:cNvSpPr/>
          <p:nvPr/>
        </p:nvSpPr>
        <p:spPr>
          <a:xfrm>
            <a:off x="6053282" y="-40261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7"/>
          <p:cNvSpPr/>
          <p:nvPr/>
        </p:nvSpPr>
        <p:spPr>
          <a:xfrm rot="10800000">
            <a:off x="7074850" y="-626250"/>
            <a:ext cx="2299450" cy="2113275"/>
          </a:xfrm>
          <a:custGeom>
            <a:avLst/>
            <a:gdLst/>
            <a:ahLst/>
            <a:cxnLst/>
            <a:rect l="l" t="t" r="r" b="b"/>
            <a:pathLst>
              <a:path w="91978" h="84531" extrusionOk="0">
                <a:moveTo>
                  <a:pt x="0" y="84531"/>
                </a:moveTo>
                <a:lnTo>
                  <a:pt x="91978" y="84531"/>
                </a:lnTo>
                <a:cubicBezTo>
                  <a:pt x="91430" y="70214"/>
                  <a:pt x="82251" y="55928"/>
                  <a:pt x="60579" y="53649"/>
                </a:cubicBezTo>
                <a:cubicBezTo>
                  <a:pt x="36718" y="51126"/>
                  <a:pt x="35198" y="39272"/>
                  <a:pt x="27539" y="20578"/>
                </a:cubicBezTo>
                <a:cubicBezTo>
                  <a:pt x="20426" y="3253"/>
                  <a:pt x="5988" y="396"/>
                  <a:pt x="31" y="0"/>
                </a:cubicBezTo>
                <a:lnTo>
                  <a:pt x="31" y="8453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 Tittle Only 2">
  <p:cSld name="TITLE_ONLY_1_1">
    <p:spTree>
      <p:nvGrpSpPr>
        <p:cNvPr id="1" name="Shape 55"/>
        <p:cNvGrpSpPr/>
        <p:nvPr/>
      </p:nvGrpSpPr>
      <p:grpSpPr>
        <a:xfrm>
          <a:off x="0" y="0"/>
          <a:ext cx="0" cy="0"/>
          <a:chOff x="0" y="0"/>
          <a:chExt cx="0" cy="0"/>
        </a:xfrm>
      </p:grpSpPr>
      <p:sp>
        <p:nvSpPr>
          <p:cNvPr id="56" name="Google Shape;56;p8"/>
          <p:cNvSpPr/>
          <p:nvPr/>
        </p:nvSpPr>
        <p:spPr>
          <a:xfrm rot="10800000">
            <a:off x="-1899393" y="4014540"/>
            <a:ext cx="4551819" cy="1823266"/>
          </a:xfrm>
          <a:custGeom>
            <a:avLst/>
            <a:gdLst/>
            <a:ahLst/>
            <a:cxnLst/>
            <a:rect l="l" t="t" r="r" b="b"/>
            <a:pathLst>
              <a:path w="164593" h="65929" extrusionOk="0">
                <a:moveTo>
                  <a:pt x="0" y="1"/>
                </a:moveTo>
                <a:cubicBezTo>
                  <a:pt x="1216" y="4074"/>
                  <a:pt x="6353" y="12736"/>
                  <a:pt x="13374" y="15593"/>
                </a:cubicBezTo>
                <a:cubicBezTo>
                  <a:pt x="21855" y="18998"/>
                  <a:pt x="40427" y="17964"/>
                  <a:pt x="53649" y="29819"/>
                </a:cubicBezTo>
                <a:cubicBezTo>
                  <a:pt x="57630" y="33405"/>
                  <a:pt x="60761" y="37843"/>
                  <a:pt x="63862" y="42190"/>
                </a:cubicBezTo>
                <a:cubicBezTo>
                  <a:pt x="66992" y="46536"/>
                  <a:pt x="70275" y="50883"/>
                  <a:pt x="74591" y="54074"/>
                </a:cubicBezTo>
                <a:cubicBezTo>
                  <a:pt x="90731" y="65929"/>
                  <a:pt x="107206" y="53892"/>
                  <a:pt x="122829" y="48178"/>
                </a:cubicBezTo>
                <a:cubicBezTo>
                  <a:pt x="131766" y="44956"/>
                  <a:pt x="140915" y="44257"/>
                  <a:pt x="149790" y="48208"/>
                </a:cubicBezTo>
                <a:cubicBezTo>
                  <a:pt x="157663" y="51764"/>
                  <a:pt x="160611" y="57843"/>
                  <a:pt x="163803" y="65199"/>
                </a:cubicBezTo>
                <a:lnTo>
                  <a:pt x="164593" y="7113"/>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8" name="Google Shape;58;p8"/>
          <p:cNvSpPr/>
          <p:nvPr/>
        </p:nvSpPr>
        <p:spPr>
          <a:xfrm rot="-5400000">
            <a:off x="7829613" y="173953"/>
            <a:ext cx="2072229" cy="1275840"/>
          </a:xfrm>
          <a:custGeom>
            <a:avLst/>
            <a:gdLst/>
            <a:ahLst/>
            <a:cxnLst/>
            <a:rect l="l" t="t" r="r" b="b"/>
            <a:pathLst>
              <a:path w="61218" h="37691" extrusionOk="0">
                <a:moveTo>
                  <a:pt x="61217" y="0"/>
                </a:moveTo>
                <a:cubicBezTo>
                  <a:pt x="58208" y="4499"/>
                  <a:pt x="54196" y="8146"/>
                  <a:pt x="49180" y="10031"/>
                </a:cubicBezTo>
                <a:cubicBezTo>
                  <a:pt x="42554" y="12553"/>
                  <a:pt x="35259" y="11702"/>
                  <a:pt x="28207" y="11581"/>
                </a:cubicBezTo>
                <a:cubicBezTo>
                  <a:pt x="21125" y="11490"/>
                  <a:pt x="13405" y="12432"/>
                  <a:pt x="8481" y="17447"/>
                </a:cubicBezTo>
                <a:cubicBezTo>
                  <a:pt x="3283" y="22675"/>
                  <a:pt x="2675" y="30730"/>
                  <a:pt x="0" y="37691"/>
                </a:cubicBezTo>
                <a:lnTo>
                  <a:pt x="61217" y="3769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0"/>
          <p:cNvSpPr txBox="1">
            <a:spLocks noGrp="1"/>
          </p:cNvSpPr>
          <p:nvPr>
            <p:ph type="body" idx="1"/>
          </p:nvPr>
        </p:nvSpPr>
        <p:spPr>
          <a:xfrm>
            <a:off x="720000" y="1152475"/>
            <a:ext cx="3322200" cy="3416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rgbClr val="434343"/>
              </a:buClr>
              <a:buSzPts val="1400"/>
              <a:buChar char="●"/>
              <a:defRPr sz="1400">
                <a:solidFill>
                  <a:srgbClr val="434343"/>
                </a:solidFill>
              </a:defRPr>
            </a:lvl1pPr>
            <a:lvl2pPr marL="914400" lvl="1" indent="-317500" rtl="0">
              <a:lnSpc>
                <a:spcPct val="115000"/>
              </a:lnSpc>
              <a:spcBef>
                <a:spcPts val="0"/>
              </a:spcBef>
              <a:spcAft>
                <a:spcPts val="0"/>
              </a:spcAft>
              <a:buClr>
                <a:srgbClr val="434343"/>
              </a:buClr>
              <a:buSzPts val="1400"/>
              <a:buChar char="○"/>
              <a:defRPr>
                <a:solidFill>
                  <a:srgbClr val="434343"/>
                </a:solidFill>
              </a:defRPr>
            </a:lvl2pPr>
            <a:lvl3pPr marL="1371600" lvl="2" indent="-317500" rtl="0">
              <a:lnSpc>
                <a:spcPct val="115000"/>
              </a:lnSpc>
              <a:spcBef>
                <a:spcPts val="0"/>
              </a:spcBef>
              <a:spcAft>
                <a:spcPts val="0"/>
              </a:spcAft>
              <a:buClr>
                <a:srgbClr val="434343"/>
              </a:buClr>
              <a:buSzPts val="1400"/>
              <a:buChar char="■"/>
              <a:defRPr>
                <a:solidFill>
                  <a:srgbClr val="434343"/>
                </a:solidFill>
              </a:defRPr>
            </a:lvl3pPr>
            <a:lvl4pPr marL="1828800" lvl="3" indent="-317500" rtl="0">
              <a:lnSpc>
                <a:spcPct val="115000"/>
              </a:lnSpc>
              <a:spcBef>
                <a:spcPts val="0"/>
              </a:spcBef>
              <a:spcAft>
                <a:spcPts val="0"/>
              </a:spcAft>
              <a:buClr>
                <a:srgbClr val="434343"/>
              </a:buClr>
              <a:buSzPts val="1400"/>
              <a:buChar char="●"/>
              <a:defRPr>
                <a:solidFill>
                  <a:srgbClr val="434343"/>
                </a:solidFill>
              </a:defRPr>
            </a:lvl4pPr>
            <a:lvl5pPr marL="2286000" lvl="4" indent="-317500" rtl="0">
              <a:lnSpc>
                <a:spcPct val="115000"/>
              </a:lnSpc>
              <a:spcBef>
                <a:spcPts val="0"/>
              </a:spcBef>
              <a:spcAft>
                <a:spcPts val="0"/>
              </a:spcAft>
              <a:buClr>
                <a:srgbClr val="434343"/>
              </a:buClr>
              <a:buSzPts val="1400"/>
              <a:buChar char="○"/>
              <a:defRPr>
                <a:solidFill>
                  <a:srgbClr val="434343"/>
                </a:solidFill>
              </a:defRPr>
            </a:lvl5pPr>
            <a:lvl6pPr marL="2743200" lvl="5" indent="-317500" rtl="0">
              <a:lnSpc>
                <a:spcPct val="115000"/>
              </a:lnSpc>
              <a:spcBef>
                <a:spcPts val="0"/>
              </a:spcBef>
              <a:spcAft>
                <a:spcPts val="0"/>
              </a:spcAft>
              <a:buClr>
                <a:srgbClr val="434343"/>
              </a:buClr>
              <a:buSzPts val="1400"/>
              <a:buChar char="■"/>
              <a:defRPr>
                <a:solidFill>
                  <a:srgbClr val="434343"/>
                </a:solidFill>
              </a:defRPr>
            </a:lvl6pPr>
            <a:lvl7pPr marL="3200400" lvl="6" indent="-317500" rtl="0">
              <a:lnSpc>
                <a:spcPct val="115000"/>
              </a:lnSpc>
              <a:spcBef>
                <a:spcPts val="0"/>
              </a:spcBef>
              <a:spcAft>
                <a:spcPts val="0"/>
              </a:spcAft>
              <a:buClr>
                <a:srgbClr val="434343"/>
              </a:buClr>
              <a:buSzPts val="1400"/>
              <a:buChar char="●"/>
              <a:defRPr>
                <a:solidFill>
                  <a:srgbClr val="434343"/>
                </a:solidFill>
              </a:defRPr>
            </a:lvl7pPr>
            <a:lvl8pPr marL="3657600" lvl="7" indent="-317500" rtl="0">
              <a:lnSpc>
                <a:spcPct val="115000"/>
              </a:lnSpc>
              <a:spcBef>
                <a:spcPts val="0"/>
              </a:spcBef>
              <a:spcAft>
                <a:spcPts val="0"/>
              </a:spcAft>
              <a:buClr>
                <a:srgbClr val="434343"/>
              </a:buClr>
              <a:buSzPts val="1400"/>
              <a:buChar char="○"/>
              <a:defRPr>
                <a:solidFill>
                  <a:srgbClr val="434343"/>
                </a:solidFill>
              </a:defRPr>
            </a:lvl8pPr>
            <a:lvl9pPr marL="4114800" lvl="8" indent="-317500" rtl="0">
              <a:lnSpc>
                <a:spcPct val="115000"/>
              </a:lnSpc>
              <a:spcBef>
                <a:spcPts val="0"/>
              </a:spcBef>
              <a:spcAft>
                <a:spcPts val="0"/>
              </a:spcAft>
              <a:buClr>
                <a:srgbClr val="434343"/>
              </a:buClr>
              <a:buSzPts val="1400"/>
              <a:buChar char="■"/>
              <a:defRPr>
                <a:solidFill>
                  <a:srgbClr val="43434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720000" y="367423"/>
            <a:ext cx="77040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12"/>
          <p:cNvSpPr txBox="1">
            <a:spLocks noGrp="1"/>
          </p:cNvSpPr>
          <p:nvPr>
            <p:ph type="subTitle" idx="1"/>
          </p:nvPr>
        </p:nvSpPr>
        <p:spPr>
          <a:xfrm>
            <a:off x="2241550" y="1348750"/>
            <a:ext cx="4661100" cy="1681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46A9E7">
            <a:alpha val="7140"/>
          </a:srgb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1"/>
              </a:buClr>
              <a:buSzPts val="3500"/>
              <a:buFont typeface="Comfortaa"/>
              <a:buNone/>
              <a:defRPr sz="3500">
                <a:solidFill>
                  <a:schemeClr val="accent1"/>
                </a:solidFill>
                <a:latin typeface="Comfortaa"/>
                <a:ea typeface="Comfortaa"/>
                <a:cs typeface="Comfortaa"/>
                <a:sym typeface="Comfortaa"/>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Anaheim"/>
              <a:buChar char="●"/>
              <a:defRPr>
                <a:solidFill>
                  <a:schemeClr val="dk2"/>
                </a:solidFill>
                <a:latin typeface="Anaheim"/>
                <a:ea typeface="Anaheim"/>
                <a:cs typeface="Anaheim"/>
                <a:sym typeface="Anaheim"/>
              </a:defRPr>
            </a:lvl1pPr>
            <a:lvl2pPr marL="914400" lvl="1"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2pPr>
            <a:lvl3pPr marL="1371600" lvl="2"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3pPr>
            <a:lvl4pPr marL="1828800" lvl="3"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4pPr>
            <a:lvl5pPr marL="2286000" lvl="4"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5pPr>
            <a:lvl6pPr marL="2743200" lvl="5"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6pPr>
            <a:lvl7pPr marL="3200400" lvl="6"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7pPr>
            <a:lvl8pPr marL="3657600" lvl="7" indent="-317500">
              <a:lnSpc>
                <a:spcPct val="115000"/>
              </a:lnSpc>
              <a:spcBef>
                <a:spcPts val="1600"/>
              </a:spcBef>
              <a:spcAft>
                <a:spcPts val="0"/>
              </a:spcAft>
              <a:buClr>
                <a:schemeClr val="dk2"/>
              </a:buClr>
              <a:buSzPts val="1400"/>
              <a:buFont typeface="Anaheim"/>
              <a:buChar char="○"/>
              <a:defRPr>
                <a:solidFill>
                  <a:schemeClr val="dk2"/>
                </a:solidFill>
                <a:latin typeface="Anaheim"/>
                <a:ea typeface="Anaheim"/>
                <a:cs typeface="Anaheim"/>
                <a:sym typeface="Anaheim"/>
              </a:defRPr>
            </a:lvl8pPr>
            <a:lvl9pPr marL="4114800" lvl="8" indent="-317500">
              <a:lnSpc>
                <a:spcPct val="115000"/>
              </a:lnSpc>
              <a:spcBef>
                <a:spcPts val="1600"/>
              </a:spcBef>
              <a:spcAft>
                <a:spcPts val="1600"/>
              </a:spcAft>
              <a:buClr>
                <a:schemeClr val="dk2"/>
              </a:buClr>
              <a:buSzPts val="1400"/>
              <a:buFont typeface="Anaheim"/>
              <a:buChar char="■"/>
              <a:defRPr>
                <a:solidFill>
                  <a:schemeClr val="dk2"/>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6" r:id="rId7"/>
    <p:sldLayoutId id="2147483657" r:id="rId8"/>
    <p:sldLayoutId id="2147483658" r:id="rId9"/>
    <p:sldLayoutId id="2147483660" r:id="rId10"/>
    <p:sldLayoutId id="2147483661" r:id="rId11"/>
    <p:sldLayoutId id="2147483662" r:id="rId12"/>
    <p:sldLayoutId id="2147483663" r:id="rId13"/>
    <p:sldLayoutId id="2147483664" r:id="rId14"/>
    <p:sldLayoutId id="2147483666" r:id="rId15"/>
    <p:sldLayoutId id="2147483667" r:id="rId16"/>
    <p:sldLayoutId id="2147483668" r:id="rId17"/>
    <p:sldLayoutId id="2147483669" r:id="rId18"/>
    <p:sldLayoutId id="2147483670" r:id="rId19"/>
    <p:sldLayoutId id="2147483673" r:id="rId20"/>
    <p:sldLayoutId id="2147483674" r:id="rId21"/>
    <p:sldLayoutId id="2147483675" r:id="rId22"/>
    <p:sldLayoutId id="2147483676" r:id="rId2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0">
          <p15:clr>
            <a:srgbClr val="EA4335"/>
          </p15:clr>
        </p15:guide>
        <p15:guide id="2" orient="horz" pos="337">
          <p15:clr>
            <a:srgbClr val="EA4335"/>
          </p15:clr>
        </p15:guide>
        <p15:guide id="3" pos="5310">
          <p15:clr>
            <a:srgbClr val="EA4335"/>
          </p15:clr>
        </p15:guide>
        <p15:guide id="4" orient="horz" pos="2903">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4"/>
          <p:cNvSpPr txBox="1">
            <a:spLocks noGrp="1"/>
          </p:cNvSpPr>
          <p:nvPr>
            <p:ph type="ctrTitle"/>
          </p:nvPr>
        </p:nvSpPr>
        <p:spPr>
          <a:xfrm>
            <a:off x="1236971" y="1127051"/>
            <a:ext cx="6670058" cy="239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5400">
                <a:solidFill>
                  <a:schemeClr val="accent1"/>
                </a:solidFill>
              </a:rPr>
              <a:t>Website bán sách</a:t>
            </a:r>
            <a:endParaRPr lang="en-US" sz="5400">
              <a:solidFill>
                <a:schemeClr val="dk1"/>
              </a:solidFill>
            </a:endParaRPr>
          </a:p>
        </p:txBody>
      </p:sp>
      <p:sp>
        <p:nvSpPr>
          <p:cNvPr id="260" name="Google Shape;260;p34"/>
          <p:cNvSpPr txBox="1">
            <a:spLocks noGrp="1"/>
          </p:cNvSpPr>
          <p:nvPr>
            <p:ph type="subTitle" idx="1"/>
          </p:nvPr>
        </p:nvSpPr>
        <p:spPr>
          <a:xfrm>
            <a:off x="2318359" y="3778747"/>
            <a:ext cx="4359000" cy="40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a:t>Giáo viên hướng dẫn: Hùng Việt Cường</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 name="Google Shape;298;p37">
            <a:extLst>
              <a:ext uri="{FF2B5EF4-FFF2-40B4-BE49-F238E27FC236}">
                <a16:creationId xmlns:a16="http://schemas.microsoft.com/office/drawing/2014/main" id="{18F27F5C-E89B-3C44-FB3D-A8DAE7481B0E}"/>
              </a:ext>
            </a:extLst>
          </p:cNvPr>
          <p:cNvSpPr txBox="1">
            <a:spLocks noGrp="1"/>
          </p:cNvSpPr>
          <p:nvPr>
            <p:ph type="title"/>
          </p:nvPr>
        </p:nvSpPr>
        <p:spPr>
          <a:xfrm>
            <a:off x="1724156" y="1828064"/>
            <a:ext cx="5695687"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a:t>Phân tích thiết kế hệ thống</a:t>
            </a:r>
            <a:endParaRPr sz="3000"/>
          </a:p>
        </p:txBody>
      </p:sp>
      <p:sp>
        <p:nvSpPr>
          <p:cNvPr id="5" name="Google Shape;299;p37">
            <a:extLst>
              <a:ext uri="{FF2B5EF4-FFF2-40B4-BE49-F238E27FC236}">
                <a16:creationId xmlns:a16="http://schemas.microsoft.com/office/drawing/2014/main" id="{65C78C0E-98E2-47A6-7DAB-97B7449D5E2D}"/>
              </a:ext>
            </a:extLst>
          </p:cNvPr>
          <p:cNvSpPr txBox="1">
            <a:spLocks/>
          </p:cNvSpPr>
          <p:nvPr/>
        </p:nvSpPr>
        <p:spPr>
          <a:xfrm>
            <a:off x="1991885" y="2541615"/>
            <a:ext cx="5160228" cy="16529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t>2.1. Xác định các tác nhân và chức năng 2.2. Biểu đồ phân rã chức năng</a:t>
            </a:r>
          </a:p>
        </p:txBody>
      </p:sp>
      <p:sp>
        <p:nvSpPr>
          <p:cNvPr id="6" name="Google Shape;514;p47">
            <a:extLst>
              <a:ext uri="{FF2B5EF4-FFF2-40B4-BE49-F238E27FC236}">
                <a16:creationId xmlns:a16="http://schemas.microsoft.com/office/drawing/2014/main" id="{DF313022-E9C6-36BA-5E7D-702F0D7E9E24}"/>
              </a:ext>
            </a:extLst>
          </p:cNvPr>
          <p:cNvSpPr/>
          <p:nvPr/>
        </p:nvSpPr>
        <p:spPr>
          <a:xfrm>
            <a:off x="3679849" y="658463"/>
            <a:ext cx="1784302" cy="964392"/>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b="1">
                <a:solidFill>
                  <a:schemeClr val="lt1"/>
                </a:solidFill>
                <a:latin typeface="Comfortaa"/>
                <a:sym typeface="Comfortaa"/>
              </a:rPr>
              <a:t>02</a:t>
            </a:r>
            <a:endParaRPr sz="5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45"/>
          <p:cNvSpPr txBox="1">
            <a:spLocks noGrp="1"/>
          </p:cNvSpPr>
          <p:nvPr>
            <p:ph type="title"/>
          </p:nvPr>
        </p:nvSpPr>
        <p:spPr>
          <a:xfrm>
            <a:off x="973719" y="443625"/>
            <a:ext cx="7196562"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400"/>
              <a:t>2.1. Xác định các tác nhân và chức năng</a:t>
            </a:r>
            <a:endParaRPr sz="2400"/>
          </a:p>
        </p:txBody>
      </p:sp>
      <p:graphicFrame>
        <p:nvGraphicFramePr>
          <p:cNvPr id="2" name="Table 1">
            <a:extLst>
              <a:ext uri="{FF2B5EF4-FFF2-40B4-BE49-F238E27FC236}">
                <a16:creationId xmlns:a16="http://schemas.microsoft.com/office/drawing/2014/main" id="{C10EDCA7-DA63-835D-CB48-ED8B1A00FF9E}"/>
              </a:ext>
            </a:extLst>
          </p:cNvPr>
          <p:cNvGraphicFramePr>
            <a:graphicFrameLocks noGrp="1"/>
          </p:cNvGraphicFramePr>
          <p:nvPr>
            <p:extLst>
              <p:ext uri="{D42A27DB-BD31-4B8C-83A1-F6EECF244321}">
                <p14:modId xmlns:p14="http://schemas.microsoft.com/office/powerpoint/2010/main" val="3207591321"/>
              </p:ext>
            </p:extLst>
          </p:nvPr>
        </p:nvGraphicFramePr>
        <p:xfrm>
          <a:off x="1725827" y="1300041"/>
          <a:ext cx="5692346" cy="2964784"/>
        </p:xfrm>
        <a:graphic>
          <a:graphicData uri="http://schemas.openxmlformats.org/drawingml/2006/table">
            <a:tbl>
              <a:tblPr firstRow="1" bandRow="1">
                <a:tableStyleId>{284E427A-3D55-4303-BF80-6455036E1DE7}</a:tableStyleId>
              </a:tblPr>
              <a:tblGrid>
                <a:gridCol w="1824681">
                  <a:extLst>
                    <a:ext uri="{9D8B030D-6E8A-4147-A177-3AD203B41FA5}">
                      <a16:colId xmlns:a16="http://schemas.microsoft.com/office/drawing/2014/main" val="1587897688"/>
                    </a:ext>
                  </a:extLst>
                </a:gridCol>
                <a:gridCol w="3867665">
                  <a:extLst>
                    <a:ext uri="{9D8B030D-6E8A-4147-A177-3AD203B41FA5}">
                      <a16:colId xmlns:a16="http://schemas.microsoft.com/office/drawing/2014/main" val="2545771431"/>
                    </a:ext>
                  </a:extLst>
                </a:gridCol>
              </a:tblGrid>
              <a:tr h="673128">
                <a:tc>
                  <a:txBody>
                    <a:bodyPr/>
                    <a:lstStyle/>
                    <a:p>
                      <a:r>
                        <a:rPr lang="en-US">
                          <a:solidFill>
                            <a:schemeClr val="tx1"/>
                          </a:solidFill>
                        </a:rPr>
                        <a:t>Actor</a:t>
                      </a:r>
                    </a:p>
                  </a:txBody>
                  <a:tcPr/>
                </a:tc>
                <a:tc>
                  <a:txBody>
                    <a:bodyPr/>
                    <a:lstStyle/>
                    <a:p>
                      <a:r>
                        <a:rPr lang="en-US">
                          <a:solidFill>
                            <a:schemeClr val="tx1"/>
                          </a:solidFill>
                        </a:rPr>
                        <a:t>Chức năng</a:t>
                      </a:r>
                    </a:p>
                  </a:txBody>
                  <a:tcPr/>
                </a:tc>
                <a:extLst>
                  <a:ext uri="{0D108BD9-81ED-4DB2-BD59-A6C34878D82A}">
                    <a16:rowId xmlns:a16="http://schemas.microsoft.com/office/drawing/2014/main" val="1489332863"/>
                  </a:ext>
                </a:extLst>
              </a:tr>
              <a:tr h="1618528">
                <a:tc>
                  <a:txBody>
                    <a:bodyPr/>
                    <a:lstStyle/>
                    <a:p>
                      <a:r>
                        <a:rPr lang="en-US"/>
                        <a:t>Admin</a:t>
                      </a:r>
                    </a:p>
                  </a:txBody>
                  <a:tcPr/>
                </a:tc>
                <a:tc>
                  <a:txBody>
                    <a:bodyPr/>
                    <a:lstStyle/>
                    <a:p>
                      <a:r>
                        <a:rPr lang="vi-VN"/>
                        <a:t>➢ Đăng nhập/Đăng xuất </a:t>
                      </a:r>
                      <a:endParaRPr lang="en-US"/>
                    </a:p>
                    <a:p>
                      <a:r>
                        <a:rPr lang="vi-VN"/>
                        <a:t>➢ Quản lý </a:t>
                      </a:r>
                      <a:r>
                        <a:rPr lang="en-US"/>
                        <a:t>sách</a:t>
                      </a:r>
                      <a:r>
                        <a:rPr lang="vi-VN"/>
                        <a:t> </a:t>
                      </a:r>
                      <a:endParaRPr lang="en-US"/>
                    </a:p>
                    <a:p>
                      <a:r>
                        <a:rPr lang="en-US"/>
                        <a:t>   </a:t>
                      </a:r>
                      <a:r>
                        <a:rPr lang="vi-VN"/>
                        <a:t>• Thêm/Sửa/Xóa s</a:t>
                      </a:r>
                      <a:r>
                        <a:rPr lang="en-US"/>
                        <a:t>ách</a:t>
                      </a:r>
                    </a:p>
                    <a:p>
                      <a:r>
                        <a:rPr lang="vi-VN"/>
                        <a:t>➢ Quản lý</a:t>
                      </a:r>
                      <a:r>
                        <a:rPr lang="en-US"/>
                        <a:t> sinh viên</a:t>
                      </a:r>
                      <a:r>
                        <a:rPr lang="vi-VN"/>
                        <a:t>: </a:t>
                      </a:r>
                      <a:endParaRPr lang="en-US"/>
                    </a:p>
                    <a:p>
                      <a:r>
                        <a:rPr lang="en-US"/>
                        <a:t>   </a:t>
                      </a:r>
                      <a:r>
                        <a:rPr lang="vi-VN"/>
                        <a:t>• Thêm/Sửa/Xóa </a:t>
                      </a:r>
                      <a:r>
                        <a:rPr lang="en-US"/>
                        <a:t>sinh viên</a:t>
                      </a:r>
                      <a:r>
                        <a:rPr lang="vi-VN"/>
                        <a:t> </a:t>
                      </a:r>
                      <a:endParaRPr lang="en-US"/>
                    </a:p>
                    <a:p>
                      <a:r>
                        <a:rPr lang="vi-VN"/>
                        <a:t>➢ Quản lý </a:t>
                      </a:r>
                      <a:r>
                        <a:rPr lang="en-US"/>
                        <a:t>danh sách</a:t>
                      </a:r>
                      <a:r>
                        <a:rPr lang="vi-VN"/>
                        <a:t>:</a:t>
                      </a:r>
                      <a:endParaRPr lang="en-US"/>
                    </a:p>
                  </a:txBody>
                  <a:tcPr/>
                </a:tc>
                <a:extLst>
                  <a:ext uri="{0D108BD9-81ED-4DB2-BD59-A6C34878D82A}">
                    <a16:rowId xmlns:a16="http://schemas.microsoft.com/office/drawing/2014/main" val="3123691226"/>
                  </a:ext>
                </a:extLst>
              </a:tr>
              <a:tr h="673128">
                <a:tc>
                  <a:txBody>
                    <a:bodyPr/>
                    <a:lstStyle/>
                    <a:p>
                      <a:r>
                        <a:rPr lang="en-US"/>
                        <a:t>Student</a:t>
                      </a:r>
                    </a:p>
                  </a:txBody>
                  <a:tcPr/>
                </a:tc>
                <a:tc>
                  <a:txBody>
                    <a:bodyPr/>
                    <a:lstStyle/>
                    <a:p>
                      <a:r>
                        <a:rPr lang="en-US"/>
                        <a:t>➢ Xem sách</a:t>
                      </a:r>
                    </a:p>
                    <a:p>
                      <a:r>
                        <a:rPr lang="en-US"/>
                        <a:t>➢ Mua sách</a:t>
                      </a:r>
                    </a:p>
                  </a:txBody>
                  <a:tcPr/>
                </a:tc>
                <a:extLst>
                  <a:ext uri="{0D108BD9-81ED-4DB2-BD59-A6C34878D82A}">
                    <a16:rowId xmlns:a16="http://schemas.microsoft.com/office/drawing/2014/main" val="387222524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6"/>
          <p:cNvSpPr txBox="1">
            <a:spLocks noGrp="1"/>
          </p:cNvSpPr>
          <p:nvPr>
            <p:ph type="title"/>
          </p:nvPr>
        </p:nvSpPr>
        <p:spPr>
          <a:xfrm>
            <a:off x="1441621" y="222422"/>
            <a:ext cx="6260757" cy="11054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a:t>2.2. Biểu đồ phân rã chức năng</a:t>
            </a:r>
            <a:endParaRPr sz="2800"/>
          </a:p>
        </p:txBody>
      </p:sp>
      <p:pic>
        <p:nvPicPr>
          <p:cNvPr id="5" name="Picture 4" descr="A diagram of a company&#10;&#10;Description automatically generated">
            <a:extLst>
              <a:ext uri="{FF2B5EF4-FFF2-40B4-BE49-F238E27FC236}">
                <a16:creationId xmlns:a16="http://schemas.microsoft.com/office/drawing/2014/main" id="{1B005EDA-BA98-7AEA-886E-318199781DF2}"/>
              </a:ext>
            </a:extLst>
          </p:cNvPr>
          <p:cNvPicPr>
            <a:picLocks noChangeAspect="1"/>
          </p:cNvPicPr>
          <p:nvPr/>
        </p:nvPicPr>
        <p:blipFill>
          <a:blip r:embed="rId3"/>
          <a:stretch>
            <a:fillRect/>
          </a:stretch>
        </p:blipFill>
        <p:spPr>
          <a:xfrm>
            <a:off x="786712" y="1241070"/>
            <a:ext cx="7570573" cy="338039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4" name="Google Shape;298;p37">
            <a:extLst>
              <a:ext uri="{FF2B5EF4-FFF2-40B4-BE49-F238E27FC236}">
                <a16:creationId xmlns:a16="http://schemas.microsoft.com/office/drawing/2014/main" id="{3DD6CDF9-FE17-27CD-A0F0-4BD3564FA971}"/>
              </a:ext>
            </a:extLst>
          </p:cNvPr>
          <p:cNvSpPr txBox="1">
            <a:spLocks noGrp="1"/>
          </p:cNvSpPr>
          <p:nvPr>
            <p:ph type="title"/>
          </p:nvPr>
        </p:nvSpPr>
        <p:spPr>
          <a:xfrm>
            <a:off x="1724156" y="1828064"/>
            <a:ext cx="5695687"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200"/>
              <a:t>Xây dựng chương trình</a:t>
            </a:r>
            <a:endParaRPr sz="3200"/>
          </a:p>
        </p:txBody>
      </p:sp>
      <p:sp>
        <p:nvSpPr>
          <p:cNvPr id="5" name="Google Shape;299;p37">
            <a:extLst>
              <a:ext uri="{FF2B5EF4-FFF2-40B4-BE49-F238E27FC236}">
                <a16:creationId xmlns:a16="http://schemas.microsoft.com/office/drawing/2014/main" id="{33B4405A-5EFB-FBA5-D4E4-5C0D0AD4EE68}"/>
              </a:ext>
            </a:extLst>
          </p:cNvPr>
          <p:cNvSpPr txBox="1">
            <a:spLocks/>
          </p:cNvSpPr>
          <p:nvPr/>
        </p:nvSpPr>
        <p:spPr>
          <a:xfrm>
            <a:off x="1991885" y="2541615"/>
            <a:ext cx="5160228" cy="16529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a:t>3.1. Thiết lập kết nối </a:t>
            </a:r>
          </a:p>
          <a:p>
            <a:r>
              <a:rPr lang="en-US" sz="2400"/>
              <a:t>3.2. Giao diện dự án </a:t>
            </a:r>
          </a:p>
        </p:txBody>
      </p:sp>
      <p:sp>
        <p:nvSpPr>
          <p:cNvPr id="6" name="Google Shape;514;p47">
            <a:extLst>
              <a:ext uri="{FF2B5EF4-FFF2-40B4-BE49-F238E27FC236}">
                <a16:creationId xmlns:a16="http://schemas.microsoft.com/office/drawing/2014/main" id="{D35F1C76-244E-1391-3009-F25DF7541C58}"/>
              </a:ext>
            </a:extLst>
          </p:cNvPr>
          <p:cNvSpPr/>
          <p:nvPr/>
        </p:nvSpPr>
        <p:spPr>
          <a:xfrm>
            <a:off x="3679849" y="658463"/>
            <a:ext cx="1784302" cy="964392"/>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b="1">
                <a:solidFill>
                  <a:schemeClr val="lt1"/>
                </a:solidFill>
                <a:latin typeface="Comfortaa"/>
                <a:sym typeface="Comfortaa"/>
              </a:rPr>
              <a:t>03</a:t>
            </a:r>
            <a:endParaRPr sz="5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48"/>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3.1. Thiết lập kết nối</a:t>
            </a:r>
            <a:endParaRPr sz="3000"/>
          </a:p>
        </p:txBody>
      </p:sp>
      <p:pic>
        <p:nvPicPr>
          <p:cNvPr id="3" name="Picture 2" descr="A diagram of a blockchain&#10;&#10;Description automatically generated">
            <a:extLst>
              <a:ext uri="{FF2B5EF4-FFF2-40B4-BE49-F238E27FC236}">
                <a16:creationId xmlns:a16="http://schemas.microsoft.com/office/drawing/2014/main" id="{B978CC26-10D9-2D65-3BF6-BE219B5F8FFD}"/>
              </a:ext>
            </a:extLst>
          </p:cNvPr>
          <p:cNvPicPr>
            <a:picLocks noChangeAspect="1"/>
          </p:cNvPicPr>
          <p:nvPr/>
        </p:nvPicPr>
        <p:blipFill>
          <a:blip r:embed="rId3"/>
          <a:srcRect t="7659"/>
          <a:stretch/>
        </p:blipFill>
        <p:spPr>
          <a:xfrm>
            <a:off x="733050" y="1249577"/>
            <a:ext cx="7677900" cy="264434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9"/>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3000"/>
              <a:t>3.2.Giao diện dự án</a:t>
            </a:r>
            <a:endParaRPr sz="3000"/>
          </a:p>
        </p:txBody>
      </p:sp>
      <p:pic>
        <p:nvPicPr>
          <p:cNvPr id="3" name="Picture 2" descr="A cartoon building with awnings and windows&#10;&#10;Description automatically generated">
            <a:extLst>
              <a:ext uri="{FF2B5EF4-FFF2-40B4-BE49-F238E27FC236}">
                <a16:creationId xmlns:a16="http://schemas.microsoft.com/office/drawing/2014/main" id="{40984384-8CFC-76F9-F141-D2CD5D0CC4CC}"/>
              </a:ext>
            </a:extLst>
          </p:cNvPr>
          <p:cNvPicPr>
            <a:picLocks noChangeAspect="1"/>
          </p:cNvPicPr>
          <p:nvPr/>
        </p:nvPicPr>
        <p:blipFill>
          <a:blip r:embed="rId3"/>
          <a:stretch>
            <a:fillRect/>
          </a:stretch>
        </p:blipFill>
        <p:spPr>
          <a:xfrm>
            <a:off x="1526438" y="1578397"/>
            <a:ext cx="6091124" cy="2869453"/>
          </a:xfrm>
          <a:prstGeom prst="rect">
            <a:avLst/>
          </a:prstGeom>
        </p:spPr>
      </p:pic>
      <p:sp>
        <p:nvSpPr>
          <p:cNvPr id="6" name="Google Shape;582;p50">
            <a:extLst>
              <a:ext uri="{FF2B5EF4-FFF2-40B4-BE49-F238E27FC236}">
                <a16:creationId xmlns:a16="http://schemas.microsoft.com/office/drawing/2014/main" id="{CA265EE4-FC7E-D6EC-EB7C-395DFB2F5426}"/>
              </a:ext>
            </a:extLst>
          </p:cNvPr>
          <p:cNvSpPr/>
          <p:nvPr/>
        </p:nvSpPr>
        <p:spPr>
          <a:xfrm>
            <a:off x="1526438" y="1157061"/>
            <a:ext cx="1082700" cy="2820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Font typeface="Arial"/>
              <a:buNone/>
            </a:pPr>
            <a:r>
              <a:rPr lang="en-US" sz="900" b="1">
                <a:solidFill>
                  <a:srgbClr val="073763"/>
                </a:solidFill>
                <a:latin typeface="Comfortaa"/>
                <a:ea typeface="Comfortaa"/>
                <a:cs typeface="Comfortaa"/>
                <a:sym typeface="Comfortaa"/>
              </a:rPr>
              <a:t>Trang chủ</a:t>
            </a:r>
            <a:endParaRPr sz="900" b="1">
              <a:solidFill>
                <a:srgbClr val="073763"/>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6" name="Google Shape;582;p50">
            <a:extLst>
              <a:ext uri="{FF2B5EF4-FFF2-40B4-BE49-F238E27FC236}">
                <a16:creationId xmlns:a16="http://schemas.microsoft.com/office/drawing/2014/main" id="{4C414118-65D9-4DF0-066C-7BFFED7F058C}"/>
              </a:ext>
            </a:extLst>
          </p:cNvPr>
          <p:cNvSpPr/>
          <p:nvPr/>
        </p:nvSpPr>
        <p:spPr>
          <a:xfrm>
            <a:off x="949789" y="654553"/>
            <a:ext cx="1082700" cy="2820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Font typeface="Arial"/>
              <a:buNone/>
            </a:pPr>
            <a:r>
              <a:rPr lang="en-US" sz="900" b="1">
                <a:solidFill>
                  <a:srgbClr val="073763"/>
                </a:solidFill>
                <a:latin typeface="Comfortaa"/>
                <a:ea typeface="Comfortaa"/>
                <a:cs typeface="Comfortaa"/>
                <a:sym typeface="Comfortaa"/>
              </a:rPr>
              <a:t>Admin</a:t>
            </a:r>
            <a:endParaRPr sz="900" b="1">
              <a:solidFill>
                <a:srgbClr val="073763"/>
              </a:solidFill>
              <a:latin typeface="Comfortaa"/>
              <a:ea typeface="Comfortaa"/>
              <a:cs typeface="Comfortaa"/>
              <a:sym typeface="Comfortaa"/>
            </a:endParaRPr>
          </a:p>
        </p:txBody>
      </p:sp>
      <p:pic>
        <p:nvPicPr>
          <p:cNvPr id="8" name="Picture 7" descr="A screenshot of a computer&#10;&#10;Description automatically generated">
            <a:extLst>
              <a:ext uri="{FF2B5EF4-FFF2-40B4-BE49-F238E27FC236}">
                <a16:creationId xmlns:a16="http://schemas.microsoft.com/office/drawing/2014/main" id="{FA50EEB3-4014-F3C1-5940-44546973A4BA}"/>
              </a:ext>
            </a:extLst>
          </p:cNvPr>
          <p:cNvPicPr>
            <a:picLocks noChangeAspect="1"/>
          </p:cNvPicPr>
          <p:nvPr/>
        </p:nvPicPr>
        <p:blipFill>
          <a:blip r:embed="rId3"/>
          <a:stretch>
            <a:fillRect/>
          </a:stretch>
        </p:blipFill>
        <p:spPr>
          <a:xfrm>
            <a:off x="955589" y="1207390"/>
            <a:ext cx="7232822" cy="337279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4" name="Google Shape;582;p50">
            <a:extLst>
              <a:ext uri="{FF2B5EF4-FFF2-40B4-BE49-F238E27FC236}">
                <a16:creationId xmlns:a16="http://schemas.microsoft.com/office/drawing/2014/main" id="{D52F49FC-4F89-9B09-754B-59B80A3CF3CB}"/>
              </a:ext>
            </a:extLst>
          </p:cNvPr>
          <p:cNvSpPr/>
          <p:nvPr/>
        </p:nvSpPr>
        <p:spPr>
          <a:xfrm>
            <a:off x="908600" y="646315"/>
            <a:ext cx="1082700" cy="2820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Font typeface="Arial"/>
              <a:buNone/>
            </a:pPr>
            <a:r>
              <a:rPr lang="en-US" sz="900" b="1">
                <a:solidFill>
                  <a:srgbClr val="073763"/>
                </a:solidFill>
                <a:latin typeface="Comfortaa"/>
                <a:ea typeface="Comfortaa"/>
                <a:cs typeface="Comfortaa"/>
                <a:sym typeface="Comfortaa"/>
              </a:rPr>
              <a:t>Student</a:t>
            </a:r>
            <a:endParaRPr sz="900" b="1">
              <a:solidFill>
                <a:srgbClr val="073763"/>
              </a:solidFill>
              <a:latin typeface="Comfortaa"/>
              <a:ea typeface="Comfortaa"/>
              <a:cs typeface="Comfortaa"/>
              <a:sym typeface="Comfortaa"/>
            </a:endParaRPr>
          </a:p>
        </p:txBody>
      </p:sp>
      <p:pic>
        <p:nvPicPr>
          <p:cNvPr id="6" name="Picture 5" descr="A screenshot of a computer&#10;&#10;Description automatically generated">
            <a:extLst>
              <a:ext uri="{FF2B5EF4-FFF2-40B4-BE49-F238E27FC236}">
                <a16:creationId xmlns:a16="http://schemas.microsoft.com/office/drawing/2014/main" id="{954619B2-152A-BC36-A538-AE7256C496D3}"/>
              </a:ext>
            </a:extLst>
          </p:cNvPr>
          <p:cNvPicPr>
            <a:picLocks noChangeAspect="1"/>
          </p:cNvPicPr>
          <p:nvPr/>
        </p:nvPicPr>
        <p:blipFill>
          <a:blip r:embed="rId3"/>
          <a:stretch>
            <a:fillRect/>
          </a:stretch>
        </p:blipFill>
        <p:spPr>
          <a:xfrm>
            <a:off x="1099751" y="1238781"/>
            <a:ext cx="6944497" cy="325840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24" name="Google Shape;298;p37">
            <a:extLst>
              <a:ext uri="{FF2B5EF4-FFF2-40B4-BE49-F238E27FC236}">
                <a16:creationId xmlns:a16="http://schemas.microsoft.com/office/drawing/2014/main" id="{D0A59BA8-DBDB-C409-B800-4F3359293C89}"/>
              </a:ext>
            </a:extLst>
          </p:cNvPr>
          <p:cNvSpPr txBox="1">
            <a:spLocks noGrp="1"/>
          </p:cNvSpPr>
          <p:nvPr>
            <p:ph type="title"/>
          </p:nvPr>
        </p:nvSpPr>
        <p:spPr>
          <a:xfrm>
            <a:off x="1385179" y="1968915"/>
            <a:ext cx="6373639"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a:t>Kết luận và hướng phát triển</a:t>
            </a:r>
            <a:endParaRPr sz="2800"/>
          </a:p>
        </p:txBody>
      </p:sp>
      <p:sp>
        <p:nvSpPr>
          <p:cNvPr id="25" name="Google Shape;299;p37">
            <a:extLst>
              <a:ext uri="{FF2B5EF4-FFF2-40B4-BE49-F238E27FC236}">
                <a16:creationId xmlns:a16="http://schemas.microsoft.com/office/drawing/2014/main" id="{65780ACA-1B75-290D-E4AB-64B3A26B33CB}"/>
              </a:ext>
            </a:extLst>
          </p:cNvPr>
          <p:cNvSpPr txBox="1">
            <a:spLocks/>
          </p:cNvSpPr>
          <p:nvPr/>
        </p:nvSpPr>
        <p:spPr>
          <a:xfrm>
            <a:off x="1470454" y="2623580"/>
            <a:ext cx="6203091" cy="122285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vi-VN" sz="1800"/>
              <a:t>4.1. Những phần đã thực hiện được và hạn chế của đề tài </a:t>
            </a:r>
            <a:endParaRPr lang="en-US" sz="1800"/>
          </a:p>
          <a:p>
            <a:r>
              <a:rPr lang="vi-VN" sz="1800"/>
              <a:t>4.2. Hướng phát triển đề tài </a:t>
            </a:r>
            <a:endParaRPr lang="en-US" sz="1800"/>
          </a:p>
        </p:txBody>
      </p:sp>
      <p:sp>
        <p:nvSpPr>
          <p:cNvPr id="26" name="Google Shape;514;p47">
            <a:extLst>
              <a:ext uri="{FF2B5EF4-FFF2-40B4-BE49-F238E27FC236}">
                <a16:creationId xmlns:a16="http://schemas.microsoft.com/office/drawing/2014/main" id="{97D91B43-6C9B-F2DC-AD15-996C052F0912}"/>
              </a:ext>
            </a:extLst>
          </p:cNvPr>
          <p:cNvSpPr/>
          <p:nvPr/>
        </p:nvSpPr>
        <p:spPr>
          <a:xfrm>
            <a:off x="3679849" y="658463"/>
            <a:ext cx="1784302" cy="964392"/>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b="1">
                <a:solidFill>
                  <a:schemeClr val="lt1"/>
                </a:solidFill>
                <a:latin typeface="Comfortaa"/>
                <a:sym typeface="Comfortaa"/>
              </a:rPr>
              <a:t>04</a:t>
            </a:r>
            <a:endParaRPr sz="5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53"/>
        <p:cNvGrpSpPr/>
        <p:nvPr/>
      </p:nvGrpSpPr>
      <p:grpSpPr>
        <a:xfrm>
          <a:off x="0" y="0"/>
          <a:ext cx="0" cy="0"/>
          <a:chOff x="0" y="0"/>
          <a:chExt cx="0" cy="0"/>
        </a:xfrm>
      </p:grpSpPr>
      <p:sp>
        <p:nvSpPr>
          <p:cNvPr id="654" name="Google Shape;654;p53"/>
          <p:cNvSpPr txBox="1">
            <a:spLocks noGrp="1"/>
          </p:cNvSpPr>
          <p:nvPr>
            <p:ph type="title"/>
          </p:nvPr>
        </p:nvSpPr>
        <p:spPr>
          <a:xfrm>
            <a:off x="724378" y="576651"/>
            <a:ext cx="7695244" cy="112544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200"/>
              <a:t>4.1.Những phần đã thực hiện được và hạn chế </a:t>
            </a:r>
            <a:endParaRPr sz="3200"/>
          </a:p>
        </p:txBody>
      </p:sp>
      <p:sp>
        <p:nvSpPr>
          <p:cNvPr id="655" name="Google Shape;655;p53"/>
          <p:cNvSpPr txBox="1">
            <a:spLocks noGrp="1"/>
          </p:cNvSpPr>
          <p:nvPr>
            <p:ph type="subTitle" idx="1"/>
          </p:nvPr>
        </p:nvSpPr>
        <p:spPr>
          <a:xfrm>
            <a:off x="733718" y="1817472"/>
            <a:ext cx="7685904" cy="230968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US">
                <a:latin typeface="+mn-lt"/>
              </a:rPr>
              <a:t>- </a:t>
            </a:r>
            <a:r>
              <a:rPr lang="vi-VN">
                <a:latin typeface="+mn-lt"/>
              </a:rPr>
              <a:t>Nắmđượcquy trình thực hiện và cách để xây dựng một dự án</a:t>
            </a:r>
            <a:endParaRPr lang="en-US">
              <a:latin typeface="+mn-lt"/>
            </a:endParaRPr>
          </a:p>
          <a:p>
            <a:pPr marL="0" lvl="0" indent="0" algn="l" rtl="0">
              <a:spcBef>
                <a:spcPts val="0"/>
              </a:spcBef>
              <a:spcAft>
                <a:spcPts val="0"/>
              </a:spcAft>
            </a:pPr>
            <a:r>
              <a:rPr lang="en-US">
                <a:latin typeface="+mn-lt"/>
              </a:rPr>
              <a:t>- </a:t>
            </a:r>
            <a:r>
              <a:rPr lang="vi-VN">
                <a:latin typeface="+mn-lt"/>
              </a:rPr>
              <a:t>Tự nghiên cứu, triển khai, xây dựng một website bán đồ điện tử từ nghiên cứu, lên ý tưởng, thiết kế cho đến lập trình</a:t>
            </a:r>
            <a:endParaRPr lang="en-US">
              <a:latin typeface="+mn-lt"/>
            </a:endParaRPr>
          </a:p>
          <a:p>
            <a:pPr marL="0" lvl="0" indent="0" algn="l" rtl="0">
              <a:spcBef>
                <a:spcPts val="0"/>
              </a:spcBef>
              <a:spcAft>
                <a:spcPts val="0"/>
              </a:spcAft>
            </a:pPr>
            <a:r>
              <a:rPr lang="en-US">
                <a:latin typeface="+mn-lt"/>
              </a:rPr>
              <a:t>- </a:t>
            </a:r>
            <a:r>
              <a:rPr lang="vi-VN">
                <a:latin typeface="+mn-lt"/>
              </a:rPr>
              <a:t>Xây dựng được</a:t>
            </a:r>
            <a:r>
              <a:rPr lang="en-US">
                <a:latin typeface="+mn-lt"/>
              </a:rPr>
              <a:t> tương đối</a:t>
            </a:r>
            <a:r>
              <a:rPr lang="vi-VN">
                <a:latin typeface="+mn-lt"/>
              </a:rPr>
              <a:t> đủ các chức năng cần có của một website bán hàng</a:t>
            </a:r>
            <a:endParaRPr lang="en-US">
              <a:latin typeface="+mn-lt"/>
            </a:endParaRPr>
          </a:p>
          <a:p>
            <a:pPr marL="0" lvl="0" indent="0" algn="l" rtl="0">
              <a:spcBef>
                <a:spcPts val="0"/>
              </a:spcBef>
              <a:spcAft>
                <a:spcPts val="0"/>
              </a:spcAft>
            </a:pPr>
            <a:r>
              <a:rPr lang="en-US">
                <a:latin typeface="+mn-lt"/>
              </a:rPr>
              <a:t>- </a:t>
            </a:r>
            <a:r>
              <a:rPr lang="vi-VN">
                <a:latin typeface="+mn-lt"/>
              </a:rPr>
              <a:t>Có một số tính năng còn chưa đủ tối ưu</a:t>
            </a:r>
            <a:endParaRPr lang="en-US">
              <a:latin typeface="+mn-lt"/>
            </a:endParaRPr>
          </a:p>
          <a:p>
            <a:pPr marL="0" lvl="0" indent="0" algn="l" rtl="0">
              <a:spcBef>
                <a:spcPts val="0"/>
              </a:spcBef>
              <a:spcAft>
                <a:spcPts val="0"/>
              </a:spcAft>
            </a:pPr>
            <a:r>
              <a:rPr lang="en-US">
                <a:latin typeface="+mn-lt"/>
              </a:rPr>
              <a:t>-</a:t>
            </a:r>
            <a:r>
              <a:rPr lang="vi-VN">
                <a:latin typeface="+mn-lt"/>
              </a:rPr>
              <a:t> Chưa khai thác được hết các ưu điểm của </a:t>
            </a:r>
            <a:r>
              <a:rPr lang="en-US">
                <a:latin typeface="+mn-lt"/>
              </a:rPr>
              <a:t>Vite và React</a:t>
            </a:r>
            <a:r>
              <a:rPr lang="vi-VN">
                <a:latin typeface="+mn-lt"/>
              </a:rPr>
              <a:t>, do đó một số hành động như chuyển trang, xử lý bất đồng bộ còn chưa được mượt mà </a:t>
            </a:r>
            <a:endParaRPr>
              <a:latin typeface="+mn-lt"/>
              <a:ea typeface="Baloo 2"/>
              <a:cs typeface="Baloo 2"/>
              <a:sym typeface="Baloo 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title"/>
          </p:nvPr>
        </p:nvSpPr>
        <p:spPr>
          <a:xfrm>
            <a:off x="3206173" y="155318"/>
            <a:ext cx="2649276"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000"/>
              <a:t>Lời Mở Đầu</a:t>
            </a:r>
            <a:endParaRPr sz="3000"/>
          </a:p>
        </p:txBody>
      </p:sp>
      <p:sp>
        <p:nvSpPr>
          <p:cNvPr id="269" name="Google Shape;269;p35"/>
          <p:cNvSpPr txBox="1">
            <a:spLocks noGrp="1"/>
          </p:cNvSpPr>
          <p:nvPr>
            <p:ph type="body" idx="1"/>
          </p:nvPr>
        </p:nvSpPr>
        <p:spPr>
          <a:xfrm>
            <a:off x="238898" y="820350"/>
            <a:ext cx="8822726" cy="42623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a:latin typeface="Comfortaa" panose="020B0604020202020204" charset="0"/>
              </a:rPr>
              <a:t>- </a:t>
            </a:r>
            <a:r>
              <a:rPr lang="vi-VN" sz="1600">
                <a:latin typeface="Comfortaa" panose="020B0604020202020204" charset="0"/>
              </a:rPr>
              <a:t>Trong những năm gần đây, công nghệ thông tin không ngừng phát triển một cách mạnh mẽ và hiện đại. Sự ra đời của công nghệ thông tin làm phong phú bộ mặt xã hội, đời sống con người được nâng cao rõ rệt, đóng góp to lớn cho sự phát triển của nhân loại. Với xu thế toàn cầu hoá nền kinh tế thế giới, đặc biệt là nhu cầu trao đổi hàng hoá của con người ngày càng tăng cả về số lượng và chất lượng, nhu cầu sử dụng Internet ngày càng nhiều và các hình thức kinh doanh trên mạng ngày càng đa dạng và phong phú rất được nhiều người sử dụng và ưa chuộng. Cửa hàng ra đời mang thông tin đến với mọi người với mục đích chính là giúp </a:t>
            </a:r>
            <a:r>
              <a:rPr lang="en-US" sz="1600">
                <a:latin typeface="Comfortaa" panose="020B0604020202020204" charset="0"/>
              </a:rPr>
              <a:t>sinh viên</a:t>
            </a:r>
            <a:r>
              <a:rPr lang="vi-VN" sz="1600">
                <a:latin typeface="Comfortaa" panose="020B0604020202020204" charset="0"/>
              </a:rPr>
              <a:t> có thể đặt mua sách qua mạng một cách nhanh chóng, tiện lợi và tiết kiệm chi phí. </a:t>
            </a:r>
            <a:r>
              <a:rPr lang="en-US" sz="1600">
                <a:latin typeface="Comfortaa" panose="020B0604020202020204" charset="0"/>
              </a:rPr>
              <a:t>Sinh viên</a:t>
            </a:r>
            <a:r>
              <a:rPr lang="vi-VN" sz="1600">
                <a:latin typeface="Comfortaa" panose="020B0604020202020204" charset="0"/>
              </a:rPr>
              <a:t> có thể lựa chọn một kho báu kiến thức khổng lồ bao gồm hàng ngàn cuốn sách từ sách giáo khoa cho đến sách khoa học cơ bản như sách lịch sử, sách địa lý, sách thiên văn học, sách ngoại ngữ..v.v. </a:t>
            </a:r>
            <a:endParaRPr lang="en-US" sz="1600">
              <a:latin typeface="Comfortaa" panose="020B0604020202020204" charset="0"/>
            </a:endParaRPr>
          </a:p>
          <a:p>
            <a:pPr marL="0" lvl="0" indent="0" algn="l" rtl="0">
              <a:spcBef>
                <a:spcPts val="0"/>
              </a:spcBef>
              <a:spcAft>
                <a:spcPts val="0"/>
              </a:spcAft>
              <a:buNone/>
            </a:pPr>
            <a:endParaRPr lang="en-US" sz="1600">
              <a:latin typeface="Comfortaa" panose="020B0604020202020204" charset="0"/>
            </a:endParaRPr>
          </a:p>
          <a:p>
            <a:pPr marL="0" lvl="0" indent="0" algn="l" rtl="0">
              <a:spcBef>
                <a:spcPts val="0"/>
              </a:spcBef>
              <a:spcAft>
                <a:spcPts val="0"/>
              </a:spcAft>
              <a:buNone/>
            </a:pPr>
            <a:r>
              <a:rPr lang="en-US" sz="1600">
                <a:latin typeface="Comfortaa" panose="020B0604020202020204" charset="0"/>
              </a:rPr>
              <a:t>- </a:t>
            </a:r>
            <a:r>
              <a:rPr lang="vi-VN" sz="1600">
                <a:latin typeface="Comfortaa" panose="020B0604020202020204" charset="0"/>
              </a:rPr>
              <a:t>Qua đó, em đã thực hiện đồ án “XÂY DỰNG WEBSITE BÁN SÁCH ONLINE”. Người chủ đưa các sản phẩm đó lên website của mình và quản lý bằng website đó. </a:t>
            </a:r>
            <a:r>
              <a:rPr lang="en-US" sz="1600">
                <a:latin typeface="Comfortaa" panose="020B0604020202020204" charset="0"/>
              </a:rPr>
              <a:t>Sinh viên</a:t>
            </a:r>
            <a:r>
              <a:rPr lang="vi-VN" sz="1600">
                <a:latin typeface="Comfortaa" panose="020B0604020202020204" charset="0"/>
              </a:rPr>
              <a:t> có thể đặt mua hàng trên website mà không cần đến cửa hàng. </a:t>
            </a:r>
            <a:endParaRPr lang="en-US" sz="1200" b="1">
              <a:solidFill>
                <a:schemeClr val="dk1"/>
              </a:solidFill>
              <a:latin typeface="Comfortaa" panose="020B060402020202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3" name="Google Shape;663;p5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a:t>4.2. Hướng phát triển đề tài</a:t>
            </a:r>
            <a:endParaRPr sz="3000"/>
          </a:p>
        </p:txBody>
      </p:sp>
      <p:sp>
        <p:nvSpPr>
          <p:cNvPr id="2" name="Google Shape;299;p37">
            <a:extLst>
              <a:ext uri="{FF2B5EF4-FFF2-40B4-BE49-F238E27FC236}">
                <a16:creationId xmlns:a16="http://schemas.microsoft.com/office/drawing/2014/main" id="{136DE84C-69F2-6619-5184-405F19A84EF9}"/>
              </a:ext>
            </a:extLst>
          </p:cNvPr>
          <p:cNvSpPr txBox="1">
            <a:spLocks/>
          </p:cNvSpPr>
          <p:nvPr/>
        </p:nvSpPr>
        <p:spPr>
          <a:xfrm>
            <a:off x="963827" y="1017725"/>
            <a:ext cx="7216346" cy="313328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a:t>- </a:t>
            </a:r>
            <a:r>
              <a:rPr lang="vi-VN" sz="2000"/>
              <a:t>Mong muốn đề tài có thể được đưa vào sử dụng và được ứng dụng rộng rãi, vì vậy nên trong tương lai đề tài vẫn cần phát triển thêm để hoàn thiện hơn: </a:t>
            </a:r>
            <a:endParaRPr lang="en-US" sz="2000"/>
          </a:p>
          <a:p>
            <a:r>
              <a:rPr lang="en-US" sz="2000"/>
              <a:t>+ </a:t>
            </a:r>
            <a:r>
              <a:rPr lang="vi-VN" sz="2000"/>
              <a:t>Phát triển đa ngôn ngữ </a:t>
            </a:r>
            <a:endParaRPr lang="en-US" sz="2000"/>
          </a:p>
          <a:p>
            <a:r>
              <a:rPr lang="en-US" sz="2000"/>
              <a:t>+ </a:t>
            </a:r>
            <a:r>
              <a:rPr lang="vi-VN" sz="2000"/>
              <a:t>Tích hợp công nghệ AI để gợi ý sản phẩm cho khách hàng </a:t>
            </a:r>
            <a:endParaRPr lang="en-US" sz="2000"/>
          </a:p>
          <a:p>
            <a:r>
              <a:rPr lang="en-US" sz="2000"/>
              <a:t>+ Thêm chức năng giỏ hàng, cập nhật đơn hàng </a:t>
            </a:r>
          </a:p>
          <a:p>
            <a:r>
              <a:rPr lang="en-US" sz="2000"/>
              <a:t>+ </a:t>
            </a:r>
            <a:r>
              <a:rPr lang="vi-VN" sz="2000"/>
              <a:t>Thêm</a:t>
            </a:r>
            <a:r>
              <a:rPr lang="en-US" sz="2000"/>
              <a:t> các</a:t>
            </a:r>
            <a:r>
              <a:rPr lang="vi-VN" sz="2000"/>
              <a:t> chức năng thanh toán</a:t>
            </a:r>
            <a:r>
              <a:rPr lang="en-US" sz="2000"/>
              <a:t> khác nhau</a:t>
            </a:r>
            <a:r>
              <a:rPr lang="vi-VN" sz="2000"/>
              <a:t> và theo dõi đơn hàn</a:t>
            </a:r>
            <a:r>
              <a:rPr lang="en-US" sz="2000"/>
              <a:t>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F2A57-5AF8-DBD6-BBF7-44616B1A1C01}"/>
              </a:ext>
            </a:extLst>
          </p:cNvPr>
          <p:cNvSpPr>
            <a:spLocks noGrp="1"/>
          </p:cNvSpPr>
          <p:nvPr>
            <p:ph type="title"/>
          </p:nvPr>
        </p:nvSpPr>
        <p:spPr>
          <a:xfrm>
            <a:off x="720000" y="685376"/>
            <a:ext cx="7704000" cy="3772748"/>
          </a:xfrm>
        </p:spPr>
        <p:txBody>
          <a:bodyPr/>
          <a:lstStyle/>
          <a:p>
            <a:r>
              <a:rPr lang="en-US"/>
              <a:t>Xin cảm ơn!</a:t>
            </a:r>
          </a:p>
        </p:txBody>
      </p:sp>
    </p:spTree>
    <p:extLst>
      <p:ext uri="{BB962C8B-B14F-4D97-AF65-F5344CB8AC3E}">
        <p14:creationId xmlns:p14="http://schemas.microsoft.com/office/powerpoint/2010/main" val="3164211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720000" y="1874875"/>
            <a:ext cx="24441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Cơ sở lý thuyết</a:t>
            </a:r>
            <a:endParaRPr/>
          </a:p>
        </p:txBody>
      </p:sp>
      <p:sp>
        <p:nvSpPr>
          <p:cNvPr id="277" name="Google Shape;277;p36"/>
          <p:cNvSpPr txBox="1">
            <a:spLocks noGrp="1"/>
          </p:cNvSpPr>
          <p:nvPr>
            <p:ph type="title" idx="3"/>
          </p:nvPr>
        </p:nvSpPr>
        <p:spPr>
          <a:xfrm>
            <a:off x="5131559" y="1862788"/>
            <a:ext cx="39383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Phân tích thiết kế hệ thống</a:t>
            </a:r>
            <a:endParaRPr/>
          </a:p>
        </p:txBody>
      </p:sp>
      <p:sp>
        <p:nvSpPr>
          <p:cNvPr id="283" name="Google Shape;283;p36"/>
          <p:cNvSpPr txBox="1">
            <a:spLocks noGrp="1"/>
          </p:cNvSpPr>
          <p:nvPr>
            <p:ph type="title" idx="9"/>
          </p:nvPr>
        </p:nvSpPr>
        <p:spPr>
          <a:xfrm>
            <a:off x="720000" y="3664275"/>
            <a:ext cx="326754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t>Xây dựng chương trình</a:t>
            </a:r>
            <a:endParaRPr/>
          </a:p>
        </p:txBody>
      </p:sp>
      <p:sp>
        <p:nvSpPr>
          <p:cNvPr id="286" name="Google Shape;286;p36"/>
          <p:cNvSpPr txBox="1">
            <a:spLocks noGrp="1"/>
          </p:cNvSpPr>
          <p:nvPr>
            <p:ph type="title" idx="15"/>
          </p:nvPr>
        </p:nvSpPr>
        <p:spPr>
          <a:xfrm>
            <a:off x="5156458" y="3614588"/>
            <a:ext cx="3987541"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Kết luận và hướng phát triển</a:t>
            </a:r>
            <a:endParaRPr/>
          </a:p>
        </p:txBody>
      </p:sp>
      <p:sp>
        <p:nvSpPr>
          <p:cNvPr id="293" name="Google Shape;293;p36"/>
          <p:cNvSpPr/>
          <p:nvPr/>
        </p:nvSpPr>
        <p:spPr>
          <a:xfrm>
            <a:off x="2304375" y="-797750"/>
            <a:ext cx="2028900" cy="220800"/>
          </a:xfrm>
          <a:prstGeom prst="rect">
            <a:avLst/>
          </a:pr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14;p47">
            <a:extLst>
              <a:ext uri="{FF2B5EF4-FFF2-40B4-BE49-F238E27FC236}">
                <a16:creationId xmlns:a16="http://schemas.microsoft.com/office/drawing/2014/main" id="{BD96B21C-3300-812D-E716-81AE3E45F051}"/>
              </a:ext>
            </a:extLst>
          </p:cNvPr>
          <p:cNvSpPr/>
          <p:nvPr/>
        </p:nvSpPr>
        <p:spPr>
          <a:xfrm>
            <a:off x="720000" y="444176"/>
            <a:ext cx="1749598" cy="527699"/>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lt1"/>
                </a:solidFill>
                <a:latin typeface="Comfortaa"/>
                <a:sym typeface="Comfortaa"/>
              </a:rPr>
              <a:t>Mục lục</a:t>
            </a:r>
            <a:endParaRPr lang="en-US" sz="2400"/>
          </a:p>
        </p:txBody>
      </p:sp>
      <p:sp>
        <p:nvSpPr>
          <p:cNvPr id="28" name="Google Shape;514;p47">
            <a:extLst>
              <a:ext uri="{FF2B5EF4-FFF2-40B4-BE49-F238E27FC236}">
                <a16:creationId xmlns:a16="http://schemas.microsoft.com/office/drawing/2014/main" id="{FE8645A0-54E4-BC06-5470-CE5DDA7D1E94}"/>
              </a:ext>
            </a:extLst>
          </p:cNvPr>
          <p:cNvSpPr/>
          <p:nvPr/>
        </p:nvSpPr>
        <p:spPr>
          <a:xfrm>
            <a:off x="720000" y="1443475"/>
            <a:ext cx="668685" cy="431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Comfortaa"/>
                <a:sym typeface="Comfortaa"/>
              </a:rPr>
              <a:t>01</a:t>
            </a:r>
            <a:endParaRPr sz="2000"/>
          </a:p>
        </p:txBody>
      </p:sp>
      <p:sp>
        <p:nvSpPr>
          <p:cNvPr id="37" name="Google Shape;514;p47">
            <a:extLst>
              <a:ext uri="{FF2B5EF4-FFF2-40B4-BE49-F238E27FC236}">
                <a16:creationId xmlns:a16="http://schemas.microsoft.com/office/drawing/2014/main" id="{37C20176-7E1C-536D-1953-8BF2FD41BE0E}"/>
              </a:ext>
            </a:extLst>
          </p:cNvPr>
          <p:cNvSpPr/>
          <p:nvPr/>
        </p:nvSpPr>
        <p:spPr>
          <a:xfrm>
            <a:off x="719999" y="3232875"/>
            <a:ext cx="668685" cy="431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Comfortaa"/>
                <a:sym typeface="Comfortaa"/>
              </a:rPr>
              <a:t>03</a:t>
            </a:r>
            <a:endParaRPr sz="2000"/>
          </a:p>
        </p:txBody>
      </p:sp>
      <p:sp>
        <p:nvSpPr>
          <p:cNvPr id="38" name="Google Shape;514;p47">
            <a:extLst>
              <a:ext uri="{FF2B5EF4-FFF2-40B4-BE49-F238E27FC236}">
                <a16:creationId xmlns:a16="http://schemas.microsoft.com/office/drawing/2014/main" id="{3FD4CCB5-3C17-DB59-F838-32EE4E2C06C8}"/>
              </a:ext>
            </a:extLst>
          </p:cNvPr>
          <p:cNvSpPr/>
          <p:nvPr/>
        </p:nvSpPr>
        <p:spPr>
          <a:xfrm>
            <a:off x="5131559" y="1443475"/>
            <a:ext cx="668685" cy="431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Comfortaa"/>
                <a:sym typeface="Comfortaa"/>
              </a:rPr>
              <a:t>02</a:t>
            </a:r>
            <a:endParaRPr sz="2000"/>
          </a:p>
        </p:txBody>
      </p:sp>
      <p:sp>
        <p:nvSpPr>
          <p:cNvPr id="39" name="Google Shape;514;p47">
            <a:extLst>
              <a:ext uri="{FF2B5EF4-FFF2-40B4-BE49-F238E27FC236}">
                <a16:creationId xmlns:a16="http://schemas.microsoft.com/office/drawing/2014/main" id="{CB88094F-0E4B-15A3-6D81-51E4A4C81B6F}"/>
              </a:ext>
            </a:extLst>
          </p:cNvPr>
          <p:cNvSpPr/>
          <p:nvPr/>
        </p:nvSpPr>
        <p:spPr>
          <a:xfrm>
            <a:off x="5131558" y="3233912"/>
            <a:ext cx="668685" cy="4314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b="1">
                <a:solidFill>
                  <a:schemeClr val="lt1"/>
                </a:solidFill>
                <a:latin typeface="Comfortaa"/>
                <a:sym typeface="Comfortaa"/>
              </a:rPr>
              <a:t>04</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7"/>
          <p:cNvSpPr txBox="1">
            <a:spLocks noGrp="1"/>
          </p:cNvSpPr>
          <p:nvPr>
            <p:ph type="title"/>
          </p:nvPr>
        </p:nvSpPr>
        <p:spPr>
          <a:xfrm>
            <a:off x="2525675" y="1828065"/>
            <a:ext cx="40926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Cơ sở lý thuyết</a:t>
            </a:r>
            <a:endParaRPr sz="3000"/>
          </a:p>
        </p:txBody>
      </p:sp>
      <p:sp>
        <p:nvSpPr>
          <p:cNvPr id="299" name="Google Shape;299;p37"/>
          <p:cNvSpPr txBox="1">
            <a:spLocks noGrp="1"/>
          </p:cNvSpPr>
          <p:nvPr>
            <p:ph type="subTitle" idx="1"/>
          </p:nvPr>
        </p:nvSpPr>
        <p:spPr>
          <a:xfrm>
            <a:off x="2245588" y="2605974"/>
            <a:ext cx="5160228" cy="16529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600">
                <a:latin typeface="Comfortaa" panose="020B0604020202020204" charset="0"/>
              </a:rPr>
              <a:t>1.1. Tổng quan về đề tài</a:t>
            </a:r>
          </a:p>
          <a:p>
            <a:pPr marL="0" lvl="0" indent="0" algn="l" rtl="0">
              <a:spcBef>
                <a:spcPts val="0"/>
              </a:spcBef>
              <a:spcAft>
                <a:spcPts val="0"/>
              </a:spcAft>
              <a:buNone/>
            </a:pPr>
            <a:r>
              <a:rPr lang="en-US" sz="1600">
                <a:latin typeface="Comfortaa" panose="020B0604020202020204" charset="0"/>
              </a:rPr>
              <a:t>1.2. Giới thiệu về ngôn ngữ lập trình javasript </a:t>
            </a:r>
          </a:p>
          <a:p>
            <a:pPr marL="0" lvl="0" indent="0" algn="l" rtl="0">
              <a:spcBef>
                <a:spcPts val="0"/>
              </a:spcBef>
              <a:spcAft>
                <a:spcPts val="0"/>
              </a:spcAft>
              <a:buNone/>
            </a:pPr>
            <a:r>
              <a:rPr lang="en-US" sz="1600">
                <a:latin typeface="Comfortaa" panose="020B0604020202020204" charset="0"/>
              </a:rPr>
              <a:t>1.3. Giới thiệu về React và Vite </a:t>
            </a:r>
          </a:p>
          <a:p>
            <a:pPr marL="0" lvl="0" indent="0" algn="l" rtl="0">
              <a:spcBef>
                <a:spcPts val="0"/>
              </a:spcBef>
              <a:spcAft>
                <a:spcPts val="0"/>
              </a:spcAft>
              <a:buNone/>
            </a:pPr>
            <a:r>
              <a:rPr lang="en-US" sz="1600">
                <a:latin typeface="Comfortaa" panose="020B0604020202020204" charset="0"/>
              </a:rPr>
              <a:t>1.4. Giới thiệu về Nodejs và Express</a:t>
            </a:r>
          </a:p>
          <a:p>
            <a:pPr marL="0" lvl="0" indent="0" algn="l" rtl="0">
              <a:spcBef>
                <a:spcPts val="0"/>
              </a:spcBef>
              <a:spcAft>
                <a:spcPts val="0"/>
              </a:spcAft>
              <a:buNone/>
            </a:pPr>
            <a:r>
              <a:rPr lang="en-US" sz="1600">
                <a:latin typeface="Comfortaa" panose="020B0604020202020204" charset="0"/>
              </a:rPr>
              <a:t>1.5. Giới thiệu về MongoDB </a:t>
            </a:r>
            <a:endParaRPr sz="1600">
              <a:latin typeface="Comfortaa" panose="020B0604020202020204" charset="0"/>
            </a:endParaRPr>
          </a:p>
        </p:txBody>
      </p:sp>
      <p:sp>
        <p:nvSpPr>
          <p:cNvPr id="2" name="Google Shape;514;p47">
            <a:extLst>
              <a:ext uri="{FF2B5EF4-FFF2-40B4-BE49-F238E27FC236}">
                <a16:creationId xmlns:a16="http://schemas.microsoft.com/office/drawing/2014/main" id="{44E73AF7-43E2-3BBA-2C51-286919A669C2}"/>
              </a:ext>
            </a:extLst>
          </p:cNvPr>
          <p:cNvSpPr/>
          <p:nvPr/>
        </p:nvSpPr>
        <p:spPr>
          <a:xfrm>
            <a:off x="3679849" y="658463"/>
            <a:ext cx="1784302" cy="964392"/>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400" b="1">
                <a:solidFill>
                  <a:schemeClr val="lt1"/>
                </a:solidFill>
                <a:latin typeface="Comfortaa"/>
                <a:sym typeface="Comfortaa"/>
              </a:rPr>
              <a:t>01</a:t>
            </a:r>
            <a:endParaRPr sz="5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9"/>
          <p:cNvSpPr txBox="1">
            <a:spLocks noGrp="1"/>
          </p:cNvSpPr>
          <p:nvPr>
            <p:ph type="title" idx="6"/>
          </p:nvPr>
        </p:nvSpPr>
        <p:spPr>
          <a:xfrm>
            <a:off x="720000" y="576830"/>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a:t>1.1. Tổng quan về đề tài</a:t>
            </a:r>
            <a:endParaRPr sz="2800"/>
          </a:p>
        </p:txBody>
      </p:sp>
      <p:sp>
        <p:nvSpPr>
          <p:cNvPr id="13" name="Subtitle 12">
            <a:extLst>
              <a:ext uri="{FF2B5EF4-FFF2-40B4-BE49-F238E27FC236}">
                <a16:creationId xmlns:a16="http://schemas.microsoft.com/office/drawing/2014/main" id="{AD394AA1-B744-D58C-DCA4-839BAAE68DFB}"/>
              </a:ext>
            </a:extLst>
          </p:cNvPr>
          <p:cNvSpPr>
            <a:spLocks noGrp="1"/>
          </p:cNvSpPr>
          <p:nvPr>
            <p:ph type="subTitle" idx="1"/>
          </p:nvPr>
        </p:nvSpPr>
        <p:spPr>
          <a:xfrm>
            <a:off x="823784" y="1554377"/>
            <a:ext cx="7496432" cy="2803440"/>
          </a:xfrm>
        </p:spPr>
        <p:txBody>
          <a:bodyPr/>
          <a:lstStyle/>
          <a:p>
            <a:pPr algn="l"/>
            <a:r>
              <a:rPr lang="en-US"/>
              <a:t>      </a:t>
            </a:r>
            <a:r>
              <a:rPr lang="vi-VN" sz="1800"/>
              <a:t>- Đề tài “Xây dựng website bán </a:t>
            </a:r>
            <a:r>
              <a:rPr lang="en-US" sz="1800"/>
              <a:t>sách</a:t>
            </a:r>
            <a:r>
              <a:rPr lang="vi-VN" sz="1800"/>
              <a:t>“ là đề tài phát triền trang website bán hàng sử dụng ngôn ngữ JavaScript và các công nghệ liên quan để xây dựng trang web thương mại điện tử</a:t>
            </a:r>
            <a:r>
              <a:rPr lang="en-US" sz="1800"/>
              <a:t>.</a:t>
            </a:r>
          </a:p>
          <a:p>
            <a:pPr algn="l"/>
            <a:r>
              <a:rPr lang="en-US" sz="1800"/>
              <a:t>      </a:t>
            </a:r>
            <a:r>
              <a:rPr lang="vi-VN" sz="1800"/>
              <a:t>- JavaScript, </a:t>
            </a:r>
            <a:r>
              <a:rPr lang="en-US" sz="1800"/>
              <a:t>React,</a:t>
            </a:r>
            <a:r>
              <a:rPr lang="vi-VN" sz="1800"/>
              <a:t> NodeJs là những công nghệ phổ biến trong lĩnh vực phát triển website. JavaScript là ngôn ngữ dựa trên sự kiện, tức là nó có thể thực hiện nhiều công việc khác nhau đồng thời mà không làm cản trở tốc độ của trình duyệt</a:t>
            </a:r>
            <a:r>
              <a:rPr lang="en-US" sz="1800"/>
              <a:t>.</a:t>
            </a:r>
          </a:p>
          <a:p>
            <a:pPr algn="l"/>
            <a:r>
              <a:rPr lang="en-US" sz="1800"/>
              <a:t>      </a:t>
            </a:r>
            <a:r>
              <a:rPr lang="vi-VN" sz="1800"/>
              <a:t>- NodeJS</a:t>
            </a:r>
            <a:r>
              <a:rPr lang="en-US" sz="1800"/>
              <a:t>,</a:t>
            </a:r>
            <a:r>
              <a:rPr lang="vi-VN" sz="1800"/>
              <a:t> </a:t>
            </a:r>
            <a:r>
              <a:rPr lang="en-US" sz="1800"/>
              <a:t>React, Vite</a:t>
            </a:r>
            <a:r>
              <a:rPr lang="vi-VN" sz="1800"/>
              <a:t> có môi trường thực thi ở máy chủ, giúp xây dựng ứng dụng nhiều trang và các API một cách hiệu quả, nhanh chóng</a:t>
            </a:r>
            <a:r>
              <a:rPr lang="en-US" sz="180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6A9E7">
            <a:alpha val="7140"/>
          </a:srgbClr>
        </a:solidFill>
        <a:effectLst/>
      </p:bgPr>
    </p:bg>
    <p:spTree>
      <p:nvGrpSpPr>
        <p:cNvPr id="1" name="Shape 339"/>
        <p:cNvGrpSpPr/>
        <p:nvPr/>
      </p:nvGrpSpPr>
      <p:grpSpPr>
        <a:xfrm>
          <a:off x="0" y="0"/>
          <a:ext cx="0" cy="0"/>
          <a:chOff x="0" y="0"/>
          <a:chExt cx="0" cy="0"/>
        </a:xfrm>
      </p:grpSpPr>
      <p:sp>
        <p:nvSpPr>
          <p:cNvPr id="340" name="Google Shape;340;p40"/>
          <p:cNvSpPr txBox="1">
            <a:spLocks noGrp="1"/>
          </p:cNvSpPr>
          <p:nvPr>
            <p:ph type="title"/>
          </p:nvPr>
        </p:nvSpPr>
        <p:spPr>
          <a:xfrm>
            <a:off x="1144987" y="689223"/>
            <a:ext cx="6853975" cy="53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t>1.2.Giới thiệu về ngôn ngữ lập trình Javascript</a:t>
            </a:r>
            <a:endParaRPr/>
          </a:p>
        </p:txBody>
      </p:sp>
      <p:sp>
        <p:nvSpPr>
          <p:cNvPr id="341" name="Google Shape;341;p40"/>
          <p:cNvSpPr txBox="1">
            <a:spLocks noGrp="1"/>
          </p:cNvSpPr>
          <p:nvPr>
            <p:ph type="subTitle" idx="1"/>
          </p:nvPr>
        </p:nvSpPr>
        <p:spPr>
          <a:xfrm>
            <a:off x="304800" y="1426325"/>
            <a:ext cx="8648284" cy="3027952"/>
          </a:xfrm>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Tx/>
              <a:buChar char="-"/>
            </a:pPr>
            <a:r>
              <a:rPr lang="vi-VN" sz="1800">
                <a:solidFill>
                  <a:schemeClr val="tx1"/>
                </a:solidFill>
              </a:rPr>
              <a:t>JavaScript được tạo ra bởi Brendan Eich khi ông làm việc tại Netscape Communications Corporation. Dự án ban đầu có tên là "Mocha", sau đó đổi thành "LiveScript", và cuối cùng được đổi tên thành "JavaScript" khi Netscape và Sun Microsystems (tổ chức sở hữu ngôn ngữ lập trình Java) ký một thỏa thuận hợp tác vào năm 1995.</a:t>
            </a:r>
            <a:endParaRPr lang="en-US" sz="1800">
              <a:solidFill>
                <a:schemeClr val="tx1"/>
              </a:solidFill>
            </a:endParaRPr>
          </a:p>
          <a:p>
            <a:pPr marL="285750" lvl="0" indent="-285750" algn="l" rtl="0">
              <a:spcBef>
                <a:spcPts val="0"/>
              </a:spcBef>
              <a:spcAft>
                <a:spcPts val="0"/>
              </a:spcAft>
              <a:buFontTx/>
              <a:buChar char="-"/>
            </a:pPr>
            <a:r>
              <a:rPr lang="vi-VN" sz="1800">
                <a:solidFill>
                  <a:schemeClr val="tx1"/>
                </a:solidFill>
              </a:rPr>
              <a:t> JavaScript có một số đặc điểm và tính chất sau đây: Ngôn ngữ dựa trên sự kiện (Event-driven): JavaScript có thể thực hiện nhiều công việc đồng thời mà không chặn trình duyệt. Ngôn ngữ đa mô hình (Multi-paradigm): Hỗ trợ nhiều mô hình lập trình bao gồm lập trình hàm (functional programming), lập trình hướng đối tượng (object oriented programming), và lập trình hướng sự kiện (event-driven programming). </a:t>
            </a:r>
            <a:endParaRPr lang="en-US" sz="1800">
              <a:solidFill>
                <a:schemeClr val="tx1"/>
              </a:solidFill>
            </a:endParaRPr>
          </a:p>
          <a:p>
            <a:pPr marL="285750" lvl="0" indent="-285750" algn="l" rtl="0">
              <a:spcBef>
                <a:spcPts val="0"/>
              </a:spcBef>
              <a:spcAft>
                <a:spcPts val="0"/>
              </a:spcAft>
              <a:buFontTx/>
              <a:buChar char="-"/>
            </a:pPr>
            <a:r>
              <a:rPr lang="vi-VN" sz="1800">
                <a:solidFill>
                  <a:schemeClr val="tx1"/>
                </a:solidFill>
              </a:rPr>
              <a:t>Ngôn ngữ xử lý sự kiện (Event-driven): JavaScript thường được sử dụng để thao tác với sự kiện (event) trên trang web, giúp tạo ra các trang web động và tương tác. </a:t>
            </a:r>
            <a:endParaRPr lang="en-US" sz="180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1"/>
          <p:cNvSpPr txBox="1">
            <a:spLocks noGrp="1"/>
          </p:cNvSpPr>
          <p:nvPr>
            <p:ph type="title" idx="6"/>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000"/>
              <a:t>1.3. Giới thiệu về React và Rite</a:t>
            </a:r>
            <a:endParaRPr sz="3000"/>
          </a:p>
        </p:txBody>
      </p:sp>
      <p:sp>
        <p:nvSpPr>
          <p:cNvPr id="11" name="Title 10">
            <a:extLst>
              <a:ext uri="{FF2B5EF4-FFF2-40B4-BE49-F238E27FC236}">
                <a16:creationId xmlns:a16="http://schemas.microsoft.com/office/drawing/2014/main" id="{2BAE69CD-E48A-99AC-3266-B12D6828ACC6}"/>
              </a:ext>
            </a:extLst>
          </p:cNvPr>
          <p:cNvSpPr>
            <a:spLocks noGrp="1"/>
          </p:cNvSpPr>
          <p:nvPr>
            <p:ph type="title" idx="4"/>
          </p:nvPr>
        </p:nvSpPr>
        <p:spPr>
          <a:xfrm>
            <a:off x="1439602" y="1308136"/>
            <a:ext cx="6264795" cy="3255626"/>
          </a:xfrm>
        </p:spPr>
        <p:txBody>
          <a:bodyPr/>
          <a:lstStyle/>
          <a:p>
            <a:pPr algn="l"/>
            <a:r>
              <a:rPr lang="en-US"/>
              <a:t>-</a:t>
            </a:r>
            <a:r>
              <a:rPr lang="vi-VN"/>
              <a:t>Vite là một công cụ phát triển frontend hiện đại, được thiết kế để cải thiện quy trình xây dựng ứng dụng web.</a:t>
            </a:r>
            <a:br>
              <a:rPr lang="en-US"/>
            </a:br>
            <a:r>
              <a:rPr lang="en-US"/>
              <a:t>-</a:t>
            </a:r>
            <a:r>
              <a:rPr lang="vi-VN"/>
              <a:t>React là một thư viện JavaScript do Facebook phát triển, dùng để xây dựng giao diện người dùng.</a:t>
            </a:r>
            <a:br>
              <a:rPr lang="en-US"/>
            </a:br>
            <a:r>
              <a:rPr lang="en-US"/>
              <a:t>-</a:t>
            </a:r>
            <a:r>
              <a:rPr lang="vi-VN"/>
              <a:t>Sự kết hợp giữa Vite và React mang lại trải nghiệm phát triển tuyệt vời nhờ vào tốc độ nhanh và khả năng tương tác mượt mà.</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a:t>1.4. Giới thiệu về NodeJS và ExpressJS</a:t>
            </a:r>
            <a:endParaRPr sz="3000"/>
          </a:p>
        </p:txBody>
      </p:sp>
      <p:sp>
        <p:nvSpPr>
          <p:cNvPr id="2" name="Google Shape;417;p43">
            <a:extLst>
              <a:ext uri="{FF2B5EF4-FFF2-40B4-BE49-F238E27FC236}">
                <a16:creationId xmlns:a16="http://schemas.microsoft.com/office/drawing/2014/main" id="{B577E15F-CF6C-F4DC-6857-833822D441A8}"/>
              </a:ext>
            </a:extLst>
          </p:cNvPr>
          <p:cNvSpPr txBox="1">
            <a:spLocks/>
          </p:cNvSpPr>
          <p:nvPr/>
        </p:nvSpPr>
        <p:spPr>
          <a:xfrm>
            <a:off x="1112108" y="1079157"/>
            <a:ext cx="6960973" cy="19276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1pPr>
            <a:lvl2pPr marL="914400" marR="0" lvl="1"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2pPr>
            <a:lvl3pPr marL="1371600" marR="0" lvl="2"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3pPr>
            <a:lvl4pPr marL="1828800" marR="0" lvl="3"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4pPr>
            <a:lvl5pPr marL="2286000" marR="0" lvl="4"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5pPr>
            <a:lvl6pPr marL="2743200" marR="0" lvl="5"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6pPr>
            <a:lvl7pPr marL="3200400" marR="0" lvl="6"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7pPr>
            <a:lvl8pPr marL="3657600" marR="0" lvl="7" indent="-317500" algn="l" rtl="0">
              <a:lnSpc>
                <a:spcPct val="115000"/>
              </a:lnSpc>
              <a:spcBef>
                <a:spcPts val="1600"/>
              </a:spcBef>
              <a:spcAft>
                <a:spcPts val="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8pPr>
            <a:lvl9pPr marL="4114800" marR="0" lvl="8" indent="-317500" algn="l" rtl="0">
              <a:lnSpc>
                <a:spcPct val="115000"/>
              </a:lnSpc>
              <a:spcBef>
                <a:spcPts val="1600"/>
              </a:spcBef>
              <a:spcAft>
                <a:spcPts val="1600"/>
              </a:spcAft>
              <a:buClr>
                <a:schemeClr val="dk2"/>
              </a:buClr>
              <a:buSzPts val="1400"/>
              <a:buFont typeface="Anaheim"/>
              <a:buChar char="■"/>
              <a:defRPr sz="1400" b="0" i="0" u="none" strike="noStrike" cap="none">
                <a:solidFill>
                  <a:schemeClr val="dk2"/>
                </a:solidFill>
                <a:latin typeface="Anaheim"/>
                <a:ea typeface="Anaheim"/>
                <a:cs typeface="Anaheim"/>
                <a:sym typeface="Anaheim"/>
              </a:defRPr>
            </a:lvl9pPr>
          </a:lstStyle>
          <a:p>
            <a:pPr marL="285750" indent="-285750">
              <a:lnSpc>
                <a:spcPct val="100000"/>
              </a:lnSpc>
              <a:buFontTx/>
              <a:buChar char="-"/>
            </a:pPr>
            <a:r>
              <a:rPr lang="vi-VN"/>
              <a:t>Node.js là một môi trường thực thi JavaScript xây dựng trên JavaScript Engine V8 của Google Chrome. Nó cho phép chạy mã JavaScript bên ngoài trình duyệt web</a:t>
            </a:r>
            <a:r>
              <a:rPr lang="en-US"/>
              <a:t>.</a:t>
            </a:r>
          </a:p>
          <a:p>
            <a:pPr marL="285750" indent="-285750">
              <a:lnSpc>
                <a:spcPct val="100000"/>
              </a:lnSpc>
              <a:buFontTx/>
              <a:buChar char="-"/>
            </a:pPr>
            <a:r>
              <a:rPr lang="vi-VN"/>
              <a:t>Node.js sử dụng mô hình không đồng bộ (asynchronous) để xử lý nhiều kết nối mà không gặp phải vấn đề chặn (blocking). Điều này làm cho Node.js trở nên hiệu quả đặc biệt trong xử lý các yêu cầu đa nhiệm và I/O-intensive.</a:t>
            </a:r>
            <a:endParaRPr lang="en-US"/>
          </a:p>
          <a:p>
            <a:pPr marL="285750" indent="-285750">
              <a:lnSpc>
                <a:spcPct val="100000"/>
              </a:lnSpc>
              <a:buFontTx/>
              <a:buChar char="-"/>
            </a:pPr>
            <a:r>
              <a:rPr lang="vi-VN"/>
              <a:t>Express.js là một framework web được xây dựng trên Node.js, giúp đơn giản hóa quá trình xây dựng ứng dụng web và AP</a:t>
            </a:r>
            <a:endParaRPr lang="en-US">
              <a:solidFill>
                <a:schemeClr val="dk1"/>
              </a:solidFill>
            </a:endParaRPr>
          </a:p>
        </p:txBody>
      </p:sp>
      <p:pic>
        <p:nvPicPr>
          <p:cNvPr id="14" name="Picture 13" descr="A diagram of a express route&#10;&#10;Description automatically generated">
            <a:extLst>
              <a:ext uri="{FF2B5EF4-FFF2-40B4-BE49-F238E27FC236}">
                <a16:creationId xmlns:a16="http://schemas.microsoft.com/office/drawing/2014/main" id="{148657B7-64B1-7B06-358F-160D79957FB4}"/>
              </a:ext>
            </a:extLst>
          </p:cNvPr>
          <p:cNvPicPr>
            <a:picLocks noChangeAspect="1"/>
          </p:cNvPicPr>
          <p:nvPr/>
        </p:nvPicPr>
        <p:blipFill>
          <a:blip r:embed="rId3"/>
          <a:srcRect r="-370" b="13728"/>
          <a:stretch/>
        </p:blipFill>
        <p:spPr>
          <a:xfrm>
            <a:off x="1577286" y="3006811"/>
            <a:ext cx="5515493" cy="184818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43"/>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a:t>1.5.Giới thiệu về MongoDB</a:t>
            </a:r>
            <a:endParaRPr sz="3000"/>
          </a:p>
        </p:txBody>
      </p:sp>
      <p:sp>
        <p:nvSpPr>
          <p:cNvPr id="416" name="Google Shape;416;p43"/>
          <p:cNvSpPr txBox="1">
            <a:spLocks noGrp="1"/>
          </p:cNvSpPr>
          <p:nvPr>
            <p:ph type="title" idx="4294967295"/>
          </p:nvPr>
        </p:nvSpPr>
        <p:spPr>
          <a:xfrm>
            <a:off x="1050324" y="1017725"/>
            <a:ext cx="7043351" cy="1688758"/>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vi-VN" sz="1800">
                <a:solidFill>
                  <a:schemeClr val="tx1"/>
                </a:solidFill>
              </a:rPr>
              <a:t>- MongoDB là một chương trình cơ sở dữ liệu mã nguồn mở được thiết kế theo kiểu hướng đối tượng trong đó các bảng được cấu trúc một cách linh hoạt cho phép các dữ liệu lưu trên bảng không cần phải tuân theo một dạng cấu trúc nhất định nào.</a:t>
            </a:r>
            <a:endParaRPr lang="en-US" sz="1800">
              <a:solidFill>
                <a:schemeClr val="tx1"/>
              </a:solidFill>
            </a:endParaRPr>
          </a:p>
        </p:txBody>
      </p:sp>
      <p:pic>
        <p:nvPicPr>
          <p:cNvPr id="3" name="Picture 2" descr="A diagram of a company's company&#10;&#10;Description automatically generated">
            <a:extLst>
              <a:ext uri="{FF2B5EF4-FFF2-40B4-BE49-F238E27FC236}">
                <a16:creationId xmlns:a16="http://schemas.microsoft.com/office/drawing/2014/main" id="{F128A660-64EE-B0AF-379F-80DF53D4856A}"/>
              </a:ext>
            </a:extLst>
          </p:cNvPr>
          <p:cNvPicPr>
            <a:picLocks noChangeAspect="1"/>
          </p:cNvPicPr>
          <p:nvPr/>
        </p:nvPicPr>
        <p:blipFill>
          <a:blip r:embed="rId3"/>
          <a:stretch>
            <a:fillRect/>
          </a:stretch>
        </p:blipFill>
        <p:spPr>
          <a:xfrm>
            <a:off x="4020064" y="2278323"/>
            <a:ext cx="3902769" cy="2667467"/>
          </a:xfrm>
          <a:prstGeom prst="rect">
            <a:avLst/>
          </a:prstGeom>
        </p:spPr>
      </p:pic>
    </p:spTree>
  </p:cSld>
  <p:clrMapOvr>
    <a:masterClrMapping/>
  </p:clrMapOvr>
</p:sld>
</file>

<file path=ppt/theme/theme1.xml><?xml version="1.0" encoding="utf-8"?>
<a:theme xmlns:a="http://schemas.openxmlformats.org/drawingml/2006/main" name="Simple Watery Shapes Style MK Campaign by Slidesgo">
  <a:themeElements>
    <a:clrScheme name="Simple Light">
      <a:dk1>
        <a:srgbClr val="091D31"/>
      </a:dk1>
      <a:lt1>
        <a:srgbClr val="FFFFFF"/>
      </a:lt1>
      <a:dk2>
        <a:srgbClr val="336E94"/>
      </a:dk2>
      <a:lt2>
        <a:srgbClr val="9ED2F2"/>
      </a:lt2>
      <a:accent1>
        <a:srgbClr val="46A9E7"/>
      </a:accent1>
      <a:accent2>
        <a:srgbClr val="C1E7FF"/>
      </a:accent2>
      <a:accent3>
        <a:srgbClr val="BCDFF6"/>
      </a:accent3>
      <a:accent4>
        <a:srgbClr val="E6F5FF"/>
      </a:accent4>
      <a:accent5>
        <a:srgbClr val="0097A7"/>
      </a:accent5>
      <a:accent6>
        <a:srgbClr val="FFFFFF"/>
      </a:accent6>
      <a:hlink>
        <a:srgbClr val="091D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TotalTime>
  <Words>1324</Words>
  <Application>Microsoft Office PowerPoint</Application>
  <PresentationFormat>On-screen Show (16:9)</PresentationFormat>
  <Paragraphs>81</Paragraphs>
  <Slides>21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Anaheim</vt:lpstr>
      <vt:lpstr>Comfortaa</vt:lpstr>
      <vt:lpstr>Arial</vt:lpstr>
      <vt:lpstr>Bebas Neue</vt:lpstr>
      <vt:lpstr>Simple Watery Shapes Style MK Campaign by Slidesgo</vt:lpstr>
      <vt:lpstr>Website bán sách</vt:lpstr>
      <vt:lpstr>Lời Mở Đầu</vt:lpstr>
      <vt:lpstr>Cơ sở lý thuyết</vt:lpstr>
      <vt:lpstr>Cơ sở lý thuyết</vt:lpstr>
      <vt:lpstr>1.1. Tổng quan về đề tài</vt:lpstr>
      <vt:lpstr>1.2.Giới thiệu về ngôn ngữ lập trình Javascript</vt:lpstr>
      <vt:lpstr>1.3. Giới thiệu về React và Rite</vt:lpstr>
      <vt:lpstr>1.4. Giới thiệu về NodeJS và ExpressJS</vt:lpstr>
      <vt:lpstr>1.5.Giới thiệu về MongoDB</vt:lpstr>
      <vt:lpstr>Phân tích thiết kế hệ thống</vt:lpstr>
      <vt:lpstr>2.1. Xác định các tác nhân và chức năng</vt:lpstr>
      <vt:lpstr>2.2. Biểu đồ phân rã chức năng</vt:lpstr>
      <vt:lpstr>Xây dựng chương trình</vt:lpstr>
      <vt:lpstr>3.1. Thiết lập kết nối</vt:lpstr>
      <vt:lpstr>3.2.Giao diện dự án</vt:lpstr>
      <vt:lpstr>PowerPoint Presentation</vt:lpstr>
      <vt:lpstr>PowerPoint Presentation</vt:lpstr>
      <vt:lpstr>Kết luận và hướng phát triển</vt:lpstr>
      <vt:lpstr>4.1.Những phần đã thực hiện được và hạn chế </vt:lpstr>
      <vt:lpstr>4.2. Hướng phát triển đề tài</vt:lpstr>
      <vt:lpstr>Xin cảm ơn!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a46652 Nguyễn Đức Tú</cp:lastModifiedBy>
  <cp:revision>2</cp:revision>
  <dcterms:modified xsi:type="dcterms:W3CDTF">2024-09-21T18:34:30Z</dcterms:modified>
</cp:coreProperties>
</file>