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6858000" cy="9144000"/>
  <p:embeddedFontLst>
    <p:embeddedFont>
      <p:font typeface="Calibri" panose="020F0502020204030204"/>
      <p:regular r:id="rId21"/>
    </p:embeddedFont>
    <p:embeddedFont>
      <p:font typeface="Roboto" panose="0200000000000000000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404bd9a06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404bd9a0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04bd9a06_0_3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404bd9a06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04bd9a06_0_1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04bd9a06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04bd9a06_0_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404bd9a06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18"/>
          <p:cNvSpPr txBox="1"/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18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Small software design</a:t>
            </a:r>
            <a:endParaRPr lang="en-US"/>
          </a:p>
        </p:txBody>
      </p:sp>
      <p:sp>
        <p:nvSpPr>
          <p:cNvPr id="85" name="Google Shape;85;p1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BookManagementForm</a:t>
            </a:r>
            <a:endParaRPr lang="en-US"/>
          </a:p>
        </p:txBody>
      </p:sp>
      <p:sp>
        <p:nvSpPr>
          <p:cNvPr id="143" name="Google Shape;143;p7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a C# form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onOpen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Fired when the form is opened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 BookManagementController.getAllBooks to return a result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 (DBGridView) listBook.dataSource = result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Disable all controls on Editing frame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onFilterButtonClick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Fired when user clicks on the Filter button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 BookManagementController.searchBook (bookName, bookType, bookAuthors) to return a DataSet result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DataSet is not empty then set (DBGridView) listBook.dataSource = result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Otherwise, set listBook.dataSource = null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BookManagementForm (cont.)</a:t>
            </a:r>
            <a:endParaRPr lang="en-US"/>
          </a:p>
        </p:txBody>
      </p:sp>
      <p:sp>
        <p:nvSpPr>
          <p:cNvPr id="149" name="Google Shape;149;p8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onViewDetail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Fired when user changes the selection on listBook (DBGridView)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the ID value of the selected row of listBook into bookID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 BookManagementController.getBookContent (bookID)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Fill the TextBox controls on the form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onModifyButtonClick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Fired when user clicks on the Edit button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is no data in the TextBox controls, exit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the list of authors by calling BookManagementController.getAuthors and populate the list box Authors on the form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the list of publishers by calling BookManagementController.getPublishers and populate the list box Piublishers on the form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Change the TextBox controls to enable them in editing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Enable the Save and Cancel buttons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BookManagementController</a:t>
            </a:r>
            <a:endParaRPr lang="en-US"/>
          </a:p>
        </p:txBody>
      </p:sp>
      <p:sp>
        <p:nvSpPr>
          <p:cNvPr id="155" name="Google Shape;155;p9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ResultSet getAllBooks ()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BookDB.getListBooks ()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ResultSet searchBooks (String bookName, String bookType, String bookAuthors)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BookDB.getListFilterBook (bookName, bookType, bookAuthors)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Book getBookContent (Long bookID)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BookDB.getBookByID (bookID)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boolean removeBook (Long bookID)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BookDB.removeBookByID (bookID)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628650" y="0"/>
            <a:ext cx="7886700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BookDB</a:t>
            </a:r>
            <a:endParaRPr lang="en-US"/>
          </a:p>
        </p:txBody>
      </p:sp>
      <p:sp>
        <p:nvSpPr>
          <p:cNvPr id="161" name="Google Shape;161;p10"/>
          <p:cNvSpPr txBox="1"/>
          <p:nvPr>
            <p:ph type="body" idx="1"/>
          </p:nvPr>
        </p:nvSpPr>
        <p:spPr>
          <a:xfrm>
            <a:off x="628650" y="714375"/>
            <a:ext cx="7886700" cy="61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ResultSet getListBooks()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 Database Connection using Config.getConnection()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a SQL statement to select all records from the tbBook joined with tbAuthor and tbPublisher tables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 a Statement on the SQL statement and return the result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ResultSet getListFilterBook (String bookName, string bookType, string bookAuthors)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 Database Connection using Config.getConnection()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a SQL statement to select records from the tbBook joined with tbAuthor and tbPublisher tables with the given conditions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 a Statement on the SQL statement and return the result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 static Sach getBookByID(Long bookID)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Algorithm: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a Database Connection using Config.getConnection()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a SQL statement to select a record from the tbSach joined with tbBook joined with tbAuthor and tbPublisher tables with the given bookID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 a Statement on the SQL statement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a new Book object with the data from the ResultSet if any or return NULL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404bd9a06_0_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Design in class - Simple software Design</a:t>
            </a: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BookStore Software</a:t>
            </a:r>
            <a:endParaRPr lang="en-US"/>
          </a:p>
        </p:txBody>
      </p:sp>
      <p:sp>
        <p:nvSpPr>
          <p:cNvPr id="91" name="Google Shape;91;g20404bd9a06_0_5"/>
          <p:cNvSpPr txBox="1"/>
          <p:nvPr>
            <p:ph type="body" idx="1"/>
          </p:nvPr>
        </p:nvSpPr>
        <p:spPr>
          <a:xfrm>
            <a:off x="628650" y="1780850"/>
            <a:ext cx="7886700" cy="468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Book store software can have various features and functions depending on the needs and preferences of the users.</a:t>
            </a:r>
            <a:endParaRPr sz="2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 there are common functions of </a:t>
            </a:r>
            <a:r>
              <a:rPr lang="en-US" sz="2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Book management module:</a:t>
            </a:r>
            <a:endParaRPr sz="29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function allows </a:t>
            </a:r>
            <a:r>
              <a:rPr lang="en-US" sz="29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Book Manager</a:t>
            </a: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(users) </a:t>
            </a: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see the information of each book in their inventory, such as title, authors, type, publisher, year, etc. Users can also search for books by keywords or authors.</a:t>
            </a:r>
            <a:endParaRPr sz="2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second </a:t>
            </a: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function </a:t>
            </a: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allows users to enter the details of a new book into their inventory database. </a:t>
            </a:r>
            <a:r>
              <a:rPr lang="en-US" sz="2900">
                <a:highlight>
                  <a:srgbClr val="FFF2C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Users can also import data from excel sources to save time and avoid errors.</a:t>
            </a:r>
            <a:endParaRPr sz="2900">
              <a:highlight>
                <a:srgbClr val="FFF2C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 function of this module allows users to edit or update the details of an existing book in their inventory database.</a:t>
            </a:r>
            <a:endParaRPr sz="2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last function allows users to remove a book from their inventory database. </a:t>
            </a:r>
            <a:r>
              <a:rPr lang="en-US" sz="2900">
                <a:highlight>
                  <a:srgbClr val="FFF2CC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Users can also delete multiple books at once or archive them for future reference.</a:t>
            </a:r>
            <a:endParaRPr sz="2900">
              <a:highlight>
                <a:srgbClr val="FFF2CC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US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Task [1]: .... 60 mins</a:t>
            </a:r>
            <a:endParaRPr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Analyse actors and use cases. 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</a:t>
            </a: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Draw use case diagram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Describe use case scenarios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Draw Mockup/Wireframe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Google Shape;92;g20404bd9a06_0_5"/>
          <p:cNvSpPr txBox="1"/>
          <p:nvPr/>
        </p:nvSpPr>
        <p:spPr>
          <a:xfrm>
            <a:off x="3956300" y="4718875"/>
            <a:ext cx="44889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Task [2]: .... 60 mins</a:t>
            </a:r>
            <a:endParaRPr sz="13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List entity classes. </a:t>
            </a:r>
            <a:endParaRPr sz="13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Draw class diagram</a:t>
            </a:r>
            <a:endParaRPr sz="13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Draw Sequence diagram for main use case</a:t>
            </a:r>
            <a:endParaRPr sz="13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• Describe main methods of classes (of class diagram)</a:t>
            </a:r>
            <a:endParaRPr sz="13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404bd9a06_0_31"/>
          <p:cNvSpPr txBox="1"/>
          <p:nvPr>
            <p:ph type="title"/>
          </p:nvPr>
        </p:nvSpPr>
        <p:spPr>
          <a:xfrm>
            <a:off x="628650" y="365125"/>
            <a:ext cx="5067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of Task #1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04bd9a06_0_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 &amp; Use case</a:t>
            </a:r>
            <a:endParaRPr lang="en-US"/>
          </a:p>
        </p:txBody>
      </p:sp>
      <p:sp>
        <p:nvSpPr>
          <p:cNvPr id="103" name="Google Shape;103;g20404bd9a06_0_13"/>
          <p:cNvSpPr txBox="1"/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u="sng"/>
              <a:t>Actors: </a:t>
            </a:r>
            <a:endParaRPr i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lang="en-US"/>
              <a:t>Book manager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u="sng"/>
              <a:t>Use case:</a:t>
            </a:r>
            <a:endParaRPr i="1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/>
              <a:t>Feature: Book management (module)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• View books and detail of book.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• Add a new book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• Modify an existing book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• Delete a book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04bd9a06_0_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 lang="en-US"/>
          </a:p>
        </p:txBody>
      </p:sp>
      <p:pic>
        <p:nvPicPr>
          <p:cNvPr id="109" name="Google Shape;109;g20404bd9a06_0_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9575" y="1819575"/>
            <a:ext cx="7273350" cy="41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628650" y="0"/>
            <a:ext cx="78867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sz="2800"/>
              <a:t>Requirements</a:t>
            </a:r>
            <a:endParaRPr lang="en-US" sz="2800"/>
          </a:p>
        </p:txBody>
      </p:sp>
      <p:sp>
        <p:nvSpPr>
          <p:cNvPr id="115" name="Google Shape;115;p2"/>
          <p:cNvSpPr txBox="1"/>
          <p:nvPr>
            <p:ph type="body" idx="1"/>
          </p:nvPr>
        </p:nvSpPr>
        <p:spPr>
          <a:xfrm>
            <a:off x="0" y="428624"/>
            <a:ext cx="4514850" cy="642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highlight>
                  <a:srgbClr val="D9EAD3"/>
                </a:highlight>
              </a:rPr>
              <a:t>Use-case: Manage book information</a:t>
            </a:r>
            <a:endParaRPr>
              <a:highlight>
                <a:srgbClr val="D9EAD3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Actor: </a:t>
            </a:r>
            <a:r>
              <a:rPr lang="en-US" sz="1600"/>
              <a:t>Book manager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Stimulus:</a:t>
            </a:r>
            <a:r>
              <a:rPr lang="en-US" sz="1600"/>
              <a:t> Book manager chooses “Manage book information” in the main menu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Main flow: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1. System opens the Manage Book window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2. System gets the list of books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3. System displays the list of books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4. Book manager chooses a book from the list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5. System gets the book detail and shows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/>
              <a:t>Alternative Flow:</a:t>
            </a: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Search book after step 3.xxxx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i="1" u="sng"/>
              <a:t>Extended points</a:t>
            </a:r>
            <a:r>
              <a:rPr lang="en-US" sz="1600"/>
              <a:t>: Modify a book, Add a book, Remove a book (At step 5)</a:t>
            </a:r>
            <a:endParaRPr lang="en-US"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>
                <a:highlight>
                  <a:srgbClr val="D9EAD3"/>
                </a:highlight>
              </a:rPr>
              <a:t>Use-case: Remove a book</a:t>
            </a:r>
            <a:endParaRPr>
              <a:highlight>
                <a:srgbClr val="D9EAD3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Stimulus</a:t>
            </a:r>
            <a:r>
              <a:rPr lang="en-US" sz="1600"/>
              <a:t>: Book manager clicks “Remove” button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Main flow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1. System shows a dialog to confirm the removing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2. Book manager confirms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3. System remove the book</a:t>
            </a:r>
            <a:endParaRPr sz="1600"/>
          </a:p>
        </p:txBody>
      </p:sp>
      <p:sp>
        <p:nvSpPr>
          <p:cNvPr id="116" name="Google Shape;116;p2"/>
          <p:cNvSpPr txBox="1"/>
          <p:nvPr>
            <p:ph type="body" idx="2"/>
          </p:nvPr>
        </p:nvSpPr>
        <p:spPr>
          <a:xfrm>
            <a:off x="4629150" y="142874"/>
            <a:ext cx="4514850" cy="67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highlight>
                  <a:srgbClr val="D9EAD3"/>
                </a:highlight>
              </a:rPr>
              <a:t>Use-case: Add a book</a:t>
            </a:r>
            <a:endParaRPr>
              <a:highlight>
                <a:srgbClr val="D9EAD3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Stimulus</a:t>
            </a:r>
            <a:r>
              <a:rPr lang="en-US" sz="1600"/>
              <a:t>: Book manager clicks “Add new” button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Main flow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1. System changes into the edit mode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2. Book manager add the detail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3. Book manager selects “Save” button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4. System saves the new detail</a:t>
            </a:r>
            <a:endParaRPr lang="en-US"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>
                <a:highlight>
                  <a:srgbClr val="D9EAD3"/>
                </a:highlight>
              </a:rPr>
              <a:t>Use-case: Modify a book</a:t>
            </a:r>
            <a:endParaRPr>
              <a:highlight>
                <a:srgbClr val="D9EAD3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Stimulus</a:t>
            </a:r>
            <a:r>
              <a:rPr lang="en-US" sz="1600"/>
              <a:t>: Book manager clicks “Modify” button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Main flow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1. System changes into the edit mode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2. Book manager changes the detail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3. Book manager selects “Save” button</a:t>
            </a:r>
            <a:endParaRPr lang="en-US"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4. System saves the new detail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7000" y="215900"/>
            <a:ext cx="8890000" cy="6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560" y="619495"/>
            <a:ext cx="9144000" cy="496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Sequence diagram for the main use-case</a:t>
            </a:r>
            <a:endParaRPr lang="en-US"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952995"/>
            <a:ext cx="9144000" cy="426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5161</Words>
  <Application>WPS Presentation</Application>
  <PresentationFormat/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Roboto</vt:lpstr>
      <vt:lpstr>Microsoft YaHei</vt:lpstr>
      <vt:lpstr>Arial Unicode MS</vt:lpstr>
      <vt:lpstr>Office Theme</vt:lpstr>
      <vt:lpstr>Small software design</vt:lpstr>
      <vt:lpstr>A BookStore Software</vt:lpstr>
      <vt:lpstr>Solution of Task #1</vt:lpstr>
      <vt:lpstr>Actor &amp; Use case</vt:lpstr>
      <vt:lpstr>Use case diagram</vt:lpstr>
      <vt:lpstr>Requirements</vt:lpstr>
      <vt:lpstr>PowerPoint 演示文稿</vt:lpstr>
      <vt:lpstr>PowerPoint 演示文稿</vt:lpstr>
      <vt:lpstr>Sequence diagram for the main use-case</vt:lpstr>
      <vt:lpstr>BookManagementForm</vt:lpstr>
      <vt:lpstr>BookManagementForm (cont.)</vt:lpstr>
      <vt:lpstr>BookManagementController</vt:lpstr>
      <vt:lpstr>BookDB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software design</dc:title>
  <dc:creator>Thang Bui Hoai</dc:creator>
  <cp:lastModifiedBy>admin</cp:lastModifiedBy>
  <cp:revision>2</cp:revision>
  <dcterms:created xsi:type="dcterms:W3CDTF">2023-10-07T05:07:00Z</dcterms:created>
  <dcterms:modified xsi:type="dcterms:W3CDTF">2023-10-18T07:52:07Z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957A56CECD8D4E838EC88D63694D9BF7_12</vt:lpwstr>
  </property>
  <property fmtid="{D5CDD505-2E9C-101B-9397-08002B2CF9AE}" pid="3" name="KSOProductBuildVer">
    <vt:lpwstr>1033-12.2.0.13266</vt:lpwstr>
  </property>
</Properties>
</file>