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9787B-EE5E-41C8-9016-685E8B43CF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1A0D5D-521C-460E-9EFB-E267BF4A6FBC}">
      <dgm:prSet/>
      <dgm:spPr/>
      <dgm:t>
        <a:bodyPr/>
        <a:lstStyle/>
        <a:p>
          <a:r>
            <a:rPr lang="fr-FR"/>
            <a:t>Active intelligent recommendation</a:t>
          </a:r>
          <a:endParaRPr lang="en-US"/>
        </a:p>
      </dgm:t>
    </dgm:pt>
    <dgm:pt modelId="{5F5C44D4-FBC0-410C-9E20-859768D2A37E}" type="parTrans" cxnId="{765991B7-28C8-42B9-AF8B-DD263EA14D92}">
      <dgm:prSet/>
      <dgm:spPr/>
      <dgm:t>
        <a:bodyPr/>
        <a:lstStyle/>
        <a:p>
          <a:endParaRPr lang="en-US"/>
        </a:p>
      </dgm:t>
    </dgm:pt>
    <dgm:pt modelId="{517C31F7-AD3A-416F-A03B-46DC9C020AD2}" type="sibTrans" cxnId="{765991B7-28C8-42B9-AF8B-DD263EA14D92}">
      <dgm:prSet/>
      <dgm:spPr/>
      <dgm:t>
        <a:bodyPr/>
        <a:lstStyle/>
        <a:p>
          <a:endParaRPr lang="en-US"/>
        </a:p>
      </dgm:t>
    </dgm:pt>
    <dgm:pt modelId="{7C5E0C7A-C0E3-4B99-A0D0-39A76C036AEE}">
      <dgm:prSet/>
      <dgm:spPr/>
      <dgm:t>
        <a:bodyPr/>
        <a:lstStyle/>
        <a:p>
          <a:r>
            <a:rPr lang="en-US"/>
            <a:t>corpus-level : Chọn ra tập các sentence trong data và yêu cầu ng</a:t>
          </a:r>
          <a:r>
            <a:rPr lang="vi-VN"/>
            <a:t>ư</a:t>
          </a:r>
          <a:r>
            <a:rPr lang="en-US"/>
            <a:t>ời dùng gán nhãn.</a:t>
          </a:r>
        </a:p>
      </dgm:t>
    </dgm:pt>
    <dgm:pt modelId="{CB0675B8-088B-41E1-82E3-6A4D19B700A3}" type="parTrans" cxnId="{02AD35E7-0A37-4484-8E81-F8F847BFC600}">
      <dgm:prSet/>
      <dgm:spPr/>
      <dgm:t>
        <a:bodyPr/>
        <a:lstStyle/>
        <a:p>
          <a:endParaRPr lang="en-US"/>
        </a:p>
      </dgm:t>
    </dgm:pt>
    <dgm:pt modelId="{2E85E80D-5C57-40AE-91B1-E20849021DC7}" type="sibTrans" cxnId="{02AD35E7-0A37-4484-8E81-F8F847BFC600}">
      <dgm:prSet/>
      <dgm:spPr/>
      <dgm:t>
        <a:bodyPr/>
        <a:lstStyle/>
        <a:p>
          <a:endParaRPr lang="en-US"/>
        </a:p>
      </dgm:t>
    </dgm:pt>
    <dgm:pt modelId="{211324AC-CD61-4888-B2CA-93CE64D1A039}">
      <dgm:prSet/>
      <dgm:spPr/>
      <dgm:t>
        <a:bodyPr/>
        <a:lstStyle/>
        <a:p>
          <a:r>
            <a:rPr lang="en-US"/>
            <a:t>instance-level : Áp dụng back-end model vào từng sentence để đ</a:t>
          </a:r>
          <a:r>
            <a:rPr lang="vi-VN"/>
            <a:t>ư</a:t>
          </a:r>
          <a:r>
            <a:rPr lang="en-US"/>
            <a:t>a ra các nhãn gợi ý</a:t>
          </a:r>
        </a:p>
      </dgm:t>
    </dgm:pt>
    <dgm:pt modelId="{A5EBC31A-4586-4BB4-9E02-4D2F8368B541}" type="parTrans" cxnId="{3C256401-60E6-43B1-937F-BF13DF0F744D}">
      <dgm:prSet/>
      <dgm:spPr/>
      <dgm:t>
        <a:bodyPr/>
        <a:lstStyle/>
        <a:p>
          <a:endParaRPr lang="en-US"/>
        </a:p>
      </dgm:t>
    </dgm:pt>
    <dgm:pt modelId="{6C20AFBA-F7F2-48C9-9744-31DCE23E5939}" type="sibTrans" cxnId="{3C256401-60E6-43B1-937F-BF13DF0F744D}">
      <dgm:prSet/>
      <dgm:spPr/>
      <dgm:t>
        <a:bodyPr/>
        <a:lstStyle/>
        <a:p>
          <a:endParaRPr lang="en-US"/>
        </a:p>
      </dgm:t>
    </dgm:pt>
    <dgm:pt modelId="{C5813AF2-15ED-40A5-9F5A-E3FCB852EEE4}">
      <dgm:prSet/>
      <dgm:spPr/>
      <dgm:t>
        <a:bodyPr/>
        <a:lstStyle/>
        <a:p>
          <a:r>
            <a:rPr lang="en-US"/>
            <a:t>Automatic crowd consolidation</a:t>
          </a:r>
        </a:p>
      </dgm:t>
    </dgm:pt>
    <dgm:pt modelId="{45A00582-7F86-4816-8FC7-990D4311ED2D}" type="parTrans" cxnId="{E0D574B7-43EC-4BFA-9ACD-3EB1E4575DB0}">
      <dgm:prSet/>
      <dgm:spPr/>
      <dgm:t>
        <a:bodyPr/>
        <a:lstStyle/>
        <a:p>
          <a:endParaRPr lang="en-US"/>
        </a:p>
      </dgm:t>
    </dgm:pt>
    <dgm:pt modelId="{E4B9B7EC-BF9D-4CA7-9199-B649CCF5E37E}" type="sibTrans" cxnId="{E0D574B7-43EC-4BFA-9ACD-3EB1E4575DB0}">
      <dgm:prSet/>
      <dgm:spPr/>
      <dgm:t>
        <a:bodyPr/>
        <a:lstStyle/>
        <a:p>
          <a:endParaRPr lang="en-US"/>
        </a:p>
      </dgm:t>
    </dgm:pt>
    <dgm:pt modelId="{1E3FBC22-4BF6-4CF5-9644-3931FBD2A358}">
      <dgm:prSet/>
      <dgm:spPr/>
      <dgm:t>
        <a:bodyPr/>
        <a:lstStyle/>
        <a:p>
          <a:r>
            <a:rPr lang="en-US"/>
            <a:t>Tổng hợp nhãn của nhiều annotator phục vụ cho train back-end model</a:t>
          </a:r>
        </a:p>
      </dgm:t>
    </dgm:pt>
    <dgm:pt modelId="{4EA9A8ED-5762-417A-B13E-3E8F1E44BC7F}" type="parTrans" cxnId="{ADD62D8C-0892-41A5-BA67-B609EEB1F0B4}">
      <dgm:prSet/>
      <dgm:spPr/>
      <dgm:t>
        <a:bodyPr/>
        <a:lstStyle/>
        <a:p>
          <a:endParaRPr lang="en-US"/>
        </a:p>
      </dgm:t>
    </dgm:pt>
    <dgm:pt modelId="{4C0E4AA1-7C48-46E7-801A-DAF5765A79F1}" type="sibTrans" cxnId="{ADD62D8C-0892-41A5-BA67-B609EEB1F0B4}">
      <dgm:prSet/>
      <dgm:spPr/>
      <dgm:t>
        <a:bodyPr/>
        <a:lstStyle/>
        <a:p>
          <a:endParaRPr lang="en-US"/>
        </a:p>
      </dgm:t>
    </dgm:pt>
    <dgm:pt modelId="{2CE02E85-635E-4C84-84C4-C1006174CBFD}">
      <dgm:prSet/>
      <dgm:spPr/>
      <dgm:t>
        <a:bodyPr/>
        <a:lstStyle/>
        <a:p>
          <a:r>
            <a:rPr lang="en-US"/>
            <a:t>Real-time model deployment</a:t>
          </a:r>
        </a:p>
      </dgm:t>
    </dgm:pt>
    <dgm:pt modelId="{1924B7A9-E4C6-41DC-B061-3E46B73C3092}" type="parTrans" cxnId="{2A2A96EA-9FA7-4D6C-BF28-6AD80C568A37}">
      <dgm:prSet/>
      <dgm:spPr/>
      <dgm:t>
        <a:bodyPr/>
        <a:lstStyle/>
        <a:p>
          <a:endParaRPr lang="en-US"/>
        </a:p>
      </dgm:t>
    </dgm:pt>
    <dgm:pt modelId="{62BD9A6A-55AF-426E-B92F-2D1F8AFB586C}" type="sibTrans" cxnId="{2A2A96EA-9FA7-4D6C-BF28-6AD80C568A37}">
      <dgm:prSet/>
      <dgm:spPr/>
      <dgm:t>
        <a:bodyPr/>
        <a:lstStyle/>
        <a:p>
          <a:endParaRPr lang="en-US"/>
        </a:p>
      </dgm:t>
    </dgm:pt>
    <dgm:pt modelId="{3E8805F4-92AF-4971-A7B4-8F22741A0962}">
      <dgm:prSet/>
      <dgm:spPr/>
      <dgm:t>
        <a:bodyPr/>
        <a:lstStyle/>
        <a:p>
          <a:r>
            <a:rPr lang="en-US"/>
            <a:t>Deploy model khi annotator vẫn đang gán nhãn</a:t>
          </a:r>
        </a:p>
      </dgm:t>
    </dgm:pt>
    <dgm:pt modelId="{5A6B8AEC-B5B1-4463-BD7F-A5E1CBAE9FE0}" type="parTrans" cxnId="{E50A3F4F-207E-4905-8D76-450E64525E51}">
      <dgm:prSet/>
      <dgm:spPr/>
      <dgm:t>
        <a:bodyPr/>
        <a:lstStyle/>
        <a:p>
          <a:endParaRPr lang="en-US"/>
        </a:p>
      </dgm:t>
    </dgm:pt>
    <dgm:pt modelId="{95B9282F-D971-4597-B2B4-512B664D5597}" type="sibTrans" cxnId="{E50A3F4F-207E-4905-8D76-450E64525E51}">
      <dgm:prSet/>
      <dgm:spPr/>
      <dgm:t>
        <a:bodyPr/>
        <a:lstStyle/>
        <a:p>
          <a:endParaRPr lang="en-US"/>
        </a:p>
      </dgm:t>
    </dgm:pt>
    <dgm:pt modelId="{1BBF2EC1-3E00-4575-8B7D-A3C8A102866A}" type="pres">
      <dgm:prSet presAssocID="{3179787B-EE5E-41C8-9016-685E8B43CF10}" presName="linear" presStyleCnt="0">
        <dgm:presLayoutVars>
          <dgm:animLvl val="lvl"/>
          <dgm:resizeHandles val="exact"/>
        </dgm:presLayoutVars>
      </dgm:prSet>
      <dgm:spPr/>
    </dgm:pt>
    <dgm:pt modelId="{81B0798D-F447-4A63-99DE-AA015481C571}" type="pres">
      <dgm:prSet presAssocID="{FB1A0D5D-521C-460E-9EFB-E267BF4A6F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9BD2E8-69EB-471B-8B5C-9F7A74C0F47F}" type="pres">
      <dgm:prSet presAssocID="{FB1A0D5D-521C-460E-9EFB-E267BF4A6FBC}" presName="childText" presStyleLbl="revTx" presStyleIdx="0" presStyleCnt="3">
        <dgm:presLayoutVars>
          <dgm:bulletEnabled val="1"/>
        </dgm:presLayoutVars>
      </dgm:prSet>
      <dgm:spPr/>
    </dgm:pt>
    <dgm:pt modelId="{05203DDE-EFB6-4D89-8084-BB66622F158B}" type="pres">
      <dgm:prSet presAssocID="{C5813AF2-15ED-40A5-9F5A-E3FCB852EE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65EDFE-FF9C-4463-B38E-AF29E7AA16B8}" type="pres">
      <dgm:prSet presAssocID="{C5813AF2-15ED-40A5-9F5A-E3FCB852EEE4}" presName="childText" presStyleLbl="revTx" presStyleIdx="1" presStyleCnt="3">
        <dgm:presLayoutVars>
          <dgm:bulletEnabled val="1"/>
        </dgm:presLayoutVars>
      </dgm:prSet>
      <dgm:spPr/>
    </dgm:pt>
    <dgm:pt modelId="{100B9797-C885-418D-9799-12B6D50881E4}" type="pres">
      <dgm:prSet presAssocID="{2CE02E85-635E-4C84-84C4-C1006174CB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624C98-2A37-4EAB-97E0-E745A6AD990E}" type="pres">
      <dgm:prSet presAssocID="{2CE02E85-635E-4C84-84C4-C1006174CB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C256401-60E6-43B1-937F-BF13DF0F744D}" srcId="{FB1A0D5D-521C-460E-9EFB-E267BF4A6FBC}" destId="{211324AC-CD61-4888-B2CA-93CE64D1A039}" srcOrd="1" destOrd="0" parTransId="{A5EBC31A-4586-4BB4-9E02-4D2F8368B541}" sibTransId="{6C20AFBA-F7F2-48C9-9744-31DCE23E5939}"/>
    <dgm:cxn modelId="{98D6341E-9BFE-4C8D-9126-F5D1808084FA}" type="presOf" srcId="{FB1A0D5D-521C-460E-9EFB-E267BF4A6FBC}" destId="{81B0798D-F447-4A63-99DE-AA015481C571}" srcOrd="0" destOrd="0" presId="urn:microsoft.com/office/officeart/2005/8/layout/vList2"/>
    <dgm:cxn modelId="{28DF7F47-078A-4DB8-8DF9-9D57520CD5A1}" type="presOf" srcId="{7C5E0C7A-C0E3-4B99-A0D0-39A76C036AEE}" destId="{BE9BD2E8-69EB-471B-8B5C-9F7A74C0F47F}" srcOrd="0" destOrd="0" presId="urn:microsoft.com/office/officeart/2005/8/layout/vList2"/>
    <dgm:cxn modelId="{0ED6DE6B-8955-47A5-9639-5659D9813D27}" type="presOf" srcId="{211324AC-CD61-4888-B2CA-93CE64D1A039}" destId="{BE9BD2E8-69EB-471B-8B5C-9F7A74C0F47F}" srcOrd="0" destOrd="1" presId="urn:microsoft.com/office/officeart/2005/8/layout/vList2"/>
    <dgm:cxn modelId="{77A50E4C-4567-4647-8DD4-9EEDDB960350}" type="presOf" srcId="{3E8805F4-92AF-4971-A7B4-8F22741A0962}" destId="{65624C98-2A37-4EAB-97E0-E745A6AD990E}" srcOrd="0" destOrd="0" presId="urn:microsoft.com/office/officeart/2005/8/layout/vList2"/>
    <dgm:cxn modelId="{E50A3F4F-207E-4905-8D76-450E64525E51}" srcId="{2CE02E85-635E-4C84-84C4-C1006174CBFD}" destId="{3E8805F4-92AF-4971-A7B4-8F22741A0962}" srcOrd="0" destOrd="0" parTransId="{5A6B8AEC-B5B1-4463-BD7F-A5E1CBAE9FE0}" sibTransId="{95B9282F-D971-4597-B2B4-512B664D5597}"/>
    <dgm:cxn modelId="{ADD62D8C-0892-41A5-BA67-B609EEB1F0B4}" srcId="{C5813AF2-15ED-40A5-9F5A-E3FCB852EEE4}" destId="{1E3FBC22-4BF6-4CF5-9644-3931FBD2A358}" srcOrd="0" destOrd="0" parTransId="{4EA9A8ED-5762-417A-B13E-3E8F1E44BC7F}" sibTransId="{4C0E4AA1-7C48-46E7-801A-DAF5765A79F1}"/>
    <dgm:cxn modelId="{CFE480B4-9AA7-47D7-A8EE-B9D370940759}" type="presOf" srcId="{3179787B-EE5E-41C8-9016-685E8B43CF10}" destId="{1BBF2EC1-3E00-4575-8B7D-A3C8A102866A}" srcOrd="0" destOrd="0" presId="urn:microsoft.com/office/officeart/2005/8/layout/vList2"/>
    <dgm:cxn modelId="{A9CA51B5-2027-40E0-90A7-F0B73DE08D4E}" type="presOf" srcId="{1E3FBC22-4BF6-4CF5-9644-3931FBD2A358}" destId="{4965EDFE-FF9C-4463-B38E-AF29E7AA16B8}" srcOrd="0" destOrd="0" presId="urn:microsoft.com/office/officeart/2005/8/layout/vList2"/>
    <dgm:cxn modelId="{E0D574B7-43EC-4BFA-9ACD-3EB1E4575DB0}" srcId="{3179787B-EE5E-41C8-9016-685E8B43CF10}" destId="{C5813AF2-15ED-40A5-9F5A-E3FCB852EEE4}" srcOrd="1" destOrd="0" parTransId="{45A00582-7F86-4816-8FC7-990D4311ED2D}" sibTransId="{E4B9B7EC-BF9D-4CA7-9199-B649CCF5E37E}"/>
    <dgm:cxn modelId="{765991B7-28C8-42B9-AF8B-DD263EA14D92}" srcId="{3179787B-EE5E-41C8-9016-685E8B43CF10}" destId="{FB1A0D5D-521C-460E-9EFB-E267BF4A6FBC}" srcOrd="0" destOrd="0" parTransId="{5F5C44D4-FBC0-410C-9E20-859768D2A37E}" sibTransId="{517C31F7-AD3A-416F-A03B-46DC9C020AD2}"/>
    <dgm:cxn modelId="{864C28C8-9B36-4378-B14E-3ED7C2A068A6}" type="presOf" srcId="{C5813AF2-15ED-40A5-9F5A-E3FCB852EEE4}" destId="{05203DDE-EFB6-4D89-8084-BB66622F158B}" srcOrd="0" destOrd="0" presId="urn:microsoft.com/office/officeart/2005/8/layout/vList2"/>
    <dgm:cxn modelId="{DD5442CF-8890-4731-806B-33EA0794C857}" type="presOf" srcId="{2CE02E85-635E-4C84-84C4-C1006174CBFD}" destId="{100B9797-C885-418D-9799-12B6D50881E4}" srcOrd="0" destOrd="0" presId="urn:microsoft.com/office/officeart/2005/8/layout/vList2"/>
    <dgm:cxn modelId="{02AD35E7-0A37-4484-8E81-F8F847BFC600}" srcId="{FB1A0D5D-521C-460E-9EFB-E267BF4A6FBC}" destId="{7C5E0C7A-C0E3-4B99-A0D0-39A76C036AEE}" srcOrd="0" destOrd="0" parTransId="{CB0675B8-088B-41E1-82E3-6A4D19B700A3}" sibTransId="{2E85E80D-5C57-40AE-91B1-E20849021DC7}"/>
    <dgm:cxn modelId="{2A2A96EA-9FA7-4D6C-BF28-6AD80C568A37}" srcId="{3179787B-EE5E-41C8-9016-685E8B43CF10}" destId="{2CE02E85-635E-4C84-84C4-C1006174CBFD}" srcOrd="2" destOrd="0" parTransId="{1924B7A9-E4C6-41DC-B061-3E46B73C3092}" sibTransId="{62BD9A6A-55AF-426E-B92F-2D1F8AFB586C}"/>
    <dgm:cxn modelId="{EC487047-F97F-4D63-AA9F-5A0465DABAAD}" type="presParOf" srcId="{1BBF2EC1-3E00-4575-8B7D-A3C8A102866A}" destId="{81B0798D-F447-4A63-99DE-AA015481C571}" srcOrd="0" destOrd="0" presId="urn:microsoft.com/office/officeart/2005/8/layout/vList2"/>
    <dgm:cxn modelId="{8596405B-B201-4BA9-A8C5-29741097BB72}" type="presParOf" srcId="{1BBF2EC1-3E00-4575-8B7D-A3C8A102866A}" destId="{BE9BD2E8-69EB-471B-8B5C-9F7A74C0F47F}" srcOrd="1" destOrd="0" presId="urn:microsoft.com/office/officeart/2005/8/layout/vList2"/>
    <dgm:cxn modelId="{3BB370A5-FF98-4FB0-AB77-01CA79FC3791}" type="presParOf" srcId="{1BBF2EC1-3E00-4575-8B7D-A3C8A102866A}" destId="{05203DDE-EFB6-4D89-8084-BB66622F158B}" srcOrd="2" destOrd="0" presId="urn:microsoft.com/office/officeart/2005/8/layout/vList2"/>
    <dgm:cxn modelId="{4DF081E4-5042-4AD2-9E39-DC18B91A1FC3}" type="presParOf" srcId="{1BBF2EC1-3E00-4575-8B7D-A3C8A102866A}" destId="{4965EDFE-FF9C-4463-B38E-AF29E7AA16B8}" srcOrd="3" destOrd="0" presId="urn:microsoft.com/office/officeart/2005/8/layout/vList2"/>
    <dgm:cxn modelId="{CEAD3618-87C4-4EA4-AC97-01024EF49B92}" type="presParOf" srcId="{1BBF2EC1-3E00-4575-8B7D-A3C8A102866A}" destId="{100B9797-C885-418D-9799-12B6D50881E4}" srcOrd="4" destOrd="0" presId="urn:microsoft.com/office/officeart/2005/8/layout/vList2"/>
    <dgm:cxn modelId="{4C5C155A-29E5-4392-B9AE-7FF8732354D6}" type="presParOf" srcId="{1BBF2EC1-3E00-4575-8B7D-A3C8A102866A}" destId="{65624C98-2A37-4EAB-97E0-E745A6AD99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9F2-9F96-4D25-8827-4CCA0F33821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D4B8F5-7121-4926-AC2A-4C753D3995B5}">
      <dgm:prSet/>
      <dgm:spPr/>
      <dgm:t>
        <a:bodyPr/>
        <a:lstStyle/>
        <a:p>
          <a:r>
            <a:rPr lang="en-US"/>
            <a:t>LSTM – CRF</a:t>
          </a:r>
        </a:p>
      </dgm:t>
    </dgm:pt>
    <dgm:pt modelId="{C73E6EE9-2D3A-4821-86A7-26589B962974}" type="parTrans" cxnId="{6AF93394-666A-4D2F-9545-34A7C1CE23E1}">
      <dgm:prSet/>
      <dgm:spPr/>
      <dgm:t>
        <a:bodyPr/>
        <a:lstStyle/>
        <a:p>
          <a:endParaRPr lang="en-US"/>
        </a:p>
      </dgm:t>
    </dgm:pt>
    <dgm:pt modelId="{A1ACEE63-6971-4444-9556-73F35CE70106}" type="sibTrans" cxnId="{6AF93394-666A-4D2F-9545-34A7C1CE23E1}">
      <dgm:prSet/>
      <dgm:spPr/>
      <dgm:t>
        <a:bodyPr/>
        <a:lstStyle/>
        <a:p>
          <a:endParaRPr lang="en-US"/>
        </a:p>
      </dgm:t>
    </dgm:pt>
    <dgm:pt modelId="{C3294AAA-BC72-43A4-8B91-DA0686D5AE52}">
      <dgm:prSet/>
      <dgm:spPr/>
      <dgm:t>
        <a:bodyPr/>
        <a:lstStyle/>
        <a:p>
          <a:r>
            <a:rPr lang="en-US"/>
            <a:t>CRF : Mô hình xác suất dùng để gán nhãn cho dữ liệu dạng chuỗi, cần thiết kế các feature thủ công.</a:t>
          </a:r>
        </a:p>
      </dgm:t>
    </dgm:pt>
    <dgm:pt modelId="{8A628586-9809-478E-A909-11EA2CB0AD62}" type="parTrans" cxnId="{05EE8DF0-5442-4CB5-BF0D-4A603FED3168}">
      <dgm:prSet/>
      <dgm:spPr/>
      <dgm:t>
        <a:bodyPr/>
        <a:lstStyle/>
        <a:p>
          <a:endParaRPr lang="en-US"/>
        </a:p>
      </dgm:t>
    </dgm:pt>
    <dgm:pt modelId="{C9BF52C6-66E2-42AF-BCE7-26E86EE69AE7}" type="sibTrans" cxnId="{05EE8DF0-5442-4CB5-BF0D-4A603FED3168}">
      <dgm:prSet/>
      <dgm:spPr/>
      <dgm:t>
        <a:bodyPr/>
        <a:lstStyle/>
        <a:p>
          <a:endParaRPr lang="en-US"/>
        </a:p>
      </dgm:t>
    </dgm:pt>
    <dgm:pt modelId="{10C915BD-16CE-4574-BB3E-9DD2A654B4ED}">
      <dgm:prSet/>
      <dgm:spPr/>
      <dgm:t>
        <a:bodyPr/>
        <a:lstStyle/>
        <a:p>
          <a:r>
            <a:rPr lang="en-US"/>
            <a:t>LSTM : Deep neural network, có thể mô hình hóa các dữ liệu dạng chuỗi. Output là 1 vector mang thông tin từ đầu văn bản đến từ đang xét.</a:t>
          </a:r>
        </a:p>
      </dgm:t>
    </dgm:pt>
    <dgm:pt modelId="{FFC86D69-1C50-4250-B1D9-BBC0417EFE84}" type="parTrans" cxnId="{DC20B75F-938B-4EC6-9D64-ACDE98A956C5}">
      <dgm:prSet/>
      <dgm:spPr/>
      <dgm:t>
        <a:bodyPr/>
        <a:lstStyle/>
        <a:p>
          <a:endParaRPr lang="en-US"/>
        </a:p>
      </dgm:t>
    </dgm:pt>
    <dgm:pt modelId="{EFFD4FB7-441C-4664-A310-5FEE04AFC4EE}" type="sibTrans" cxnId="{DC20B75F-938B-4EC6-9D64-ACDE98A956C5}">
      <dgm:prSet/>
      <dgm:spPr/>
      <dgm:t>
        <a:bodyPr/>
        <a:lstStyle/>
        <a:p>
          <a:endParaRPr lang="en-US"/>
        </a:p>
      </dgm:t>
    </dgm:pt>
    <dgm:pt modelId="{881EF553-35ED-476A-AF15-C37F70AF4104}">
      <dgm:prSet/>
      <dgm:spPr/>
      <dgm:t>
        <a:bodyPr/>
        <a:lstStyle/>
        <a:p>
          <a:r>
            <a:rPr lang="en-US"/>
            <a:t>Instance Level </a:t>
          </a:r>
        </a:p>
      </dgm:t>
    </dgm:pt>
    <dgm:pt modelId="{69330804-4558-4099-B51F-D1D90B585BC5}" type="parTrans" cxnId="{5404BABA-2BA7-417C-B582-659FACD7E914}">
      <dgm:prSet/>
      <dgm:spPr/>
      <dgm:t>
        <a:bodyPr/>
        <a:lstStyle/>
        <a:p>
          <a:endParaRPr lang="en-US"/>
        </a:p>
      </dgm:t>
    </dgm:pt>
    <dgm:pt modelId="{822805AD-F0B8-4747-9B34-33FFB839D0D5}" type="sibTrans" cxnId="{5404BABA-2BA7-417C-B582-659FACD7E914}">
      <dgm:prSet/>
      <dgm:spPr/>
      <dgm:t>
        <a:bodyPr/>
        <a:lstStyle/>
        <a:p>
          <a:endParaRPr lang="en-US"/>
        </a:p>
      </dgm:t>
    </dgm:pt>
    <dgm:pt modelId="{E6A145DB-E659-4D0B-829A-43AFFFB2D343}">
      <dgm:prSet/>
      <dgm:spPr/>
      <dgm:t>
        <a:bodyPr/>
        <a:lstStyle/>
        <a:p>
          <a:r>
            <a:rPr lang="en-US"/>
            <a:t>Backend model : Sử dụng LSTM – CRF để gán nhãn cho sentence</a:t>
          </a:r>
        </a:p>
      </dgm:t>
    </dgm:pt>
    <dgm:pt modelId="{358817D7-0609-499F-8DE2-41F3628CD96D}" type="parTrans" cxnId="{D2D02373-6A0E-48BA-A4E9-3DF8E49A061F}">
      <dgm:prSet/>
      <dgm:spPr/>
      <dgm:t>
        <a:bodyPr/>
        <a:lstStyle/>
        <a:p>
          <a:endParaRPr lang="en-US"/>
        </a:p>
      </dgm:t>
    </dgm:pt>
    <dgm:pt modelId="{95928037-9A0D-4DF3-BFE3-DE3CE90D3991}" type="sibTrans" cxnId="{D2D02373-6A0E-48BA-A4E9-3DF8E49A061F}">
      <dgm:prSet/>
      <dgm:spPr/>
      <dgm:t>
        <a:bodyPr/>
        <a:lstStyle/>
        <a:p>
          <a:endParaRPr lang="en-US"/>
        </a:p>
      </dgm:t>
    </dgm:pt>
    <dgm:pt modelId="{D77E4F2D-198F-4C54-B64F-073CEABED2E8}">
      <dgm:prSet/>
      <dgm:spPr/>
      <dgm:t>
        <a:bodyPr/>
        <a:lstStyle/>
        <a:p>
          <a:r>
            <a:rPr lang="en-US"/>
            <a:t>Frequent noun phrases : Tách những cụm từ quan trọng trong tập dữ liệu. Các từ này có thể là các từ cần thiết để gán nhãn</a:t>
          </a:r>
        </a:p>
      </dgm:t>
    </dgm:pt>
    <dgm:pt modelId="{2FC9AE7C-F444-4087-8785-3CCD78F5F9C5}" type="parTrans" cxnId="{4EE2DDB1-DB4C-4755-98F0-CC7D13B5DED8}">
      <dgm:prSet/>
      <dgm:spPr/>
      <dgm:t>
        <a:bodyPr/>
        <a:lstStyle/>
        <a:p>
          <a:endParaRPr lang="en-US"/>
        </a:p>
      </dgm:t>
    </dgm:pt>
    <dgm:pt modelId="{77513F2B-6FBB-4826-937B-7F284C73D2CC}" type="sibTrans" cxnId="{4EE2DDB1-DB4C-4755-98F0-CC7D13B5DED8}">
      <dgm:prSet/>
      <dgm:spPr/>
      <dgm:t>
        <a:bodyPr/>
        <a:lstStyle/>
        <a:p>
          <a:endParaRPr lang="en-US"/>
        </a:p>
      </dgm:t>
    </dgm:pt>
    <dgm:pt modelId="{917FFC0F-C675-468E-A585-44868C96AFAA}">
      <dgm:prSet/>
      <dgm:spPr/>
      <dgm:t>
        <a:bodyPr/>
        <a:lstStyle/>
        <a:p>
          <a:r>
            <a:rPr lang="en-US"/>
            <a:t>Dictionary : Xây dựng từ những tag đã đ</a:t>
          </a:r>
          <a:r>
            <a:rPr lang="vi-VN"/>
            <a:t>ư</a:t>
          </a:r>
          <a:r>
            <a:rPr lang="en-US"/>
            <a:t>ợc annotator gán từ tr</a:t>
          </a:r>
          <a:r>
            <a:rPr lang="vi-VN"/>
            <a:t>ư</a:t>
          </a:r>
          <a:r>
            <a:rPr lang="en-US"/>
            <a:t>ớc. </a:t>
          </a:r>
        </a:p>
      </dgm:t>
    </dgm:pt>
    <dgm:pt modelId="{DAA2F388-79A8-4FCC-88B2-B522F79C4032}" type="parTrans" cxnId="{57539F58-80D0-43FF-9FF3-FED7728BB0CE}">
      <dgm:prSet/>
      <dgm:spPr/>
      <dgm:t>
        <a:bodyPr/>
        <a:lstStyle/>
        <a:p>
          <a:endParaRPr lang="en-US"/>
        </a:p>
      </dgm:t>
    </dgm:pt>
    <dgm:pt modelId="{7A5DFD81-40A3-40CB-B335-7911D0073EDC}" type="sibTrans" cxnId="{57539F58-80D0-43FF-9FF3-FED7728BB0CE}">
      <dgm:prSet/>
      <dgm:spPr/>
      <dgm:t>
        <a:bodyPr/>
        <a:lstStyle/>
        <a:p>
          <a:endParaRPr lang="en-US"/>
        </a:p>
      </dgm:t>
    </dgm:pt>
    <dgm:pt modelId="{E06ABD9B-1DE2-4536-9C0A-A572F706DADC}" type="pres">
      <dgm:prSet presAssocID="{C77209F2-9F96-4D25-8827-4CCA0F338217}" presName="linear" presStyleCnt="0">
        <dgm:presLayoutVars>
          <dgm:dir/>
          <dgm:animLvl val="lvl"/>
          <dgm:resizeHandles val="exact"/>
        </dgm:presLayoutVars>
      </dgm:prSet>
      <dgm:spPr/>
    </dgm:pt>
    <dgm:pt modelId="{D5797AB3-FE4B-48CE-B686-EC3941236BDE}" type="pres">
      <dgm:prSet presAssocID="{37D4B8F5-7121-4926-AC2A-4C753D3995B5}" presName="parentLin" presStyleCnt="0"/>
      <dgm:spPr/>
    </dgm:pt>
    <dgm:pt modelId="{C4A0229D-EED2-4039-A2F0-4D5ED237F262}" type="pres">
      <dgm:prSet presAssocID="{37D4B8F5-7121-4926-AC2A-4C753D3995B5}" presName="parentLeftMargin" presStyleLbl="node1" presStyleIdx="0" presStyleCnt="2"/>
      <dgm:spPr/>
    </dgm:pt>
    <dgm:pt modelId="{3967177B-38E1-4ACA-9068-100D5C0FEC49}" type="pres">
      <dgm:prSet presAssocID="{37D4B8F5-7121-4926-AC2A-4C753D3995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E807A4-C7BD-4D23-849A-91DC322E4988}" type="pres">
      <dgm:prSet presAssocID="{37D4B8F5-7121-4926-AC2A-4C753D3995B5}" presName="negativeSpace" presStyleCnt="0"/>
      <dgm:spPr/>
    </dgm:pt>
    <dgm:pt modelId="{EFC47AAB-3208-4AF9-8637-39220D5DC93A}" type="pres">
      <dgm:prSet presAssocID="{37D4B8F5-7121-4926-AC2A-4C753D3995B5}" presName="childText" presStyleLbl="conFgAcc1" presStyleIdx="0" presStyleCnt="2">
        <dgm:presLayoutVars>
          <dgm:bulletEnabled val="1"/>
        </dgm:presLayoutVars>
      </dgm:prSet>
      <dgm:spPr/>
    </dgm:pt>
    <dgm:pt modelId="{B7D3FA4C-9700-4EB3-AD8E-8DD138A0B3AF}" type="pres">
      <dgm:prSet presAssocID="{A1ACEE63-6971-4444-9556-73F35CE70106}" presName="spaceBetweenRectangles" presStyleCnt="0"/>
      <dgm:spPr/>
    </dgm:pt>
    <dgm:pt modelId="{08D74841-521C-4B3B-BE5C-1C0670492D90}" type="pres">
      <dgm:prSet presAssocID="{881EF553-35ED-476A-AF15-C37F70AF4104}" presName="parentLin" presStyleCnt="0"/>
      <dgm:spPr/>
    </dgm:pt>
    <dgm:pt modelId="{AC2F9336-2F49-4410-A86A-C0A27C111B55}" type="pres">
      <dgm:prSet presAssocID="{881EF553-35ED-476A-AF15-C37F70AF4104}" presName="parentLeftMargin" presStyleLbl="node1" presStyleIdx="0" presStyleCnt="2"/>
      <dgm:spPr/>
    </dgm:pt>
    <dgm:pt modelId="{D4F59930-A868-4AC7-B8BB-A169DAD1A7BD}" type="pres">
      <dgm:prSet presAssocID="{881EF553-35ED-476A-AF15-C37F70AF41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4E12AB-2877-433C-AA8E-1A8AB9DA4E0D}" type="pres">
      <dgm:prSet presAssocID="{881EF553-35ED-476A-AF15-C37F70AF4104}" presName="negativeSpace" presStyleCnt="0"/>
      <dgm:spPr/>
    </dgm:pt>
    <dgm:pt modelId="{181FDD7B-7829-4DA3-B20F-09A1E38EF530}" type="pres">
      <dgm:prSet presAssocID="{881EF553-35ED-476A-AF15-C37F70AF41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12A90A-F007-4099-9973-F637D7AE8DF0}" type="presOf" srcId="{37D4B8F5-7121-4926-AC2A-4C753D3995B5}" destId="{C4A0229D-EED2-4039-A2F0-4D5ED237F262}" srcOrd="0" destOrd="0" presId="urn:microsoft.com/office/officeart/2005/8/layout/list1"/>
    <dgm:cxn modelId="{FE49DC10-6B58-404F-88E5-938C182360E5}" type="presOf" srcId="{C3294AAA-BC72-43A4-8B91-DA0686D5AE52}" destId="{EFC47AAB-3208-4AF9-8637-39220D5DC93A}" srcOrd="0" destOrd="0" presId="urn:microsoft.com/office/officeart/2005/8/layout/list1"/>
    <dgm:cxn modelId="{BEB2282C-52B7-4BEA-8385-FF2503ADBF6A}" type="presOf" srcId="{917FFC0F-C675-468E-A585-44868C96AFAA}" destId="{181FDD7B-7829-4DA3-B20F-09A1E38EF530}" srcOrd="0" destOrd="2" presId="urn:microsoft.com/office/officeart/2005/8/layout/list1"/>
    <dgm:cxn modelId="{D378C830-CAB3-4CC4-A9A4-F9EB84256EDC}" type="presOf" srcId="{881EF553-35ED-476A-AF15-C37F70AF4104}" destId="{D4F59930-A868-4AC7-B8BB-A169DAD1A7BD}" srcOrd="1" destOrd="0" presId="urn:microsoft.com/office/officeart/2005/8/layout/list1"/>
    <dgm:cxn modelId="{DC20B75F-938B-4EC6-9D64-ACDE98A956C5}" srcId="{37D4B8F5-7121-4926-AC2A-4C753D3995B5}" destId="{10C915BD-16CE-4574-BB3E-9DD2A654B4ED}" srcOrd="1" destOrd="0" parTransId="{FFC86D69-1C50-4250-B1D9-BBC0417EFE84}" sibTransId="{EFFD4FB7-441C-4664-A310-5FEE04AFC4EE}"/>
    <dgm:cxn modelId="{5151D64B-83DB-4820-A530-5F482D9A4B36}" type="presOf" srcId="{37D4B8F5-7121-4926-AC2A-4C753D3995B5}" destId="{3967177B-38E1-4ACA-9068-100D5C0FEC49}" srcOrd="1" destOrd="0" presId="urn:microsoft.com/office/officeart/2005/8/layout/list1"/>
    <dgm:cxn modelId="{673E2D70-013F-4195-841F-8021494C14D9}" type="presOf" srcId="{10C915BD-16CE-4574-BB3E-9DD2A654B4ED}" destId="{EFC47AAB-3208-4AF9-8637-39220D5DC93A}" srcOrd="0" destOrd="1" presId="urn:microsoft.com/office/officeart/2005/8/layout/list1"/>
    <dgm:cxn modelId="{D2D02373-6A0E-48BA-A4E9-3DF8E49A061F}" srcId="{881EF553-35ED-476A-AF15-C37F70AF4104}" destId="{E6A145DB-E659-4D0B-829A-43AFFFB2D343}" srcOrd="0" destOrd="0" parTransId="{358817D7-0609-499F-8DE2-41F3628CD96D}" sibTransId="{95928037-9A0D-4DF3-BFE3-DE3CE90D3991}"/>
    <dgm:cxn modelId="{57539F58-80D0-43FF-9FF3-FED7728BB0CE}" srcId="{881EF553-35ED-476A-AF15-C37F70AF4104}" destId="{917FFC0F-C675-468E-A585-44868C96AFAA}" srcOrd="2" destOrd="0" parTransId="{DAA2F388-79A8-4FCC-88B2-B522F79C4032}" sibTransId="{7A5DFD81-40A3-40CB-B335-7911D0073EDC}"/>
    <dgm:cxn modelId="{D6DD3C7B-3404-4F09-B65C-8C8030386C9E}" type="presOf" srcId="{C77209F2-9F96-4D25-8827-4CCA0F338217}" destId="{E06ABD9B-1DE2-4536-9C0A-A572F706DADC}" srcOrd="0" destOrd="0" presId="urn:microsoft.com/office/officeart/2005/8/layout/list1"/>
    <dgm:cxn modelId="{6AF93394-666A-4D2F-9545-34A7C1CE23E1}" srcId="{C77209F2-9F96-4D25-8827-4CCA0F338217}" destId="{37D4B8F5-7121-4926-AC2A-4C753D3995B5}" srcOrd="0" destOrd="0" parTransId="{C73E6EE9-2D3A-4821-86A7-26589B962974}" sibTransId="{A1ACEE63-6971-4444-9556-73F35CE70106}"/>
    <dgm:cxn modelId="{0AA06FA9-35E5-4821-9805-CAE88D6FD0E1}" type="presOf" srcId="{881EF553-35ED-476A-AF15-C37F70AF4104}" destId="{AC2F9336-2F49-4410-A86A-C0A27C111B55}" srcOrd="0" destOrd="0" presId="urn:microsoft.com/office/officeart/2005/8/layout/list1"/>
    <dgm:cxn modelId="{354278B1-1505-4551-990E-8CDE48DDF5A9}" type="presOf" srcId="{E6A145DB-E659-4D0B-829A-43AFFFB2D343}" destId="{181FDD7B-7829-4DA3-B20F-09A1E38EF530}" srcOrd="0" destOrd="0" presId="urn:microsoft.com/office/officeart/2005/8/layout/list1"/>
    <dgm:cxn modelId="{4EE2DDB1-DB4C-4755-98F0-CC7D13B5DED8}" srcId="{881EF553-35ED-476A-AF15-C37F70AF4104}" destId="{D77E4F2D-198F-4C54-B64F-073CEABED2E8}" srcOrd="1" destOrd="0" parTransId="{2FC9AE7C-F444-4087-8785-3CCD78F5F9C5}" sibTransId="{77513F2B-6FBB-4826-937B-7F284C73D2CC}"/>
    <dgm:cxn modelId="{5404BABA-2BA7-417C-B582-659FACD7E914}" srcId="{C77209F2-9F96-4D25-8827-4CCA0F338217}" destId="{881EF553-35ED-476A-AF15-C37F70AF4104}" srcOrd="1" destOrd="0" parTransId="{69330804-4558-4099-B51F-D1D90B585BC5}" sibTransId="{822805AD-F0B8-4747-9B34-33FFB839D0D5}"/>
    <dgm:cxn modelId="{B57172D1-61CD-4D44-A5F2-E7EB90884E7B}" type="presOf" srcId="{D77E4F2D-198F-4C54-B64F-073CEABED2E8}" destId="{181FDD7B-7829-4DA3-B20F-09A1E38EF530}" srcOrd="0" destOrd="1" presId="urn:microsoft.com/office/officeart/2005/8/layout/list1"/>
    <dgm:cxn modelId="{05EE8DF0-5442-4CB5-BF0D-4A603FED3168}" srcId="{37D4B8F5-7121-4926-AC2A-4C753D3995B5}" destId="{C3294AAA-BC72-43A4-8B91-DA0686D5AE52}" srcOrd="0" destOrd="0" parTransId="{8A628586-9809-478E-A909-11EA2CB0AD62}" sibTransId="{C9BF52C6-66E2-42AF-BCE7-26E86EE69AE7}"/>
    <dgm:cxn modelId="{05E57181-C60F-4DE1-B569-F081D50A1041}" type="presParOf" srcId="{E06ABD9B-1DE2-4536-9C0A-A572F706DADC}" destId="{D5797AB3-FE4B-48CE-B686-EC3941236BDE}" srcOrd="0" destOrd="0" presId="urn:microsoft.com/office/officeart/2005/8/layout/list1"/>
    <dgm:cxn modelId="{5F340F40-56DC-47F0-AFE9-F2F4C48F0463}" type="presParOf" srcId="{D5797AB3-FE4B-48CE-B686-EC3941236BDE}" destId="{C4A0229D-EED2-4039-A2F0-4D5ED237F262}" srcOrd="0" destOrd="0" presId="urn:microsoft.com/office/officeart/2005/8/layout/list1"/>
    <dgm:cxn modelId="{2C546E94-5942-4CFD-B633-74F4B7398CCF}" type="presParOf" srcId="{D5797AB3-FE4B-48CE-B686-EC3941236BDE}" destId="{3967177B-38E1-4ACA-9068-100D5C0FEC49}" srcOrd="1" destOrd="0" presId="urn:microsoft.com/office/officeart/2005/8/layout/list1"/>
    <dgm:cxn modelId="{BAFEA28C-25BE-49A7-B93F-012B87253895}" type="presParOf" srcId="{E06ABD9B-1DE2-4536-9C0A-A572F706DADC}" destId="{D5E807A4-C7BD-4D23-849A-91DC322E4988}" srcOrd="1" destOrd="0" presId="urn:microsoft.com/office/officeart/2005/8/layout/list1"/>
    <dgm:cxn modelId="{7FE59DCA-15D8-4C4D-B1E9-AC8EF546C09F}" type="presParOf" srcId="{E06ABD9B-1DE2-4536-9C0A-A572F706DADC}" destId="{EFC47AAB-3208-4AF9-8637-39220D5DC93A}" srcOrd="2" destOrd="0" presId="urn:microsoft.com/office/officeart/2005/8/layout/list1"/>
    <dgm:cxn modelId="{F5D62692-7AA7-4C79-BADA-FBF9D5E3E915}" type="presParOf" srcId="{E06ABD9B-1DE2-4536-9C0A-A572F706DADC}" destId="{B7D3FA4C-9700-4EB3-AD8E-8DD138A0B3AF}" srcOrd="3" destOrd="0" presId="urn:microsoft.com/office/officeart/2005/8/layout/list1"/>
    <dgm:cxn modelId="{F9F14442-0334-49CA-A954-ED33E418A7D9}" type="presParOf" srcId="{E06ABD9B-1DE2-4536-9C0A-A572F706DADC}" destId="{08D74841-521C-4B3B-BE5C-1C0670492D90}" srcOrd="4" destOrd="0" presId="urn:microsoft.com/office/officeart/2005/8/layout/list1"/>
    <dgm:cxn modelId="{6423E0DB-6C6F-41EC-830B-1CE1A1F4491E}" type="presParOf" srcId="{08D74841-521C-4B3B-BE5C-1C0670492D90}" destId="{AC2F9336-2F49-4410-A86A-C0A27C111B55}" srcOrd="0" destOrd="0" presId="urn:microsoft.com/office/officeart/2005/8/layout/list1"/>
    <dgm:cxn modelId="{F5D4BC49-22C1-4661-8B97-9F983BF6B6BA}" type="presParOf" srcId="{08D74841-521C-4B3B-BE5C-1C0670492D90}" destId="{D4F59930-A868-4AC7-B8BB-A169DAD1A7BD}" srcOrd="1" destOrd="0" presId="urn:microsoft.com/office/officeart/2005/8/layout/list1"/>
    <dgm:cxn modelId="{A9052059-A54C-4DF8-B701-48069D2C2D32}" type="presParOf" srcId="{E06ABD9B-1DE2-4536-9C0A-A572F706DADC}" destId="{AB4E12AB-2877-433C-AA8E-1A8AB9DA4E0D}" srcOrd="5" destOrd="0" presId="urn:microsoft.com/office/officeart/2005/8/layout/list1"/>
    <dgm:cxn modelId="{479ECA88-B10B-47F0-AD7F-60900FF5DE87}" type="presParOf" srcId="{E06ABD9B-1DE2-4536-9C0A-A572F706DADC}" destId="{181FDD7B-7829-4DA3-B20F-09A1E38EF5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632B3-ED05-47B5-A349-04A4634A03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C37A14-ABCC-49BB-A276-5471DCB5182A}">
      <dgm:prSet/>
      <dgm:spPr/>
      <dgm:t>
        <a:bodyPr/>
        <a:lstStyle/>
        <a:p>
          <a:r>
            <a:rPr lang="en-US"/>
            <a:t>Consensus Model</a:t>
          </a:r>
        </a:p>
      </dgm:t>
    </dgm:pt>
    <dgm:pt modelId="{00B3A1F1-2256-45B3-B090-D39A2D58333C}" type="parTrans" cxnId="{13094996-B33B-4BC0-B9FD-16E09C262A7C}">
      <dgm:prSet/>
      <dgm:spPr/>
      <dgm:t>
        <a:bodyPr/>
        <a:lstStyle/>
        <a:p>
          <a:endParaRPr lang="en-US"/>
        </a:p>
      </dgm:t>
    </dgm:pt>
    <dgm:pt modelId="{663960C0-A4E5-4DA5-8952-6C15EB6ED55E}" type="sibTrans" cxnId="{13094996-B33B-4BC0-B9FD-16E09C262A7C}">
      <dgm:prSet/>
      <dgm:spPr/>
      <dgm:t>
        <a:bodyPr/>
        <a:lstStyle/>
        <a:p>
          <a:endParaRPr lang="en-US"/>
        </a:p>
      </dgm:t>
    </dgm:pt>
    <dgm:pt modelId="{32067DED-EC8F-4E60-975B-593A95F3977C}">
      <dgm:prSet/>
      <dgm:spPr/>
      <dgm:t>
        <a:bodyPr/>
        <a:lstStyle/>
        <a:p>
          <a:r>
            <a:rPr lang="en-US"/>
            <a:t>LSTM block : Tính độ t</a:t>
          </a:r>
          <a:r>
            <a:rPr lang="vi-VN"/>
            <a:t>ư</a:t>
          </a:r>
          <a:r>
            <a:rPr lang="en-US"/>
            <a:t>ơng đồng ở word-level với mỗi tag. Outputlà vector đại diện cho các word. Gọi là </a:t>
          </a:r>
          <a:r>
            <a:rPr lang="en-US" i="1"/>
            <a:t>tags score</a:t>
          </a:r>
          <a:endParaRPr lang="en-US"/>
        </a:p>
      </dgm:t>
    </dgm:pt>
    <dgm:pt modelId="{D5C30CC3-AF6B-4268-B966-C15A85309FA1}" type="parTrans" cxnId="{D1671311-C133-45BC-9816-C45CA0E5D1E6}">
      <dgm:prSet/>
      <dgm:spPr/>
      <dgm:t>
        <a:bodyPr/>
        <a:lstStyle/>
        <a:p>
          <a:endParaRPr lang="en-US"/>
        </a:p>
      </dgm:t>
    </dgm:pt>
    <dgm:pt modelId="{2C75ED41-21DE-495C-A2BD-CD078FE36D34}" type="sibTrans" cxnId="{D1671311-C133-45BC-9816-C45CA0E5D1E6}">
      <dgm:prSet/>
      <dgm:spPr/>
      <dgm:t>
        <a:bodyPr/>
        <a:lstStyle/>
        <a:p>
          <a:endParaRPr lang="en-US"/>
        </a:p>
      </dgm:t>
    </dgm:pt>
    <dgm:pt modelId="{9874097F-6310-4700-84FF-FD7D999154EE}">
      <dgm:prSet/>
      <dgm:spPr/>
      <dgm:t>
        <a:bodyPr/>
        <a:lstStyle/>
        <a:p>
          <a:r>
            <a:rPr lang="en-US"/>
            <a:t>CRF block : Tính likelihood của các chuỗi tag và chọn chuỗi phù hợp nhất</a:t>
          </a:r>
        </a:p>
      </dgm:t>
    </dgm:pt>
    <dgm:pt modelId="{CE4F614B-7D02-4F30-A345-C927F93E8B5F}" type="parTrans" cxnId="{DB1DDEB1-0B1E-4FEC-A050-6702482120FA}">
      <dgm:prSet/>
      <dgm:spPr/>
      <dgm:t>
        <a:bodyPr/>
        <a:lstStyle/>
        <a:p>
          <a:endParaRPr lang="en-US"/>
        </a:p>
      </dgm:t>
    </dgm:pt>
    <dgm:pt modelId="{04A34C0E-D616-4539-BC4F-BE045E3DD739}" type="sibTrans" cxnId="{DB1DDEB1-0B1E-4FEC-A050-6702482120FA}">
      <dgm:prSet/>
      <dgm:spPr/>
      <dgm:t>
        <a:bodyPr/>
        <a:lstStyle/>
        <a:p>
          <a:endParaRPr lang="en-US"/>
        </a:p>
      </dgm:t>
    </dgm:pt>
    <dgm:pt modelId="{6D7AA8EB-B01D-41C8-B8EF-8963DBB62FF3}">
      <dgm:prSet/>
      <dgm:spPr/>
      <dgm:t>
        <a:bodyPr/>
        <a:lstStyle/>
        <a:p>
          <a:r>
            <a:rPr lang="en-US"/>
            <a:t>Personal Model</a:t>
          </a:r>
        </a:p>
      </dgm:t>
    </dgm:pt>
    <dgm:pt modelId="{3F353955-68A7-48CC-9DCF-CA55A8809055}" type="parTrans" cxnId="{960D6A8B-F070-4ABF-9F93-8613170039AC}">
      <dgm:prSet/>
      <dgm:spPr/>
      <dgm:t>
        <a:bodyPr/>
        <a:lstStyle/>
        <a:p>
          <a:endParaRPr lang="en-US"/>
        </a:p>
      </dgm:t>
    </dgm:pt>
    <dgm:pt modelId="{DE08891B-F1EF-4F27-9D39-81A6EF45BE18}" type="sibTrans" cxnId="{960D6A8B-F070-4ABF-9F93-8613170039AC}">
      <dgm:prSet/>
      <dgm:spPr/>
      <dgm:t>
        <a:bodyPr/>
        <a:lstStyle/>
        <a:p>
          <a:endParaRPr lang="en-US"/>
        </a:p>
      </dgm:t>
    </dgm:pt>
    <dgm:pt modelId="{02FDFF70-8DEA-4B56-B444-A190182D999D}">
      <dgm:prSet/>
      <dgm:spPr/>
      <dgm:t>
        <a:bodyPr/>
        <a:lstStyle/>
        <a:p>
          <a:r>
            <a:rPr lang="en-US"/>
            <a:t>Mỗi annotator đ</a:t>
          </a:r>
          <a:r>
            <a:rPr lang="vi-VN"/>
            <a:t>ư</a:t>
          </a:r>
          <a:r>
            <a:rPr lang="en-US"/>
            <a:t>ợc biểu diễn bởi 1 work-vector thể hiện cho độ tin cậy gán nhãn của họ</a:t>
          </a:r>
        </a:p>
      </dgm:t>
    </dgm:pt>
    <dgm:pt modelId="{FE74EDF9-11BB-49E9-A8B8-957DCCFFF1CE}" type="parTrans" cxnId="{92E36655-ADB8-4C40-982E-0CA3AF544391}">
      <dgm:prSet/>
      <dgm:spPr/>
      <dgm:t>
        <a:bodyPr/>
        <a:lstStyle/>
        <a:p>
          <a:endParaRPr lang="en-US"/>
        </a:p>
      </dgm:t>
    </dgm:pt>
    <dgm:pt modelId="{F2FC5FF7-5261-44D5-823B-D147424EEF0A}" type="sibTrans" cxnId="{92E36655-ADB8-4C40-982E-0CA3AF544391}">
      <dgm:prSet/>
      <dgm:spPr/>
      <dgm:t>
        <a:bodyPr/>
        <a:lstStyle/>
        <a:p>
          <a:endParaRPr lang="en-US"/>
        </a:p>
      </dgm:t>
    </dgm:pt>
    <dgm:pt modelId="{3A21C0CF-D432-4F39-B7B9-397CF5358108}">
      <dgm:prSet/>
      <dgm:spPr/>
      <dgm:t>
        <a:bodyPr/>
        <a:lstStyle/>
        <a:p>
          <a:r>
            <a:rPr lang="en-US"/>
            <a:t>Work-vector có dimension bằng dimension của </a:t>
          </a:r>
          <a:r>
            <a:rPr lang="en-US" i="1"/>
            <a:t>tags score</a:t>
          </a:r>
          <a:endParaRPr lang="en-US"/>
        </a:p>
      </dgm:t>
    </dgm:pt>
    <dgm:pt modelId="{57CEE679-0D52-491D-83D4-6A7C591B0AC2}" type="parTrans" cxnId="{EA3916B4-F6F0-4427-B7E0-72FD2EEA1F03}">
      <dgm:prSet/>
      <dgm:spPr/>
      <dgm:t>
        <a:bodyPr/>
        <a:lstStyle/>
        <a:p>
          <a:endParaRPr lang="en-US"/>
        </a:p>
      </dgm:t>
    </dgm:pt>
    <dgm:pt modelId="{923940C9-3AF5-4354-B23F-F6CB4E13DBB4}" type="sibTrans" cxnId="{EA3916B4-F6F0-4427-B7E0-72FD2EEA1F03}">
      <dgm:prSet/>
      <dgm:spPr/>
      <dgm:t>
        <a:bodyPr/>
        <a:lstStyle/>
        <a:p>
          <a:endParaRPr lang="en-US"/>
        </a:p>
      </dgm:t>
    </dgm:pt>
    <dgm:pt modelId="{E752AD80-5B84-4188-B97B-5FBB6DDD3A8A}">
      <dgm:prSet/>
      <dgm:spPr/>
      <dgm:t>
        <a:bodyPr/>
        <a:lstStyle/>
        <a:p>
          <a:r>
            <a:rPr lang="en-US"/>
            <a:t>Tag anntator gán đ</a:t>
          </a:r>
          <a:r>
            <a:rPr lang="vi-VN"/>
            <a:t>ư</a:t>
          </a:r>
          <a:r>
            <a:rPr lang="en-US"/>
            <a:t>ợc tích hợp với work-vector và addition element-wise với tags score</a:t>
          </a:r>
        </a:p>
      </dgm:t>
    </dgm:pt>
    <dgm:pt modelId="{F1982F4A-F6BF-4C0D-8DCF-0973D24317C8}" type="parTrans" cxnId="{AF7B516F-3E23-44F2-8B33-EBE4D7A421D0}">
      <dgm:prSet/>
      <dgm:spPr/>
      <dgm:t>
        <a:bodyPr/>
        <a:lstStyle/>
        <a:p>
          <a:endParaRPr lang="en-US"/>
        </a:p>
      </dgm:t>
    </dgm:pt>
    <dgm:pt modelId="{0B5D7282-2570-4172-997A-65434DDD13BD}" type="sibTrans" cxnId="{AF7B516F-3E23-44F2-8B33-EBE4D7A421D0}">
      <dgm:prSet/>
      <dgm:spPr/>
      <dgm:t>
        <a:bodyPr/>
        <a:lstStyle/>
        <a:p>
          <a:endParaRPr lang="en-US"/>
        </a:p>
      </dgm:t>
    </dgm:pt>
    <dgm:pt modelId="{810CE0C6-9E07-4CC8-AD32-B7CFAB32DE20}">
      <dgm:prSet/>
      <dgm:spPr/>
      <dgm:t>
        <a:bodyPr/>
        <a:lstStyle/>
        <a:p>
          <a:r>
            <a:rPr lang="en-US"/>
            <a:t>Các tham số của LSTM và Personal model đ</a:t>
          </a:r>
          <a:r>
            <a:rPr lang="vi-VN"/>
            <a:t>ư</a:t>
          </a:r>
          <a:r>
            <a:rPr lang="en-US"/>
            <a:t>ợc cập nhật sau 50-100 sentence, bằng SGD </a:t>
          </a:r>
        </a:p>
      </dgm:t>
    </dgm:pt>
    <dgm:pt modelId="{00EBA6E6-BF72-444F-A1DA-80BBC9D8A303}" type="parTrans" cxnId="{8ABCFC21-DB55-4469-9A89-8DE87B035B28}">
      <dgm:prSet/>
      <dgm:spPr/>
      <dgm:t>
        <a:bodyPr/>
        <a:lstStyle/>
        <a:p>
          <a:endParaRPr lang="en-US"/>
        </a:p>
      </dgm:t>
    </dgm:pt>
    <dgm:pt modelId="{8B778F5B-B076-4927-BA4F-4211C540742A}" type="sibTrans" cxnId="{8ABCFC21-DB55-4469-9A89-8DE87B035B28}">
      <dgm:prSet/>
      <dgm:spPr/>
      <dgm:t>
        <a:bodyPr/>
        <a:lstStyle/>
        <a:p>
          <a:endParaRPr lang="en-US"/>
        </a:p>
      </dgm:t>
    </dgm:pt>
    <dgm:pt modelId="{6184A264-1276-4F81-8281-D3B8FFFC455E}" type="pres">
      <dgm:prSet presAssocID="{E5C632B3-ED05-47B5-A349-04A4634A03FD}" presName="linear" presStyleCnt="0">
        <dgm:presLayoutVars>
          <dgm:animLvl val="lvl"/>
          <dgm:resizeHandles val="exact"/>
        </dgm:presLayoutVars>
      </dgm:prSet>
      <dgm:spPr/>
    </dgm:pt>
    <dgm:pt modelId="{6F99DD7E-59D9-4FA1-99C3-986A998502B6}" type="pres">
      <dgm:prSet presAssocID="{A8C37A14-ABCC-49BB-A276-5471DCB518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38312D-63A6-44BE-8076-5523EB5816BC}" type="pres">
      <dgm:prSet presAssocID="{A8C37A14-ABCC-49BB-A276-5471DCB5182A}" presName="childText" presStyleLbl="revTx" presStyleIdx="0" presStyleCnt="2">
        <dgm:presLayoutVars>
          <dgm:bulletEnabled val="1"/>
        </dgm:presLayoutVars>
      </dgm:prSet>
      <dgm:spPr/>
    </dgm:pt>
    <dgm:pt modelId="{7A500C8E-F482-420E-B93B-9A200C6AF7D4}" type="pres">
      <dgm:prSet presAssocID="{6D7AA8EB-B01D-41C8-B8EF-8963DBB62F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DF73D-0BA4-4AAA-9F58-19728DAD8E8D}" type="pres">
      <dgm:prSet presAssocID="{6D7AA8EB-B01D-41C8-B8EF-8963DBB62FF3}" presName="childText" presStyleLbl="revTx" presStyleIdx="1" presStyleCnt="2">
        <dgm:presLayoutVars>
          <dgm:bulletEnabled val="1"/>
        </dgm:presLayoutVars>
      </dgm:prSet>
      <dgm:spPr/>
    </dgm:pt>
    <dgm:pt modelId="{70CEF2B1-6C6B-4389-84E0-27E2CAD61CDE}" type="pres">
      <dgm:prSet presAssocID="{810CE0C6-9E07-4CC8-AD32-B7CFAB32DE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671311-C133-45BC-9816-C45CA0E5D1E6}" srcId="{A8C37A14-ABCC-49BB-A276-5471DCB5182A}" destId="{32067DED-EC8F-4E60-975B-593A95F3977C}" srcOrd="0" destOrd="0" parTransId="{D5C30CC3-AF6B-4268-B966-C15A85309FA1}" sibTransId="{2C75ED41-21DE-495C-A2BD-CD078FE36D34}"/>
    <dgm:cxn modelId="{479EE616-E115-424E-BE45-D2A547D0A032}" type="presOf" srcId="{9874097F-6310-4700-84FF-FD7D999154EE}" destId="{3038312D-63A6-44BE-8076-5523EB5816BC}" srcOrd="0" destOrd="1" presId="urn:microsoft.com/office/officeart/2005/8/layout/vList2"/>
    <dgm:cxn modelId="{3732E51F-75B4-42AF-9B0F-7EE4CC67687E}" type="presOf" srcId="{6D7AA8EB-B01D-41C8-B8EF-8963DBB62FF3}" destId="{7A500C8E-F482-420E-B93B-9A200C6AF7D4}" srcOrd="0" destOrd="0" presId="urn:microsoft.com/office/officeart/2005/8/layout/vList2"/>
    <dgm:cxn modelId="{8ABCFC21-DB55-4469-9A89-8DE87B035B28}" srcId="{E5C632B3-ED05-47B5-A349-04A4634A03FD}" destId="{810CE0C6-9E07-4CC8-AD32-B7CFAB32DE20}" srcOrd="2" destOrd="0" parTransId="{00EBA6E6-BF72-444F-A1DA-80BBC9D8A303}" sibTransId="{8B778F5B-B076-4927-BA4F-4211C540742A}"/>
    <dgm:cxn modelId="{C8556525-07CC-418E-BAE1-B603EFBA5CE4}" type="presOf" srcId="{32067DED-EC8F-4E60-975B-593A95F3977C}" destId="{3038312D-63A6-44BE-8076-5523EB5816BC}" srcOrd="0" destOrd="0" presId="urn:microsoft.com/office/officeart/2005/8/layout/vList2"/>
    <dgm:cxn modelId="{506CB52D-F6F3-4EC2-8FF3-0E3E6E68E043}" type="presOf" srcId="{E752AD80-5B84-4188-B97B-5FBB6DDD3A8A}" destId="{88BDF73D-0BA4-4AAA-9F58-19728DAD8E8D}" srcOrd="0" destOrd="2" presId="urn:microsoft.com/office/officeart/2005/8/layout/vList2"/>
    <dgm:cxn modelId="{EF750B4E-B90B-418B-918F-E20598D5CC54}" type="presOf" srcId="{3A21C0CF-D432-4F39-B7B9-397CF5358108}" destId="{88BDF73D-0BA4-4AAA-9F58-19728DAD8E8D}" srcOrd="0" destOrd="1" presId="urn:microsoft.com/office/officeart/2005/8/layout/vList2"/>
    <dgm:cxn modelId="{AF7B516F-3E23-44F2-8B33-EBE4D7A421D0}" srcId="{6D7AA8EB-B01D-41C8-B8EF-8963DBB62FF3}" destId="{E752AD80-5B84-4188-B97B-5FBB6DDD3A8A}" srcOrd="2" destOrd="0" parTransId="{F1982F4A-F6BF-4C0D-8DCF-0973D24317C8}" sibTransId="{0B5D7282-2570-4172-997A-65434DDD13BD}"/>
    <dgm:cxn modelId="{92E36655-ADB8-4C40-982E-0CA3AF544391}" srcId="{6D7AA8EB-B01D-41C8-B8EF-8963DBB62FF3}" destId="{02FDFF70-8DEA-4B56-B444-A190182D999D}" srcOrd="0" destOrd="0" parTransId="{FE74EDF9-11BB-49E9-A8B8-957DCCFFF1CE}" sibTransId="{F2FC5FF7-5261-44D5-823B-D147424EEF0A}"/>
    <dgm:cxn modelId="{960D6A8B-F070-4ABF-9F93-8613170039AC}" srcId="{E5C632B3-ED05-47B5-A349-04A4634A03FD}" destId="{6D7AA8EB-B01D-41C8-B8EF-8963DBB62FF3}" srcOrd="1" destOrd="0" parTransId="{3F353955-68A7-48CC-9DCF-CA55A8809055}" sibTransId="{DE08891B-F1EF-4F27-9D39-81A6EF45BE18}"/>
    <dgm:cxn modelId="{5453378E-474C-4372-B7E1-6A748610740E}" type="presOf" srcId="{02FDFF70-8DEA-4B56-B444-A190182D999D}" destId="{88BDF73D-0BA4-4AAA-9F58-19728DAD8E8D}" srcOrd="0" destOrd="0" presId="urn:microsoft.com/office/officeart/2005/8/layout/vList2"/>
    <dgm:cxn modelId="{583BB58E-DE10-46AA-8010-F961CDF88FF3}" type="presOf" srcId="{E5C632B3-ED05-47B5-A349-04A4634A03FD}" destId="{6184A264-1276-4F81-8281-D3B8FFFC455E}" srcOrd="0" destOrd="0" presId="urn:microsoft.com/office/officeart/2005/8/layout/vList2"/>
    <dgm:cxn modelId="{13094996-B33B-4BC0-B9FD-16E09C262A7C}" srcId="{E5C632B3-ED05-47B5-A349-04A4634A03FD}" destId="{A8C37A14-ABCC-49BB-A276-5471DCB5182A}" srcOrd="0" destOrd="0" parTransId="{00B3A1F1-2256-45B3-B090-D39A2D58333C}" sibTransId="{663960C0-A4E5-4DA5-8952-6C15EB6ED55E}"/>
    <dgm:cxn modelId="{DB1DDEB1-0B1E-4FEC-A050-6702482120FA}" srcId="{A8C37A14-ABCC-49BB-A276-5471DCB5182A}" destId="{9874097F-6310-4700-84FF-FD7D999154EE}" srcOrd="1" destOrd="0" parTransId="{CE4F614B-7D02-4F30-A345-C927F93E8B5F}" sibTransId="{04A34C0E-D616-4539-BC4F-BE045E3DD739}"/>
    <dgm:cxn modelId="{EA3916B4-F6F0-4427-B7E0-72FD2EEA1F03}" srcId="{6D7AA8EB-B01D-41C8-B8EF-8963DBB62FF3}" destId="{3A21C0CF-D432-4F39-B7B9-397CF5358108}" srcOrd="1" destOrd="0" parTransId="{57CEE679-0D52-491D-83D4-6A7C591B0AC2}" sibTransId="{923940C9-3AF5-4354-B23F-F6CB4E13DBB4}"/>
    <dgm:cxn modelId="{431D65C8-803A-4F33-B9E5-FE80DBDF8DAC}" type="presOf" srcId="{810CE0C6-9E07-4CC8-AD32-B7CFAB32DE20}" destId="{70CEF2B1-6C6B-4389-84E0-27E2CAD61CDE}" srcOrd="0" destOrd="0" presId="urn:microsoft.com/office/officeart/2005/8/layout/vList2"/>
    <dgm:cxn modelId="{6F2427D0-ACB8-4C34-962A-BA663543BA3D}" type="presOf" srcId="{A8C37A14-ABCC-49BB-A276-5471DCB5182A}" destId="{6F99DD7E-59D9-4FA1-99C3-986A998502B6}" srcOrd="0" destOrd="0" presId="urn:microsoft.com/office/officeart/2005/8/layout/vList2"/>
    <dgm:cxn modelId="{DA616484-9187-4745-9685-FB0CF21ACA5E}" type="presParOf" srcId="{6184A264-1276-4F81-8281-D3B8FFFC455E}" destId="{6F99DD7E-59D9-4FA1-99C3-986A998502B6}" srcOrd="0" destOrd="0" presId="urn:microsoft.com/office/officeart/2005/8/layout/vList2"/>
    <dgm:cxn modelId="{5A58D20F-AC97-4B3C-8A16-2111A68CA32B}" type="presParOf" srcId="{6184A264-1276-4F81-8281-D3B8FFFC455E}" destId="{3038312D-63A6-44BE-8076-5523EB5816BC}" srcOrd="1" destOrd="0" presId="urn:microsoft.com/office/officeart/2005/8/layout/vList2"/>
    <dgm:cxn modelId="{2F8A855C-6C44-41CA-8F43-4670E8FC3754}" type="presParOf" srcId="{6184A264-1276-4F81-8281-D3B8FFFC455E}" destId="{7A500C8E-F482-420E-B93B-9A200C6AF7D4}" srcOrd="2" destOrd="0" presId="urn:microsoft.com/office/officeart/2005/8/layout/vList2"/>
    <dgm:cxn modelId="{D9BD6ECB-510D-4FA0-A97F-82E75040CCCE}" type="presParOf" srcId="{6184A264-1276-4F81-8281-D3B8FFFC455E}" destId="{88BDF73D-0BA4-4AAA-9F58-19728DAD8E8D}" srcOrd="3" destOrd="0" presId="urn:microsoft.com/office/officeart/2005/8/layout/vList2"/>
    <dgm:cxn modelId="{245F8B22-80E3-4D7E-B27B-51671E301ED8}" type="presParOf" srcId="{6184A264-1276-4F81-8281-D3B8FFFC455E}" destId="{70CEF2B1-6C6B-4389-84E0-27E2CAD61C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798D-F447-4A63-99DE-AA015481C571}">
      <dsp:nvSpPr>
        <dsp:cNvPr id="0" name=""/>
        <dsp:cNvSpPr/>
      </dsp:nvSpPr>
      <dsp:spPr>
        <a:xfrm>
          <a:off x="0" y="218232"/>
          <a:ext cx="6513603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Active intelligent recommendation</a:t>
          </a:r>
          <a:endParaRPr lang="en-US" sz="3200" kern="1200"/>
        </a:p>
      </dsp:txBody>
      <dsp:txXfrm>
        <a:off x="37467" y="255699"/>
        <a:ext cx="6438669" cy="692586"/>
      </dsp:txXfrm>
    </dsp:sp>
    <dsp:sp modelId="{BE9BD2E8-69EB-471B-8B5C-9F7A74C0F47F}">
      <dsp:nvSpPr>
        <dsp:cNvPr id="0" name=""/>
        <dsp:cNvSpPr/>
      </dsp:nvSpPr>
      <dsp:spPr>
        <a:xfrm>
          <a:off x="0" y="985752"/>
          <a:ext cx="651360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corpus-level : Chọn ra tập các sentence trong data và yêu cầu ng</a:t>
          </a:r>
          <a:r>
            <a:rPr lang="vi-VN" sz="2500" kern="1200"/>
            <a:t>ư</a:t>
          </a:r>
          <a:r>
            <a:rPr lang="en-US" sz="2500" kern="1200"/>
            <a:t>ời dùng gán nhãn.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instance-level : Áp dụng back-end model vào từng sentence để đ</a:t>
          </a:r>
          <a:r>
            <a:rPr lang="vi-VN" sz="2500" kern="1200"/>
            <a:t>ư</a:t>
          </a:r>
          <a:r>
            <a:rPr lang="en-US" sz="2500" kern="1200"/>
            <a:t>a ra các nhãn gợi ý</a:t>
          </a:r>
        </a:p>
      </dsp:txBody>
      <dsp:txXfrm>
        <a:off x="0" y="985752"/>
        <a:ext cx="6513603" cy="1556640"/>
      </dsp:txXfrm>
    </dsp:sp>
    <dsp:sp modelId="{05203DDE-EFB6-4D89-8084-BB66622F158B}">
      <dsp:nvSpPr>
        <dsp:cNvPr id="0" name=""/>
        <dsp:cNvSpPr/>
      </dsp:nvSpPr>
      <dsp:spPr>
        <a:xfrm>
          <a:off x="0" y="2542393"/>
          <a:ext cx="6513603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Automatic crowd consolidation</a:t>
          </a:r>
        </a:p>
      </dsp:txBody>
      <dsp:txXfrm>
        <a:off x="37467" y="2579860"/>
        <a:ext cx="6438669" cy="692586"/>
      </dsp:txXfrm>
    </dsp:sp>
    <dsp:sp modelId="{4965EDFE-FF9C-4463-B38E-AF29E7AA16B8}">
      <dsp:nvSpPr>
        <dsp:cNvPr id="0" name=""/>
        <dsp:cNvSpPr/>
      </dsp:nvSpPr>
      <dsp:spPr>
        <a:xfrm>
          <a:off x="0" y="3309913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Tổng hợp nhãn của nhiều annotator phục vụ cho train back-end model</a:t>
          </a:r>
        </a:p>
      </dsp:txBody>
      <dsp:txXfrm>
        <a:off x="0" y="3309913"/>
        <a:ext cx="6513603" cy="794880"/>
      </dsp:txXfrm>
    </dsp:sp>
    <dsp:sp modelId="{100B9797-C885-418D-9799-12B6D50881E4}">
      <dsp:nvSpPr>
        <dsp:cNvPr id="0" name=""/>
        <dsp:cNvSpPr/>
      </dsp:nvSpPr>
      <dsp:spPr>
        <a:xfrm>
          <a:off x="0" y="4104793"/>
          <a:ext cx="6513603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Real-time model deployment</a:t>
          </a:r>
        </a:p>
      </dsp:txBody>
      <dsp:txXfrm>
        <a:off x="37467" y="4142260"/>
        <a:ext cx="6438669" cy="692586"/>
      </dsp:txXfrm>
    </dsp:sp>
    <dsp:sp modelId="{65624C98-2A37-4EAB-97E0-E745A6AD990E}">
      <dsp:nvSpPr>
        <dsp:cNvPr id="0" name=""/>
        <dsp:cNvSpPr/>
      </dsp:nvSpPr>
      <dsp:spPr>
        <a:xfrm>
          <a:off x="0" y="4872313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Deploy model khi annotator vẫn đang gán nhãn</a:t>
          </a:r>
        </a:p>
      </dsp:txBody>
      <dsp:txXfrm>
        <a:off x="0" y="4872313"/>
        <a:ext cx="6513603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7AAB-3208-4AF9-8637-39220D5DC93A}">
      <dsp:nvSpPr>
        <dsp:cNvPr id="0" name=""/>
        <dsp:cNvSpPr/>
      </dsp:nvSpPr>
      <dsp:spPr>
        <a:xfrm>
          <a:off x="0" y="557712"/>
          <a:ext cx="6513603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CRF : Mô hình xác suất dùng để gán nhãn cho dữ liệu dạng chuỗi, cần thiết kế các feature thủ công.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LSTM : Deep neural network, có thể mô hình hóa các dữ liệu dạng chuỗi. Output là 1 vector mang thông tin từ đầu văn bản đến từ đang xét.</a:t>
          </a:r>
        </a:p>
      </dsp:txBody>
      <dsp:txXfrm>
        <a:off x="0" y="557712"/>
        <a:ext cx="6513603" cy="2016000"/>
      </dsp:txXfrm>
    </dsp:sp>
    <dsp:sp modelId="{3967177B-38E1-4ACA-9068-100D5C0FEC49}">
      <dsp:nvSpPr>
        <dsp:cNvPr id="0" name=""/>
        <dsp:cNvSpPr/>
      </dsp:nvSpPr>
      <dsp:spPr>
        <a:xfrm>
          <a:off x="325680" y="2625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LSTM – CRF</a:t>
          </a:r>
        </a:p>
      </dsp:txBody>
      <dsp:txXfrm>
        <a:off x="354501" y="291333"/>
        <a:ext cx="4501880" cy="532758"/>
      </dsp:txXfrm>
    </dsp:sp>
    <dsp:sp modelId="{181FDD7B-7829-4DA3-B20F-09A1E38EF530}">
      <dsp:nvSpPr>
        <dsp:cNvPr id="0" name=""/>
        <dsp:cNvSpPr/>
      </dsp:nvSpPr>
      <dsp:spPr>
        <a:xfrm>
          <a:off x="0" y="2976912"/>
          <a:ext cx="6513603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Backend model : Sử dụng LSTM – CRF để gán nhãn cho sentence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Frequent noun phrases : Tách những cụm từ quan trọng trong tập dữ liệu. Các từ này có thể là các từ cần thiết để gán nhãn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Dictionary : Xây dựng từ những tag đã đ</a:t>
          </a:r>
          <a:r>
            <a:rPr lang="vi-VN" sz="2000" kern="1200"/>
            <a:t>ư</a:t>
          </a:r>
          <a:r>
            <a:rPr lang="en-US" sz="2000" kern="1200"/>
            <a:t>ợc annotator gán từ tr</a:t>
          </a:r>
          <a:r>
            <a:rPr lang="vi-VN" sz="2000" kern="1200"/>
            <a:t>ư</a:t>
          </a:r>
          <a:r>
            <a:rPr lang="en-US" sz="2000" kern="1200"/>
            <a:t>ớc. </a:t>
          </a:r>
        </a:p>
      </dsp:txBody>
      <dsp:txXfrm>
        <a:off x="0" y="2976912"/>
        <a:ext cx="6513603" cy="2646000"/>
      </dsp:txXfrm>
    </dsp:sp>
    <dsp:sp modelId="{D4F59930-A868-4AC7-B8BB-A169DAD1A7BD}">
      <dsp:nvSpPr>
        <dsp:cNvPr id="0" name=""/>
        <dsp:cNvSpPr/>
      </dsp:nvSpPr>
      <dsp:spPr>
        <a:xfrm>
          <a:off x="325680" y="2681712"/>
          <a:ext cx="455952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Instance Level </a:t>
          </a:r>
        </a:p>
      </dsp:txBody>
      <dsp:txXfrm>
        <a:off x="354501" y="2710533"/>
        <a:ext cx="450188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9DD7E-59D9-4FA1-99C3-986A998502B6}">
      <dsp:nvSpPr>
        <dsp:cNvPr id="0" name=""/>
        <dsp:cNvSpPr/>
      </dsp:nvSpPr>
      <dsp:spPr>
        <a:xfrm>
          <a:off x="0" y="158827"/>
          <a:ext cx="6513603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Consensus Model</a:t>
          </a:r>
        </a:p>
      </dsp:txBody>
      <dsp:txXfrm>
        <a:off x="46541" y="205368"/>
        <a:ext cx="6420521" cy="860321"/>
      </dsp:txXfrm>
    </dsp:sp>
    <dsp:sp modelId="{3038312D-63A6-44BE-8076-5523EB5816BC}">
      <dsp:nvSpPr>
        <dsp:cNvPr id="0" name=""/>
        <dsp:cNvSpPr/>
      </dsp:nvSpPr>
      <dsp:spPr>
        <a:xfrm>
          <a:off x="0" y="1112231"/>
          <a:ext cx="6513603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LSTM block : Tính độ t</a:t>
          </a:r>
          <a:r>
            <a:rPr lang="vi-VN" sz="1900" kern="1200"/>
            <a:t>ư</a:t>
          </a:r>
          <a:r>
            <a:rPr lang="en-US" sz="1900" kern="1200"/>
            <a:t>ơng đồng ở word-level với mỗi tag. Outputlà vector đại diện cho các word. Gọi là </a:t>
          </a:r>
          <a:r>
            <a:rPr lang="en-US" sz="1900" i="1" kern="1200"/>
            <a:t>tags score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CRF block : Tính likelihood của các chuỗi tag và chọn chuỗi phù hợp nhất</a:t>
          </a:r>
        </a:p>
      </dsp:txBody>
      <dsp:txXfrm>
        <a:off x="0" y="1112231"/>
        <a:ext cx="6513603" cy="1192320"/>
      </dsp:txXfrm>
    </dsp:sp>
    <dsp:sp modelId="{7A500C8E-F482-420E-B93B-9A200C6AF7D4}">
      <dsp:nvSpPr>
        <dsp:cNvPr id="0" name=""/>
        <dsp:cNvSpPr/>
      </dsp:nvSpPr>
      <dsp:spPr>
        <a:xfrm>
          <a:off x="0" y="2304551"/>
          <a:ext cx="6513603" cy="9534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Personal Model</a:t>
          </a:r>
        </a:p>
      </dsp:txBody>
      <dsp:txXfrm>
        <a:off x="46541" y="2351092"/>
        <a:ext cx="6420521" cy="860321"/>
      </dsp:txXfrm>
    </dsp:sp>
    <dsp:sp modelId="{88BDF73D-0BA4-4AAA-9F58-19728DAD8E8D}">
      <dsp:nvSpPr>
        <dsp:cNvPr id="0" name=""/>
        <dsp:cNvSpPr/>
      </dsp:nvSpPr>
      <dsp:spPr>
        <a:xfrm>
          <a:off x="0" y="3257954"/>
          <a:ext cx="6513603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Mỗi annotator đ</a:t>
          </a:r>
          <a:r>
            <a:rPr lang="vi-VN" sz="1900" kern="1200"/>
            <a:t>ư</a:t>
          </a:r>
          <a:r>
            <a:rPr lang="en-US" sz="1900" kern="1200"/>
            <a:t>ợc biểu diễn bởi 1 work-vector thể hiện cho độ tin cậy gán nhãn của họ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Work-vector có dimension bằng dimension của </a:t>
          </a:r>
          <a:r>
            <a:rPr lang="en-US" sz="1900" i="1" kern="1200"/>
            <a:t>tags score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Tag anntator gán đ</a:t>
          </a:r>
          <a:r>
            <a:rPr lang="vi-VN" sz="1900" kern="1200"/>
            <a:t>ư</a:t>
          </a:r>
          <a:r>
            <a:rPr lang="en-US" sz="1900" kern="1200"/>
            <a:t>ợc tích hợp với work-vector và addition element-wise với tags score</a:t>
          </a:r>
        </a:p>
      </dsp:txBody>
      <dsp:txXfrm>
        <a:off x="0" y="3257954"/>
        <a:ext cx="6513603" cy="1515240"/>
      </dsp:txXfrm>
    </dsp:sp>
    <dsp:sp modelId="{70CEF2B1-6C6B-4389-84E0-27E2CAD61CDE}">
      <dsp:nvSpPr>
        <dsp:cNvPr id="0" name=""/>
        <dsp:cNvSpPr/>
      </dsp:nvSpPr>
      <dsp:spPr>
        <a:xfrm>
          <a:off x="0" y="4773194"/>
          <a:ext cx="6513603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Các tham số của LSTM và Personal model đ</a:t>
          </a:r>
          <a:r>
            <a:rPr lang="vi-VN" sz="2400" kern="1200"/>
            <a:t>ư</a:t>
          </a:r>
          <a:r>
            <a:rPr lang="en-US" sz="2400" kern="1200"/>
            <a:t>ợc cập nhật sau 50-100 sentence, bằng SGD </a:t>
          </a:r>
        </a:p>
      </dsp:txBody>
      <dsp:txXfrm>
        <a:off x="46541" y="4819735"/>
        <a:ext cx="642052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E98C-1C27-4903-80F6-CA8CAA9A975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3FD44-B306-4F14-8F74-DA115DC8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3FD44-B306-4F14-8F74-DA115DC83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833997-67B9-4709-9726-4144C932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5BD0734-63E0-4548-A252-5D2F9D1A9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C99DAB-C294-4D5B-9208-E414AB4D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84D8C9-49B3-4700-9BE1-09C29D65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4E66D84-B1EF-4656-9383-C530DA1D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07DA73-2553-46ED-8DC5-9DAE6BA0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83DC40F-9777-4676-B6FD-7716A40A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8574F42-AE30-4D41-B62C-4248C951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13EE53-55FD-4847-AE47-FC3610C8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227DAC-89FB-48EC-B3BB-66470737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A7D449C-3BD5-459B-B39B-CC65AC416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5C6108-CD26-4FDD-91E5-EB84F857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9CAE1F-3863-41F9-BB71-A7A21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C875F9-4869-40E6-9E0C-5AB65091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98CE057-CE04-45A2-B220-31D66179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CDE72C-0305-40A9-A27C-D0D6593F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6FD151-213C-4CE5-A4C8-D44E421E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404EF6-9497-45F1-B1AB-42BCC7E5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20F6F-AE07-40F7-8A56-61066134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EBAE60-8E30-414B-920F-98BC56E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3463BE-A262-493A-8CB2-B46F6746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5DD55E-38DE-4037-90E8-D98F6604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9445E1-7C32-42BC-B486-885085DF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80433D-4A03-4F58-96FF-5184027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E0A287-3B07-4108-A640-FFFCFFD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B73642-B230-429D-AA61-1C2AC8F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02F0F7-419E-4CDB-808F-A9AA8559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A82A73A-EB92-4D68-968F-555F2958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F37A673-7514-4AB6-99F1-6E1BAC6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862B1BC-540F-4870-9FFE-36417C7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0B514C7-E88F-4E4D-B3AC-422B280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563DAF-28A5-41EB-AF08-8480FF3F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296A3DC-D373-4D6E-87DB-0EA80899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922E9AC-DF07-4C05-9895-9A50AE12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CBF5999-5E7C-48E8-90E2-613B1B8E4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02CC403-CA16-472D-940C-8FE4D907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9CF5A29-6BE2-434A-A19B-2A799AF7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DC671BE-2ADC-4A39-A031-6C2843C5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4A831B6-4C21-44DC-9BF8-7073F7C6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C5CD25-2B00-412F-A197-9A09369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B264F94-4F9C-47CE-B4BF-87A84B80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E43777D-0FE2-43F4-99F0-008A7AF4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22C41A5-784D-4579-859F-8A62555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8BDF722-D2C2-4480-AE49-50C6839D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D48EFF1-1C12-4C75-938F-9470DAE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972FD03-61B9-41FD-A48C-7081720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58F342-8523-46D3-9D9B-80DC24F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DA1C89-1074-41E2-9787-927A0741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08F1B6-90F0-4A47-B5FC-805D1E43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51B69AE-50C2-466E-9087-000D695C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223D93C-E673-4886-8135-02BFD2E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11F7CF-F892-4482-B4FF-6A402B7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F73249-9D8F-4650-82D1-5BF3662E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3E6F745-F091-476C-991E-5A748877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05DD200-F755-4C58-B0FA-618F41BC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74B73D-FB3F-43AD-BAEA-16B6301A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E3385A-F3F3-4772-9975-7BD51F0A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C07EB39-A93F-482C-A4C1-EF2026C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5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30ED923-3AC1-47AC-8958-15F88130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1C3E5A-E909-496D-A739-5093A0AB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603D84-2EB0-4554-B2A7-F97D27E6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3077-7604-42BD-83F4-1A58AFB3CC8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65D88D-6E3C-4BCF-B854-1790E7AC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16DE156-3136-466D-9CFF-03A0264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CB41-BBE7-4820-8E05-4866E92B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EAF3D2F-7386-4184-866E-60BAEDA13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4900"/>
              <a:t>AlpacaTag </a:t>
            </a:r>
            <a:br>
              <a:rPr lang="en-US" sz="4900"/>
            </a:br>
            <a:r>
              <a:rPr lang="en-US" sz="4900"/>
              <a:t>An Active Learning-based Crowd Annotation Framework for Sequence Tagging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1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9449E39-060B-416D-BB82-D2FD4B56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Active Learning và Crowdsourcing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659C00CC-D0A3-48C8-A722-162134DF7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458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98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D9212A2-1404-480C-8DBB-3F9A9853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88C8A30C-6CD0-4EBD-9533-D2782AA4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900" kern="1200">
                <a:latin typeface="+mn-lt"/>
                <a:ea typeface="+mn-ea"/>
                <a:cs typeface="+mn-cs"/>
              </a:rPr>
              <a:t>Model server</a:t>
            </a:r>
          </a:p>
          <a:p>
            <a:pPr marL="742950" lvl="1">
              <a:spcAft>
                <a:spcPts val="600"/>
              </a:spcAft>
            </a:pPr>
            <a:r>
              <a:rPr lang="en-US" sz="1900" kern="1200">
                <a:latin typeface="+mn-lt"/>
                <a:ea typeface="+mn-ea"/>
                <a:cs typeface="+mn-cs"/>
              </a:rPr>
              <a:t>Support API để giao tiếp giữa backend model, annotation server và deployment server</a:t>
            </a:r>
          </a:p>
          <a:p>
            <a:pPr marL="285750">
              <a:spcAft>
                <a:spcPts val="600"/>
              </a:spcAft>
            </a:pPr>
            <a:r>
              <a:rPr lang="en-US" sz="1900" kern="1200">
                <a:latin typeface="+mn-lt"/>
                <a:ea typeface="+mn-ea"/>
                <a:cs typeface="+mn-cs"/>
              </a:rPr>
              <a:t>Annotation server </a:t>
            </a:r>
          </a:p>
          <a:p>
            <a:pPr marL="285750">
              <a:spcAft>
                <a:spcPts val="600"/>
              </a:spcAft>
            </a:pPr>
            <a:r>
              <a:rPr lang="en-US" sz="1900" kern="1200">
                <a:latin typeface="+mn-lt"/>
                <a:ea typeface="+mn-ea"/>
                <a:cs typeface="+mn-cs"/>
              </a:rPr>
              <a:t>Admin có thể đặt các tag cần thiết để annotator gán nhãn</a:t>
            </a:r>
          </a:p>
          <a:p>
            <a:pPr>
              <a:spcAft>
                <a:spcPts val="600"/>
              </a:spcAft>
            </a:pPr>
            <a:endParaRPr lang="en-US" sz="1900" kern="1200">
              <a:latin typeface="+mn-lt"/>
              <a:ea typeface="+mn-ea"/>
              <a:cs typeface="+mn-cs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CC80190-6D0A-4678-8151-52898EAF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" r="3722"/>
          <a:stretch/>
        </p:blipFill>
        <p:spPr>
          <a:xfrm>
            <a:off x="5379321" y="643467"/>
            <a:ext cx="60876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827231-BE15-40AB-9F6C-B4961A9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Active Intelligent Recommendation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0177D56B-CCF1-4246-A7FE-FFF0D1452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7222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74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A9C93564-A4DC-40B4-BF4B-C4704253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75" y="2535745"/>
            <a:ext cx="3299012" cy="17865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31CFD18-5EDB-4DDD-8CF2-DE71856E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65" y="4541415"/>
            <a:ext cx="3660975" cy="1621639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49B9B4D-22D0-4FE4-92E6-1F43E86DE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89" y="1946525"/>
            <a:ext cx="6940647" cy="29944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2" name="Chỗ dành sẵn cho Nội dung 11">
            <a:extLst>
              <a:ext uri="{FF2B5EF4-FFF2-40B4-BE49-F238E27FC236}">
                <a16:creationId xmlns:a16="http://schemas.microsoft.com/office/drawing/2014/main" id="{E4138244-7153-4C7D-A9D5-EF7A81F3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078259" y="648559"/>
            <a:ext cx="3667207" cy="16680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2597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827231-BE15-40AB-9F6C-B4961A9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Active Intelligent Recommendation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96E5D258-5954-4C03-A431-3B76AEDC1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2224" y="1825625"/>
                <a:ext cx="66956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Corpus level</a:t>
                </a:r>
              </a:p>
              <a:p>
                <a:pPr lvl="1"/>
                <a:r>
                  <a:rPr lang="en-US"/>
                  <a:t>Chọn ra tập những sentence không chắc chắn nhất trong bộ dữ liệu để annotator gán nhãn. </a:t>
                </a:r>
              </a:p>
              <a:p>
                <a:pPr lvl="1"/>
                <a:r>
                  <a:rPr lang="en-US"/>
                  <a:t>Mang lại nhiều thông tin (informative) nhất cho backend model</a:t>
                </a:r>
              </a:p>
              <a:p>
                <a:pPr lvl="1"/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𝑦𝑛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𝑦𝑛</m:t>
                          </m:r>
                        </m:sub>
                      </m:sSub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96E5D258-5954-4C03-A431-3B76AEDC1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2224" y="1825625"/>
                <a:ext cx="6695680" cy="4351338"/>
              </a:xfrm>
              <a:blipFill>
                <a:blip r:embed="rId2"/>
                <a:stretch>
                  <a:fillRect l="-182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76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6A3B23D-C888-43F9-86F8-9EAF5F9A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Automatic Crowd Consolidation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048A93-1FD3-4632-BE90-28644CE5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Personal Model </a:t>
            </a:r>
          </a:p>
          <a:p>
            <a:r>
              <a:rPr lang="en-US" sz="2400">
                <a:solidFill>
                  <a:srgbClr val="FFFFFF"/>
                </a:solidFill>
              </a:rPr>
              <a:t>Consensus Model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6D1161B-1B47-422F-B0F2-2B3A456A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03" y="1286934"/>
            <a:ext cx="6199065" cy="4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FC68EE3-A5A8-4CCD-A3F6-43439C90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Automatic Crowd Consolidation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394EDCC5-08F9-4DA6-87DA-A2C4402AB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993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59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B04CD4D-05D6-4401-B21F-DF69523BA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391</Words>
  <Application>Microsoft Office PowerPoint</Application>
  <PresentationFormat>Màn hình rộng</PresentationFormat>
  <Paragraphs>43</Paragraphs>
  <Slides>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Gill Sans MT</vt:lpstr>
      <vt:lpstr>Times New Roman</vt:lpstr>
      <vt:lpstr>Chủ đề Office</vt:lpstr>
      <vt:lpstr>AlpacaTag  An Active Learning-based Crowd Annotation Framework for Sequence Tagging</vt:lpstr>
      <vt:lpstr>Active Learning và Crowdsourcing</vt:lpstr>
      <vt:lpstr>Overview</vt:lpstr>
      <vt:lpstr>Active Intelligent Recommendation</vt:lpstr>
      <vt:lpstr>Bản trình bày PowerPoint</vt:lpstr>
      <vt:lpstr>Active Intelligent Recommendation</vt:lpstr>
      <vt:lpstr>Automatic Crowd Consolidation</vt:lpstr>
      <vt:lpstr>Automatic Crowd Consolidation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AlpacaTag  An Active Learning-based Crowd Annotation Framework for Sequence Tagging</dc:title>
  <dc:creator>nguyentu toanloi</dc:creator>
  <cp:lastModifiedBy>nguyentu toanloi</cp:lastModifiedBy>
  <cp:revision>1</cp:revision>
  <dcterms:created xsi:type="dcterms:W3CDTF">2019-10-31T04:06:15Z</dcterms:created>
  <dcterms:modified xsi:type="dcterms:W3CDTF">2019-10-31T04:13:49Z</dcterms:modified>
</cp:coreProperties>
</file>