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0"/>
  </p:notesMasterIdLst>
  <p:sldIdLst>
    <p:sldId id="256" r:id="rId2"/>
    <p:sldId id="259" r:id="rId3"/>
    <p:sldId id="262" r:id="rId4"/>
    <p:sldId id="270" r:id="rId5"/>
    <p:sldId id="317" r:id="rId6"/>
    <p:sldId id="288" r:id="rId7"/>
    <p:sldId id="347" r:id="rId8"/>
    <p:sldId id="263" r:id="rId9"/>
    <p:sldId id="348" r:id="rId10"/>
    <p:sldId id="349" r:id="rId11"/>
    <p:sldId id="350" r:id="rId12"/>
    <p:sldId id="352" r:id="rId13"/>
    <p:sldId id="291" r:id="rId14"/>
    <p:sldId id="353" r:id="rId15"/>
    <p:sldId id="354" r:id="rId16"/>
    <p:sldId id="351" r:id="rId17"/>
    <p:sldId id="309" r:id="rId18"/>
    <p:sldId id="285" r:id="rId19"/>
  </p:sldIdLst>
  <p:sldSz cx="9144000" cy="5143500" type="screen16x9"/>
  <p:notesSz cx="6858000" cy="9144000"/>
  <p:embeddedFontLst>
    <p:embeddedFont>
      <p:font typeface="Merriweather Light" panose="00000400000000000000" pitchFamily="2"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Verdana" panose="020B0604030504040204" pitchFamily="34" charset="0"/>
      <p:regular r:id="rId29"/>
      <p:bold r:id="rId30"/>
      <p:italic r:id="rId31"/>
      <p:boldItalic r:id="rId32"/>
    </p:embeddedFont>
    <p:embeddedFont>
      <p:font typeface="Vidaloka"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AF640C-9BDA-45F3-83CA-A339E379914B}">
  <a:tblStyle styleId="{FDAF640C-9BDA-45F3-83CA-A339E37991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65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788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7aaa41fe9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7aaa41fe9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13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7aaa41fe9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7aaa41fe9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7aaa41fe9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7aaa41fe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7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12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60" r:id="rId6"/>
    <p:sldLayoutId id="2147483663" r:id="rId7"/>
    <p:sldLayoutId id="2147483668" r:id="rId8"/>
    <p:sldLayoutId id="2147483675" r:id="rId9"/>
    <p:sldLayoutId id="2147483692" r:id="rId10"/>
    <p:sldLayoutId id="2147483696" r:id="rId11"/>
    <p:sldLayoutId id="2147483697" r:id="rId12"/>
    <p:sldLayoutId id="2147483698" r:id="rId13"/>
    <p:sldLayoutId id="214748369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885762"/>
            <a:ext cx="7064100" cy="1683145"/>
          </a:xfrm>
          <a:prstGeom prst="rect">
            <a:avLst/>
          </a:prstGeom>
        </p:spPr>
        <p:txBody>
          <a:bodyPr spcFirstLastPara="1" wrap="square" lIns="91425" tIns="91425" rIns="91425" bIns="91425" anchor="b" anchorCtr="0">
            <a:noAutofit/>
          </a:bodyPr>
          <a:lstStyle/>
          <a:p>
            <a:r>
              <a:rPr lang="en-US" sz="2400" b="1"/>
              <a:t>ĐỀ TÀI:</a:t>
            </a:r>
            <a:br>
              <a:rPr lang="en-US" sz="2400" b="1"/>
            </a:br>
            <a:r>
              <a:rPr lang="en-US" sz="2400" b="1"/>
              <a:t> DỰ ĐOÁN GIÁ TRỊ NHIỆT ĐỘ TRUNG BÌNH CỦA ANKARA TỪ 01/01/1994 ĐẾN 28/05/1998</a:t>
            </a:r>
            <a:r>
              <a:rPr lang="en-US" sz="2400"/>
              <a:t> </a:t>
            </a:r>
            <a:br>
              <a:rPr lang="en-US" sz="2400"/>
            </a:br>
            <a:endParaRPr sz="2400"/>
          </a:p>
        </p:txBody>
      </p:sp>
      <p:sp>
        <p:nvSpPr>
          <p:cNvPr id="483" name="Google Shape;483;p59"/>
          <p:cNvSpPr txBox="1">
            <a:spLocks noGrp="1"/>
          </p:cNvSpPr>
          <p:nvPr>
            <p:ph type="subTitle" idx="1"/>
          </p:nvPr>
        </p:nvSpPr>
        <p:spPr>
          <a:xfrm>
            <a:off x="1039950" y="3803105"/>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i="1" u="sng"/>
              <a:t>Giáo viên hướng dẫn</a:t>
            </a:r>
            <a:r>
              <a:rPr lang="en-US"/>
              <a:t>: Mã Trường Thành</a:t>
            </a:r>
            <a:endParaRPr/>
          </a:p>
        </p:txBody>
      </p:sp>
      <p:sp>
        <p:nvSpPr>
          <p:cNvPr id="2" name="TextBox 1">
            <a:extLst>
              <a:ext uri="{FF2B5EF4-FFF2-40B4-BE49-F238E27FC236}">
                <a16:creationId xmlns:a16="http://schemas.microsoft.com/office/drawing/2014/main" id="{6CFF0A23-003F-0C2F-35D7-D2B4C0D34DF5}"/>
              </a:ext>
            </a:extLst>
          </p:cNvPr>
          <p:cNvSpPr txBox="1"/>
          <p:nvPr/>
        </p:nvSpPr>
        <p:spPr>
          <a:xfrm>
            <a:off x="1228997" y="635159"/>
            <a:ext cx="6686005" cy="1436291"/>
          </a:xfrm>
          <a:prstGeom prst="rect">
            <a:avLst/>
          </a:prstGeom>
          <a:noFill/>
        </p:spPr>
        <p:txBody>
          <a:bodyPr wrap="square" rtlCol="0">
            <a:spAutoFit/>
          </a:bodyPr>
          <a:lstStyle/>
          <a:p>
            <a:pPr marR="2540" indent="-6350" algn="ctr" rtl="0">
              <a:spcBef>
                <a:spcPts val="0"/>
              </a:spcBef>
              <a:spcAft>
                <a:spcPts val="265"/>
              </a:spcAft>
            </a:pPr>
            <a:r>
              <a:rPr lang="en-US" sz="2400" b="1" i="0" u="none" strike="noStrike">
                <a:solidFill>
                  <a:srgbClr val="000000"/>
                </a:solidFill>
                <a:effectLst/>
                <a:latin typeface="Times New Roman" panose="02020603050405020304" pitchFamily="18" charset="0"/>
              </a:rPr>
              <a:t>ĐỒ ÁN</a:t>
            </a:r>
            <a:endParaRPr lang="en-US" sz="1800" b="0">
              <a:effectLst/>
            </a:endParaRPr>
          </a:p>
          <a:p>
            <a:pPr indent="-6350" algn="ctr" rtl="0">
              <a:spcBef>
                <a:spcPts val="0"/>
              </a:spcBef>
              <a:spcAft>
                <a:spcPts val="85"/>
              </a:spcAft>
            </a:pPr>
            <a:r>
              <a:rPr lang="en-US" sz="2400" b="1" i="0" u="none" strike="noStrike">
                <a:solidFill>
                  <a:srgbClr val="000000"/>
                </a:solidFill>
                <a:effectLst/>
                <a:latin typeface="Times New Roman" panose="02020603050405020304" pitchFamily="18" charset="0"/>
              </a:rPr>
              <a:t>HỌC PHẦN MÁY HỌC ỨNG DỤNG</a:t>
            </a:r>
            <a:endParaRPr lang="en-US" sz="1800" b="0">
              <a:effectLst/>
            </a:endParaRPr>
          </a:p>
          <a:p>
            <a:br>
              <a:rPr lang="en-US" sz="1800"/>
            </a:br>
            <a:endParaRPr lang="en-US" sz="1800"/>
          </a:p>
        </p:txBody>
      </p:sp>
      <p:grpSp>
        <p:nvGrpSpPr>
          <p:cNvPr id="3" name="Google Shape;918;p90">
            <a:extLst>
              <a:ext uri="{FF2B5EF4-FFF2-40B4-BE49-F238E27FC236}">
                <a16:creationId xmlns:a16="http://schemas.microsoft.com/office/drawing/2014/main" id="{8F773B58-FF83-4905-59D8-D5680FEE4A84}"/>
              </a:ext>
            </a:extLst>
          </p:cNvPr>
          <p:cNvGrpSpPr/>
          <p:nvPr/>
        </p:nvGrpSpPr>
        <p:grpSpPr>
          <a:xfrm>
            <a:off x="2138836" y="3892447"/>
            <a:ext cx="227376" cy="263216"/>
            <a:chOff x="-64410850" y="4094450"/>
            <a:chExt cx="317425" cy="316650"/>
          </a:xfrm>
        </p:grpSpPr>
        <p:sp>
          <p:nvSpPr>
            <p:cNvPr id="4" name="Google Shape;919;p90">
              <a:extLst>
                <a:ext uri="{FF2B5EF4-FFF2-40B4-BE49-F238E27FC236}">
                  <a16:creationId xmlns:a16="http://schemas.microsoft.com/office/drawing/2014/main" id="{9DE74BB5-1D82-9891-E96E-D06F310508D6}"/>
                </a:ext>
              </a:extLst>
            </p:cNvPr>
            <p:cNvSpPr/>
            <p:nvPr/>
          </p:nvSpPr>
          <p:spPr>
            <a:xfrm>
              <a:off x="-64410850" y="4348850"/>
              <a:ext cx="317425" cy="62250"/>
            </a:xfrm>
            <a:custGeom>
              <a:avLst/>
              <a:gdLst/>
              <a:ahLst/>
              <a:cxnLst/>
              <a:rect l="l" t="t" r="r" b="b"/>
              <a:pathLst>
                <a:path w="12697" h="2490" extrusionOk="0">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20;p90">
              <a:extLst>
                <a:ext uri="{FF2B5EF4-FFF2-40B4-BE49-F238E27FC236}">
                  <a16:creationId xmlns:a16="http://schemas.microsoft.com/office/drawing/2014/main" id="{8809DE82-A29D-E16C-AAD8-179785F7EAE9}"/>
                </a:ext>
              </a:extLst>
            </p:cNvPr>
            <p:cNvSpPr/>
            <p:nvPr/>
          </p:nvSpPr>
          <p:spPr>
            <a:xfrm>
              <a:off x="-64315550" y="4094450"/>
              <a:ext cx="122100" cy="192200"/>
            </a:xfrm>
            <a:custGeom>
              <a:avLst/>
              <a:gdLst/>
              <a:ahLst/>
              <a:cxnLst/>
              <a:rect l="l" t="t" r="r" b="b"/>
              <a:pathLst>
                <a:path w="4884" h="7688" extrusionOk="0">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1;p90">
              <a:extLst>
                <a:ext uri="{FF2B5EF4-FFF2-40B4-BE49-F238E27FC236}">
                  <a16:creationId xmlns:a16="http://schemas.microsoft.com/office/drawing/2014/main" id="{1E02B629-387C-9133-37C1-7128B405C6CC}"/>
                </a:ext>
              </a:extLst>
            </p:cNvPr>
            <p:cNvSpPr/>
            <p:nvPr/>
          </p:nvSpPr>
          <p:spPr>
            <a:xfrm>
              <a:off x="-64335250" y="4307100"/>
              <a:ext cx="161500" cy="21300"/>
            </a:xfrm>
            <a:custGeom>
              <a:avLst/>
              <a:gdLst/>
              <a:ahLst/>
              <a:cxnLst/>
              <a:rect l="l" t="t" r="r" b="b"/>
              <a:pathLst>
                <a:path w="6460" h="852" extrusionOk="0">
                  <a:moveTo>
                    <a:pt x="1167" y="1"/>
                  </a:moveTo>
                  <a:cubicBezTo>
                    <a:pt x="631" y="1"/>
                    <a:pt x="190" y="379"/>
                    <a:pt x="1" y="851"/>
                  </a:cubicBezTo>
                  <a:lnTo>
                    <a:pt x="6459" y="851"/>
                  </a:lnTo>
                  <a:cubicBezTo>
                    <a:pt x="6302" y="379"/>
                    <a:pt x="5861" y="1"/>
                    <a:pt x="5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0" y="1178691"/>
            <a:ext cx="4750231" cy="1043686"/>
          </a:xfrm>
          <a:prstGeom prst="rect">
            <a:avLst/>
          </a:prstGeom>
        </p:spPr>
        <p:txBody>
          <a:bodyPr spcFirstLastPara="1" wrap="square" lIns="91425" tIns="91425" rIns="91425" bIns="91425" anchor="t" anchorCtr="0">
            <a:noAutofit/>
          </a:bodyPr>
          <a:lstStyle/>
          <a:p>
            <a:r>
              <a:rPr lang="en-US"/>
              <a:t>from sklearn import linear_model</a:t>
            </a:r>
          </a:p>
          <a:p>
            <a:r>
              <a:rPr lang="fr-FR"/>
              <a:t>lm = linear_model.LinearRegression()</a:t>
            </a:r>
          </a:p>
          <a:p>
            <a:r>
              <a:rPr lang="fr-FR"/>
              <a:t>lm.fit(dulieu_X,dulieu_Y)</a:t>
            </a:r>
          </a:p>
          <a:p>
            <a:pPr marL="0" lvl="0" indent="0" algn="l" rtl="0">
              <a:spcBef>
                <a:spcPts val="0"/>
              </a:spcBef>
              <a:spcAft>
                <a:spcPts val="0"/>
              </a:spcAft>
              <a:buClr>
                <a:schemeClr val="dk1"/>
              </a:buClr>
              <a:buSzPts val="1100"/>
              <a:buFont typeface="Arial"/>
              <a:buNone/>
            </a:pPr>
            <a:endParaRPr>
              <a:latin typeface="+mn-lt"/>
            </a:endParaRPr>
          </a:p>
        </p:txBody>
      </p:sp>
      <p:sp>
        <p:nvSpPr>
          <p:cNvPr id="554" name="Google Shape;554;p66"/>
          <p:cNvSpPr txBox="1">
            <a:spLocks noGrp="1"/>
          </p:cNvSpPr>
          <p:nvPr>
            <p:ph type="title"/>
          </p:nvPr>
        </p:nvSpPr>
        <p:spPr>
          <a:xfrm>
            <a:off x="-137943" y="404512"/>
            <a:ext cx="68665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5 Huấn luyện và kết quả thực nghiệm</a:t>
            </a:r>
            <a:endParaRPr/>
          </a:p>
        </p:txBody>
      </p:sp>
      <p:pic>
        <p:nvPicPr>
          <p:cNvPr id="3076" name="Picture 4">
            <a:extLst>
              <a:ext uri="{FF2B5EF4-FFF2-40B4-BE49-F238E27FC236}">
                <a16:creationId xmlns:a16="http://schemas.microsoft.com/office/drawing/2014/main" id="{4DD300D8-F7E1-0DED-4748-F464B230A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722" y="1419937"/>
            <a:ext cx="4037309" cy="346329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51;p91">
            <a:extLst>
              <a:ext uri="{FF2B5EF4-FFF2-40B4-BE49-F238E27FC236}">
                <a16:creationId xmlns:a16="http://schemas.microsoft.com/office/drawing/2014/main" id="{5372DBE0-378C-B099-9526-2C174302703A}"/>
              </a:ext>
            </a:extLst>
          </p:cNvPr>
          <p:cNvSpPr txBox="1"/>
          <p:nvPr/>
        </p:nvSpPr>
        <p:spPr>
          <a:xfrm>
            <a:off x="776117" y="2973086"/>
            <a:ext cx="267524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solidFill>
                  <a:srgbClr val="1F1F1F"/>
                </a:solidFill>
                <a:latin typeface="Vidaloka" panose="020B0604020202020204" charset="0"/>
                <a:cs typeface="Times New Roman" panose="02020603050405020304" pitchFamily="18" charset="0"/>
              </a:rPr>
              <a:t>3. </a:t>
            </a:r>
            <a:r>
              <a:rPr lang="en-US" sz="2800" b="0" i="0">
                <a:solidFill>
                  <a:srgbClr val="1F1F1F"/>
                </a:solidFill>
                <a:effectLst/>
                <a:latin typeface="Vidaloka" panose="020B0604020202020204" charset="0"/>
                <a:cs typeface="Times New Roman" panose="02020603050405020304" pitchFamily="18" charset="0"/>
              </a:rPr>
              <a:t>LinearRegre</a:t>
            </a:r>
            <a:endParaRPr sz="1600">
              <a:solidFill>
                <a:schemeClr val="dk1"/>
              </a:solidFill>
              <a:latin typeface="Vidaloka" panose="020B0604020202020204" charset="0"/>
              <a:ea typeface="Vidaloka"/>
              <a:cs typeface="Times New Roman" panose="02020603050405020304" pitchFamily="18" charset="0"/>
              <a:sym typeface="Vidaloka"/>
            </a:endParaRPr>
          </a:p>
        </p:txBody>
      </p:sp>
    </p:spTree>
    <p:extLst>
      <p:ext uri="{BB962C8B-B14F-4D97-AF65-F5344CB8AC3E}">
        <p14:creationId xmlns:p14="http://schemas.microsoft.com/office/powerpoint/2010/main" val="93132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500" fill="hold"/>
                                        <p:tgtEl>
                                          <p:spTgt spid="3076"/>
                                        </p:tgtEl>
                                        <p:attrNameLst>
                                          <p:attrName>ppt_x</p:attrName>
                                        </p:attrNameLst>
                                      </p:cBhvr>
                                      <p:tavLst>
                                        <p:tav tm="0">
                                          <p:val>
                                            <p:strVal val="#ppt_x"/>
                                          </p:val>
                                        </p:tav>
                                        <p:tav tm="100000">
                                          <p:val>
                                            <p:strVal val="#ppt_x"/>
                                          </p:val>
                                        </p:tav>
                                      </p:tavLst>
                                    </p:anim>
                                    <p:anim calcmode="lin" valueType="num">
                                      <p:cBhvr additive="base">
                                        <p:cTn id="20"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0" y="958244"/>
            <a:ext cx="8540969" cy="1043686"/>
          </a:xfrm>
          <a:prstGeom prst="rect">
            <a:avLst/>
          </a:prstGeom>
        </p:spPr>
        <p:txBody>
          <a:bodyPr spcFirstLastPara="1" wrap="square" lIns="91425" tIns="91425" rIns="91425" bIns="91425" anchor="t" anchorCtr="0">
            <a:noAutofit/>
          </a:bodyPr>
          <a:lstStyle/>
          <a:p>
            <a:r>
              <a:rPr lang="en-US"/>
              <a:t>from sklearn import linear_model</a:t>
            </a:r>
          </a:p>
          <a:p>
            <a:r>
              <a:rPr lang="en-US"/>
              <a:t>Lasso_reg = linear_model.Lasso(alpha=0.5)</a:t>
            </a:r>
          </a:p>
          <a:p>
            <a:r>
              <a:rPr lang="en-US"/>
              <a:t>Lasso_reg.fit(dulieu_X,dulieu_Y)</a:t>
            </a:r>
            <a:br>
              <a:rPr lang="en-US"/>
            </a:br>
            <a:endParaRPr lang="en-US"/>
          </a:p>
          <a:p>
            <a:pPr marL="0" lvl="0" indent="0" algn="l" rtl="0">
              <a:spcBef>
                <a:spcPts val="0"/>
              </a:spcBef>
              <a:spcAft>
                <a:spcPts val="0"/>
              </a:spcAft>
              <a:buClr>
                <a:schemeClr val="dk1"/>
              </a:buClr>
              <a:buSzPts val="1100"/>
              <a:buFont typeface="Arial"/>
              <a:buNone/>
            </a:pPr>
            <a:endParaRPr>
              <a:latin typeface="+mn-lt"/>
            </a:endParaRPr>
          </a:p>
        </p:txBody>
      </p:sp>
      <p:sp>
        <p:nvSpPr>
          <p:cNvPr id="554" name="Google Shape;554;p66"/>
          <p:cNvSpPr txBox="1">
            <a:spLocks noGrp="1"/>
          </p:cNvSpPr>
          <p:nvPr>
            <p:ph type="title"/>
          </p:nvPr>
        </p:nvSpPr>
        <p:spPr>
          <a:xfrm>
            <a:off x="-83409" y="303773"/>
            <a:ext cx="68665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5 Huấn luyện và kết quả thực nghiệm</a:t>
            </a:r>
            <a:endParaRPr/>
          </a:p>
        </p:txBody>
      </p:sp>
      <p:pic>
        <p:nvPicPr>
          <p:cNvPr id="4098" name="Picture 2">
            <a:extLst>
              <a:ext uri="{FF2B5EF4-FFF2-40B4-BE49-F238E27FC236}">
                <a16:creationId xmlns:a16="http://schemas.microsoft.com/office/drawing/2014/main" id="{C2FC4E89-EE43-4AE7-9892-E338C0F0F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185" y="1480087"/>
            <a:ext cx="4101849" cy="324298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64;p91">
            <a:extLst>
              <a:ext uri="{FF2B5EF4-FFF2-40B4-BE49-F238E27FC236}">
                <a16:creationId xmlns:a16="http://schemas.microsoft.com/office/drawing/2014/main" id="{59BFB96D-28A7-3A23-B7AE-302762E94431}"/>
              </a:ext>
            </a:extLst>
          </p:cNvPr>
          <p:cNvSpPr txBox="1"/>
          <p:nvPr/>
        </p:nvSpPr>
        <p:spPr>
          <a:xfrm>
            <a:off x="964345" y="2571750"/>
            <a:ext cx="3109634" cy="82729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solidFill>
                  <a:schemeClr val="dk1"/>
                </a:solidFill>
                <a:latin typeface="Vidaloka"/>
                <a:ea typeface="Vidaloka"/>
                <a:cs typeface="Vidaloka"/>
                <a:sym typeface="Vidaloka"/>
              </a:rPr>
              <a:t>4. LassoRegresion</a:t>
            </a:r>
            <a:endParaRPr sz="2400">
              <a:solidFill>
                <a:schemeClr val="dk1"/>
              </a:solidFill>
              <a:latin typeface="Vidaloka"/>
              <a:ea typeface="Vidaloka"/>
              <a:cs typeface="Vidaloka"/>
              <a:sym typeface="Vidaloka"/>
            </a:endParaRPr>
          </a:p>
        </p:txBody>
      </p:sp>
    </p:spTree>
    <p:extLst>
      <p:ext uri="{BB962C8B-B14F-4D97-AF65-F5344CB8AC3E}">
        <p14:creationId xmlns:p14="http://schemas.microsoft.com/office/powerpoint/2010/main" val="2532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fade">
                                      <p:cBhvr>
                                        <p:cTn id="20" dur="1000"/>
                                        <p:tgtEl>
                                          <p:spTgt spid="4098"/>
                                        </p:tgtEl>
                                      </p:cBhvr>
                                    </p:animEffect>
                                    <p:anim calcmode="lin" valueType="num">
                                      <p:cBhvr>
                                        <p:cTn id="21" dur="1000" fill="hold"/>
                                        <p:tgtEl>
                                          <p:spTgt spid="4098"/>
                                        </p:tgtEl>
                                        <p:attrNameLst>
                                          <p:attrName>ppt_x</p:attrName>
                                        </p:attrNameLst>
                                      </p:cBhvr>
                                      <p:tavLst>
                                        <p:tav tm="0">
                                          <p:val>
                                            <p:strVal val="#ppt_x"/>
                                          </p:val>
                                        </p:tav>
                                        <p:tav tm="100000">
                                          <p:val>
                                            <p:strVal val="#ppt_x"/>
                                          </p:val>
                                        </p:tav>
                                      </p:tavLst>
                                    </p:anim>
                                    <p:anim calcmode="lin" valueType="num">
                                      <p:cBhvr>
                                        <p:cTn id="2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94"/>
          <p:cNvSpPr txBox="1">
            <a:spLocks noGrp="1"/>
          </p:cNvSpPr>
          <p:nvPr>
            <p:ph type="title"/>
          </p:nvPr>
        </p:nvSpPr>
        <p:spPr>
          <a:xfrm>
            <a:off x="713225" y="990241"/>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t>Bảng kết quả máy 1</a:t>
            </a:r>
            <a:endParaRPr sz="2800"/>
          </a:p>
        </p:txBody>
      </p:sp>
      <p:sp>
        <p:nvSpPr>
          <p:cNvPr id="2" name="Google Shape;534;p63">
            <a:extLst>
              <a:ext uri="{FF2B5EF4-FFF2-40B4-BE49-F238E27FC236}">
                <a16:creationId xmlns:a16="http://schemas.microsoft.com/office/drawing/2014/main" id="{B0F3D331-39C6-DE67-4A15-C1EB5E599588}"/>
              </a:ext>
            </a:extLst>
          </p:cNvPr>
          <p:cNvSpPr txBox="1">
            <a:spLocks/>
          </p:cNvSpPr>
          <p:nvPr/>
        </p:nvSpPr>
        <p:spPr>
          <a:xfrm>
            <a:off x="646782" y="376229"/>
            <a:ext cx="6009739" cy="49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US" sz="3200"/>
              <a:t>6.1 Đánh giá mô hình Regression</a:t>
            </a:r>
          </a:p>
        </p:txBody>
      </p:sp>
      <p:graphicFrame>
        <p:nvGraphicFramePr>
          <p:cNvPr id="3" name="Google Shape;1058;p94">
            <a:extLst>
              <a:ext uri="{FF2B5EF4-FFF2-40B4-BE49-F238E27FC236}">
                <a16:creationId xmlns:a16="http://schemas.microsoft.com/office/drawing/2014/main" id="{0B091DF2-BF1A-8748-45CE-1C29A1F52895}"/>
              </a:ext>
            </a:extLst>
          </p:cNvPr>
          <p:cNvGraphicFramePr/>
          <p:nvPr>
            <p:extLst>
              <p:ext uri="{D42A27DB-BD31-4B8C-83A1-F6EECF244321}">
                <p14:modId xmlns:p14="http://schemas.microsoft.com/office/powerpoint/2010/main" val="505916724"/>
              </p:ext>
            </p:extLst>
          </p:nvPr>
        </p:nvGraphicFramePr>
        <p:xfrm>
          <a:off x="713225" y="1562941"/>
          <a:ext cx="7716721" cy="2788357"/>
        </p:xfrm>
        <a:graphic>
          <a:graphicData uri="http://schemas.openxmlformats.org/drawingml/2006/table">
            <a:tbl>
              <a:tblPr>
                <a:noFill/>
                <a:tableStyleId>{FDAF640C-9BDA-45F3-83CA-A339E379914B}</a:tableStyleId>
              </a:tblPr>
              <a:tblGrid>
                <a:gridCol w="2559364">
                  <a:extLst>
                    <a:ext uri="{9D8B030D-6E8A-4147-A177-3AD203B41FA5}">
                      <a16:colId xmlns:a16="http://schemas.microsoft.com/office/drawing/2014/main" val="20000"/>
                    </a:ext>
                  </a:extLst>
                </a:gridCol>
                <a:gridCol w="1251285">
                  <a:extLst>
                    <a:ext uri="{9D8B030D-6E8A-4147-A177-3AD203B41FA5}">
                      <a16:colId xmlns:a16="http://schemas.microsoft.com/office/drawing/2014/main" val="20001"/>
                    </a:ext>
                  </a:extLst>
                </a:gridCol>
                <a:gridCol w="1299410">
                  <a:extLst>
                    <a:ext uri="{9D8B030D-6E8A-4147-A177-3AD203B41FA5}">
                      <a16:colId xmlns:a16="http://schemas.microsoft.com/office/drawing/2014/main" val="20002"/>
                    </a:ext>
                  </a:extLst>
                </a:gridCol>
                <a:gridCol w="1114277">
                  <a:extLst>
                    <a:ext uri="{9D8B030D-6E8A-4147-A177-3AD203B41FA5}">
                      <a16:colId xmlns:a16="http://schemas.microsoft.com/office/drawing/2014/main" val="20003"/>
                    </a:ext>
                  </a:extLst>
                </a:gridCol>
                <a:gridCol w="1492385">
                  <a:extLst>
                    <a:ext uri="{9D8B030D-6E8A-4147-A177-3AD203B41FA5}">
                      <a16:colId xmlns:a16="http://schemas.microsoft.com/office/drawing/2014/main" val="20004"/>
                    </a:ext>
                  </a:extLst>
                </a:gridCol>
              </a:tblGrid>
              <a:tr h="486925">
                <a:tc>
                  <a:txBody>
                    <a:bodyPr/>
                    <a:lstStyle/>
                    <a:p>
                      <a:pPr indent="340995" algn="just">
                        <a:lnSpc>
                          <a:spcPct val="126000"/>
                        </a:lnSpc>
                      </a:pPr>
                      <a:endParaRPr lang="en-US" sz="2800">
                        <a:effectLst/>
                        <a:latin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28575" cap="flat" cmpd="sng" algn="ctr">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MSE</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RMSE</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MEAN</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R2 score</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86582">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DecisionTree</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28575" cap="flat" cmpd="sng" algn="ctr">
                      <a:solidFill>
                        <a:schemeClr val="accen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4,46</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2,11</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1,67</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0,98</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04950">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LinearRegre</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2,68</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1,64</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1,28</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0,99</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04950">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Lasso</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2,77</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1,67</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1,24</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0,99</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04950">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RandomForestt</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0,47</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lgn="ctr">
                      <a:solidFill>
                        <a:schemeClr val="accent1"/>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0,69</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0,53</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1,00</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2229221787"/>
                  </a:ext>
                </a:extLst>
              </a:tr>
            </a:tbl>
          </a:graphicData>
        </a:graphic>
      </p:graphicFrame>
    </p:spTree>
    <p:extLst>
      <p:ext uri="{BB962C8B-B14F-4D97-AF65-F5344CB8AC3E}">
        <p14:creationId xmlns:p14="http://schemas.microsoft.com/office/powerpoint/2010/main" val="220446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57"/>
                                        </p:tgtEl>
                                        <p:attrNameLst>
                                          <p:attrName>style.visibility</p:attrName>
                                        </p:attrNameLst>
                                      </p:cBhvr>
                                      <p:to>
                                        <p:strVal val="visible"/>
                                      </p:to>
                                    </p:set>
                                    <p:anim calcmode="lin" valueType="num">
                                      <p:cBhvr additive="base">
                                        <p:cTn id="7" dur="1000"/>
                                        <p:tgtEl>
                                          <p:spTgt spid="105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94"/>
          <p:cNvSpPr txBox="1">
            <a:spLocks noGrp="1"/>
          </p:cNvSpPr>
          <p:nvPr>
            <p:ph type="title"/>
          </p:nvPr>
        </p:nvSpPr>
        <p:spPr>
          <a:xfrm>
            <a:off x="713225" y="990241"/>
            <a:ext cx="7717500" cy="572700"/>
          </a:xfrm>
          <a:prstGeom prst="rect">
            <a:avLst/>
          </a:prstGeom>
        </p:spPr>
        <p:txBody>
          <a:bodyPr spcFirstLastPara="1" wrap="square" lIns="91425" tIns="91425" rIns="91425" bIns="91425" anchor="t" anchorCtr="0">
            <a:noAutofit/>
          </a:bodyPr>
          <a:lstStyle/>
          <a:p>
            <a:pPr lvl="0"/>
            <a:r>
              <a:rPr lang="en-US" sz="2800"/>
              <a:t>Bảng kết quả máy 2</a:t>
            </a:r>
            <a:endParaRPr sz="2800"/>
          </a:p>
        </p:txBody>
      </p:sp>
      <p:graphicFrame>
        <p:nvGraphicFramePr>
          <p:cNvPr id="1058" name="Google Shape;1058;p94"/>
          <p:cNvGraphicFramePr/>
          <p:nvPr>
            <p:extLst>
              <p:ext uri="{D42A27DB-BD31-4B8C-83A1-F6EECF244321}">
                <p14:modId xmlns:p14="http://schemas.microsoft.com/office/powerpoint/2010/main" val="3032327640"/>
              </p:ext>
            </p:extLst>
          </p:nvPr>
        </p:nvGraphicFramePr>
        <p:xfrm>
          <a:off x="713225" y="1562941"/>
          <a:ext cx="7716721" cy="2788357"/>
        </p:xfrm>
        <a:graphic>
          <a:graphicData uri="http://schemas.openxmlformats.org/drawingml/2006/table">
            <a:tbl>
              <a:tblPr>
                <a:noFill/>
                <a:tableStyleId>{FDAF640C-9BDA-45F3-83CA-A339E379914B}</a:tableStyleId>
              </a:tblPr>
              <a:tblGrid>
                <a:gridCol w="2559364">
                  <a:extLst>
                    <a:ext uri="{9D8B030D-6E8A-4147-A177-3AD203B41FA5}">
                      <a16:colId xmlns:a16="http://schemas.microsoft.com/office/drawing/2014/main" val="20000"/>
                    </a:ext>
                  </a:extLst>
                </a:gridCol>
                <a:gridCol w="1251285">
                  <a:extLst>
                    <a:ext uri="{9D8B030D-6E8A-4147-A177-3AD203B41FA5}">
                      <a16:colId xmlns:a16="http://schemas.microsoft.com/office/drawing/2014/main" val="20001"/>
                    </a:ext>
                  </a:extLst>
                </a:gridCol>
                <a:gridCol w="1299410">
                  <a:extLst>
                    <a:ext uri="{9D8B030D-6E8A-4147-A177-3AD203B41FA5}">
                      <a16:colId xmlns:a16="http://schemas.microsoft.com/office/drawing/2014/main" val="20002"/>
                    </a:ext>
                  </a:extLst>
                </a:gridCol>
                <a:gridCol w="1114277">
                  <a:extLst>
                    <a:ext uri="{9D8B030D-6E8A-4147-A177-3AD203B41FA5}">
                      <a16:colId xmlns:a16="http://schemas.microsoft.com/office/drawing/2014/main" val="20003"/>
                    </a:ext>
                  </a:extLst>
                </a:gridCol>
                <a:gridCol w="1492385">
                  <a:extLst>
                    <a:ext uri="{9D8B030D-6E8A-4147-A177-3AD203B41FA5}">
                      <a16:colId xmlns:a16="http://schemas.microsoft.com/office/drawing/2014/main" val="20004"/>
                    </a:ext>
                  </a:extLst>
                </a:gridCol>
              </a:tblGrid>
              <a:tr h="486925">
                <a:tc>
                  <a:txBody>
                    <a:bodyPr/>
                    <a:lstStyle/>
                    <a:p>
                      <a:pPr indent="340995" algn="ctr">
                        <a:lnSpc>
                          <a:spcPct val="126000"/>
                        </a:lnSpc>
                      </a:pPr>
                      <a:endParaRPr lang="en-US" sz="2800">
                        <a:effectLst/>
                        <a:latin typeface="Times New Roman" panose="02020603050405020304" pitchFamily="18" charset="0"/>
                      </a:endParaRPr>
                    </a:p>
                  </a:txBody>
                  <a:tcPr marL="28575" marR="28575" marT="0" marB="0" anchor="b">
                    <a:lnL w="9525" cap="flat" cmpd="sng">
                      <a:solidFill>
                        <a:srgbClr val="9E9E9E">
                          <a:alpha val="0"/>
                        </a:srgbClr>
                      </a:solidFill>
                      <a:prstDash val="solid"/>
                      <a:round/>
                      <a:headEnd type="none" w="sm" len="sm"/>
                      <a:tailEnd type="none" w="sm" len="sm"/>
                    </a:lnL>
                    <a:lnR w="28575" cap="flat" cmpd="sng" algn="ctr">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rPr>
                        <a:t>MSE</a:t>
                      </a:r>
                      <a:endParaRPr lang="en-US" sz="2800">
                        <a:solidFill>
                          <a:srgbClr val="000000"/>
                        </a:solidFill>
                        <a:effectLst/>
                        <a:latin typeface="Times New Roman" panose="02020603050405020304" pitchFamily="18" charset="0"/>
                        <a:ea typeface="Times New Roman" panose="02020603050405020304" pitchFamily="18" charset="0"/>
                      </a:endParaRPr>
                    </a:p>
                  </a:txBody>
                  <a:tcPr marL="28575" marR="28575" marT="0" marB="0" anchor="b">
                    <a:lnL w="2857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rPr>
                        <a:t>RMSE</a:t>
                      </a:r>
                      <a:endParaRPr lang="en-US" sz="2800">
                        <a:solidFill>
                          <a:srgbClr val="000000"/>
                        </a:solidFill>
                        <a:effectLst/>
                        <a:latin typeface="Times New Roman" panose="02020603050405020304" pitchFamily="18" charset="0"/>
                        <a:ea typeface="Times New Roman" panose="02020603050405020304" pitchFamily="18" charset="0"/>
                      </a:endParaRPr>
                    </a:p>
                  </a:txBody>
                  <a:tcPr marL="28575" marR="28575" marT="0" marB="0"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rPr>
                        <a:t>MEAN</a:t>
                      </a:r>
                      <a:endParaRPr lang="en-US" sz="2800">
                        <a:solidFill>
                          <a:srgbClr val="000000"/>
                        </a:solidFill>
                        <a:effectLst/>
                        <a:latin typeface="Times New Roman" panose="02020603050405020304" pitchFamily="18" charset="0"/>
                        <a:ea typeface="Times New Roman" panose="02020603050405020304" pitchFamily="18" charset="0"/>
                      </a:endParaRPr>
                    </a:p>
                  </a:txBody>
                  <a:tcPr marL="28575" marR="28575" marT="0" marB="0"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rPr>
                        <a:t>R2 score</a:t>
                      </a:r>
                      <a:endParaRPr lang="en-US" sz="2800">
                        <a:solidFill>
                          <a:srgbClr val="000000"/>
                        </a:solidFill>
                        <a:effectLst/>
                        <a:latin typeface="Times New Roman" panose="02020603050405020304" pitchFamily="18" charset="0"/>
                        <a:ea typeface="Times New Roman" panose="02020603050405020304" pitchFamily="18" charset="0"/>
                      </a:endParaRPr>
                    </a:p>
                  </a:txBody>
                  <a:tcPr marL="28575" marR="28575" marT="0" marB="0" anchor="b">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86582">
                <a:tc>
                  <a:txBody>
                    <a:bodyPr/>
                    <a:lstStyle/>
                    <a:p>
                      <a:pPr marL="0" marR="0" indent="0" algn="ctr">
                        <a:lnSpc>
                          <a:spcPct val="126000"/>
                        </a:lnSpc>
                        <a:spcBef>
                          <a:spcPts val="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rPr>
                        <a:t>DecisionTree</a:t>
                      </a:r>
                      <a:endParaRPr lang="en-US" sz="2800">
                        <a:solidFill>
                          <a:srgbClr val="000000"/>
                        </a:solidFill>
                        <a:effectLst/>
                        <a:latin typeface="Times New Roman" panose="02020603050405020304" pitchFamily="18" charset="0"/>
                        <a:ea typeface="Times New Roman" panose="02020603050405020304" pitchFamily="18" charset="0"/>
                      </a:endParaRPr>
                    </a:p>
                  </a:txBody>
                  <a:tcPr marL="28575" marR="28575" marT="0" marB="0" anchor="b">
                    <a:lnL w="9525" cap="flat" cmpd="sng">
                      <a:solidFill>
                        <a:srgbClr val="9E9E9E">
                          <a:alpha val="0"/>
                        </a:srgbClr>
                      </a:solidFill>
                      <a:prstDash val="solid"/>
                      <a:round/>
                      <a:headEnd type="none" w="sm" len="sm"/>
                      <a:tailEnd type="none" w="sm" len="sm"/>
                    </a:lnL>
                    <a:lnR w="28575" cap="flat" cmpd="sng" algn="ctr">
                      <a:solidFill>
                        <a:schemeClr val="accen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4,46</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2,11</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1,67</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0,98</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04950">
                <a:tc>
                  <a:txBody>
                    <a:bodyPr/>
                    <a:lstStyle/>
                    <a:p>
                      <a:pPr marL="0" marR="0" indent="0" algn="ctr">
                        <a:lnSpc>
                          <a:spcPct val="126000"/>
                        </a:lnSpc>
                        <a:spcBef>
                          <a:spcPts val="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rPr>
                        <a:t>LinearRegre</a:t>
                      </a:r>
                      <a:endParaRPr lang="en-US" sz="2800">
                        <a:solidFill>
                          <a:srgbClr val="000000"/>
                        </a:solidFill>
                        <a:effectLst/>
                        <a:latin typeface="Times New Roman" panose="02020603050405020304" pitchFamily="18" charset="0"/>
                        <a:ea typeface="Times New Roman" panose="02020603050405020304" pitchFamily="18" charset="0"/>
                      </a:endParaRPr>
                    </a:p>
                  </a:txBody>
                  <a:tcPr marL="28575" marR="28575" marT="0" marB="0" anchor="b">
                    <a:lnL w="9525" cap="flat" cmpd="sng">
                      <a:solidFill>
                        <a:srgbClr val="9E9E9E">
                          <a:alpha val="0"/>
                        </a:srgbClr>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2,68</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1,64</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1,28</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0,99</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04950">
                <a:tc>
                  <a:txBody>
                    <a:bodyPr/>
                    <a:lstStyle/>
                    <a:p>
                      <a:pPr marL="0" marR="0" indent="0" algn="ctr">
                        <a:lnSpc>
                          <a:spcPct val="126000"/>
                        </a:lnSpc>
                        <a:spcBef>
                          <a:spcPts val="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rPr>
                        <a:t>Lasso</a:t>
                      </a:r>
                      <a:endParaRPr lang="en-US" sz="2800">
                        <a:solidFill>
                          <a:srgbClr val="000000"/>
                        </a:solidFill>
                        <a:effectLst/>
                        <a:latin typeface="Times New Roman" panose="02020603050405020304" pitchFamily="18" charset="0"/>
                        <a:ea typeface="Times New Roman" panose="02020603050405020304" pitchFamily="18" charset="0"/>
                      </a:endParaRPr>
                    </a:p>
                  </a:txBody>
                  <a:tcPr marL="28575" marR="28575" marT="0" marB="0" anchor="b">
                    <a:lnL w="9525" cap="flat" cmpd="sng">
                      <a:solidFill>
                        <a:srgbClr val="9E9E9E">
                          <a:alpha val="0"/>
                        </a:srgbClr>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2,77</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1,67</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1,24</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0,99</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04950">
                <a:tc>
                  <a:txBody>
                    <a:bodyPr/>
                    <a:lstStyle/>
                    <a:p>
                      <a:pPr marL="0" marR="0" indent="0" algn="ctr">
                        <a:lnSpc>
                          <a:spcPct val="126000"/>
                        </a:lnSpc>
                        <a:spcBef>
                          <a:spcPts val="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rPr>
                        <a:t>RandomForestt</a:t>
                      </a:r>
                      <a:endParaRPr lang="en-US" sz="2800">
                        <a:solidFill>
                          <a:srgbClr val="000000"/>
                        </a:solidFill>
                        <a:effectLst/>
                        <a:latin typeface="Times New Roman" panose="02020603050405020304" pitchFamily="18" charset="0"/>
                        <a:ea typeface="Times New Roman" panose="02020603050405020304" pitchFamily="18" charset="0"/>
                      </a:endParaRPr>
                    </a:p>
                  </a:txBody>
                  <a:tcPr marL="28575" marR="28575" marT="0" marB="0" anchor="b">
                    <a:lnL w="9525" cap="flat" cmpd="sng">
                      <a:solidFill>
                        <a:srgbClr val="9E9E9E">
                          <a:alpha val="0"/>
                        </a:srgbClr>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0,47</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28575" cap="flat" cmpd="sng" algn="ctr">
                      <a:solidFill>
                        <a:schemeClr val="accent1"/>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0,69</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0,53</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marR="0" indent="0" algn="ctr">
                        <a:lnSpc>
                          <a:spcPct val="126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rPr>
                        <a:t>1,00</a:t>
                      </a:r>
                      <a:endParaRPr lang="en-US" sz="28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2229221787"/>
                  </a:ext>
                </a:extLst>
              </a:tr>
            </a:tbl>
          </a:graphicData>
        </a:graphic>
      </p:graphicFrame>
      <p:sp>
        <p:nvSpPr>
          <p:cNvPr id="3" name="Google Shape;534;p63">
            <a:extLst>
              <a:ext uri="{FF2B5EF4-FFF2-40B4-BE49-F238E27FC236}">
                <a16:creationId xmlns:a16="http://schemas.microsoft.com/office/drawing/2014/main" id="{7A1A4DB8-98C1-9B38-C43B-E6AD032F4027}"/>
              </a:ext>
            </a:extLst>
          </p:cNvPr>
          <p:cNvSpPr txBox="1">
            <a:spLocks/>
          </p:cNvSpPr>
          <p:nvPr/>
        </p:nvSpPr>
        <p:spPr>
          <a:xfrm>
            <a:off x="646782" y="376229"/>
            <a:ext cx="6009739" cy="49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US" sz="3200"/>
              <a:t>6.1 Đánh giá mô hình Regression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57"/>
                                        </p:tgtEl>
                                        <p:attrNameLst>
                                          <p:attrName>style.visibility</p:attrName>
                                        </p:attrNameLst>
                                      </p:cBhvr>
                                      <p:to>
                                        <p:strVal val="visible"/>
                                      </p:to>
                                    </p:set>
                                    <p:anim calcmode="lin" valueType="num">
                                      <p:cBhvr additive="base">
                                        <p:cTn id="7" dur="1000"/>
                                        <p:tgtEl>
                                          <p:spTgt spid="105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58"/>
                                        </p:tgtEl>
                                        <p:attrNameLst>
                                          <p:attrName>style.visibility</p:attrName>
                                        </p:attrNameLst>
                                      </p:cBhvr>
                                      <p:to>
                                        <p:strVal val="visible"/>
                                      </p:to>
                                    </p:set>
                                    <p:anim calcmode="lin" valueType="num">
                                      <p:cBhvr additive="base">
                                        <p:cTn id="12" dur="1000"/>
                                        <p:tgtEl>
                                          <p:spTgt spid="10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FEAA-61CE-FF06-6037-46E21406FC66}"/>
              </a:ext>
            </a:extLst>
          </p:cNvPr>
          <p:cNvSpPr>
            <a:spLocks noGrp="1"/>
          </p:cNvSpPr>
          <p:nvPr>
            <p:ph type="title"/>
          </p:nvPr>
        </p:nvSpPr>
        <p:spPr>
          <a:xfrm>
            <a:off x="736498" y="292531"/>
            <a:ext cx="7717500" cy="572700"/>
          </a:xfrm>
        </p:spPr>
        <p:txBody>
          <a:bodyPr/>
          <a:lstStyle/>
          <a:p>
            <a:r>
              <a:rPr lang="en-US"/>
              <a:t>Kết quả dạng sơ đồ cột</a:t>
            </a:r>
          </a:p>
        </p:txBody>
      </p:sp>
      <p:pic>
        <p:nvPicPr>
          <p:cNvPr id="5122" name="Picture 2">
            <a:extLst>
              <a:ext uri="{FF2B5EF4-FFF2-40B4-BE49-F238E27FC236}">
                <a16:creationId xmlns:a16="http://schemas.microsoft.com/office/drawing/2014/main" id="{BEEA88D6-394B-ABFF-4361-DC20C45D4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621" y="865232"/>
            <a:ext cx="6819254" cy="398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99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 calcmode="lin" valueType="num">
                                      <p:cBhvr additive="base">
                                        <p:cTn id="14" dur="500" fill="hold"/>
                                        <p:tgtEl>
                                          <p:spTgt spid="5122"/>
                                        </p:tgtEl>
                                        <p:attrNameLst>
                                          <p:attrName>ppt_x</p:attrName>
                                        </p:attrNameLst>
                                      </p:cBhvr>
                                      <p:tavLst>
                                        <p:tav tm="0">
                                          <p:val>
                                            <p:strVal val="#ppt_x"/>
                                          </p:val>
                                        </p:tav>
                                        <p:tav tm="100000">
                                          <p:val>
                                            <p:strVal val="#ppt_x"/>
                                          </p:val>
                                        </p:tav>
                                      </p:tavLst>
                                    </p:anim>
                                    <p:anim calcmode="lin" valueType="num">
                                      <p:cBhvr additive="base">
                                        <p:cTn id="15"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AD153B1-647A-F06D-2678-405B003A9D80}"/>
              </a:ext>
            </a:extLst>
          </p:cNvPr>
          <p:cNvSpPr txBox="1"/>
          <p:nvPr/>
        </p:nvSpPr>
        <p:spPr>
          <a:xfrm>
            <a:off x="691528" y="3356844"/>
            <a:ext cx="7652702" cy="954107"/>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-Với cấu hình của hai máy tính như trên, nhóm thực hiện đo tốc độ xử lý cho ra kết quả tốt hơn ở máy 2.</a:t>
            </a:r>
          </a:p>
          <a:p>
            <a:pPr algn="just"/>
            <a:r>
              <a:rPr lang="en-US">
                <a:latin typeface="Times New Roman" panose="02020603050405020304" pitchFamily="18" charset="0"/>
                <a:cs typeface="Times New Roman" panose="02020603050405020304" pitchFamily="18" charset="0"/>
              </a:rPr>
              <a:t>-Kết quả cho ra khác nhau là do phụ thuộc vào tốc độ xửa lý của CPU, tố</a:t>
            </a:r>
            <a:r>
              <a:rPr lang="vi-VN">
                <a:latin typeface="Times New Roman" panose="02020603050405020304" pitchFamily="18" charset="0"/>
                <a:cs typeface="Times New Roman" panose="02020603050405020304" pitchFamily="18" charset="0"/>
              </a:rPr>
              <a:t>c độ đọc/ghi dữ liệu của ổ cứng, dung lượng bộ nhớ RAM, tốc độ kết nối mạng, và cấu hình phần mềm phiên dịc</a:t>
            </a:r>
            <a:r>
              <a:rPr lang="en-US">
                <a:latin typeface="Times New Roman" panose="02020603050405020304" pitchFamily="18" charset="0"/>
                <a:cs typeface="Times New Roman" panose="02020603050405020304" pitchFamily="18" charset="0"/>
              </a:rPr>
              <a:t>h… những yếu tố trên càng cao sẽ góp phần tang tốc dộ xử lý của dữ liệu, hiệu suất, cũng như độ tin cậy.</a:t>
            </a:r>
          </a:p>
        </p:txBody>
      </p:sp>
      <p:grpSp>
        <p:nvGrpSpPr>
          <p:cNvPr id="3" name="Google Shape;1520;p118">
            <a:extLst>
              <a:ext uri="{FF2B5EF4-FFF2-40B4-BE49-F238E27FC236}">
                <a16:creationId xmlns:a16="http://schemas.microsoft.com/office/drawing/2014/main" id="{EA84024A-D721-4861-8C3C-F8D084D438F9}"/>
              </a:ext>
            </a:extLst>
          </p:cNvPr>
          <p:cNvGrpSpPr/>
          <p:nvPr/>
        </p:nvGrpSpPr>
        <p:grpSpPr>
          <a:xfrm>
            <a:off x="416962" y="895272"/>
            <a:ext cx="4051180" cy="1987162"/>
            <a:chOff x="1293506" y="2959057"/>
            <a:chExt cx="374730" cy="252870"/>
          </a:xfrm>
        </p:grpSpPr>
        <p:sp>
          <p:nvSpPr>
            <p:cNvPr id="4" name="Google Shape;1521;p118">
              <a:extLst>
                <a:ext uri="{FF2B5EF4-FFF2-40B4-BE49-F238E27FC236}">
                  <a16:creationId xmlns:a16="http://schemas.microsoft.com/office/drawing/2014/main" id="{DDCCC552-899E-6586-14A8-AA76A8C8F801}"/>
                </a:ext>
              </a:extLst>
            </p:cNvPr>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22;p118">
              <a:extLst>
                <a:ext uri="{FF2B5EF4-FFF2-40B4-BE49-F238E27FC236}">
                  <a16:creationId xmlns:a16="http://schemas.microsoft.com/office/drawing/2014/main" id="{0DBD74BA-01B0-FBB1-7F00-4EDA30FAB730}"/>
                </a:ext>
              </a:extLst>
            </p:cNvPr>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23;p118">
              <a:extLst>
                <a:ext uri="{FF2B5EF4-FFF2-40B4-BE49-F238E27FC236}">
                  <a16:creationId xmlns:a16="http://schemas.microsoft.com/office/drawing/2014/main" id="{787F4547-BDD7-F89A-640C-76A23A38C48F}"/>
                </a:ext>
              </a:extLst>
            </p:cNvPr>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4;p118">
              <a:extLst>
                <a:ext uri="{FF2B5EF4-FFF2-40B4-BE49-F238E27FC236}">
                  <a16:creationId xmlns:a16="http://schemas.microsoft.com/office/drawing/2014/main" id="{69ABFDB1-6A4B-0EE7-5B11-D8D1E9C7C617}"/>
                </a:ext>
              </a:extLst>
            </p:cNvPr>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520;p118">
            <a:extLst>
              <a:ext uri="{FF2B5EF4-FFF2-40B4-BE49-F238E27FC236}">
                <a16:creationId xmlns:a16="http://schemas.microsoft.com/office/drawing/2014/main" id="{2FC4F8B9-8EB6-427E-3CBC-A55B11511174}"/>
              </a:ext>
            </a:extLst>
          </p:cNvPr>
          <p:cNvGrpSpPr/>
          <p:nvPr/>
        </p:nvGrpSpPr>
        <p:grpSpPr>
          <a:xfrm>
            <a:off x="4611633" y="893336"/>
            <a:ext cx="4108760" cy="1989090"/>
            <a:chOff x="1293506" y="2959057"/>
            <a:chExt cx="374730" cy="252870"/>
          </a:xfrm>
        </p:grpSpPr>
        <p:sp>
          <p:nvSpPr>
            <p:cNvPr id="9" name="Google Shape;1521;p118">
              <a:extLst>
                <a:ext uri="{FF2B5EF4-FFF2-40B4-BE49-F238E27FC236}">
                  <a16:creationId xmlns:a16="http://schemas.microsoft.com/office/drawing/2014/main" id="{1E9CC7A5-E0E7-94C4-7C31-AF5644A5A65E}"/>
                </a:ext>
              </a:extLst>
            </p:cNvPr>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2;p118">
              <a:extLst>
                <a:ext uri="{FF2B5EF4-FFF2-40B4-BE49-F238E27FC236}">
                  <a16:creationId xmlns:a16="http://schemas.microsoft.com/office/drawing/2014/main" id="{5CADB0F5-B85A-99CC-29D0-17928929F881}"/>
                </a:ext>
              </a:extLst>
            </p:cNvPr>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3;p118">
              <a:extLst>
                <a:ext uri="{FF2B5EF4-FFF2-40B4-BE49-F238E27FC236}">
                  <a16:creationId xmlns:a16="http://schemas.microsoft.com/office/drawing/2014/main" id="{E828A61E-8D11-6E9A-AB38-F20D23547B2F}"/>
                </a:ext>
              </a:extLst>
            </p:cNvPr>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4;p118">
              <a:extLst>
                <a:ext uri="{FF2B5EF4-FFF2-40B4-BE49-F238E27FC236}">
                  <a16:creationId xmlns:a16="http://schemas.microsoft.com/office/drawing/2014/main" id="{3C1C2EC2-C5E2-E05B-B9B2-E1F61B7F2543}"/>
                </a:ext>
              </a:extLst>
            </p:cNvPr>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D8A3C385-1A8E-383C-77D9-C34ED0277ED0}"/>
              </a:ext>
            </a:extLst>
          </p:cNvPr>
          <p:cNvSpPr txBox="1"/>
          <p:nvPr/>
        </p:nvSpPr>
        <p:spPr>
          <a:xfrm>
            <a:off x="275145" y="1165027"/>
            <a:ext cx="4304985" cy="954107"/>
          </a:xfrm>
          <a:prstGeom prst="rect">
            <a:avLst/>
          </a:prstGeom>
          <a:noFill/>
        </p:spPr>
        <p:txBody>
          <a:bodyPr wrap="square" rtlCol="0">
            <a:spAutoFit/>
          </a:bodyPr>
          <a:lstStyle/>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Device name: Windows 11</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Processor: AMD Ryzen 5 4600H</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	         Radeon Graphics, 3.00 GHz</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Installed RAM: 8,00 GB (7,40 GB usable)</a:t>
            </a:r>
          </a:p>
        </p:txBody>
      </p:sp>
      <p:sp>
        <p:nvSpPr>
          <p:cNvPr id="14" name="TextBox 13">
            <a:extLst>
              <a:ext uri="{FF2B5EF4-FFF2-40B4-BE49-F238E27FC236}">
                <a16:creationId xmlns:a16="http://schemas.microsoft.com/office/drawing/2014/main" id="{FDEB4D42-3141-4153-962D-59D68B67E0E5}"/>
              </a:ext>
            </a:extLst>
          </p:cNvPr>
          <p:cNvSpPr txBox="1"/>
          <p:nvPr/>
        </p:nvSpPr>
        <p:spPr>
          <a:xfrm>
            <a:off x="4567333" y="1159581"/>
            <a:ext cx="5825719" cy="1338828"/>
          </a:xfrm>
          <a:prstGeom prst="rect">
            <a:avLst/>
          </a:prstGeom>
          <a:noFill/>
        </p:spPr>
        <p:txBody>
          <a:bodyPr wrap="square" rtlCol="0">
            <a:spAutoFit/>
          </a:bodyPr>
          <a:lstStyle/>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Device name: Windows 10</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Processor: 11th Gen Intel(R) </a:t>
            </a:r>
          </a:p>
          <a:p>
            <a:pPr marL="179705" marR="88900" indent="340995" algn="just">
              <a:spcBef>
                <a:spcPts val="0"/>
              </a:spcBef>
              <a:spcAft>
                <a:spcPts val="0"/>
              </a:spcAft>
            </a:pPr>
            <a:r>
              <a:rPr lang="en-US">
                <a:latin typeface="Times New Roman" panose="02020603050405020304" pitchFamily="18" charset="0"/>
                <a:ea typeface="Times New Roman" panose="02020603050405020304" pitchFamily="18" charset="0"/>
              </a:rPr>
              <a:t>	        </a:t>
            </a:r>
            <a:r>
              <a:rPr lang="en-US">
                <a:solidFill>
                  <a:srgbClr val="000000"/>
                </a:solidFill>
                <a:effectLst/>
                <a:latin typeface="Times New Roman" panose="02020603050405020304" pitchFamily="18" charset="0"/>
                <a:ea typeface="Times New Roman" panose="02020603050405020304" pitchFamily="18" charset="0"/>
              </a:rPr>
              <a:t>Core(TM) i5-1135G7, 2.42 GHz</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Installed RAM: 8,00 GB (7,73 GB usable)</a:t>
            </a:r>
          </a:p>
          <a:p>
            <a:pPr marL="179705" marR="88900" indent="340995" algn="just"/>
            <a:endParaRPr lang="en-US">
              <a:latin typeface="Times New Roman" panose="02020603050405020304" pitchFamily="18" charset="0"/>
              <a:cs typeface="Times New Roman" panose="02020603050405020304" pitchFamily="18" charset="0"/>
            </a:endParaRPr>
          </a:p>
          <a:p>
            <a:pPr marL="179705" marR="88900" indent="340995" algn="just">
              <a:spcBef>
                <a:spcPts val="0"/>
              </a:spcBef>
              <a:spcAft>
                <a:spcPts val="0"/>
              </a:spcAft>
            </a:pPr>
            <a:endParaRPr lang="en-US" sz="1000"/>
          </a:p>
        </p:txBody>
      </p:sp>
      <p:grpSp>
        <p:nvGrpSpPr>
          <p:cNvPr id="59" name="Google Shape;1824;p125">
            <a:extLst>
              <a:ext uri="{FF2B5EF4-FFF2-40B4-BE49-F238E27FC236}">
                <a16:creationId xmlns:a16="http://schemas.microsoft.com/office/drawing/2014/main" id="{B9902965-54C0-7D09-3E8F-E11084A65A7F}"/>
              </a:ext>
            </a:extLst>
          </p:cNvPr>
          <p:cNvGrpSpPr/>
          <p:nvPr/>
        </p:nvGrpSpPr>
        <p:grpSpPr>
          <a:xfrm>
            <a:off x="5662425" y="2804576"/>
            <a:ext cx="1802138" cy="427325"/>
            <a:chOff x="713227" y="4028950"/>
            <a:chExt cx="2037365" cy="551874"/>
          </a:xfrm>
        </p:grpSpPr>
        <p:sp>
          <p:nvSpPr>
            <p:cNvPr id="60" name="Google Shape;1825;p125">
              <a:extLst>
                <a:ext uri="{FF2B5EF4-FFF2-40B4-BE49-F238E27FC236}">
                  <a16:creationId xmlns:a16="http://schemas.microsoft.com/office/drawing/2014/main" id="{1B5C2AD9-30FA-FC3F-2F02-6331FAFE05BD}"/>
                </a:ext>
              </a:extLst>
            </p:cNvPr>
            <p:cNvSpPr/>
            <p:nvPr/>
          </p:nvSpPr>
          <p:spPr>
            <a:xfrm>
              <a:off x="1194960" y="4151162"/>
              <a:ext cx="1555632" cy="410253"/>
            </a:xfrm>
            <a:custGeom>
              <a:avLst/>
              <a:gdLst/>
              <a:ahLst/>
              <a:cxnLst/>
              <a:rect l="l" t="t" r="r" b="b"/>
              <a:pathLst>
                <a:path w="71970" h="18980" fill="none" extrusionOk="0">
                  <a:moveTo>
                    <a:pt x="1" y="18979"/>
                  </a:moveTo>
                  <a:lnTo>
                    <a:pt x="62481" y="18979"/>
                  </a:lnTo>
                  <a:cubicBezTo>
                    <a:pt x="67718" y="18979"/>
                    <a:pt x="71970" y="14728"/>
                    <a:pt x="71970" y="9490"/>
                  </a:cubicBezTo>
                  <a:lnTo>
                    <a:pt x="71970" y="9490"/>
                  </a:lnTo>
                  <a:cubicBezTo>
                    <a:pt x="71970" y="4252"/>
                    <a:pt x="67718" y="1"/>
                    <a:pt x="62481" y="23"/>
                  </a:cubicBezTo>
                  <a:lnTo>
                    <a:pt x="8110" y="23"/>
                  </a:lnTo>
                </a:path>
              </a:pathLst>
            </a:custGeom>
            <a:noFill/>
            <a:ln w="10400"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6;p125">
              <a:extLst>
                <a:ext uri="{FF2B5EF4-FFF2-40B4-BE49-F238E27FC236}">
                  <a16:creationId xmlns:a16="http://schemas.microsoft.com/office/drawing/2014/main" id="{BACE4022-9AE1-8858-2B42-24F637C64BED}"/>
                </a:ext>
              </a:extLst>
            </p:cNvPr>
            <p:cNvSpPr/>
            <p:nvPr/>
          </p:nvSpPr>
          <p:spPr>
            <a:xfrm>
              <a:off x="1194960" y="4151637"/>
              <a:ext cx="1555632" cy="409777"/>
            </a:xfrm>
            <a:custGeom>
              <a:avLst/>
              <a:gdLst/>
              <a:ahLst/>
              <a:cxnLst/>
              <a:rect l="l" t="t" r="r" b="b"/>
              <a:pathLst>
                <a:path w="71970" h="18958" fill="none" extrusionOk="0">
                  <a:moveTo>
                    <a:pt x="1" y="18957"/>
                  </a:moveTo>
                  <a:lnTo>
                    <a:pt x="62481" y="18957"/>
                  </a:lnTo>
                  <a:cubicBezTo>
                    <a:pt x="67718" y="18957"/>
                    <a:pt x="71970" y="14706"/>
                    <a:pt x="71970" y="9468"/>
                  </a:cubicBezTo>
                  <a:cubicBezTo>
                    <a:pt x="71970" y="4230"/>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7;p125">
              <a:extLst>
                <a:ext uri="{FF2B5EF4-FFF2-40B4-BE49-F238E27FC236}">
                  <a16:creationId xmlns:a16="http://schemas.microsoft.com/office/drawing/2014/main" id="{F1930D92-FC71-A992-1373-9D926F43AB40}"/>
                </a:ext>
              </a:extLst>
            </p:cNvPr>
            <p:cNvSpPr/>
            <p:nvPr/>
          </p:nvSpPr>
          <p:spPr>
            <a:xfrm>
              <a:off x="808916" y="4143596"/>
              <a:ext cx="444340" cy="425578"/>
            </a:xfrm>
            <a:custGeom>
              <a:avLst/>
              <a:gdLst/>
              <a:ahLst/>
              <a:cxnLst/>
              <a:rect l="l" t="t" r="r" b="b"/>
              <a:pathLst>
                <a:path w="20557" h="19689" extrusionOk="0">
                  <a:moveTo>
                    <a:pt x="10663" y="1806"/>
                  </a:moveTo>
                  <a:cubicBezTo>
                    <a:pt x="14782" y="1806"/>
                    <a:pt x="18738" y="5005"/>
                    <a:pt x="18738" y="9840"/>
                  </a:cubicBezTo>
                  <a:cubicBezTo>
                    <a:pt x="18738" y="14267"/>
                    <a:pt x="15144" y="17861"/>
                    <a:pt x="10739" y="17861"/>
                  </a:cubicBezTo>
                  <a:cubicBezTo>
                    <a:pt x="3572" y="17861"/>
                    <a:pt x="0" y="9226"/>
                    <a:pt x="5063" y="4164"/>
                  </a:cubicBezTo>
                  <a:cubicBezTo>
                    <a:pt x="6692" y="2535"/>
                    <a:pt x="8696" y="1806"/>
                    <a:pt x="10663" y="1806"/>
                  </a:cubicBezTo>
                  <a:close/>
                  <a:moveTo>
                    <a:pt x="10739" y="0"/>
                  </a:moveTo>
                  <a:cubicBezTo>
                    <a:pt x="6750" y="0"/>
                    <a:pt x="3156" y="2411"/>
                    <a:pt x="1644" y="6071"/>
                  </a:cubicBezTo>
                  <a:cubicBezTo>
                    <a:pt x="110" y="9752"/>
                    <a:pt x="943" y="13982"/>
                    <a:pt x="3770" y="16809"/>
                  </a:cubicBezTo>
                  <a:cubicBezTo>
                    <a:pt x="5646" y="18685"/>
                    <a:pt x="8159" y="19689"/>
                    <a:pt x="10720" y="19689"/>
                  </a:cubicBezTo>
                  <a:cubicBezTo>
                    <a:pt x="11988" y="19689"/>
                    <a:pt x="13267" y="19443"/>
                    <a:pt x="14486" y="18935"/>
                  </a:cubicBezTo>
                  <a:cubicBezTo>
                    <a:pt x="18168" y="17423"/>
                    <a:pt x="20557" y="13828"/>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8;p125">
              <a:extLst>
                <a:ext uri="{FF2B5EF4-FFF2-40B4-BE49-F238E27FC236}">
                  <a16:creationId xmlns:a16="http://schemas.microsoft.com/office/drawing/2014/main" id="{D8172934-CD24-01DA-D5DF-302F5BC0F6FD}"/>
                </a:ext>
              </a:extLst>
            </p:cNvPr>
            <p:cNvSpPr/>
            <p:nvPr/>
          </p:nvSpPr>
          <p:spPr>
            <a:xfrm>
              <a:off x="713227" y="4028950"/>
              <a:ext cx="538603" cy="538624"/>
            </a:xfrm>
            <a:custGeom>
              <a:avLst/>
              <a:gdLst/>
              <a:ahLst/>
              <a:cxnLst/>
              <a:rect l="l" t="t" r="r" b="b"/>
              <a:pathLst>
                <a:path w="24918" h="24919"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29;p125">
              <a:extLst>
                <a:ext uri="{FF2B5EF4-FFF2-40B4-BE49-F238E27FC236}">
                  <a16:creationId xmlns:a16="http://schemas.microsoft.com/office/drawing/2014/main" id="{D9238995-EED6-4B23-9735-298D5005CCC5}"/>
                </a:ext>
              </a:extLst>
            </p:cNvPr>
            <p:cNvSpPr/>
            <p:nvPr/>
          </p:nvSpPr>
          <p:spPr>
            <a:xfrm>
              <a:off x="816482" y="4554281"/>
              <a:ext cx="26565" cy="26543"/>
            </a:xfrm>
            <a:custGeom>
              <a:avLst/>
              <a:gdLst/>
              <a:ahLst/>
              <a:cxnLst/>
              <a:rect l="l" t="t" r="r" b="b"/>
              <a:pathLst>
                <a:path w="1229" h="1228" extrusionOk="0">
                  <a:moveTo>
                    <a:pt x="615" y="0"/>
                  </a:moveTo>
                  <a:cubicBezTo>
                    <a:pt x="286" y="0"/>
                    <a:pt x="1" y="263"/>
                    <a:pt x="1" y="614"/>
                  </a:cubicBezTo>
                  <a:cubicBezTo>
                    <a:pt x="1" y="943"/>
                    <a:pt x="286" y="1228"/>
                    <a:pt x="615" y="1228"/>
                  </a:cubicBezTo>
                  <a:cubicBezTo>
                    <a:pt x="965" y="1228"/>
                    <a:pt x="1228" y="943"/>
                    <a:pt x="1228" y="614"/>
                  </a:cubicBezTo>
                  <a:cubicBezTo>
                    <a:pt x="1228" y="263"/>
                    <a:pt x="965" y="0"/>
                    <a:pt x="615" y="0"/>
                  </a:cubicBezTo>
                  <a:close/>
                </a:path>
              </a:pathLst>
            </a:custGeom>
            <a:solidFill>
              <a:srgbClr val="54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roup 66">
            <a:extLst>
              <a:ext uri="{FF2B5EF4-FFF2-40B4-BE49-F238E27FC236}">
                <a16:creationId xmlns:a16="http://schemas.microsoft.com/office/drawing/2014/main" id="{097C333C-B88E-599F-EA31-BA9E2B420E46}"/>
              </a:ext>
            </a:extLst>
          </p:cNvPr>
          <p:cNvGrpSpPr/>
          <p:nvPr/>
        </p:nvGrpSpPr>
        <p:grpSpPr>
          <a:xfrm>
            <a:off x="1297586" y="2790209"/>
            <a:ext cx="1856251" cy="452558"/>
            <a:chOff x="1311989" y="4079982"/>
            <a:chExt cx="2037365" cy="551874"/>
          </a:xfrm>
        </p:grpSpPr>
        <p:grpSp>
          <p:nvGrpSpPr>
            <p:cNvPr id="53" name="Google Shape;1824;p125">
              <a:extLst>
                <a:ext uri="{FF2B5EF4-FFF2-40B4-BE49-F238E27FC236}">
                  <a16:creationId xmlns:a16="http://schemas.microsoft.com/office/drawing/2014/main" id="{DCB93444-4B87-AFF6-16D8-E67DED6E10E3}"/>
                </a:ext>
              </a:extLst>
            </p:cNvPr>
            <p:cNvGrpSpPr/>
            <p:nvPr/>
          </p:nvGrpSpPr>
          <p:grpSpPr>
            <a:xfrm>
              <a:off x="1311989" y="4079982"/>
              <a:ext cx="2037365" cy="551874"/>
              <a:chOff x="713227" y="4028950"/>
              <a:chExt cx="2037365" cy="551874"/>
            </a:xfrm>
          </p:grpSpPr>
          <p:sp>
            <p:nvSpPr>
              <p:cNvPr id="54" name="Google Shape;1825;p125">
                <a:extLst>
                  <a:ext uri="{FF2B5EF4-FFF2-40B4-BE49-F238E27FC236}">
                    <a16:creationId xmlns:a16="http://schemas.microsoft.com/office/drawing/2014/main" id="{92A3A795-C613-7AF0-CCC5-2EE9175685B0}"/>
                  </a:ext>
                </a:extLst>
              </p:cNvPr>
              <p:cNvSpPr/>
              <p:nvPr/>
            </p:nvSpPr>
            <p:spPr>
              <a:xfrm>
                <a:off x="1194960" y="4151162"/>
                <a:ext cx="1555632" cy="410253"/>
              </a:xfrm>
              <a:custGeom>
                <a:avLst/>
                <a:gdLst/>
                <a:ahLst/>
                <a:cxnLst/>
                <a:rect l="l" t="t" r="r" b="b"/>
                <a:pathLst>
                  <a:path w="71970" h="18980" fill="none" extrusionOk="0">
                    <a:moveTo>
                      <a:pt x="1" y="18979"/>
                    </a:moveTo>
                    <a:lnTo>
                      <a:pt x="62481" y="18979"/>
                    </a:lnTo>
                    <a:cubicBezTo>
                      <a:pt x="67718" y="18979"/>
                      <a:pt x="71970" y="14728"/>
                      <a:pt x="71970" y="9490"/>
                    </a:cubicBezTo>
                    <a:lnTo>
                      <a:pt x="71970" y="9490"/>
                    </a:lnTo>
                    <a:cubicBezTo>
                      <a:pt x="71970" y="4252"/>
                      <a:pt x="67718" y="1"/>
                      <a:pt x="62481" y="23"/>
                    </a:cubicBezTo>
                    <a:lnTo>
                      <a:pt x="8110" y="23"/>
                    </a:lnTo>
                  </a:path>
                </a:pathLst>
              </a:custGeom>
              <a:noFill/>
              <a:ln w="10400"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26;p125">
                <a:extLst>
                  <a:ext uri="{FF2B5EF4-FFF2-40B4-BE49-F238E27FC236}">
                    <a16:creationId xmlns:a16="http://schemas.microsoft.com/office/drawing/2014/main" id="{9108D1BF-1A79-C204-563A-927A355821D0}"/>
                  </a:ext>
                </a:extLst>
              </p:cNvPr>
              <p:cNvSpPr/>
              <p:nvPr/>
            </p:nvSpPr>
            <p:spPr>
              <a:xfrm>
                <a:off x="1194960" y="4151637"/>
                <a:ext cx="1555632" cy="409777"/>
              </a:xfrm>
              <a:custGeom>
                <a:avLst/>
                <a:gdLst/>
                <a:ahLst/>
                <a:cxnLst/>
                <a:rect l="l" t="t" r="r" b="b"/>
                <a:pathLst>
                  <a:path w="71970" h="18958" fill="none" extrusionOk="0">
                    <a:moveTo>
                      <a:pt x="1" y="18957"/>
                    </a:moveTo>
                    <a:lnTo>
                      <a:pt x="62481" y="18957"/>
                    </a:lnTo>
                    <a:cubicBezTo>
                      <a:pt x="67718" y="18957"/>
                      <a:pt x="71970" y="14706"/>
                      <a:pt x="71970" y="9468"/>
                    </a:cubicBezTo>
                    <a:cubicBezTo>
                      <a:pt x="71970" y="4230"/>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27;p125">
                <a:extLst>
                  <a:ext uri="{FF2B5EF4-FFF2-40B4-BE49-F238E27FC236}">
                    <a16:creationId xmlns:a16="http://schemas.microsoft.com/office/drawing/2014/main" id="{C2C2F4B4-5067-8515-A6BF-F00D35D966C5}"/>
                  </a:ext>
                </a:extLst>
              </p:cNvPr>
              <p:cNvSpPr/>
              <p:nvPr/>
            </p:nvSpPr>
            <p:spPr>
              <a:xfrm>
                <a:off x="808916" y="4143596"/>
                <a:ext cx="444340" cy="425578"/>
              </a:xfrm>
              <a:custGeom>
                <a:avLst/>
                <a:gdLst/>
                <a:ahLst/>
                <a:cxnLst/>
                <a:rect l="l" t="t" r="r" b="b"/>
                <a:pathLst>
                  <a:path w="20557" h="19689" extrusionOk="0">
                    <a:moveTo>
                      <a:pt x="10663" y="1806"/>
                    </a:moveTo>
                    <a:cubicBezTo>
                      <a:pt x="14782" y="1806"/>
                      <a:pt x="18738" y="5005"/>
                      <a:pt x="18738" y="9840"/>
                    </a:cubicBezTo>
                    <a:cubicBezTo>
                      <a:pt x="18738" y="14267"/>
                      <a:pt x="15144" y="17861"/>
                      <a:pt x="10739" y="17861"/>
                    </a:cubicBezTo>
                    <a:cubicBezTo>
                      <a:pt x="3572" y="17861"/>
                      <a:pt x="0" y="9226"/>
                      <a:pt x="5063" y="4164"/>
                    </a:cubicBezTo>
                    <a:cubicBezTo>
                      <a:pt x="6692" y="2535"/>
                      <a:pt x="8696" y="1806"/>
                      <a:pt x="10663" y="1806"/>
                    </a:cubicBezTo>
                    <a:close/>
                    <a:moveTo>
                      <a:pt x="10739" y="0"/>
                    </a:moveTo>
                    <a:cubicBezTo>
                      <a:pt x="6750" y="0"/>
                      <a:pt x="3156" y="2411"/>
                      <a:pt x="1644" y="6071"/>
                    </a:cubicBezTo>
                    <a:cubicBezTo>
                      <a:pt x="110" y="9752"/>
                      <a:pt x="943" y="13982"/>
                      <a:pt x="3770" y="16809"/>
                    </a:cubicBezTo>
                    <a:cubicBezTo>
                      <a:pt x="5646" y="18685"/>
                      <a:pt x="8159" y="19689"/>
                      <a:pt x="10720" y="19689"/>
                    </a:cubicBezTo>
                    <a:cubicBezTo>
                      <a:pt x="11988" y="19689"/>
                      <a:pt x="13267" y="19443"/>
                      <a:pt x="14486" y="18935"/>
                    </a:cubicBezTo>
                    <a:cubicBezTo>
                      <a:pt x="18168" y="17423"/>
                      <a:pt x="20557" y="13828"/>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28;p125">
                <a:extLst>
                  <a:ext uri="{FF2B5EF4-FFF2-40B4-BE49-F238E27FC236}">
                    <a16:creationId xmlns:a16="http://schemas.microsoft.com/office/drawing/2014/main" id="{66FA012F-36CD-CF39-EF02-CE650F719305}"/>
                  </a:ext>
                </a:extLst>
              </p:cNvPr>
              <p:cNvSpPr/>
              <p:nvPr/>
            </p:nvSpPr>
            <p:spPr>
              <a:xfrm>
                <a:off x="713227" y="4028950"/>
                <a:ext cx="538603" cy="538624"/>
              </a:xfrm>
              <a:custGeom>
                <a:avLst/>
                <a:gdLst/>
                <a:ahLst/>
                <a:cxnLst/>
                <a:rect l="l" t="t" r="r" b="b"/>
                <a:pathLst>
                  <a:path w="24918" h="24919"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9;p125">
                <a:extLst>
                  <a:ext uri="{FF2B5EF4-FFF2-40B4-BE49-F238E27FC236}">
                    <a16:creationId xmlns:a16="http://schemas.microsoft.com/office/drawing/2014/main" id="{9D5A2CA1-7B24-6864-FDB5-17DE2290FCE4}"/>
                  </a:ext>
                </a:extLst>
              </p:cNvPr>
              <p:cNvSpPr/>
              <p:nvPr/>
            </p:nvSpPr>
            <p:spPr>
              <a:xfrm>
                <a:off x="816482" y="4554281"/>
                <a:ext cx="26565" cy="26543"/>
              </a:xfrm>
              <a:custGeom>
                <a:avLst/>
                <a:gdLst/>
                <a:ahLst/>
                <a:cxnLst/>
                <a:rect l="l" t="t" r="r" b="b"/>
                <a:pathLst>
                  <a:path w="1229" h="1228" extrusionOk="0">
                    <a:moveTo>
                      <a:pt x="615" y="0"/>
                    </a:moveTo>
                    <a:cubicBezTo>
                      <a:pt x="286" y="0"/>
                      <a:pt x="1" y="263"/>
                      <a:pt x="1" y="614"/>
                    </a:cubicBezTo>
                    <a:cubicBezTo>
                      <a:pt x="1" y="943"/>
                      <a:pt x="286" y="1228"/>
                      <a:pt x="615" y="1228"/>
                    </a:cubicBezTo>
                    <a:cubicBezTo>
                      <a:pt x="965" y="1228"/>
                      <a:pt x="1228" y="943"/>
                      <a:pt x="1228" y="614"/>
                    </a:cubicBezTo>
                    <a:cubicBezTo>
                      <a:pt x="1228" y="263"/>
                      <a:pt x="965" y="0"/>
                      <a:pt x="615" y="0"/>
                    </a:cubicBezTo>
                    <a:close/>
                  </a:path>
                </a:pathLst>
              </a:custGeom>
              <a:solidFill>
                <a:srgbClr val="54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TextBox 64">
              <a:extLst>
                <a:ext uri="{FF2B5EF4-FFF2-40B4-BE49-F238E27FC236}">
                  <a16:creationId xmlns:a16="http://schemas.microsoft.com/office/drawing/2014/main" id="{00AE8488-B123-8CF2-AC85-194BE9EC03BE}"/>
                </a:ext>
              </a:extLst>
            </p:cNvPr>
            <p:cNvSpPr txBox="1"/>
            <p:nvPr/>
          </p:nvSpPr>
          <p:spPr>
            <a:xfrm>
              <a:off x="1947707" y="4171432"/>
              <a:ext cx="1317071" cy="369333"/>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Máy tính 1</a:t>
              </a:r>
            </a:p>
          </p:txBody>
        </p:sp>
      </p:grpSp>
      <p:sp>
        <p:nvSpPr>
          <p:cNvPr id="66" name="TextBox 65">
            <a:extLst>
              <a:ext uri="{FF2B5EF4-FFF2-40B4-BE49-F238E27FC236}">
                <a16:creationId xmlns:a16="http://schemas.microsoft.com/office/drawing/2014/main" id="{F85EDCBF-23BA-EBBC-6EF1-42299A134DED}"/>
              </a:ext>
            </a:extLst>
          </p:cNvPr>
          <p:cNvSpPr txBox="1"/>
          <p:nvPr/>
        </p:nvSpPr>
        <p:spPr>
          <a:xfrm>
            <a:off x="6088539" y="2858623"/>
            <a:ext cx="1203846"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Máy tính 2</a:t>
            </a:r>
            <a:endParaRPr lang="en-US"/>
          </a:p>
        </p:txBody>
      </p:sp>
      <p:sp>
        <p:nvSpPr>
          <p:cNvPr id="20" name="Title 19">
            <a:extLst>
              <a:ext uri="{FF2B5EF4-FFF2-40B4-BE49-F238E27FC236}">
                <a16:creationId xmlns:a16="http://schemas.microsoft.com/office/drawing/2014/main" id="{7B07EB4C-22BA-F339-605B-F6E28DDA56BB}"/>
              </a:ext>
            </a:extLst>
          </p:cNvPr>
          <p:cNvSpPr txBox="1">
            <a:spLocks/>
          </p:cNvSpPr>
          <p:nvPr/>
        </p:nvSpPr>
        <p:spPr>
          <a:xfrm>
            <a:off x="313200" y="262914"/>
            <a:ext cx="647829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a:latin typeface="Vidaloka" panose="020B0604020202020204" charset="0"/>
              </a:rPr>
              <a:t>6.2 Nhận xét kết quả thực nghiệm</a:t>
            </a:r>
          </a:p>
        </p:txBody>
      </p:sp>
      <p:sp>
        <p:nvSpPr>
          <p:cNvPr id="25" name="Rectangle 24">
            <a:extLst>
              <a:ext uri="{FF2B5EF4-FFF2-40B4-BE49-F238E27FC236}">
                <a16:creationId xmlns:a16="http://schemas.microsoft.com/office/drawing/2014/main" id="{0DD19574-1FD7-9BDE-4408-40B7D5AAEF1A}"/>
              </a:ext>
            </a:extLst>
          </p:cNvPr>
          <p:cNvSpPr/>
          <p:nvPr/>
        </p:nvSpPr>
        <p:spPr>
          <a:xfrm>
            <a:off x="919153" y="2088793"/>
            <a:ext cx="2863702" cy="237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ffectLst/>
                <a:latin typeface="Times New Roman" panose="02020603050405020304" pitchFamily="18" charset="0"/>
                <a:ea typeface="Times New Roman" panose="02020603050405020304" pitchFamily="18" charset="0"/>
              </a:rPr>
              <a:t>Thời gian thực hiện: </a:t>
            </a:r>
            <a:r>
              <a:rPr lang="en-US" sz="1500" b="1">
                <a:solidFill>
                  <a:srgbClr val="000000"/>
                </a:solidFill>
                <a:effectLst/>
                <a:latin typeface="Times New Roman" panose="02020603050405020304" pitchFamily="18" charset="0"/>
                <a:ea typeface="Times New Roman" panose="02020603050405020304" pitchFamily="18" charset="0"/>
              </a:rPr>
              <a:t>15.474</a:t>
            </a:r>
            <a:r>
              <a:rPr lang="en-US">
                <a:solidFill>
                  <a:srgbClr val="000000"/>
                </a:solidFill>
                <a:effectLst/>
                <a:latin typeface="Times New Roman" panose="02020603050405020304" pitchFamily="18" charset="0"/>
                <a:ea typeface="Times New Roman" panose="02020603050405020304" pitchFamily="18" charset="0"/>
              </a:rPr>
              <a:t> seconds.</a:t>
            </a:r>
            <a:endParaRPr lang="en-US" sz="800"/>
          </a:p>
        </p:txBody>
      </p:sp>
      <p:sp>
        <p:nvSpPr>
          <p:cNvPr id="26" name="Rectangle 25">
            <a:extLst>
              <a:ext uri="{FF2B5EF4-FFF2-40B4-BE49-F238E27FC236}">
                <a16:creationId xmlns:a16="http://schemas.microsoft.com/office/drawing/2014/main" id="{736F00B0-4B27-439C-77CA-784027FEB479}"/>
              </a:ext>
            </a:extLst>
          </p:cNvPr>
          <p:cNvSpPr/>
          <p:nvPr/>
        </p:nvSpPr>
        <p:spPr>
          <a:xfrm>
            <a:off x="5234014" y="2075929"/>
            <a:ext cx="2863702" cy="237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ffectLst/>
                <a:latin typeface="Times New Roman" panose="02020603050405020304" pitchFamily="18" charset="0"/>
                <a:ea typeface="Times New Roman" panose="02020603050405020304" pitchFamily="18" charset="0"/>
              </a:rPr>
              <a:t>Thời gian thực hiện: </a:t>
            </a:r>
            <a:r>
              <a:rPr lang="en-US" sz="1500" b="1">
                <a:solidFill>
                  <a:srgbClr val="000000"/>
                </a:solidFill>
                <a:effectLst/>
                <a:latin typeface="Times New Roman" panose="02020603050405020304" pitchFamily="18" charset="0"/>
                <a:ea typeface="Times New Roman" panose="02020603050405020304" pitchFamily="18" charset="0"/>
              </a:rPr>
              <a:t>10.947</a:t>
            </a:r>
            <a:r>
              <a:rPr lang="en-US">
                <a:solidFill>
                  <a:srgbClr val="000000"/>
                </a:solidFill>
                <a:effectLst/>
                <a:latin typeface="Times New Roman" panose="02020603050405020304" pitchFamily="18" charset="0"/>
                <a:ea typeface="Times New Roman" panose="02020603050405020304" pitchFamily="18" charset="0"/>
              </a:rPr>
              <a:t> seconds.</a:t>
            </a:r>
            <a:endParaRPr lang="en-US" sz="800"/>
          </a:p>
        </p:txBody>
      </p:sp>
    </p:spTree>
    <p:extLst>
      <p:ext uri="{BB962C8B-B14F-4D97-AF65-F5344CB8AC3E}">
        <p14:creationId xmlns:p14="http://schemas.microsoft.com/office/powerpoint/2010/main" val="133866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873343F-6171-912E-868D-2C618C6E5C44}"/>
              </a:ext>
            </a:extLst>
          </p:cNvPr>
          <p:cNvSpPr>
            <a:spLocks noGrp="1"/>
          </p:cNvSpPr>
          <p:nvPr>
            <p:ph type="title" idx="21"/>
          </p:nvPr>
        </p:nvSpPr>
        <p:spPr>
          <a:xfrm>
            <a:off x="333215" y="330307"/>
            <a:ext cx="6478290" cy="572700"/>
          </a:xfrm>
        </p:spPr>
        <p:txBody>
          <a:bodyPr/>
          <a:lstStyle/>
          <a:p>
            <a:r>
              <a:rPr lang="en-US"/>
              <a:t>6.2 Nhận xét kết quả thực nghiệm</a:t>
            </a:r>
          </a:p>
        </p:txBody>
      </p:sp>
      <p:sp>
        <p:nvSpPr>
          <p:cNvPr id="21" name="TextBox 20">
            <a:extLst>
              <a:ext uri="{FF2B5EF4-FFF2-40B4-BE49-F238E27FC236}">
                <a16:creationId xmlns:a16="http://schemas.microsoft.com/office/drawing/2014/main" id="{B1698D92-2A3B-6D88-49C7-B27A7A14CFDB}"/>
              </a:ext>
            </a:extLst>
          </p:cNvPr>
          <p:cNvSpPr txBox="1"/>
          <p:nvPr/>
        </p:nvSpPr>
        <p:spPr>
          <a:xfrm>
            <a:off x="717882" y="1709767"/>
            <a:ext cx="8117238" cy="2769989"/>
          </a:xfrm>
          <a:prstGeom prst="rect">
            <a:avLst/>
          </a:prstGeom>
          <a:noFill/>
        </p:spPr>
        <p:txBody>
          <a:bodyPr wrap="square" rtlCol="0">
            <a:spAutoFit/>
          </a:bodyPr>
          <a:lstStyle/>
          <a:p>
            <a:pPr algn="just"/>
            <a:r>
              <a:rPr lang="en-US" sz="1600">
                <a:latin typeface="Montserrat" panose="00000500000000000000" pitchFamily="2" charset="0"/>
              </a:rPr>
              <a:t>-</a:t>
            </a:r>
            <a:r>
              <a:rPr lang="vi-VN" sz="1600" b="0" i="0">
                <a:solidFill>
                  <a:srgbClr val="000000"/>
                </a:solidFill>
                <a:effectLst/>
                <a:latin typeface="Montserrat" panose="00000500000000000000" pitchFamily="2" charset="0"/>
              </a:rPr>
              <a:t> Mô hình</a:t>
            </a:r>
            <a:r>
              <a:rPr lang="vi-VN" sz="1600" i="0">
                <a:solidFill>
                  <a:srgbClr val="000000"/>
                </a:solidFill>
                <a:latin typeface="Montserrat" panose="00000500000000000000" pitchFamily="2" charset="0"/>
              </a:rPr>
              <a:t> </a:t>
            </a:r>
            <a:r>
              <a:rPr lang="vi-VN" sz="1600">
                <a:solidFill>
                  <a:srgbClr val="000000"/>
                </a:solidFill>
                <a:latin typeface="Montserrat" panose="00000500000000000000" pitchFamily="2" charset="0"/>
              </a:rPr>
              <a:t>DecisionTree</a:t>
            </a:r>
            <a:r>
              <a:rPr lang="vi-VN" sz="1600" i="0">
                <a:solidFill>
                  <a:srgbClr val="000000"/>
                </a:solidFill>
                <a:latin typeface="Montserrat" panose="00000500000000000000" pitchFamily="2" charset="0"/>
              </a:rPr>
              <a:t> </a:t>
            </a:r>
            <a:r>
              <a:rPr lang="vi-VN" sz="1600" b="0" i="0">
                <a:solidFill>
                  <a:srgbClr val="000000"/>
                </a:solidFill>
                <a:effectLst/>
                <a:latin typeface="Montserrat" panose="00000500000000000000" pitchFamily="2" charset="0"/>
              </a:rPr>
              <a:t>có kết quả kém nhất với các chỉ số MSE, RMSE, MEAN[6] cao nhất và R2 score thấp nhất trong bốn mô hình. Điều này cho thấy mô hình này có độ chính xác thấp và sai số lớn khi dự đoán.</a:t>
            </a:r>
            <a:br>
              <a:rPr lang="vi-VN" sz="1600">
                <a:latin typeface="Montserrat" panose="00000500000000000000" pitchFamily="2" charset="0"/>
              </a:rPr>
            </a:br>
            <a:r>
              <a:rPr lang="en-US" sz="1600">
                <a:latin typeface="Montserrat" panose="00000500000000000000" pitchFamily="2" charset="0"/>
              </a:rPr>
              <a:t>-</a:t>
            </a:r>
            <a:r>
              <a:rPr lang="vi-VN" sz="1600" b="0" i="0">
                <a:solidFill>
                  <a:srgbClr val="000000"/>
                </a:solidFill>
                <a:effectLst/>
                <a:latin typeface="Montserrat" panose="00000500000000000000" pitchFamily="2" charset="0"/>
              </a:rPr>
              <a:t> Mô hình LinearRegre và Lasso có kết quả tương đối tốt với các chỉ số MSE, RMSE, MEAN gần bằng nhau và R2 score cao trong bốn mô hình. Điều này cho thấy mô hình này có độ chính xác khá và sai số vừa phải khi dự đoán.</a:t>
            </a:r>
            <a:br>
              <a:rPr lang="vi-VN" sz="1600">
                <a:latin typeface="Montserrat" panose="00000500000000000000" pitchFamily="2" charset="0"/>
              </a:rPr>
            </a:br>
            <a:r>
              <a:rPr lang="en-US" sz="1600">
                <a:latin typeface="Montserrat" panose="00000500000000000000" pitchFamily="2" charset="0"/>
              </a:rPr>
              <a:t>-</a:t>
            </a:r>
            <a:r>
              <a:rPr lang="vi-VN" sz="1600" b="0" i="0">
                <a:solidFill>
                  <a:srgbClr val="000000"/>
                </a:solidFill>
                <a:effectLst/>
                <a:latin typeface="Montserrat" panose="00000500000000000000" pitchFamily="2" charset="0"/>
              </a:rPr>
              <a:t> Mô hình RandomForestt có kết quả tốt nhất với các chỉ số MSE, RMSE, MEAN thấp nhất trong bốn mô hình và R2 score bằng 1.</a:t>
            </a:r>
            <a:endParaRPr lang="en-US" sz="1600" b="0" i="0">
              <a:solidFill>
                <a:srgbClr val="000000"/>
              </a:solidFill>
              <a:effectLst/>
              <a:latin typeface="Montserrat" panose="00000500000000000000" pitchFamily="2" charset="0"/>
            </a:endParaRPr>
          </a:p>
          <a:p>
            <a:endParaRPr lang="en-US" sz="1000" b="0" i="0">
              <a:solidFill>
                <a:srgbClr val="000000"/>
              </a:solidFill>
              <a:effectLst/>
              <a:latin typeface="Montserrat" panose="00000500000000000000" pitchFamily="2" charset="0"/>
            </a:endParaRPr>
          </a:p>
          <a:p>
            <a:r>
              <a:rPr lang="en-US" sz="1600" b="0" i="0">
                <a:solidFill>
                  <a:srgbClr val="000000"/>
                </a:solidFill>
                <a:effectLst/>
                <a:latin typeface="Montserrat" panose="00000500000000000000" pitchFamily="2" charset="0"/>
              </a:rPr>
              <a:t>- </a:t>
            </a:r>
            <a:r>
              <a:rPr lang="en-US" sz="1800">
                <a:latin typeface="Montserrat" panose="00000500000000000000" pitchFamily="2" charset="0"/>
              </a:rPr>
              <a:t>Có thể kết luận trong bốn mô hình trên, mô hình </a:t>
            </a:r>
            <a:r>
              <a:rPr lang="en-US" sz="1800" b="1">
                <a:latin typeface="Montserrat" panose="00000500000000000000" pitchFamily="2" charset="0"/>
              </a:rPr>
              <a:t>RandomForest</a:t>
            </a:r>
            <a:r>
              <a:rPr lang="en-US" sz="1800">
                <a:latin typeface="Montserrat" panose="00000500000000000000" pitchFamily="2" charset="0"/>
              </a:rPr>
              <a:t> là mô hình phù hợp nhất để dự đoán dữ liệu cho bài toán này.</a:t>
            </a:r>
          </a:p>
        </p:txBody>
      </p:sp>
      <p:grpSp>
        <p:nvGrpSpPr>
          <p:cNvPr id="22" name="Google Shape;7235;p144">
            <a:extLst>
              <a:ext uri="{FF2B5EF4-FFF2-40B4-BE49-F238E27FC236}">
                <a16:creationId xmlns:a16="http://schemas.microsoft.com/office/drawing/2014/main" id="{B99886E3-43F2-B902-3D2F-F18B20139330}"/>
              </a:ext>
            </a:extLst>
          </p:cNvPr>
          <p:cNvGrpSpPr/>
          <p:nvPr/>
        </p:nvGrpSpPr>
        <p:grpSpPr>
          <a:xfrm>
            <a:off x="532559" y="3834487"/>
            <a:ext cx="370645" cy="368042"/>
            <a:chOff x="-63250675" y="3744075"/>
            <a:chExt cx="320350" cy="318100"/>
          </a:xfrm>
        </p:grpSpPr>
        <p:sp>
          <p:nvSpPr>
            <p:cNvPr id="23" name="Google Shape;7236;p144">
              <a:extLst>
                <a:ext uri="{FF2B5EF4-FFF2-40B4-BE49-F238E27FC236}">
                  <a16:creationId xmlns:a16="http://schemas.microsoft.com/office/drawing/2014/main" id="{8592C516-E45C-F093-FEEB-5AFF8DB4211C}"/>
                </a:ext>
              </a:extLst>
            </p:cNvPr>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37;p144">
              <a:extLst>
                <a:ext uri="{FF2B5EF4-FFF2-40B4-BE49-F238E27FC236}">
                  <a16:creationId xmlns:a16="http://schemas.microsoft.com/office/drawing/2014/main" id="{DEFD0C5C-4B5B-F470-090A-8FA4A2A1A54E}"/>
                </a:ext>
              </a:extLst>
            </p:cNvPr>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38;p144">
              <a:extLst>
                <a:ext uri="{FF2B5EF4-FFF2-40B4-BE49-F238E27FC236}">
                  <a16:creationId xmlns:a16="http://schemas.microsoft.com/office/drawing/2014/main" id="{82066781-C444-7AD7-0987-2902FF70DE0D}"/>
                </a:ext>
              </a:extLst>
            </p:cNvPr>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EEEC4B8A-0457-C25A-45A5-E6F34FB40B16}"/>
              </a:ext>
            </a:extLst>
          </p:cNvPr>
          <p:cNvSpPr txBox="1"/>
          <p:nvPr/>
        </p:nvSpPr>
        <p:spPr>
          <a:xfrm>
            <a:off x="791670" y="1124992"/>
            <a:ext cx="8117238" cy="584775"/>
          </a:xfrm>
          <a:prstGeom prst="rect">
            <a:avLst/>
          </a:prstGeom>
          <a:noFill/>
        </p:spPr>
        <p:txBody>
          <a:bodyPr wrap="square" rtlCol="0">
            <a:spAutoFit/>
          </a:bodyPr>
          <a:lstStyle/>
          <a:p>
            <a:r>
              <a:rPr lang="en-US" sz="1600" b="0" i="0">
                <a:solidFill>
                  <a:srgbClr val="000000"/>
                </a:solidFill>
                <a:effectLst/>
                <a:latin typeface="Montserrat" panose="00000500000000000000" pitchFamily="2" charset="0"/>
              </a:rPr>
              <a:t>- </a:t>
            </a:r>
            <a:r>
              <a:rPr lang="vi-VN" sz="1600" b="0" i="0">
                <a:solidFill>
                  <a:srgbClr val="000000"/>
                </a:solidFill>
                <a:effectLst/>
                <a:latin typeface="Montserrat" panose="00000500000000000000" pitchFamily="2" charset="0"/>
              </a:rPr>
              <a:t>Các mô hình đều có R2 score[5] cao, cho thấy khả năng dự đoán của chúng gần với dữ liệu thực tế.</a:t>
            </a:r>
            <a:endParaRPr lang="en-US" sz="1600"/>
          </a:p>
        </p:txBody>
      </p:sp>
    </p:spTree>
    <p:extLst>
      <p:ext uri="{BB962C8B-B14F-4D97-AF65-F5344CB8AC3E}">
        <p14:creationId xmlns:p14="http://schemas.microsoft.com/office/powerpoint/2010/main" val="251494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Bảng phân công</a:t>
            </a:r>
            <a:endParaRPr/>
          </a:p>
        </p:txBody>
      </p:sp>
      <p:graphicFrame>
        <p:nvGraphicFramePr>
          <p:cNvPr id="1453" name="Google Shape;1453;p112"/>
          <p:cNvGraphicFramePr/>
          <p:nvPr>
            <p:extLst>
              <p:ext uri="{D42A27DB-BD31-4B8C-83A1-F6EECF244321}">
                <p14:modId xmlns:p14="http://schemas.microsoft.com/office/powerpoint/2010/main" val="680018618"/>
              </p:ext>
            </p:extLst>
          </p:nvPr>
        </p:nvGraphicFramePr>
        <p:xfrm>
          <a:off x="417095" y="1140300"/>
          <a:ext cx="8309810" cy="3289160"/>
        </p:xfrm>
        <a:graphic>
          <a:graphicData uri="http://schemas.openxmlformats.org/drawingml/2006/table">
            <a:tbl>
              <a:tblPr>
                <a:noFill/>
                <a:tableStyleId>{FDAF640C-9BDA-45F3-83CA-A339E379914B}</a:tableStyleId>
              </a:tblPr>
              <a:tblGrid>
                <a:gridCol w="1922779">
                  <a:extLst>
                    <a:ext uri="{9D8B030D-6E8A-4147-A177-3AD203B41FA5}">
                      <a16:colId xmlns:a16="http://schemas.microsoft.com/office/drawing/2014/main" val="20000"/>
                    </a:ext>
                  </a:extLst>
                </a:gridCol>
                <a:gridCol w="4403735">
                  <a:extLst>
                    <a:ext uri="{9D8B030D-6E8A-4147-A177-3AD203B41FA5}">
                      <a16:colId xmlns:a16="http://schemas.microsoft.com/office/drawing/2014/main" val="20001"/>
                    </a:ext>
                  </a:extLst>
                </a:gridCol>
                <a:gridCol w="1001971">
                  <a:extLst>
                    <a:ext uri="{9D8B030D-6E8A-4147-A177-3AD203B41FA5}">
                      <a16:colId xmlns:a16="http://schemas.microsoft.com/office/drawing/2014/main" val="20003"/>
                    </a:ext>
                  </a:extLst>
                </a:gridCol>
                <a:gridCol w="981325">
                  <a:extLst>
                    <a:ext uri="{9D8B030D-6E8A-4147-A177-3AD203B41FA5}">
                      <a16:colId xmlns:a16="http://schemas.microsoft.com/office/drawing/2014/main" val="20004"/>
                    </a:ext>
                  </a:extLst>
                </a:gridCol>
              </a:tblGrid>
              <a:tr h="732500">
                <a:tc>
                  <a:txBody>
                    <a:bodyPr/>
                    <a:lstStyle/>
                    <a:p>
                      <a:pPr marL="0" lvl="0" indent="0" algn="l" rtl="0">
                        <a:spcBef>
                          <a:spcPts val="0"/>
                        </a:spcBef>
                        <a:spcAft>
                          <a:spcPts val="0"/>
                        </a:spcAft>
                        <a:buNone/>
                      </a:pPr>
                      <a:endParaRPr sz="1000"/>
                    </a:p>
                  </a:txBody>
                  <a:tcPr marL="91425" marR="91425" marT="91425" marB="91425">
                    <a:lnL w="28575" cap="flat" cmpd="sng">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011635"/>
                          </a:solidFill>
                          <a:latin typeface="Vidaloka"/>
                          <a:ea typeface="Vidaloka"/>
                          <a:cs typeface="Vidaloka"/>
                          <a:sym typeface="Vidaloka"/>
                        </a:rPr>
                        <a:t>Nội dung thực hiện</a:t>
                      </a:r>
                    </a:p>
                  </a:txBody>
                  <a:tcPr marL="91425" marR="91425" marT="91425" marB="91425"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rgbClr val="011635"/>
                          </a:solidFill>
                          <a:latin typeface="Vidaloka"/>
                          <a:ea typeface="Vidaloka"/>
                          <a:cs typeface="Vidaloka"/>
                          <a:sym typeface="Vidaloka"/>
                        </a:rPr>
                        <a:t>Vai trò</a:t>
                      </a:r>
                      <a:endParaRPr sz="1400">
                        <a:solidFill>
                          <a:srgbClr val="011635"/>
                        </a:solidFill>
                        <a:latin typeface="Vidaloka"/>
                        <a:ea typeface="Vidaloka"/>
                        <a:cs typeface="Vidaloka"/>
                        <a:sym typeface="Vidaloka"/>
                      </a:endParaRPr>
                    </a:p>
                  </a:txBody>
                  <a:tcPr marL="91425" marR="91425" marT="91425" marB="91425"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rgbClr val="011635"/>
                          </a:solidFill>
                          <a:latin typeface="Vidaloka"/>
                          <a:ea typeface="Vidaloka"/>
                          <a:cs typeface="Vidaloka"/>
                          <a:sym typeface="Vidaloka"/>
                        </a:rPr>
                        <a:t>Đánh giá</a:t>
                      </a:r>
                      <a:endParaRPr sz="1400">
                        <a:solidFill>
                          <a:srgbClr val="011635"/>
                        </a:solidFill>
                        <a:latin typeface="Vidaloka"/>
                        <a:ea typeface="Vidaloka"/>
                        <a:cs typeface="Vidaloka"/>
                        <a:sym typeface="Vidaloka"/>
                      </a:endParaRPr>
                    </a:p>
                  </a:txBody>
                  <a:tcPr marL="91425" marR="91425"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26850">
                <a:tc>
                  <a:txBody>
                    <a:bodyPr/>
                    <a:lstStyle/>
                    <a:p>
                      <a:pPr marL="0" lvl="0" indent="0" algn="ctr" rtl="0">
                        <a:spcBef>
                          <a:spcPts val="0"/>
                        </a:spcBef>
                        <a:spcAft>
                          <a:spcPts val="0"/>
                        </a:spcAft>
                        <a:buNone/>
                      </a:pPr>
                      <a:r>
                        <a:rPr lang="en-US" sz="1400">
                          <a:solidFill>
                            <a:srgbClr val="011635"/>
                          </a:solidFill>
                          <a:latin typeface="Vidaloka"/>
                          <a:ea typeface="Vidaloka"/>
                          <a:cs typeface="Vidaloka"/>
                          <a:sym typeface="Vidaloka"/>
                        </a:rPr>
                        <a:t>Nguyễn Huỳnh Hữu Nhâm B2005809</a:t>
                      </a:r>
                      <a:endParaRPr sz="1400">
                        <a:solidFill>
                          <a:srgbClr val="011635"/>
                        </a:solidFill>
                        <a:latin typeface="Vidaloka"/>
                        <a:ea typeface="Vidaloka"/>
                        <a:cs typeface="Vidaloka"/>
                        <a:sym typeface="Vidaloka"/>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sz="1000">
                          <a:solidFill>
                            <a:schemeClr val="dk1"/>
                          </a:solidFill>
                          <a:latin typeface="Montserrat" panose="00000500000000000000" pitchFamily="2" charset="0"/>
                          <a:sym typeface="Montserrat"/>
                        </a:rPr>
                        <a:t>Phân công nhiệm vụ, tổng hợp nội dung, viết phần kết luận, đọc dữ liệu, huấn luyện mô hình </a:t>
                      </a:r>
                      <a:r>
                        <a:rPr lang="en-US" sz="1050" b="0" i="0" u="none" strike="noStrike" cap="none">
                          <a:solidFill>
                            <a:srgbClr val="000000"/>
                          </a:solidFill>
                          <a:effectLst/>
                          <a:latin typeface="Montserrat" panose="00000500000000000000" pitchFamily="2" charset="0"/>
                          <a:ea typeface="Arial"/>
                          <a:cs typeface="Arial"/>
                          <a:sym typeface="Arial"/>
                        </a:rPr>
                        <a:t>DecisionTreeRegressor, vai trò máy tính 2 chạy đánh giá mô hình.</a:t>
                      </a:r>
                      <a:endParaRPr sz="1000">
                        <a:solidFill>
                          <a:schemeClr val="dk1"/>
                        </a:solidFill>
                        <a:latin typeface="Montserrat" panose="00000500000000000000" pitchFamily="2" charset="0"/>
                        <a:sym typeface="Montserrat"/>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sz="1000">
                          <a:solidFill>
                            <a:schemeClr val="dk1"/>
                          </a:solidFill>
                          <a:latin typeface="Montserrat"/>
                          <a:ea typeface="Montserrat"/>
                          <a:cs typeface="Montserrat"/>
                          <a:sym typeface="Montserrat"/>
                        </a:rPr>
                        <a:t>Nhóm trưởng</a:t>
                      </a:r>
                      <a:endParaRPr sz="1000">
                        <a:solidFill>
                          <a:schemeClr val="dk1"/>
                        </a:solidFill>
                        <a:latin typeface="Montserrat"/>
                        <a:ea typeface="Montserrat"/>
                        <a:cs typeface="Montserrat"/>
                        <a:sym typeface="Montserrat"/>
                      </a:endParaRPr>
                    </a:p>
                  </a:txBody>
                  <a:tcPr marL="91425" marR="91425"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Montserrat"/>
                        <a:ea typeface="Montserrat"/>
                        <a:cs typeface="Montserrat"/>
                        <a:sym typeface="Montserrat"/>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26850">
                <a:tc>
                  <a:txBody>
                    <a:bodyPr/>
                    <a:lstStyle/>
                    <a:p>
                      <a:pPr marL="0" lvl="0" indent="0" algn="ctr" rtl="0">
                        <a:spcBef>
                          <a:spcPts val="0"/>
                        </a:spcBef>
                        <a:spcAft>
                          <a:spcPts val="0"/>
                        </a:spcAft>
                        <a:buClr>
                          <a:schemeClr val="dk1"/>
                        </a:buClr>
                        <a:buSzPts val="1100"/>
                        <a:buFont typeface="Arial"/>
                        <a:buNone/>
                      </a:pPr>
                      <a:r>
                        <a:rPr lang="en-US" sz="1400">
                          <a:solidFill>
                            <a:srgbClr val="011635"/>
                          </a:solidFill>
                          <a:latin typeface="Vidaloka"/>
                          <a:ea typeface="Vidaloka"/>
                          <a:cs typeface="Vidaloka"/>
                          <a:sym typeface="Vidaloka"/>
                        </a:rPr>
                        <a:t>Nguyễn Duy Khánh</a:t>
                      </a:r>
                    </a:p>
                    <a:p>
                      <a:pPr marL="0" lvl="0" indent="0" algn="ctr" rtl="0">
                        <a:spcBef>
                          <a:spcPts val="0"/>
                        </a:spcBef>
                        <a:spcAft>
                          <a:spcPts val="0"/>
                        </a:spcAft>
                        <a:buClr>
                          <a:schemeClr val="dk1"/>
                        </a:buClr>
                        <a:buSzPts val="1100"/>
                        <a:buFont typeface="Arial"/>
                        <a:buNone/>
                      </a:pPr>
                      <a:r>
                        <a:rPr lang="en-US" sz="1400">
                          <a:solidFill>
                            <a:srgbClr val="011635"/>
                          </a:solidFill>
                          <a:latin typeface="Vidaloka"/>
                          <a:ea typeface="Vidaloka"/>
                          <a:cs typeface="Vidaloka"/>
                          <a:sym typeface="Vidaloka"/>
                        </a:rPr>
                        <a:t>B2014842</a:t>
                      </a:r>
                      <a:endParaRPr sz="1400">
                        <a:solidFill>
                          <a:srgbClr val="011635"/>
                        </a:solidFill>
                        <a:latin typeface="Vidaloka"/>
                        <a:ea typeface="Vidaloka"/>
                        <a:cs typeface="Vidaloka"/>
                        <a:sym typeface="Vidaloka"/>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sz="1000">
                          <a:solidFill>
                            <a:schemeClr val="dk1"/>
                          </a:solidFill>
                          <a:latin typeface="Montserrat"/>
                          <a:sym typeface="Montserrat"/>
                        </a:rPr>
                        <a:t>Lập bảng phân công công việc, tạo slide báo cáo, đọc dữ liệu, huấn luyện theo mô hình </a:t>
                      </a:r>
                      <a:r>
                        <a:rPr lang="en-US" sz="1050" b="0" i="0" u="none" strike="noStrike" cap="none">
                          <a:solidFill>
                            <a:srgbClr val="000000"/>
                          </a:solidFill>
                          <a:effectLst/>
                          <a:latin typeface="Montserrat" panose="00000500000000000000" pitchFamily="2" charset="0"/>
                          <a:ea typeface="Arial"/>
                          <a:cs typeface="Arial"/>
                          <a:sym typeface="Arial"/>
                        </a:rPr>
                        <a:t>RandomForestRegressor</a:t>
                      </a:r>
                      <a:r>
                        <a:rPr lang="en-US" sz="1000" b="0" i="0" u="none" strike="noStrike" cap="none">
                          <a:solidFill>
                            <a:schemeClr val="dk1"/>
                          </a:solidFill>
                          <a:effectLst/>
                          <a:latin typeface="Montserrat"/>
                          <a:ea typeface="Arial"/>
                          <a:cs typeface="Arial"/>
                          <a:sym typeface="Montserrat"/>
                        </a:rPr>
                        <a:t>.</a:t>
                      </a:r>
                      <a:endParaRPr lang="en-US" sz="1000">
                        <a:solidFill>
                          <a:schemeClr val="dk1"/>
                        </a:solidFill>
                        <a:latin typeface="Montserrat" panose="00000500000000000000" pitchFamily="2" charset="0"/>
                        <a:sym typeface="Montserrat"/>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Thư ký</a:t>
                      </a:r>
                      <a:endParaRPr sz="1000">
                        <a:solidFill>
                          <a:schemeClr val="dk1"/>
                        </a:solidFill>
                        <a:latin typeface="Montserrat"/>
                        <a:ea typeface="Montserrat"/>
                        <a:cs typeface="Montserrat"/>
                        <a:sym typeface="Montserrat"/>
                      </a:endParaRPr>
                    </a:p>
                  </a:txBody>
                  <a:tcPr marL="91425" marR="91425"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sz="1000">
                        <a:solidFill>
                          <a:schemeClr val="dk1"/>
                        </a:solidFill>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26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a:solidFill>
                            <a:srgbClr val="000000"/>
                          </a:solidFill>
                          <a:effectLst/>
                          <a:latin typeface="Vidaloka" panose="020B0604020202020204" charset="0"/>
                          <a:ea typeface="Arial"/>
                          <a:cs typeface="Arial"/>
                          <a:sym typeface="Arial"/>
                        </a:rPr>
                        <a:t>Nguyễn Khả Siêu</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a:solidFill>
                            <a:srgbClr val="000000"/>
                          </a:solidFill>
                          <a:effectLst/>
                          <a:latin typeface="Vidaloka" panose="020B0604020202020204" charset="0"/>
                          <a:cs typeface="Arial"/>
                          <a:sym typeface="Arial"/>
                        </a:rPr>
                        <a:t>B2005821</a:t>
                      </a:r>
                      <a:endParaRPr lang="en-US">
                        <a:effectLst/>
                        <a:latin typeface="Vidaloka" panose="020B0604020202020204" charset="0"/>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Montserrat"/>
                          <a:sym typeface="Montserrat"/>
                        </a:rPr>
                        <a:t>Phân tích dữ liệu chọn loại mô hình, nhật xét kết quả thực nghiệm, đọc dữ liệu, huấn luyện mô hình Lasso.</a:t>
                      </a:r>
                      <a:endParaRPr sz="1000">
                        <a:solidFill>
                          <a:schemeClr val="dk1"/>
                        </a:solidFill>
                        <a:latin typeface="Montserrat"/>
                        <a:sym typeface="Montserrat"/>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Montserrat"/>
                          <a:ea typeface="Montserrat"/>
                          <a:cs typeface="Montserrat"/>
                          <a:sym typeface="Montserrat"/>
                        </a:rPr>
                        <a:t>Thành viên</a:t>
                      </a:r>
                      <a:endParaRPr sz="1000">
                        <a:solidFill>
                          <a:schemeClr val="dk1"/>
                        </a:solidFill>
                        <a:latin typeface="Montserrat"/>
                        <a:ea typeface="Montserrat"/>
                        <a:cs typeface="Montserrat"/>
                        <a:sym typeface="Montserrat"/>
                      </a:endParaRPr>
                    </a:p>
                  </a:txBody>
                  <a:tcPr marL="91425" marR="91425"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Montserrat"/>
                        <a:ea typeface="Montserrat"/>
                        <a:cs typeface="Montserrat"/>
                        <a:sym typeface="Montserrat"/>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26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a:solidFill>
                            <a:srgbClr val="000000"/>
                          </a:solidFill>
                          <a:effectLst/>
                          <a:latin typeface="Vidaloka" panose="020B0604020202020204" charset="0"/>
                          <a:ea typeface="Arial"/>
                          <a:cs typeface="Arial"/>
                          <a:sym typeface="Arial"/>
                        </a:rPr>
                        <a:t>Trần Đình Sang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a:solidFill>
                            <a:srgbClr val="000000"/>
                          </a:solidFill>
                          <a:effectLst/>
                          <a:latin typeface="Vidaloka" panose="020B0604020202020204" charset="0"/>
                          <a:cs typeface="Arial"/>
                          <a:sym typeface="Arial"/>
                        </a:rPr>
                        <a:t>B2014876</a:t>
                      </a:r>
                      <a:endParaRPr lang="en-US">
                        <a:effectLst/>
                        <a:latin typeface="Vidaloka" panose="020B0604020202020204" charset="0"/>
                      </a:endParaRPr>
                    </a:p>
                  </a:txBody>
                  <a:tcPr marL="91425" marR="91425" marT="91425" marB="91425" anchor="ctr">
                    <a:lnL w="28575" cap="flat" cmpd="sng">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Montserrat"/>
                          <a:ea typeface="Montserrat"/>
                          <a:cs typeface="Montserrat"/>
                          <a:sym typeface="Montserrat"/>
                        </a:rPr>
                        <a:t>Tạo mục lục, viết mô tả dữ liệu, ý nghĩa dữ liệu, đọc dữ liệu, huấn luyện mô hình </a:t>
                      </a:r>
                      <a:r>
                        <a:rPr lang="en-US" sz="1050" b="0" i="0" u="none" strike="noStrike" cap="none">
                          <a:solidFill>
                            <a:srgbClr val="000000"/>
                          </a:solidFill>
                          <a:effectLst/>
                          <a:latin typeface="Montserrat" panose="00000500000000000000" pitchFamily="2" charset="0"/>
                          <a:ea typeface="Arial"/>
                          <a:cs typeface="Arial"/>
                          <a:sym typeface="Arial"/>
                        </a:rPr>
                        <a:t>LinearRegression, </a:t>
                      </a:r>
                      <a:r>
                        <a:rPr lang="en-US" sz="1000">
                          <a:solidFill>
                            <a:schemeClr val="dk1"/>
                          </a:solidFill>
                          <a:latin typeface="Montserrat"/>
                          <a:ea typeface="Montserrat"/>
                          <a:cs typeface="Montserrat"/>
                          <a:sym typeface="Montserrat"/>
                        </a:rPr>
                        <a:t>vai trò là máy tính 1 chạy đánh giá mô hình.</a:t>
                      </a:r>
                      <a:endParaRPr sz="1000">
                        <a:solidFill>
                          <a:schemeClr val="dk1"/>
                        </a:solidFill>
                        <a:latin typeface="Montserrat"/>
                        <a:ea typeface="Montserrat"/>
                        <a:cs typeface="Montserrat"/>
                        <a:sym typeface="Montserrat"/>
                      </a:endParaRPr>
                    </a:p>
                  </a:txBody>
                  <a:tcPr marL="91425" marR="91425" marT="91425" marB="91425"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Montserrat"/>
                          <a:ea typeface="Montserrat"/>
                          <a:cs typeface="Montserrat"/>
                          <a:sym typeface="Montserrat"/>
                        </a:rPr>
                        <a:t>Thành viên</a:t>
                      </a:r>
                      <a:endParaRPr sz="1000">
                        <a:solidFill>
                          <a:schemeClr val="dk1"/>
                        </a:solidFill>
                        <a:latin typeface="Montserrat"/>
                        <a:ea typeface="Montserrat"/>
                        <a:cs typeface="Montserrat"/>
                        <a:sym typeface="Montserrat"/>
                      </a:endParaRPr>
                    </a:p>
                  </a:txBody>
                  <a:tcPr marL="91425" marR="91425" marT="91425" marB="91425"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Montserrat"/>
                        <a:ea typeface="Montserrat"/>
                        <a:cs typeface="Montserrat"/>
                        <a:sym typeface="Montserrat"/>
                      </a:endParaRPr>
                    </a:p>
                  </a:txBody>
                  <a:tcPr marL="91425" marR="91425" marT="91425" marB="91425"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272601277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53"/>
                                        </p:tgtEl>
                                        <p:attrNameLst>
                                          <p:attrName>style.visibility</p:attrName>
                                        </p:attrNameLst>
                                      </p:cBhvr>
                                      <p:to>
                                        <p:strVal val="visible"/>
                                      </p:to>
                                    </p:set>
                                    <p:anim calcmode="lin" valueType="num">
                                      <p:cBhvr additive="base">
                                        <p:cTn id="12" dur="1000"/>
                                        <p:tgtEl>
                                          <p:spTgt spid="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6" name="Google Shape;1568;p123">
            <a:extLst>
              <a:ext uri="{FF2B5EF4-FFF2-40B4-BE49-F238E27FC236}">
                <a16:creationId xmlns:a16="http://schemas.microsoft.com/office/drawing/2014/main" id="{E2F0AE50-C24E-5AAC-CD41-F2258B68F5D5}"/>
              </a:ext>
            </a:extLst>
          </p:cNvPr>
          <p:cNvSpPr txBox="1">
            <a:spLocks noGrp="1"/>
          </p:cNvSpPr>
          <p:nvPr>
            <p:ph type="title"/>
          </p:nvPr>
        </p:nvSpPr>
        <p:spPr>
          <a:xfrm>
            <a:off x="1771592" y="770088"/>
            <a:ext cx="5375220" cy="11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Thanks you</a:t>
            </a:r>
            <a:endParaRPr/>
          </a:p>
        </p:txBody>
      </p:sp>
      <p:sp>
        <p:nvSpPr>
          <p:cNvPr id="7" name="Google Shape;1569;p123">
            <a:extLst>
              <a:ext uri="{FF2B5EF4-FFF2-40B4-BE49-F238E27FC236}">
                <a16:creationId xmlns:a16="http://schemas.microsoft.com/office/drawing/2014/main" id="{F14F1D3F-72DE-99DC-34E9-8F76DBC7403A}"/>
              </a:ext>
            </a:extLst>
          </p:cNvPr>
          <p:cNvSpPr txBox="1">
            <a:spLocks noGrp="1"/>
          </p:cNvSpPr>
          <p:nvPr>
            <p:ph type="subTitle" idx="1"/>
          </p:nvPr>
        </p:nvSpPr>
        <p:spPr>
          <a:xfrm>
            <a:off x="2120825" y="2041630"/>
            <a:ext cx="4676755" cy="9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Thanks your for </a:t>
            </a:r>
            <a:r>
              <a:rPr lang="en-US" sz="2000"/>
              <a:t>listen</a:t>
            </a:r>
          </a:p>
          <a:p>
            <a:pPr marL="0" lvl="0" indent="0" algn="ctr" rtl="0">
              <a:spcBef>
                <a:spcPts val="0"/>
              </a:spcBef>
              <a:spcAft>
                <a:spcPts val="0"/>
              </a:spcAft>
              <a:buNone/>
            </a:pPr>
            <a:r>
              <a:rPr lang="en-US" sz="2000"/>
              <a:t>Nội dung trình bày của nhóm 5</a:t>
            </a:r>
            <a:endParaRPr lang="en" sz="2000"/>
          </a:p>
        </p:txBody>
      </p:sp>
      <p:grpSp>
        <p:nvGrpSpPr>
          <p:cNvPr id="8" name="Group 7">
            <a:extLst>
              <a:ext uri="{FF2B5EF4-FFF2-40B4-BE49-F238E27FC236}">
                <a16:creationId xmlns:a16="http://schemas.microsoft.com/office/drawing/2014/main" id="{14A5BD1E-F98E-2A85-0607-5EEA256D9490}"/>
              </a:ext>
            </a:extLst>
          </p:cNvPr>
          <p:cNvGrpSpPr/>
          <p:nvPr/>
        </p:nvGrpSpPr>
        <p:grpSpPr>
          <a:xfrm>
            <a:off x="3372068" y="3100584"/>
            <a:ext cx="1698906" cy="458684"/>
            <a:chOff x="3721699" y="2876803"/>
            <a:chExt cx="1698906" cy="458684"/>
          </a:xfrm>
        </p:grpSpPr>
        <p:grpSp>
          <p:nvGrpSpPr>
            <p:cNvPr id="9" name="Google Shape;1570;p123">
              <a:extLst>
                <a:ext uri="{FF2B5EF4-FFF2-40B4-BE49-F238E27FC236}">
                  <a16:creationId xmlns:a16="http://schemas.microsoft.com/office/drawing/2014/main" id="{6B712B05-B99C-DC08-D799-2A4A3F293D04}"/>
                </a:ext>
              </a:extLst>
            </p:cNvPr>
            <p:cNvGrpSpPr/>
            <p:nvPr/>
          </p:nvGrpSpPr>
          <p:grpSpPr>
            <a:xfrm>
              <a:off x="4961882" y="2876803"/>
              <a:ext cx="458723" cy="458684"/>
              <a:chOff x="1379798" y="1723250"/>
              <a:chExt cx="397887" cy="397887"/>
            </a:xfrm>
          </p:grpSpPr>
          <p:sp>
            <p:nvSpPr>
              <p:cNvPr id="17" name="Google Shape;1571;p123">
                <a:extLst>
                  <a:ext uri="{FF2B5EF4-FFF2-40B4-BE49-F238E27FC236}">
                    <a16:creationId xmlns:a16="http://schemas.microsoft.com/office/drawing/2014/main" id="{E1DCD18C-7834-BF26-FA73-46FD5E12B260}"/>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 name="Google Shape;1572;p123">
                <a:extLst>
                  <a:ext uri="{FF2B5EF4-FFF2-40B4-BE49-F238E27FC236}">
                    <a16:creationId xmlns:a16="http://schemas.microsoft.com/office/drawing/2014/main" id="{189088EA-F58B-B926-F7C0-DE976EFE1081}"/>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1573;p123">
                <a:extLst>
                  <a:ext uri="{FF2B5EF4-FFF2-40B4-BE49-F238E27FC236}">
                    <a16:creationId xmlns:a16="http://schemas.microsoft.com/office/drawing/2014/main" id="{0D01EFE1-7230-C0F4-8CD4-A5B9354E2B16}"/>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Google Shape;1574;p123">
                <a:extLst>
                  <a:ext uri="{FF2B5EF4-FFF2-40B4-BE49-F238E27FC236}">
                    <a16:creationId xmlns:a16="http://schemas.microsoft.com/office/drawing/2014/main" id="{718669A2-4EAB-B42B-A449-BA0F4187CA6C}"/>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0" name="Google Shape;1575;p123">
              <a:extLst>
                <a:ext uri="{FF2B5EF4-FFF2-40B4-BE49-F238E27FC236}">
                  <a16:creationId xmlns:a16="http://schemas.microsoft.com/office/drawing/2014/main" id="{C6DA9FA0-CC0F-634C-74EB-6EDD217A577A}"/>
                </a:ext>
              </a:extLst>
            </p:cNvPr>
            <p:cNvGrpSpPr/>
            <p:nvPr/>
          </p:nvGrpSpPr>
          <p:grpSpPr>
            <a:xfrm>
              <a:off x="3721699" y="2876803"/>
              <a:ext cx="458747" cy="458684"/>
              <a:chOff x="266768" y="1721375"/>
              <a:chExt cx="397907" cy="397887"/>
            </a:xfrm>
          </p:grpSpPr>
          <p:sp>
            <p:nvSpPr>
              <p:cNvPr id="15" name="Google Shape;1576;p123">
                <a:extLst>
                  <a:ext uri="{FF2B5EF4-FFF2-40B4-BE49-F238E27FC236}">
                    <a16:creationId xmlns:a16="http://schemas.microsoft.com/office/drawing/2014/main" id="{616B47B2-4FB2-9F20-3E55-92FE057E1B16}"/>
                  </a:ext>
                </a:extLst>
              </p:cNvPr>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1577;p123">
                <a:extLst>
                  <a:ext uri="{FF2B5EF4-FFF2-40B4-BE49-F238E27FC236}">
                    <a16:creationId xmlns:a16="http://schemas.microsoft.com/office/drawing/2014/main" id="{FC27D183-F201-7815-009B-809537FB0AF5}"/>
                  </a:ext>
                </a:extLst>
              </p:cNvPr>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 name="Google Shape;1578;p123">
              <a:extLst>
                <a:ext uri="{FF2B5EF4-FFF2-40B4-BE49-F238E27FC236}">
                  <a16:creationId xmlns:a16="http://schemas.microsoft.com/office/drawing/2014/main" id="{2FF26715-6AD8-F155-5DD9-86CE0F98009D}"/>
                </a:ext>
              </a:extLst>
            </p:cNvPr>
            <p:cNvGrpSpPr/>
            <p:nvPr/>
          </p:nvGrpSpPr>
          <p:grpSpPr>
            <a:xfrm>
              <a:off x="4350135" y="2876803"/>
              <a:ext cx="458699" cy="458684"/>
              <a:chOff x="864491" y="1723250"/>
              <a:chExt cx="397866" cy="397887"/>
            </a:xfrm>
          </p:grpSpPr>
          <p:sp>
            <p:nvSpPr>
              <p:cNvPr id="12" name="Google Shape;1579;p123">
                <a:extLst>
                  <a:ext uri="{FF2B5EF4-FFF2-40B4-BE49-F238E27FC236}">
                    <a16:creationId xmlns:a16="http://schemas.microsoft.com/office/drawing/2014/main" id="{BFBDC30C-08DB-166C-4DEF-90516684CBAE}"/>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580;p123">
                <a:extLst>
                  <a:ext uri="{FF2B5EF4-FFF2-40B4-BE49-F238E27FC236}">
                    <a16:creationId xmlns:a16="http://schemas.microsoft.com/office/drawing/2014/main" id="{A404FB8E-97B5-6D69-B540-76022C6211E8}"/>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1581;p123">
                <a:extLst>
                  <a:ext uri="{FF2B5EF4-FFF2-40B4-BE49-F238E27FC236}">
                    <a16:creationId xmlns:a16="http://schemas.microsoft.com/office/drawing/2014/main" id="{2FB12C11-8A37-B356-18FE-AB82754A598F}"/>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338217" y="1540505"/>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a:t>Mô tả dữ liệu</a:t>
            </a:r>
            <a:endParaRPr sz="2000"/>
          </a:p>
        </p:txBody>
      </p:sp>
      <p:sp>
        <p:nvSpPr>
          <p:cNvPr id="514" name="Google Shape;514;p62"/>
          <p:cNvSpPr txBox="1">
            <a:spLocks noGrp="1"/>
          </p:cNvSpPr>
          <p:nvPr>
            <p:ph type="title" idx="4"/>
          </p:nvPr>
        </p:nvSpPr>
        <p:spPr>
          <a:xfrm>
            <a:off x="3569908" y="1214069"/>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02</a:t>
            </a:r>
            <a:endParaRPr sz="3600"/>
          </a:p>
        </p:txBody>
      </p:sp>
      <p:sp>
        <p:nvSpPr>
          <p:cNvPr id="515" name="Google Shape;515;p62"/>
          <p:cNvSpPr txBox="1">
            <a:spLocks noGrp="1"/>
          </p:cNvSpPr>
          <p:nvPr>
            <p:ph type="title" idx="13"/>
          </p:nvPr>
        </p:nvSpPr>
        <p:spPr>
          <a:xfrm>
            <a:off x="1100817" y="256859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04</a:t>
            </a:r>
            <a:endParaRPr/>
          </a:p>
        </p:txBody>
      </p:sp>
      <p:sp>
        <p:nvSpPr>
          <p:cNvPr id="516" name="Google Shape;516;p62"/>
          <p:cNvSpPr txBox="1">
            <a:spLocks noGrp="1"/>
          </p:cNvSpPr>
          <p:nvPr>
            <p:ph type="title" idx="2"/>
          </p:nvPr>
        </p:nvSpPr>
        <p:spPr>
          <a:xfrm>
            <a:off x="1077000" y="928390"/>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01</a:t>
            </a:r>
            <a:endParaRPr sz="3600"/>
          </a:p>
        </p:txBody>
      </p:sp>
      <p:sp>
        <p:nvSpPr>
          <p:cNvPr id="517" name="Google Shape;517;p62"/>
          <p:cNvSpPr txBox="1">
            <a:spLocks noGrp="1"/>
          </p:cNvSpPr>
          <p:nvPr>
            <p:ph type="title" idx="3"/>
          </p:nvPr>
        </p:nvSpPr>
        <p:spPr>
          <a:xfrm>
            <a:off x="2484830" y="1797511"/>
            <a:ext cx="2765542" cy="5727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a:t>Ý nghĩa của dữ liệu</a:t>
            </a:r>
            <a:endParaRPr sz="2000"/>
          </a:p>
        </p:txBody>
      </p:sp>
      <p:sp>
        <p:nvSpPr>
          <p:cNvPr id="519" name="Google Shape;519;p62"/>
          <p:cNvSpPr txBox="1">
            <a:spLocks noGrp="1"/>
          </p:cNvSpPr>
          <p:nvPr>
            <p:ph type="title" idx="6"/>
          </p:nvPr>
        </p:nvSpPr>
        <p:spPr>
          <a:xfrm>
            <a:off x="5514498" y="2185592"/>
            <a:ext cx="3482603" cy="6038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a:t>Phân tích lựa chọn mô hình </a:t>
            </a:r>
            <a:endParaRPr sz="2000"/>
          </a:p>
        </p:txBody>
      </p:sp>
      <p:sp>
        <p:nvSpPr>
          <p:cNvPr id="520" name="Google Shape;520;p62"/>
          <p:cNvSpPr txBox="1">
            <a:spLocks noGrp="1"/>
          </p:cNvSpPr>
          <p:nvPr>
            <p:ph type="title" idx="7"/>
          </p:nvPr>
        </p:nvSpPr>
        <p:spPr>
          <a:xfrm>
            <a:off x="6653148" y="1583698"/>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03</a:t>
            </a:r>
            <a:endParaRPr/>
          </a:p>
        </p:txBody>
      </p:sp>
      <p:sp>
        <p:nvSpPr>
          <p:cNvPr id="521" name="Google Shape;521;p62"/>
          <p:cNvSpPr txBox="1">
            <a:spLocks noGrp="1"/>
          </p:cNvSpPr>
          <p:nvPr>
            <p:ph type="title" idx="9"/>
          </p:nvPr>
        </p:nvSpPr>
        <p:spPr>
          <a:xfrm>
            <a:off x="534703" y="3132096"/>
            <a:ext cx="1954617"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a:t>Cấu hình máy</a:t>
            </a:r>
            <a:endParaRPr sz="2000"/>
          </a:p>
        </p:txBody>
      </p:sp>
      <p:sp>
        <p:nvSpPr>
          <p:cNvPr id="523" name="Google Shape;523;p62"/>
          <p:cNvSpPr txBox="1">
            <a:spLocks noGrp="1"/>
          </p:cNvSpPr>
          <p:nvPr>
            <p:ph type="title" idx="15"/>
          </p:nvPr>
        </p:nvSpPr>
        <p:spPr>
          <a:xfrm>
            <a:off x="2674617" y="3537096"/>
            <a:ext cx="2765542" cy="8632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a:t>Huấn luyện mô hình</a:t>
            </a:r>
            <a:endParaRPr sz="2000"/>
          </a:p>
        </p:txBody>
      </p:sp>
      <p:sp>
        <p:nvSpPr>
          <p:cNvPr id="524" name="Google Shape;524;p62"/>
          <p:cNvSpPr txBox="1">
            <a:spLocks noGrp="1"/>
          </p:cNvSpPr>
          <p:nvPr>
            <p:ph type="title" idx="16"/>
          </p:nvPr>
        </p:nvSpPr>
        <p:spPr>
          <a:xfrm>
            <a:off x="3569908" y="296439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05</a:t>
            </a:r>
            <a:endParaRPr/>
          </a:p>
        </p:txBody>
      </p:sp>
      <p:sp>
        <p:nvSpPr>
          <p:cNvPr id="526" name="Google Shape;526;p62"/>
          <p:cNvSpPr txBox="1">
            <a:spLocks noGrp="1"/>
          </p:cNvSpPr>
          <p:nvPr>
            <p:ph type="title" idx="18"/>
          </p:nvPr>
        </p:nvSpPr>
        <p:spPr>
          <a:xfrm>
            <a:off x="5553243" y="3957343"/>
            <a:ext cx="34051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t>Đánh giá kết quả huấn luyện</a:t>
            </a:r>
            <a:endParaRPr sz="2000"/>
          </a:p>
        </p:txBody>
      </p:sp>
      <p:sp>
        <p:nvSpPr>
          <p:cNvPr id="527" name="Google Shape;527;p62"/>
          <p:cNvSpPr txBox="1">
            <a:spLocks noGrp="1"/>
          </p:cNvSpPr>
          <p:nvPr>
            <p:ph type="title" idx="19"/>
          </p:nvPr>
        </p:nvSpPr>
        <p:spPr>
          <a:xfrm>
            <a:off x="6594478" y="3250746"/>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06</a:t>
            </a:r>
            <a:endParaRPr/>
          </a:p>
        </p:txBody>
      </p:sp>
      <p:sp>
        <p:nvSpPr>
          <p:cNvPr id="529" name="Google Shape;529;p62"/>
          <p:cNvSpPr txBox="1">
            <a:spLocks noGrp="1"/>
          </p:cNvSpPr>
          <p:nvPr>
            <p:ph type="title" idx="21"/>
          </p:nvPr>
        </p:nvSpPr>
        <p:spPr>
          <a:xfrm>
            <a:off x="2332350" y="300513"/>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Vidaloka" panose="020B0604020202020204" charset="0"/>
              </a:rPr>
              <a:t>Nội dung trình bày</a:t>
            </a:r>
            <a:endParaRPr sz="3600">
              <a:latin typeface="Vidaloka" panose="020B0604020202020204" charset="0"/>
            </a:endParaRPr>
          </a:p>
        </p:txBody>
      </p:sp>
      <p:grpSp>
        <p:nvGrpSpPr>
          <p:cNvPr id="2" name="Google Shape;889;p89">
            <a:extLst>
              <a:ext uri="{FF2B5EF4-FFF2-40B4-BE49-F238E27FC236}">
                <a16:creationId xmlns:a16="http://schemas.microsoft.com/office/drawing/2014/main" id="{C1FD89C6-B919-9D85-64BE-513A85659539}"/>
              </a:ext>
            </a:extLst>
          </p:cNvPr>
          <p:cNvGrpSpPr/>
          <p:nvPr/>
        </p:nvGrpSpPr>
        <p:grpSpPr>
          <a:xfrm>
            <a:off x="2581166" y="2710856"/>
            <a:ext cx="411439" cy="280683"/>
            <a:chOff x="-60991775" y="3376900"/>
            <a:chExt cx="315850" cy="311150"/>
          </a:xfrm>
        </p:grpSpPr>
        <p:sp>
          <p:nvSpPr>
            <p:cNvPr id="3" name="Google Shape;890;p89">
              <a:extLst>
                <a:ext uri="{FF2B5EF4-FFF2-40B4-BE49-F238E27FC236}">
                  <a16:creationId xmlns:a16="http://schemas.microsoft.com/office/drawing/2014/main" id="{88888BFD-8E73-D3F3-BC55-788511E4E04F}"/>
                </a:ext>
              </a:extLst>
            </p:cNvPr>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91;p89">
              <a:extLst>
                <a:ext uri="{FF2B5EF4-FFF2-40B4-BE49-F238E27FC236}">
                  <a16:creationId xmlns:a16="http://schemas.microsoft.com/office/drawing/2014/main" id="{DBA9881C-D2FB-5B6B-4DE4-1A9A83D0DA73}"/>
                </a:ext>
              </a:extLst>
            </p:cNvPr>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92;p89">
              <a:extLst>
                <a:ext uri="{FF2B5EF4-FFF2-40B4-BE49-F238E27FC236}">
                  <a16:creationId xmlns:a16="http://schemas.microsoft.com/office/drawing/2014/main" id="{2C6D0CD5-FF91-399B-6349-B62FA2CF9C88}"/>
                </a:ext>
              </a:extLst>
            </p:cNvPr>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854;p125">
            <a:extLst>
              <a:ext uri="{FF2B5EF4-FFF2-40B4-BE49-F238E27FC236}">
                <a16:creationId xmlns:a16="http://schemas.microsoft.com/office/drawing/2014/main" id="{6BA53A55-FF11-2A04-7097-61294C7A61F2}"/>
              </a:ext>
            </a:extLst>
          </p:cNvPr>
          <p:cNvGrpSpPr/>
          <p:nvPr/>
        </p:nvGrpSpPr>
        <p:grpSpPr>
          <a:xfrm rot="551357">
            <a:off x="169851" y="381518"/>
            <a:ext cx="811200" cy="679872"/>
            <a:chOff x="5381400" y="2809980"/>
            <a:chExt cx="1623330" cy="1462687"/>
          </a:xfrm>
        </p:grpSpPr>
        <p:sp>
          <p:nvSpPr>
            <p:cNvPr id="13" name="Google Shape;1855;p125">
              <a:extLst>
                <a:ext uri="{FF2B5EF4-FFF2-40B4-BE49-F238E27FC236}">
                  <a16:creationId xmlns:a16="http://schemas.microsoft.com/office/drawing/2014/main" id="{E974A520-B487-D957-CED1-296294B85CCC}"/>
                </a:ext>
              </a:extLst>
            </p:cNvPr>
            <p:cNvSpPr/>
            <p:nvPr/>
          </p:nvSpPr>
          <p:spPr>
            <a:xfrm>
              <a:off x="5381400" y="2809980"/>
              <a:ext cx="795055" cy="711131"/>
            </a:xfrm>
            <a:custGeom>
              <a:avLst/>
              <a:gdLst/>
              <a:ahLst/>
              <a:cxnLst/>
              <a:rect l="l" t="t" r="r" b="b"/>
              <a:pathLst>
                <a:path w="15006" h="13422" extrusionOk="0">
                  <a:moveTo>
                    <a:pt x="1" y="0"/>
                  </a:moveTo>
                  <a:lnTo>
                    <a:pt x="1" y="4738"/>
                  </a:lnTo>
                  <a:cubicBezTo>
                    <a:pt x="1" y="9530"/>
                    <a:pt x="3892" y="13421"/>
                    <a:pt x="8684" y="13421"/>
                  </a:cubicBezTo>
                  <a:lnTo>
                    <a:pt x="15006" y="13421"/>
                  </a:lnTo>
                  <a:lnTo>
                    <a:pt x="15006" y="8670"/>
                  </a:lnTo>
                  <a:cubicBezTo>
                    <a:pt x="15006" y="3878"/>
                    <a:pt x="11115" y="0"/>
                    <a:pt x="6336"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56;p125">
              <a:extLst>
                <a:ext uri="{FF2B5EF4-FFF2-40B4-BE49-F238E27FC236}">
                  <a16:creationId xmlns:a16="http://schemas.microsoft.com/office/drawing/2014/main" id="{CB9CE292-79C0-D652-1386-3A854BD109BA}"/>
                </a:ext>
              </a:extLst>
            </p:cNvPr>
            <p:cNvSpPr/>
            <p:nvPr/>
          </p:nvSpPr>
          <p:spPr>
            <a:xfrm>
              <a:off x="6209674" y="2809980"/>
              <a:ext cx="795055" cy="711131"/>
            </a:xfrm>
            <a:custGeom>
              <a:avLst/>
              <a:gdLst/>
              <a:ahLst/>
              <a:cxnLst/>
              <a:rect l="l" t="t" r="r" b="b"/>
              <a:pathLst>
                <a:path w="15006" h="13422" extrusionOk="0">
                  <a:moveTo>
                    <a:pt x="8671" y="0"/>
                  </a:moveTo>
                  <a:cubicBezTo>
                    <a:pt x="3892" y="0"/>
                    <a:pt x="1" y="3878"/>
                    <a:pt x="1" y="8670"/>
                  </a:cubicBezTo>
                  <a:lnTo>
                    <a:pt x="1" y="13421"/>
                  </a:lnTo>
                  <a:lnTo>
                    <a:pt x="6322" y="13421"/>
                  </a:lnTo>
                  <a:cubicBezTo>
                    <a:pt x="11115" y="13421"/>
                    <a:pt x="15006" y="9530"/>
                    <a:pt x="15006" y="4738"/>
                  </a:cubicBezTo>
                  <a:lnTo>
                    <a:pt x="15006" y="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57;p125">
              <a:extLst>
                <a:ext uri="{FF2B5EF4-FFF2-40B4-BE49-F238E27FC236}">
                  <a16:creationId xmlns:a16="http://schemas.microsoft.com/office/drawing/2014/main" id="{A918DF4F-414A-27CB-8662-8D403D226B59}"/>
                </a:ext>
              </a:extLst>
            </p:cNvPr>
            <p:cNvSpPr/>
            <p:nvPr/>
          </p:nvSpPr>
          <p:spPr>
            <a:xfrm>
              <a:off x="5381400" y="3561536"/>
              <a:ext cx="795055" cy="711131"/>
            </a:xfrm>
            <a:custGeom>
              <a:avLst/>
              <a:gdLst/>
              <a:ahLst/>
              <a:cxnLst/>
              <a:rect l="l" t="t" r="r" b="b"/>
              <a:pathLst>
                <a:path w="15006" h="13422" extrusionOk="0">
                  <a:moveTo>
                    <a:pt x="8684" y="1"/>
                  </a:moveTo>
                  <a:cubicBezTo>
                    <a:pt x="3892" y="1"/>
                    <a:pt x="1" y="3878"/>
                    <a:pt x="1" y="8670"/>
                  </a:cubicBezTo>
                  <a:lnTo>
                    <a:pt x="1" y="13422"/>
                  </a:lnTo>
                  <a:lnTo>
                    <a:pt x="6336" y="13422"/>
                  </a:lnTo>
                  <a:cubicBezTo>
                    <a:pt x="11115" y="13422"/>
                    <a:pt x="15006" y="9531"/>
                    <a:pt x="15006" y="4752"/>
                  </a:cubicBezTo>
                  <a:lnTo>
                    <a:pt x="15006" y="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58;p125">
              <a:extLst>
                <a:ext uri="{FF2B5EF4-FFF2-40B4-BE49-F238E27FC236}">
                  <a16:creationId xmlns:a16="http://schemas.microsoft.com/office/drawing/2014/main" id="{42CE2399-00A0-BF8C-7438-3914525FC8FE}"/>
                </a:ext>
              </a:extLst>
            </p:cNvPr>
            <p:cNvSpPr/>
            <p:nvPr/>
          </p:nvSpPr>
          <p:spPr>
            <a:xfrm>
              <a:off x="6209674" y="3561536"/>
              <a:ext cx="795055" cy="711131"/>
            </a:xfrm>
            <a:custGeom>
              <a:avLst/>
              <a:gdLst/>
              <a:ahLst/>
              <a:cxnLst/>
              <a:rect l="l" t="t" r="r" b="b"/>
              <a:pathLst>
                <a:path w="15006" h="13422" extrusionOk="0">
                  <a:moveTo>
                    <a:pt x="1" y="1"/>
                  </a:moveTo>
                  <a:lnTo>
                    <a:pt x="1" y="4752"/>
                  </a:lnTo>
                  <a:cubicBezTo>
                    <a:pt x="1" y="9531"/>
                    <a:pt x="3892" y="13422"/>
                    <a:pt x="8671" y="13422"/>
                  </a:cubicBezTo>
                  <a:lnTo>
                    <a:pt x="15006" y="13422"/>
                  </a:lnTo>
                  <a:lnTo>
                    <a:pt x="15006" y="8670"/>
                  </a:lnTo>
                  <a:cubicBezTo>
                    <a:pt x="15006" y="3878"/>
                    <a:pt x="11115" y="1"/>
                    <a:pt x="6322"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59;p125">
              <a:extLst>
                <a:ext uri="{FF2B5EF4-FFF2-40B4-BE49-F238E27FC236}">
                  <a16:creationId xmlns:a16="http://schemas.microsoft.com/office/drawing/2014/main" id="{F438887B-069E-7A89-97F5-6F6A2216F57A}"/>
                </a:ext>
              </a:extLst>
            </p:cNvPr>
            <p:cNvSpPr/>
            <p:nvPr/>
          </p:nvSpPr>
          <p:spPr>
            <a:xfrm>
              <a:off x="5850188" y="3198394"/>
              <a:ext cx="685805" cy="685805"/>
            </a:xfrm>
            <a:custGeom>
              <a:avLst/>
              <a:gdLst/>
              <a:ahLst/>
              <a:cxnLst/>
              <a:rect l="l" t="t" r="r" b="b"/>
              <a:pathLst>
                <a:path w="12944" h="12944" extrusionOk="0">
                  <a:moveTo>
                    <a:pt x="12944" y="6472"/>
                  </a:moveTo>
                  <a:cubicBezTo>
                    <a:pt x="12944" y="10050"/>
                    <a:pt x="10049" y="12944"/>
                    <a:pt x="6472" y="12944"/>
                  </a:cubicBezTo>
                  <a:cubicBezTo>
                    <a:pt x="2895" y="12944"/>
                    <a:pt x="0" y="10050"/>
                    <a:pt x="0" y="6472"/>
                  </a:cubicBezTo>
                  <a:cubicBezTo>
                    <a:pt x="0" y="2895"/>
                    <a:pt x="2895" y="1"/>
                    <a:pt x="6472" y="1"/>
                  </a:cubicBezTo>
                  <a:cubicBezTo>
                    <a:pt x="10049" y="1"/>
                    <a:pt x="12944" y="2895"/>
                    <a:pt x="12944" y="6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89;p89">
            <a:extLst>
              <a:ext uri="{FF2B5EF4-FFF2-40B4-BE49-F238E27FC236}">
                <a16:creationId xmlns:a16="http://schemas.microsoft.com/office/drawing/2014/main" id="{28F761AF-548E-A11F-5A10-9FC3F96AA295}"/>
              </a:ext>
            </a:extLst>
          </p:cNvPr>
          <p:cNvGrpSpPr/>
          <p:nvPr/>
        </p:nvGrpSpPr>
        <p:grpSpPr>
          <a:xfrm>
            <a:off x="5103615" y="3031860"/>
            <a:ext cx="437040" cy="349665"/>
            <a:chOff x="-60991775" y="3376900"/>
            <a:chExt cx="315850" cy="311150"/>
          </a:xfrm>
        </p:grpSpPr>
        <p:sp>
          <p:nvSpPr>
            <p:cNvPr id="21" name="Google Shape;890;p89">
              <a:extLst>
                <a:ext uri="{FF2B5EF4-FFF2-40B4-BE49-F238E27FC236}">
                  <a16:creationId xmlns:a16="http://schemas.microsoft.com/office/drawing/2014/main" id="{ECF95E14-E7A6-AC22-66B3-32704B17C979}"/>
                </a:ext>
              </a:extLst>
            </p:cNvPr>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91;p89">
              <a:extLst>
                <a:ext uri="{FF2B5EF4-FFF2-40B4-BE49-F238E27FC236}">
                  <a16:creationId xmlns:a16="http://schemas.microsoft.com/office/drawing/2014/main" id="{F76EC2EB-10FF-1018-DC39-13711386544E}"/>
                </a:ext>
              </a:extLst>
            </p:cNvPr>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2;p89">
              <a:extLst>
                <a:ext uri="{FF2B5EF4-FFF2-40B4-BE49-F238E27FC236}">
                  <a16:creationId xmlns:a16="http://schemas.microsoft.com/office/drawing/2014/main" id="{9503C1E6-3408-CF18-274E-2FA9CFD94D70}"/>
                </a:ext>
              </a:extLst>
            </p:cNvPr>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854;p125">
            <a:extLst>
              <a:ext uri="{FF2B5EF4-FFF2-40B4-BE49-F238E27FC236}">
                <a16:creationId xmlns:a16="http://schemas.microsoft.com/office/drawing/2014/main" id="{366A1B7B-2F26-EE7E-F1F2-D23ABD75F7C4}"/>
              </a:ext>
            </a:extLst>
          </p:cNvPr>
          <p:cNvGrpSpPr/>
          <p:nvPr/>
        </p:nvGrpSpPr>
        <p:grpSpPr>
          <a:xfrm rot="20975889">
            <a:off x="8506724" y="311267"/>
            <a:ext cx="943522" cy="684669"/>
            <a:chOff x="5381400" y="2809980"/>
            <a:chExt cx="1623330" cy="1462687"/>
          </a:xfrm>
        </p:grpSpPr>
        <p:sp>
          <p:nvSpPr>
            <p:cNvPr id="7" name="Google Shape;1855;p125">
              <a:extLst>
                <a:ext uri="{FF2B5EF4-FFF2-40B4-BE49-F238E27FC236}">
                  <a16:creationId xmlns:a16="http://schemas.microsoft.com/office/drawing/2014/main" id="{1A9D76E6-0FED-7E77-7756-39A767FCE58F}"/>
                </a:ext>
              </a:extLst>
            </p:cNvPr>
            <p:cNvSpPr/>
            <p:nvPr/>
          </p:nvSpPr>
          <p:spPr>
            <a:xfrm>
              <a:off x="5381400" y="2809980"/>
              <a:ext cx="795055" cy="711131"/>
            </a:xfrm>
            <a:custGeom>
              <a:avLst/>
              <a:gdLst/>
              <a:ahLst/>
              <a:cxnLst/>
              <a:rect l="l" t="t" r="r" b="b"/>
              <a:pathLst>
                <a:path w="15006" h="13422" extrusionOk="0">
                  <a:moveTo>
                    <a:pt x="1" y="0"/>
                  </a:moveTo>
                  <a:lnTo>
                    <a:pt x="1" y="4738"/>
                  </a:lnTo>
                  <a:cubicBezTo>
                    <a:pt x="1" y="9530"/>
                    <a:pt x="3892" y="13421"/>
                    <a:pt x="8684" y="13421"/>
                  </a:cubicBezTo>
                  <a:lnTo>
                    <a:pt x="15006" y="13421"/>
                  </a:lnTo>
                  <a:lnTo>
                    <a:pt x="15006" y="8670"/>
                  </a:lnTo>
                  <a:cubicBezTo>
                    <a:pt x="15006" y="3878"/>
                    <a:pt x="11115" y="0"/>
                    <a:pt x="6336"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56;p125">
              <a:extLst>
                <a:ext uri="{FF2B5EF4-FFF2-40B4-BE49-F238E27FC236}">
                  <a16:creationId xmlns:a16="http://schemas.microsoft.com/office/drawing/2014/main" id="{9FBEEA29-BCB3-7148-945F-C8582B6F3B39}"/>
                </a:ext>
              </a:extLst>
            </p:cNvPr>
            <p:cNvSpPr/>
            <p:nvPr/>
          </p:nvSpPr>
          <p:spPr>
            <a:xfrm>
              <a:off x="6209674" y="2809980"/>
              <a:ext cx="795055" cy="711131"/>
            </a:xfrm>
            <a:custGeom>
              <a:avLst/>
              <a:gdLst/>
              <a:ahLst/>
              <a:cxnLst/>
              <a:rect l="l" t="t" r="r" b="b"/>
              <a:pathLst>
                <a:path w="15006" h="13422" extrusionOk="0">
                  <a:moveTo>
                    <a:pt x="8671" y="0"/>
                  </a:moveTo>
                  <a:cubicBezTo>
                    <a:pt x="3892" y="0"/>
                    <a:pt x="1" y="3878"/>
                    <a:pt x="1" y="8670"/>
                  </a:cubicBezTo>
                  <a:lnTo>
                    <a:pt x="1" y="13421"/>
                  </a:lnTo>
                  <a:lnTo>
                    <a:pt x="6322" y="13421"/>
                  </a:lnTo>
                  <a:cubicBezTo>
                    <a:pt x="11115" y="13421"/>
                    <a:pt x="15006" y="9530"/>
                    <a:pt x="15006" y="4738"/>
                  </a:cubicBezTo>
                  <a:lnTo>
                    <a:pt x="15006" y="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57;p125">
              <a:extLst>
                <a:ext uri="{FF2B5EF4-FFF2-40B4-BE49-F238E27FC236}">
                  <a16:creationId xmlns:a16="http://schemas.microsoft.com/office/drawing/2014/main" id="{6CC804CE-2611-0C3B-7F45-670370607A98}"/>
                </a:ext>
              </a:extLst>
            </p:cNvPr>
            <p:cNvSpPr/>
            <p:nvPr/>
          </p:nvSpPr>
          <p:spPr>
            <a:xfrm>
              <a:off x="5381400" y="3561536"/>
              <a:ext cx="795055" cy="711131"/>
            </a:xfrm>
            <a:custGeom>
              <a:avLst/>
              <a:gdLst/>
              <a:ahLst/>
              <a:cxnLst/>
              <a:rect l="l" t="t" r="r" b="b"/>
              <a:pathLst>
                <a:path w="15006" h="13422" extrusionOk="0">
                  <a:moveTo>
                    <a:pt x="8684" y="1"/>
                  </a:moveTo>
                  <a:cubicBezTo>
                    <a:pt x="3892" y="1"/>
                    <a:pt x="1" y="3878"/>
                    <a:pt x="1" y="8670"/>
                  </a:cubicBezTo>
                  <a:lnTo>
                    <a:pt x="1" y="13422"/>
                  </a:lnTo>
                  <a:lnTo>
                    <a:pt x="6336" y="13422"/>
                  </a:lnTo>
                  <a:cubicBezTo>
                    <a:pt x="11115" y="13422"/>
                    <a:pt x="15006" y="9531"/>
                    <a:pt x="15006" y="4752"/>
                  </a:cubicBezTo>
                  <a:lnTo>
                    <a:pt x="15006" y="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58;p125">
              <a:extLst>
                <a:ext uri="{FF2B5EF4-FFF2-40B4-BE49-F238E27FC236}">
                  <a16:creationId xmlns:a16="http://schemas.microsoft.com/office/drawing/2014/main" id="{2FA305D6-C6F9-E626-02C7-C26F933C39E2}"/>
                </a:ext>
              </a:extLst>
            </p:cNvPr>
            <p:cNvSpPr/>
            <p:nvPr/>
          </p:nvSpPr>
          <p:spPr>
            <a:xfrm>
              <a:off x="6209674" y="3561536"/>
              <a:ext cx="795055" cy="711131"/>
            </a:xfrm>
            <a:custGeom>
              <a:avLst/>
              <a:gdLst/>
              <a:ahLst/>
              <a:cxnLst/>
              <a:rect l="l" t="t" r="r" b="b"/>
              <a:pathLst>
                <a:path w="15006" h="13422" extrusionOk="0">
                  <a:moveTo>
                    <a:pt x="1" y="1"/>
                  </a:moveTo>
                  <a:lnTo>
                    <a:pt x="1" y="4752"/>
                  </a:lnTo>
                  <a:cubicBezTo>
                    <a:pt x="1" y="9531"/>
                    <a:pt x="3892" y="13422"/>
                    <a:pt x="8671" y="13422"/>
                  </a:cubicBezTo>
                  <a:lnTo>
                    <a:pt x="15006" y="13422"/>
                  </a:lnTo>
                  <a:lnTo>
                    <a:pt x="15006" y="8670"/>
                  </a:lnTo>
                  <a:cubicBezTo>
                    <a:pt x="15006" y="3878"/>
                    <a:pt x="11115" y="1"/>
                    <a:pt x="6322"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9;p125">
              <a:extLst>
                <a:ext uri="{FF2B5EF4-FFF2-40B4-BE49-F238E27FC236}">
                  <a16:creationId xmlns:a16="http://schemas.microsoft.com/office/drawing/2014/main" id="{380630CB-56F4-2FD4-8D06-46818E0874A4}"/>
                </a:ext>
              </a:extLst>
            </p:cNvPr>
            <p:cNvSpPr/>
            <p:nvPr/>
          </p:nvSpPr>
          <p:spPr>
            <a:xfrm>
              <a:off x="5850188" y="3198394"/>
              <a:ext cx="685805" cy="685805"/>
            </a:xfrm>
            <a:custGeom>
              <a:avLst/>
              <a:gdLst/>
              <a:ahLst/>
              <a:cxnLst/>
              <a:rect l="l" t="t" r="r" b="b"/>
              <a:pathLst>
                <a:path w="12944" h="12944" extrusionOk="0">
                  <a:moveTo>
                    <a:pt x="12944" y="6472"/>
                  </a:moveTo>
                  <a:cubicBezTo>
                    <a:pt x="12944" y="10050"/>
                    <a:pt x="10049" y="12944"/>
                    <a:pt x="6472" y="12944"/>
                  </a:cubicBezTo>
                  <a:cubicBezTo>
                    <a:pt x="2895" y="12944"/>
                    <a:pt x="0" y="10050"/>
                    <a:pt x="0" y="6472"/>
                  </a:cubicBezTo>
                  <a:cubicBezTo>
                    <a:pt x="0" y="2895"/>
                    <a:pt x="2895" y="1"/>
                    <a:pt x="6472" y="1"/>
                  </a:cubicBezTo>
                  <a:cubicBezTo>
                    <a:pt x="10049" y="1"/>
                    <a:pt x="12944" y="2895"/>
                    <a:pt x="12944" y="6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54;p125">
            <a:extLst>
              <a:ext uri="{FF2B5EF4-FFF2-40B4-BE49-F238E27FC236}">
                <a16:creationId xmlns:a16="http://schemas.microsoft.com/office/drawing/2014/main" id="{174088ED-B5EB-FCBB-7FD5-5DCD47C6EF91}"/>
              </a:ext>
            </a:extLst>
          </p:cNvPr>
          <p:cNvGrpSpPr/>
          <p:nvPr/>
        </p:nvGrpSpPr>
        <p:grpSpPr>
          <a:xfrm rot="534418">
            <a:off x="892934" y="3976300"/>
            <a:ext cx="949624" cy="703172"/>
            <a:chOff x="5381400" y="2809980"/>
            <a:chExt cx="1623330" cy="1462687"/>
          </a:xfrm>
        </p:grpSpPr>
        <p:sp>
          <p:nvSpPr>
            <p:cNvPr id="19" name="Google Shape;1855;p125">
              <a:extLst>
                <a:ext uri="{FF2B5EF4-FFF2-40B4-BE49-F238E27FC236}">
                  <a16:creationId xmlns:a16="http://schemas.microsoft.com/office/drawing/2014/main" id="{B068E008-AD8B-7768-1B4F-8F21E861ACD1}"/>
                </a:ext>
              </a:extLst>
            </p:cNvPr>
            <p:cNvSpPr/>
            <p:nvPr/>
          </p:nvSpPr>
          <p:spPr>
            <a:xfrm>
              <a:off x="5381400" y="2809980"/>
              <a:ext cx="795055" cy="711131"/>
            </a:xfrm>
            <a:custGeom>
              <a:avLst/>
              <a:gdLst/>
              <a:ahLst/>
              <a:cxnLst/>
              <a:rect l="l" t="t" r="r" b="b"/>
              <a:pathLst>
                <a:path w="15006" h="13422" extrusionOk="0">
                  <a:moveTo>
                    <a:pt x="1" y="0"/>
                  </a:moveTo>
                  <a:lnTo>
                    <a:pt x="1" y="4738"/>
                  </a:lnTo>
                  <a:cubicBezTo>
                    <a:pt x="1" y="9530"/>
                    <a:pt x="3892" y="13421"/>
                    <a:pt x="8684" y="13421"/>
                  </a:cubicBezTo>
                  <a:lnTo>
                    <a:pt x="15006" y="13421"/>
                  </a:lnTo>
                  <a:lnTo>
                    <a:pt x="15006" y="8670"/>
                  </a:lnTo>
                  <a:cubicBezTo>
                    <a:pt x="15006" y="3878"/>
                    <a:pt x="11115" y="0"/>
                    <a:pt x="6336"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6;p125">
              <a:extLst>
                <a:ext uri="{FF2B5EF4-FFF2-40B4-BE49-F238E27FC236}">
                  <a16:creationId xmlns:a16="http://schemas.microsoft.com/office/drawing/2014/main" id="{332B67FD-F5B6-A2D5-B39F-D983B5B8095C}"/>
                </a:ext>
              </a:extLst>
            </p:cNvPr>
            <p:cNvSpPr/>
            <p:nvPr/>
          </p:nvSpPr>
          <p:spPr>
            <a:xfrm>
              <a:off x="6209674" y="2809980"/>
              <a:ext cx="795055" cy="711131"/>
            </a:xfrm>
            <a:custGeom>
              <a:avLst/>
              <a:gdLst/>
              <a:ahLst/>
              <a:cxnLst/>
              <a:rect l="l" t="t" r="r" b="b"/>
              <a:pathLst>
                <a:path w="15006" h="13422" extrusionOk="0">
                  <a:moveTo>
                    <a:pt x="8671" y="0"/>
                  </a:moveTo>
                  <a:cubicBezTo>
                    <a:pt x="3892" y="0"/>
                    <a:pt x="1" y="3878"/>
                    <a:pt x="1" y="8670"/>
                  </a:cubicBezTo>
                  <a:lnTo>
                    <a:pt x="1" y="13421"/>
                  </a:lnTo>
                  <a:lnTo>
                    <a:pt x="6322" y="13421"/>
                  </a:lnTo>
                  <a:cubicBezTo>
                    <a:pt x="11115" y="13421"/>
                    <a:pt x="15006" y="9530"/>
                    <a:pt x="15006" y="4738"/>
                  </a:cubicBezTo>
                  <a:lnTo>
                    <a:pt x="15006" y="0"/>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7;p125">
              <a:extLst>
                <a:ext uri="{FF2B5EF4-FFF2-40B4-BE49-F238E27FC236}">
                  <a16:creationId xmlns:a16="http://schemas.microsoft.com/office/drawing/2014/main" id="{F7D5D180-4F82-8C02-2533-86812258A814}"/>
                </a:ext>
              </a:extLst>
            </p:cNvPr>
            <p:cNvSpPr/>
            <p:nvPr/>
          </p:nvSpPr>
          <p:spPr>
            <a:xfrm>
              <a:off x="5381400" y="3561536"/>
              <a:ext cx="795055" cy="711131"/>
            </a:xfrm>
            <a:custGeom>
              <a:avLst/>
              <a:gdLst/>
              <a:ahLst/>
              <a:cxnLst/>
              <a:rect l="l" t="t" r="r" b="b"/>
              <a:pathLst>
                <a:path w="15006" h="13422" extrusionOk="0">
                  <a:moveTo>
                    <a:pt x="8684" y="1"/>
                  </a:moveTo>
                  <a:cubicBezTo>
                    <a:pt x="3892" y="1"/>
                    <a:pt x="1" y="3878"/>
                    <a:pt x="1" y="8670"/>
                  </a:cubicBezTo>
                  <a:lnTo>
                    <a:pt x="1" y="13422"/>
                  </a:lnTo>
                  <a:lnTo>
                    <a:pt x="6336" y="13422"/>
                  </a:lnTo>
                  <a:cubicBezTo>
                    <a:pt x="11115" y="13422"/>
                    <a:pt x="15006" y="9531"/>
                    <a:pt x="15006" y="4752"/>
                  </a:cubicBezTo>
                  <a:lnTo>
                    <a:pt x="15006" y="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58;p125">
              <a:extLst>
                <a:ext uri="{FF2B5EF4-FFF2-40B4-BE49-F238E27FC236}">
                  <a16:creationId xmlns:a16="http://schemas.microsoft.com/office/drawing/2014/main" id="{CD4F2417-7200-C29B-128D-9807FD0BFBCE}"/>
                </a:ext>
              </a:extLst>
            </p:cNvPr>
            <p:cNvSpPr/>
            <p:nvPr/>
          </p:nvSpPr>
          <p:spPr>
            <a:xfrm>
              <a:off x="6209674" y="3561536"/>
              <a:ext cx="795055" cy="711131"/>
            </a:xfrm>
            <a:custGeom>
              <a:avLst/>
              <a:gdLst/>
              <a:ahLst/>
              <a:cxnLst/>
              <a:rect l="l" t="t" r="r" b="b"/>
              <a:pathLst>
                <a:path w="15006" h="13422" extrusionOk="0">
                  <a:moveTo>
                    <a:pt x="1" y="1"/>
                  </a:moveTo>
                  <a:lnTo>
                    <a:pt x="1" y="4752"/>
                  </a:lnTo>
                  <a:cubicBezTo>
                    <a:pt x="1" y="9531"/>
                    <a:pt x="3892" y="13422"/>
                    <a:pt x="8671" y="13422"/>
                  </a:cubicBezTo>
                  <a:lnTo>
                    <a:pt x="15006" y="13422"/>
                  </a:lnTo>
                  <a:lnTo>
                    <a:pt x="15006" y="8670"/>
                  </a:lnTo>
                  <a:cubicBezTo>
                    <a:pt x="15006" y="3878"/>
                    <a:pt x="11115" y="1"/>
                    <a:pt x="6322"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9;p125">
              <a:extLst>
                <a:ext uri="{FF2B5EF4-FFF2-40B4-BE49-F238E27FC236}">
                  <a16:creationId xmlns:a16="http://schemas.microsoft.com/office/drawing/2014/main" id="{2A2B1B0B-C511-7639-B63A-3EDEA2ADF599}"/>
                </a:ext>
              </a:extLst>
            </p:cNvPr>
            <p:cNvSpPr/>
            <p:nvPr/>
          </p:nvSpPr>
          <p:spPr>
            <a:xfrm>
              <a:off x="5850188" y="3198394"/>
              <a:ext cx="685805" cy="685805"/>
            </a:xfrm>
            <a:custGeom>
              <a:avLst/>
              <a:gdLst/>
              <a:ahLst/>
              <a:cxnLst/>
              <a:rect l="l" t="t" r="r" b="b"/>
              <a:pathLst>
                <a:path w="12944" h="12944" extrusionOk="0">
                  <a:moveTo>
                    <a:pt x="12944" y="6472"/>
                  </a:moveTo>
                  <a:cubicBezTo>
                    <a:pt x="12944" y="10050"/>
                    <a:pt x="10049" y="12944"/>
                    <a:pt x="6472" y="12944"/>
                  </a:cubicBezTo>
                  <a:cubicBezTo>
                    <a:pt x="2895" y="12944"/>
                    <a:pt x="0" y="10050"/>
                    <a:pt x="0" y="6472"/>
                  </a:cubicBezTo>
                  <a:cubicBezTo>
                    <a:pt x="0" y="2895"/>
                    <a:pt x="2895" y="1"/>
                    <a:pt x="6472" y="1"/>
                  </a:cubicBezTo>
                  <a:cubicBezTo>
                    <a:pt x="10049" y="1"/>
                    <a:pt x="12944" y="2895"/>
                    <a:pt x="12944" y="6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162732" y="1475514"/>
            <a:ext cx="4691532" cy="3151414"/>
          </a:xfrm>
          <a:prstGeom prst="rect">
            <a:avLst/>
          </a:prstGeom>
        </p:spPr>
        <p:txBody>
          <a:bodyPr spcFirstLastPara="1" wrap="square" lIns="91425" tIns="91425" rIns="91425" bIns="91425" anchor="t" anchorCtr="0">
            <a:noAutofit/>
          </a:bodyPr>
          <a:lstStyle/>
          <a:p>
            <a:pPr marL="179705" marR="88900" indent="0" algn="just" rtl="0">
              <a:spcBef>
                <a:spcPts val="0"/>
              </a:spcBef>
              <a:spcAft>
                <a:spcPts val="25"/>
              </a:spcAft>
              <a:buNone/>
            </a:pPr>
            <a:r>
              <a:rPr lang="en-US" sz="1600" b="0" i="0" u="none" strike="noStrike">
                <a:solidFill>
                  <a:srgbClr val="000000"/>
                </a:solidFill>
                <a:effectLst/>
                <a:latin typeface="Montserrat" panose="00000500000000000000" pitchFamily="2" charset="0"/>
                <a:cs typeface="Times New Roman" panose="02020603050405020304" pitchFamily="18" charset="0"/>
              </a:rPr>
              <a:t>-</a:t>
            </a:r>
            <a:r>
              <a:rPr lang="vi-VN" sz="1600" b="0" i="0" u="none" strike="noStrike">
                <a:solidFill>
                  <a:srgbClr val="000000"/>
                </a:solidFill>
                <a:effectLst/>
                <a:latin typeface="Montserrat" panose="00000500000000000000" pitchFamily="2" charset="0"/>
                <a:cs typeface="Times New Roman" panose="02020603050405020304" pitchFamily="18" charset="0"/>
              </a:rPr>
              <a:t>Ankara</a:t>
            </a:r>
            <a:r>
              <a:rPr lang="en-US" sz="1600" b="0" i="0" u="none" strike="noStrike">
                <a:solidFill>
                  <a:srgbClr val="000000"/>
                </a:solidFill>
                <a:effectLst/>
                <a:latin typeface="Montserrat" panose="00000500000000000000" pitchFamily="2" charset="0"/>
                <a:cs typeface="Times New Roman" panose="02020603050405020304" pitchFamily="18" charset="0"/>
              </a:rPr>
              <a:t> là thủ đô của đất nước Thổ Nhĩ Kỳ, diện tích trải dài cả hai châu lục. Do nằm trên thảo nguyên với vị trí như vậy thời tiết cũng có sự biến đổi. </a:t>
            </a:r>
          </a:p>
          <a:p>
            <a:pPr marL="179705" marR="88900" indent="0" algn="just" rtl="0">
              <a:spcBef>
                <a:spcPts val="0"/>
              </a:spcBef>
              <a:spcAft>
                <a:spcPts val="25"/>
              </a:spcAft>
              <a:buNone/>
            </a:pPr>
            <a:endParaRPr lang="en-US" sz="1050" b="0" i="0" u="none" strike="noStrike">
              <a:solidFill>
                <a:srgbClr val="000000"/>
              </a:solidFill>
              <a:effectLst/>
              <a:latin typeface="Montserrat" panose="00000500000000000000" pitchFamily="2" charset="0"/>
              <a:cs typeface="Times New Roman" panose="02020603050405020304" pitchFamily="18" charset="0"/>
            </a:endParaRPr>
          </a:p>
          <a:p>
            <a:pPr marL="179705" marR="88900" indent="0" algn="just" rtl="0">
              <a:spcBef>
                <a:spcPts val="0"/>
              </a:spcBef>
              <a:spcAft>
                <a:spcPts val="25"/>
              </a:spcAft>
              <a:buNone/>
            </a:pPr>
            <a:r>
              <a:rPr lang="en-US" sz="1600">
                <a:solidFill>
                  <a:srgbClr val="000000"/>
                </a:solidFill>
                <a:latin typeface="Montserrat" panose="00000500000000000000" pitchFamily="2" charset="0"/>
                <a:cs typeface="Times New Roman" panose="02020603050405020304" pitchFamily="18" charset="0"/>
              </a:rPr>
              <a:t>-Bộ thông tin được thu thập từ các thuộc tính nhất định</a:t>
            </a:r>
            <a:r>
              <a:rPr lang="vi-VN" sz="1600" b="0" i="0" u="none" strike="noStrike">
                <a:solidFill>
                  <a:srgbClr val="000000"/>
                </a:solidFill>
                <a:effectLst/>
                <a:latin typeface="Montserrat" panose="00000500000000000000" pitchFamily="2" charset="0"/>
                <a:cs typeface="Times New Roman" panose="02020603050405020304" pitchFamily="18" charset="0"/>
              </a:rPr>
              <a:t> </a:t>
            </a:r>
            <a:r>
              <a:rPr lang="en-US" sz="1600" b="0" i="0" u="none" strike="noStrike">
                <a:solidFill>
                  <a:srgbClr val="000000"/>
                </a:solidFill>
                <a:effectLst/>
                <a:latin typeface="Montserrat" panose="00000500000000000000" pitchFamily="2" charset="0"/>
                <a:cs typeface="Times New Roman" panose="02020603050405020304" pitchFamily="18" charset="0"/>
              </a:rPr>
              <a:t>vào ngày</a:t>
            </a:r>
            <a:r>
              <a:rPr lang="vi-VN" sz="1600" b="0" i="0" u="none" strike="noStrike">
                <a:solidFill>
                  <a:srgbClr val="000000"/>
                </a:solidFill>
                <a:effectLst/>
                <a:latin typeface="Montserrat" panose="00000500000000000000" pitchFamily="2" charset="0"/>
                <a:cs typeface="Times New Roman" panose="02020603050405020304" pitchFamily="18" charset="0"/>
              </a:rPr>
              <a:t> 01/01/1994 đến </a:t>
            </a:r>
            <a:r>
              <a:rPr lang="en-US" sz="1600" b="0" i="0" u="none" strike="noStrike">
                <a:solidFill>
                  <a:srgbClr val="000000"/>
                </a:solidFill>
                <a:effectLst/>
                <a:latin typeface="Montserrat" panose="00000500000000000000" pitchFamily="2" charset="0"/>
                <a:cs typeface="Times New Roman" panose="02020603050405020304" pitchFamily="18" charset="0"/>
              </a:rPr>
              <a:t>ngày </a:t>
            </a:r>
            <a:r>
              <a:rPr lang="vi-VN" sz="1600" b="0" i="0" u="none" strike="noStrike">
                <a:solidFill>
                  <a:srgbClr val="000000"/>
                </a:solidFill>
                <a:effectLst/>
                <a:latin typeface="Montserrat" panose="00000500000000000000" pitchFamily="2" charset="0"/>
                <a:cs typeface="Times New Roman" panose="02020603050405020304" pitchFamily="18" charset="0"/>
              </a:rPr>
              <a:t>28/05/1998</a:t>
            </a:r>
            <a:r>
              <a:rPr lang="en-US" sz="1600">
                <a:solidFill>
                  <a:srgbClr val="000000"/>
                </a:solidFill>
                <a:latin typeface="Montserrat" panose="00000500000000000000" pitchFamily="2" charset="0"/>
                <a:cs typeface="Times New Roman" panose="02020603050405020304" pitchFamily="18" charset="0"/>
              </a:rPr>
              <a:t> giúp chúng ta phần nào có thể </a:t>
            </a:r>
            <a:r>
              <a:rPr lang="vi-VN" sz="1600" b="0" i="0" u="none" strike="noStrike">
                <a:solidFill>
                  <a:srgbClr val="000000"/>
                </a:solidFill>
                <a:effectLst/>
                <a:latin typeface="Montserrat" panose="00000500000000000000" pitchFamily="2" charset="0"/>
                <a:cs typeface="Times New Roman" panose="02020603050405020304" pitchFamily="18" charset="0"/>
              </a:rPr>
              <a:t>dự đoán </a:t>
            </a:r>
            <a:r>
              <a:rPr lang="en-US" sz="1600" b="0" i="0" u="none" strike="noStrike">
                <a:solidFill>
                  <a:srgbClr val="000000"/>
                </a:solidFill>
                <a:effectLst/>
                <a:latin typeface="Montserrat" panose="00000500000000000000" pitchFamily="2" charset="0"/>
                <a:cs typeface="Times New Roman" panose="02020603050405020304" pitchFamily="18" charset="0"/>
              </a:rPr>
              <a:t>chính xác </a:t>
            </a:r>
            <a:r>
              <a:rPr lang="vi-VN" sz="1600" b="0" i="0" u="none" strike="noStrike">
                <a:solidFill>
                  <a:srgbClr val="000000"/>
                </a:solidFill>
                <a:effectLst/>
                <a:latin typeface="Montserrat" panose="00000500000000000000" pitchFamily="2" charset="0"/>
                <a:cs typeface="Times New Roman" panose="02020603050405020304" pitchFamily="18" charset="0"/>
              </a:rPr>
              <a:t>giá trị nhiệt độ trung bình</a:t>
            </a:r>
            <a:r>
              <a:rPr lang="en-US" sz="1600" b="0" i="0" u="none" strike="noStrike">
                <a:solidFill>
                  <a:srgbClr val="000000"/>
                </a:solidFill>
                <a:effectLst/>
                <a:latin typeface="Montserrat" panose="00000500000000000000" pitchFamily="2" charset="0"/>
                <a:cs typeface="Times New Roman" panose="02020603050405020304" pitchFamily="18" charset="0"/>
              </a:rPr>
              <a:t> của thành phố.</a:t>
            </a:r>
            <a:endParaRPr lang="vi-VN" sz="1200" b="0">
              <a:effectLst/>
              <a:latin typeface="Montserrat" panose="00000500000000000000" pitchFamily="2" charset="0"/>
              <a:cs typeface="Times New Roman" panose="02020603050405020304" pitchFamily="18" charset="0"/>
            </a:endParaRPr>
          </a:p>
          <a:p>
            <a:pPr marL="114300" indent="0">
              <a:buNone/>
            </a:pPr>
            <a:br>
              <a:rPr lang="vi-VN" sz="1200">
                <a:latin typeface="Montserrat" panose="00000500000000000000" pitchFamily="2" charset="0"/>
                <a:cs typeface="Times New Roman" panose="02020603050405020304" pitchFamily="18" charset="0"/>
              </a:rPr>
            </a:br>
            <a:endParaRPr lang="en-US" sz="1200">
              <a:latin typeface="Montserrat" panose="00000500000000000000" pitchFamily="2" charset="0"/>
              <a:cs typeface="Times New Roman" panose="02020603050405020304" pitchFamily="18" charset="0"/>
            </a:endParaRPr>
          </a:p>
        </p:txBody>
      </p:sp>
      <p:sp>
        <p:nvSpPr>
          <p:cNvPr id="547" name="Google Shape;547;p65"/>
          <p:cNvSpPr txBox="1">
            <a:spLocks noGrp="1"/>
          </p:cNvSpPr>
          <p:nvPr>
            <p:ph type="title"/>
          </p:nvPr>
        </p:nvSpPr>
        <p:spPr>
          <a:xfrm>
            <a:off x="500954" y="399818"/>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1 Mô tả dữ liệu</a:t>
            </a:r>
            <a:endParaRPr sz="3200"/>
          </a:p>
        </p:txBody>
      </p:sp>
      <p:pic>
        <p:nvPicPr>
          <p:cNvPr id="2" name="Picture 1">
            <a:extLst>
              <a:ext uri="{FF2B5EF4-FFF2-40B4-BE49-F238E27FC236}">
                <a16:creationId xmlns:a16="http://schemas.microsoft.com/office/drawing/2014/main" id="{E756AFF8-2FE8-9A9D-B1F3-F60BCD3CF8A0}"/>
              </a:ext>
            </a:extLst>
          </p:cNvPr>
          <p:cNvPicPr>
            <a:picLocks noChangeAspect="1"/>
          </p:cNvPicPr>
          <p:nvPr/>
        </p:nvPicPr>
        <p:blipFill>
          <a:blip r:embed="rId3"/>
          <a:stretch>
            <a:fillRect/>
          </a:stretch>
        </p:blipFill>
        <p:spPr>
          <a:xfrm>
            <a:off x="4857749" y="1730828"/>
            <a:ext cx="4286251" cy="2792187"/>
          </a:xfrm>
          <a:prstGeom prst="rect">
            <a:avLst/>
          </a:prstGeom>
        </p:spPr>
      </p:pic>
      <p:sp>
        <p:nvSpPr>
          <p:cNvPr id="3" name="TextBox 2">
            <a:extLst>
              <a:ext uri="{FF2B5EF4-FFF2-40B4-BE49-F238E27FC236}">
                <a16:creationId xmlns:a16="http://schemas.microsoft.com/office/drawing/2014/main" id="{D14130D9-0525-0AFA-E8E8-54F36BEA7E9A}"/>
              </a:ext>
            </a:extLst>
          </p:cNvPr>
          <p:cNvSpPr txBox="1"/>
          <p:nvPr/>
        </p:nvSpPr>
        <p:spPr>
          <a:xfrm>
            <a:off x="272908" y="1106182"/>
            <a:ext cx="8708360" cy="369332"/>
          </a:xfrm>
          <a:prstGeom prst="rect">
            <a:avLst/>
          </a:prstGeom>
          <a:noFill/>
        </p:spPr>
        <p:txBody>
          <a:bodyPr wrap="square" rtlCol="0">
            <a:spAutoFit/>
          </a:bodyPr>
          <a:lstStyle/>
          <a:p>
            <a:r>
              <a:rPr lang="en-US" sz="1800" b="0" i="0" u="none" strike="noStrike">
                <a:solidFill>
                  <a:srgbClr val="000000"/>
                </a:solidFill>
                <a:effectLst/>
                <a:latin typeface="Montserrat" panose="00000500000000000000" pitchFamily="2" charset="0"/>
                <a:cs typeface="Times New Roman" panose="02020603050405020304" pitchFamily="18" charset="0"/>
              </a:rPr>
              <a:t>- </a:t>
            </a:r>
            <a:r>
              <a:rPr lang="en-US" sz="1800">
                <a:latin typeface="Montserrat" panose="00000500000000000000" pitchFamily="2" charset="0"/>
                <a:cs typeface="Times New Roman" panose="02020603050405020304" pitchFamily="18" charset="0"/>
              </a:rPr>
              <a:t>Bộ d</a:t>
            </a:r>
            <a:r>
              <a:rPr lang="vi-VN" sz="1800" b="0" i="0" u="none" strike="noStrike">
                <a:solidFill>
                  <a:srgbClr val="000000"/>
                </a:solidFill>
                <a:effectLst/>
                <a:latin typeface="Montserrat" panose="00000500000000000000" pitchFamily="2" charset="0"/>
                <a:cs typeface="Times New Roman" panose="02020603050405020304" pitchFamily="18" charset="0"/>
              </a:rPr>
              <a:t>ữ liệu được </a:t>
            </a:r>
            <a:r>
              <a:rPr lang="en-US" sz="1800" b="0" i="0" u="none" strike="noStrike">
                <a:solidFill>
                  <a:srgbClr val="000000"/>
                </a:solidFill>
                <a:effectLst/>
                <a:latin typeface="Montserrat" panose="00000500000000000000" pitchFamily="2" charset="0"/>
                <a:cs typeface="Times New Roman" panose="02020603050405020304" pitchFamily="18" charset="0"/>
              </a:rPr>
              <a:t>lựa chọn </a:t>
            </a:r>
            <a:r>
              <a:rPr lang="vi-VN" sz="1800" b="0" i="0" u="none" strike="noStrike">
                <a:solidFill>
                  <a:srgbClr val="000000"/>
                </a:solidFill>
                <a:effectLst/>
                <a:latin typeface="Montserrat" panose="00000500000000000000" pitchFamily="2" charset="0"/>
                <a:cs typeface="Times New Roman" panose="02020603050405020304" pitchFamily="18" charset="0"/>
              </a:rPr>
              <a:t>thực hiện có tên là: Bộ dữ liệu thời tiết Ankara</a:t>
            </a:r>
            <a:r>
              <a:rPr lang="en-US" sz="1800" b="0" i="0" u="none" strike="noStrike">
                <a:solidFill>
                  <a:srgbClr val="000000"/>
                </a:solidFill>
                <a:effectLst/>
                <a:latin typeface="Montserrat" panose="00000500000000000000" pitchFamily="2"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466285" y="484039"/>
            <a:ext cx="63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a:t>2 Ý nghĩa của dữ liệu</a:t>
            </a:r>
            <a:endParaRPr sz="3200"/>
          </a:p>
        </p:txBody>
      </p:sp>
      <p:sp>
        <p:nvSpPr>
          <p:cNvPr id="11" name="TextBox 10">
            <a:extLst>
              <a:ext uri="{FF2B5EF4-FFF2-40B4-BE49-F238E27FC236}">
                <a16:creationId xmlns:a16="http://schemas.microsoft.com/office/drawing/2014/main" id="{A16DB43F-E9D3-9E63-50C0-0129EB902C3E}"/>
              </a:ext>
            </a:extLst>
          </p:cNvPr>
          <p:cNvSpPr txBox="1"/>
          <p:nvPr/>
        </p:nvSpPr>
        <p:spPr>
          <a:xfrm>
            <a:off x="151063" y="1417388"/>
            <a:ext cx="5359261" cy="2862322"/>
          </a:xfrm>
          <a:prstGeom prst="rect">
            <a:avLst/>
          </a:prstGeom>
          <a:noFill/>
        </p:spPr>
        <p:txBody>
          <a:bodyPr wrap="square" rtlCol="0">
            <a:spAutoFit/>
          </a:bodyPr>
          <a:lstStyle/>
          <a:p>
            <a:r>
              <a:rPr lang="vi-VN" sz="1800" b="0" i="0">
                <a:solidFill>
                  <a:srgbClr val="000000"/>
                </a:solidFill>
                <a:effectLst/>
                <a:latin typeface="Montserrat" panose="00000500000000000000" pitchFamily="2" charset="0"/>
              </a:rPr>
              <a:t>Đây là một bộ dữ liệu về nhiệt độ của Ankara vào những năm 1994 - 1998 ở đây dựa vào những yếu tố như : nhiệt độ tối đa, nhiệt độ tối thiểu, lượng sương, áp suất nước biển, áp suất tiêu chuẩn, tốc độ gió…. những yếu tố trên được thu thập ở nhiều thời điểm và đưa ra nhiều số liệu cụ thể và từ những số liệu trên sẽ được tổng hợp lại và đưa ra kết luận cuối cùng là nhiệt độ trung bình.</a:t>
            </a:r>
            <a:br>
              <a:rPr lang="vi-VN" sz="1800" b="0" i="0">
                <a:solidFill>
                  <a:srgbClr val="000000"/>
                </a:solidFill>
                <a:effectLst/>
                <a:latin typeface="Verdana" panose="020B0604030504040204" pitchFamily="34" charset="0"/>
              </a:rPr>
            </a:br>
            <a:endParaRPr lang="en-US" sz="1800"/>
          </a:p>
        </p:txBody>
      </p:sp>
      <p:grpSp>
        <p:nvGrpSpPr>
          <p:cNvPr id="20" name="Google Shape;4259;p137">
            <a:extLst>
              <a:ext uri="{FF2B5EF4-FFF2-40B4-BE49-F238E27FC236}">
                <a16:creationId xmlns:a16="http://schemas.microsoft.com/office/drawing/2014/main" id="{7E8AA685-E13E-9A0F-7BF3-B9B59E003451}"/>
              </a:ext>
            </a:extLst>
          </p:cNvPr>
          <p:cNvGrpSpPr/>
          <p:nvPr/>
        </p:nvGrpSpPr>
        <p:grpSpPr>
          <a:xfrm>
            <a:off x="5416657" y="1442757"/>
            <a:ext cx="3502617" cy="2383391"/>
            <a:chOff x="3597785" y="3065882"/>
            <a:chExt cx="2241344" cy="1330656"/>
          </a:xfrm>
        </p:grpSpPr>
        <p:grpSp>
          <p:nvGrpSpPr>
            <p:cNvPr id="21" name="Google Shape;4260;p137">
              <a:extLst>
                <a:ext uri="{FF2B5EF4-FFF2-40B4-BE49-F238E27FC236}">
                  <a16:creationId xmlns:a16="http://schemas.microsoft.com/office/drawing/2014/main" id="{728FA4E7-345B-603D-5156-35E28062933C}"/>
                </a:ext>
              </a:extLst>
            </p:cNvPr>
            <p:cNvGrpSpPr/>
            <p:nvPr/>
          </p:nvGrpSpPr>
          <p:grpSpPr>
            <a:xfrm>
              <a:off x="5296908" y="3937355"/>
              <a:ext cx="143198" cy="32380"/>
              <a:chOff x="5296908" y="3937355"/>
              <a:chExt cx="143198" cy="32380"/>
            </a:xfrm>
          </p:grpSpPr>
          <p:sp>
            <p:nvSpPr>
              <p:cNvPr id="1411" name="Google Shape;4261;p137">
                <a:extLst>
                  <a:ext uri="{FF2B5EF4-FFF2-40B4-BE49-F238E27FC236}">
                    <a16:creationId xmlns:a16="http://schemas.microsoft.com/office/drawing/2014/main" id="{44C9A193-FCD7-E0A6-C191-94E371ABABEF}"/>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2" name="Google Shape;4262;p137">
                <a:extLst>
                  <a:ext uri="{FF2B5EF4-FFF2-40B4-BE49-F238E27FC236}">
                    <a16:creationId xmlns:a16="http://schemas.microsoft.com/office/drawing/2014/main" id="{128AFC57-C7E7-3398-F5AE-E6566AB9E94C}"/>
                  </a:ext>
                </a:extLst>
              </p:cNvPr>
              <p:cNvGrpSpPr/>
              <p:nvPr/>
            </p:nvGrpSpPr>
            <p:grpSpPr>
              <a:xfrm>
                <a:off x="5402331" y="3937355"/>
                <a:ext cx="37776" cy="32380"/>
                <a:chOff x="5402331" y="3937355"/>
                <a:chExt cx="37776" cy="32380"/>
              </a:xfrm>
            </p:grpSpPr>
            <p:sp>
              <p:nvSpPr>
                <p:cNvPr id="1416" name="Google Shape;4263;p137">
                  <a:extLst>
                    <a:ext uri="{FF2B5EF4-FFF2-40B4-BE49-F238E27FC236}">
                      <a16:creationId xmlns:a16="http://schemas.microsoft.com/office/drawing/2014/main" id="{CDDA4D68-B91A-DF64-C12B-4E3010CE85A5}"/>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4264;p137">
                  <a:extLst>
                    <a:ext uri="{FF2B5EF4-FFF2-40B4-BE49-F238E27FC236}">
                      <a16:creationId xmlns:a16="http://schemas.microsoft.com/office/drawing/2014/main" id="{CE388965-FAFA-E937-2EF0-0BE1696EE543}"/>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4265;p137">
                <a:extLst>
                  <a:ext uri="{FF2B5EF4-FFF2-40B4-BE49-F238E27FC236}">
                    <a16:creationId xmlns:a16="http://schemas.microsoft.com/office/drawing/2014/main" id="{4E8C7A7D-A105-1AB1-3B42-F1C5BDD143B3}"/>
                  </a:ext>
                </a:extLst>
              </p:cNvPr>
              <p:cNvGrpSpPr/>
              <p:nvPr/>
            </p:nvGrpSpPr>
            <p:grpSpPr>
              <a:xfrm>
                <a:off x="5296908" y="3937355"/>
                <a:ext cx="37783" cy="32380"/>
                <a:chOff x="5296908" y="3937355"/>
                <a:chExt cx="37783" cy="32380"/>
              </a:xfrm>
            </p:grpSpPr>
            <p:sp>
              <p:nvSpPr>
                <p:cNvPr id="1414" name="Google Shape;4266;p137">
                  <a:extLst>
                    <a:ext uri="{FF2B5EF4-FFF2-40B4-BE49-F238E27FC236}">
                      <a16:creationId xmlns:a16="http://schemas.microsoft.com/office/drawing/2014/main" id="{F897CEF0-8C2B-500E-9448-441074728CAE}"/>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4267;p137">
                  <a:extLst>
                    <a:ext uri="{FF2B5EF4-FFF2-40B4-BE49-F238E27FC236}">
                      <a16:creationId xmlns:a16="http://schemas.microsoft.com/office/drawing/2014/main" id="{F670952F-F29F-9C7B-D69F-119802E25C07}"/>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4268;p137">
              <a:extLst>
                <a:ext uri="{FF2B5EF4-FFF2-40B4-BE49-F238E27FC236}">
                  <a16:creationId xmlns:a16="http://schemas.microsoft.com/office/drawing/2014/main" id="{217EF10F-EB1F-43C3-2324-70398D82700E}"/>
                </a:ext>
              </a:extLst>
            </p:cNvPr>
            <p:cNvGrpSpPr/>
            <p:nvPr/>
          </p:nvGrpSpPr>
          <p:grpSpPr>
            <a:xfrm>
              <a:off x="4724163" y="3119631"/>
              <a:ext cx="120838" cy="84218"/>
              <a:chOff x="4724163" y="3119631"/>
              <a:chExt cx="120838" cy="84218"/>
            </a:xfrm>
          </p:grpSpPr>
          <p:grpSp>
            <p:nvGrpSpPr>
              <p:cNvPr id="1396" name="Google Shape;4269;p137">
                <a:extLst>
                  <a:ext uri="{FF2B5EF4-FFF2-40B4-BE49-F238E27FC236}">
                    <a16:creationId xmlns:a16="http://schemas.microsoft.com/office/drawing/2014/main" id="{316B5E6D-394A-7432-6CDE-9BE1E779869B}"/>
                  </a:ext>
                </a:extLst>
              </p:cNvPr>
              <p:cNvGrpSpPr/>
              <p:nvPr/>
            </p:nvGrpSpPr>
            <p:grpSpPr>
              <a:xfrm>
                <a:off x="4746712" y="3132773"/>
                <a:ext cx="86869" cy="56424"/>
                <a:chOff x="4746712" y="3132773"/>
                <a:chExt cx="86869" cy="56424"/>
              </a:xfrm>
            </p:grpSpPr>
            <p:sp>
              <p:nvSpPr>
                <p:cNvPr id="1409" name="Google Shape;4270;p137">
                  <a:extLst>
                    <a:ext uri="{FF2B5EF4-FFF2-40B4-BE49-F238E27FC236}">
                      <a16:creationId xmlns:a16="http://schemas.microsoft.com/office/drawing/2014/main" id="{784903DC-9BA4-FAB1-CB9B-7E8182E8790D}"/>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4271;p137">
                  <a:extLst>
                    <a:ext uri="{FF2B5EF4-FFF2-40B4-BE49-F238E27FC236}">
                      <a16:creationId xmlns:a16="http://schemas.microsoft.com/office/drawing/2014/main" id="{284BAB07-8F1D-1334-CB1C-F932857BE6A6}"/>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4272;p137">
                <a:extLst>
                  <a:ext uri="{FF2B5EF4-FFF2-40B4-BE49-F238E27FC236}">
                    <a16:creationId xmlns:a16="http://schemas.microsoft.com/office/drawing/2014/main" id="{D316F08A-B8B2-7544-C277-20477E21BA83}"/>
                  </a:ext>
                </a:extLst>
              </p:cNvPr>
              <p:cNvGrpSpPr/>
              <p:nvPr/>
            </p:nvGrpSpPr>
            <p:grpSpPr>
              <a:xfrm>
                <a:off x="4773634" y="3143336"/>
                <a:ext cx="37776" cy="32451"/>
                <a:chOff x="4773634" y="3143336"/>
                <a:chExt cx="37776" cy="32451"/>
              </a:xfrm>
            </p:grpSpPr>
            <p:sp>
              <p:nvSpPr>
                <p:cNvPr id="1407" name="Google Shape;4273;p137">
                  <a:extLst>
                    <a:ext uri="{FF2B5EF4-FFF2-40B4-BE49-F238E27FC236}">
                      <a16:creationId xmlns:a16="http://schemas.microsoft.com/office/drawing/2014/main" id="{0BB47782-9A71-D1B9-0019-9B1E1DF4ACD0}"/>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4274;p137">
                  <a:extLst>
                    <a:ext uri="{FF2B5EF4-FFF2-40B4-BE49-F238E27FC236}">
                      <a16:creationId xmlns:a16="http://schemas.microsoft.com/office/drawing/2014/main" id="{361AC26D-F918-9CF5-456B-687712E3590A}"/>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4275;p137">
                <a:extLst>
                  <a:ext uri="{FF2B5EF4-FFF2-40B4-BE49-F238E27FC236}">
                    <a16:creationId xmlns:a16="http://schemas.microsoft.com/office/drawing/2014/main" id="{B1211CFC-F9FA-58FF-6708-9BCFB363C053}"/>
                  </a:ext>
                </a:extLst>
              </p:cNvPr>
              <p:cNvGrpSpPr/>
              <p:nvPr/>
            </p:nvGrpSpPr>
            <p:grpSpPr>
              <a:xfrm>
                <a:off x="4724163" y="3131248"/>
                <a:ext cx="37776" cy="32459"/>
                <a:chOff x="4724163" y="3131248"/>
                <a:chExt cx="37776" cy="32459"/>
              </a:xfrm>
            </p:grpSpPr>
            <p:sp>
              <p:nvSpPr>
                <p:cNvPr id="1405" name="Google Shape;4276;p137">
                  <a:extLst>
                    <a:ext uri="{FF2B5EF4-FFF2-40B4-BE49-F238E27FC236}">
                      <a16:creationId xmlns:a16="http://schemas.microsoft.com/office/drawing/2014/main" id="{7FA2AF11-41DB-1DC1-F5DF-D7CB3972B7BF}"/>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4277;p137">
                  <a:extLst>
                    <a:ext uri="{FF2B5EF4-FFF2-40B4-BE49-F238E27FC236}">
                      <a16:creationId xmlns:a16="http://schemas.microsoft.com/office/drawing/2014/main" id="{B833DB72-3B3D-1FF1-0239-299257EADD4C}"/>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4278;p137">
                <a:extLst>
                  <a:ext uri="{FF2B5EF4-FFF2-40B4-BE49-F238E27FC236}">
                    <a16:creationId xmlns:a16="http://schemas.microsoft.com/office/drawing/2014/main" id="{BED07BA2-F02D-E032-DB2C-04ECB4B04519}"/>
                  </a:ext>
                </a:extLst>
              </p:cNvPr>
              <p:cNvGrpSpPr/>
              <p:nvPr/>
            </p:nvGrpSpPr>
            <p:grpSpPr>
              <a:xfrm>
                <a:off x="4755081" y="3176054"/>
                <a:ext cx="32357" cy="27795"/>
                <a:chOff x="4755081" y="3176054"/>
                <a:chExt cx="32357" cy="27795"/>
              </a:xfrm>
            </p:grpSpPr>
            <p:sp>
              <p:nvSpPr>
                <p:cNvPr id="1403" name="Google Shape;4279;p137">
                  <a:extLst>
                    <a:ext uri="{FF2B5EF4-FFF2-40B4-BE49-F238E27FC236}">
                      <a16:creationId xmlns:a16="http://schemas.microsoft.com/office/drawing/2014/main" id="{426B5A9F-7053-BF19-DE48-159D6C547BB0}"/>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4280;p137">
                  <a:extLst>
                    <a:ext uri="{FF2B5EF4-FFF2-40B4-BE49-F238E27FC236}">
                      <a16:creationId xmlns:a16="http://schemas.microsoft.com/office/drawing/2014/main" id="{623E240E-543A-DC73-68BC-1DC6668370E4}"/>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4281;p137">
                <a:extLst>
                  <a:ext uri="{FF2B5EF4-FFF2-40B4-BE49-F238E27FC236}">
                    <a16:creationId xmlns:a16="http://schemas.microsoft.com/office/drawing/2014/main" id="{2463FADE-A7EC-1AC7-83AF-849FFBB4DD4F}"/>
                  </a:ext>
                </a:extLst>
              </p:cNvPr>
              <p:cNvGrpSpPr/>
              <p:nvPr/>
            </p:nvGrpSpPr>
            <p:grpSpPr>
              <a:xfrm>
                <a:off x="4812550" y="3119631"/>
                <a:ext cx="32451" cy="27803"/>
                <a:chOff x="4812550" y="3119631"/>
                <a:chExt cx="32451" cy="27803"/>
              </a:xfrm>
            </p:grpSpPr>
            <p:sp>
              <p:nvSpPr>
                <p:cNvPr id="1401" name="Google Shape;4282;p137">
                  <a:extLst>
                    <a:ext uri="{FF2B5EF4-FFF2-40B4-BE49-F238E27FC236}">
                      <a16:creationId xmlns:a16="http://schemas.microsoft.com/office/drawing/2014/main" id="{B70EFCDD-FC41-EBF0-8AD0-A93DE1036384}"/>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4283;p137">
                  <a:extLst>
                    <a:ext uri="{FF2B5EF4-FFF2-40B4-BE49-F238E27FC236}">
                      <a16:creationId xmlns:a16="http://schemas.microsoft.com/office/drawing/2014/main" id="{09B735E6-8736-1F70-5840-09F4677ACA96}"/>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4284;p137">
              <a:extLst>
                <a:ext uri="{FF2B5EF4-FFF2-40B4-BE49-F238E27FC236}">
                  <a16:creationId xmlns:a16="http://schemas.microsoft.com/office/drawing/2014/main" id="{483E3040-F9DE-6CE0-ADD7-151551B14E7F}"/>
                </a:ext>
              </a:extLst>
            </p:cNvPr>
            <p:cNvGrpSpPr/>
            <p:nvPr/>
          </p:nvGrpSpPr>
          <p:grpSpPr>
            <a:xfrm>
              <a:off x="5382826" y="4027197"/>
              <a:ext cx="268967" cy="250422"/>
              <a:chOff x="5382826" y="4027197"/>
              <a:chExt cx="268967" cy="250422"/>
            </a:xfrm>
          </p:grpSpPr>
          <p:grpSp>
            <p:nvGrpSpPr>
              <p:cNvPr id="1368" name="Google Shape;4285;p137">
                <a:extLst>
                  <a:ext uri="{FF2B5EF4-FFF2-40B4-BE49-F238E27FC236}">
                    <a16:creationId xmlns:a16="http://schemas.microsoft.com/office/drawing/2014/main" id="{A08D09A5-1557-71B0-814C-20C75D006D72}"/>
                  </a:ext>
                </a:extLst>
              </p:cNvPr>
              <p:cNvGrpSpPr/>
              <p:nvPr/>
            </p:nvGrpSpPr>
            <p:grpSpPr>
              <a:xfrm>
                <a:off x="5405280" y="4042510"/>
                <a:ext cx="237570" cy="218647"/>
                <a:chOff x="5405280" y="4042510"/>
                <a:chExt cx="237570" cy="218647"/>
              </a:xfrm>
            </p:grpSpPr>
            <p:sp>
              <p:nvSpPr>
                <p:cNvPr id="1390" name="Google Shape;4286;p137">
                  <a:extLst>
                    <a:ext uri="{FF2B5EF4-FFF2-40B4-BE49-F238E27FC236}">
                      <a16:creationId xmlns:a16="http://schemas.microsoft.com/office/drawing/2014/main" id="{5A23B2D1-2F75-7A08-55F8-16F768116670}"/>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4287;p137">
                  <a:extLst>
                    <a:ext uri="{FF2B5EF4-FFF2-40B4-BE49-F238E27FC236}">
                      <a16:creationId xmlns:a16="http://schemas.microsoft.com/office/drawing/2014/main" id="{4096E86F-D12F-458F-1EF0-45C02EFDA57F}"/>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4288;p137">
                  <a:extLst>
                    <a:ext uri="{FF2B5EF4-FFF2-40B4-BE49-F238E27FC236}">
                      <a16:creationId xmlns:a16="http://schemas.microsoft.com/office/drawing/2014/main" id="{08EAAE42-9D3D-ACD2-360F-DAFAEBFE37B4}"/>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4289;p137">
                  <a:extLst>
                    <a:ext uri="{FF2B5EF4-FFF2-40B4-BE49-F238E27FC236}">
                      <a16:creationId xmlns:a16="http://schemas.microsoft.com/office/drawing/2014/main" id="{9906B5BA-DC5B-4F97-F0EC-E865F84EE579}"/>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4290;p137">
                  <a:extLst>
                    <a:ext uri="{FF2B5EF4-FFF2-40B4-BE49-F238E27FC236}">
                      <a16:creationId xmlns:a16="http://schemas.microsoft.com/office/drawing/2014/main" id="{F9E85567-543B-016F-4A1B-3F855A698EE5}"/>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4291;p137">
                  <a:extLst>
                    <a:ext uri="{FF2B5EF4-FFF2-40B4-BE49-F238E27FC236}">
                      <a16:creationId xmlns:a16="http://schemas.microsoft.com/office/drawing/2014/main" id="{CD51BADB-1B51-CDD4-53A3-1E26E770BE36}"/>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4292;p137">
                <a:extLst>
                  <a:ext uri="{FF2B5EF4-FFF2-40B4-BE49-F238E27FC236}">
                    <a16:creationId xmlns:a16="http://schemas.microsoft.com/office/drawing/2014/main" id="{FEACD81A-B629-6266-3514-F1EF13F50B3A}"/>
                  </a:ext>
                </a:extLst>
              </p:cNvPr>
              <p:cNvGrpSpPr/>
              <p:nvPr/>
            </p:nvGrpSpPr>
            <p:grpSpPr>
              <a:xfrm>
                <a:off x="5382826" y="4125549"/>
                <a:ext cx="37776" cy="32380"/>
                <a:chOff x="5382826" y="4125549"/>
                <a:chExt cx="37776" cy="32380"/>
              </a:xfrm>
            </p:grpSpPr>
            <p:sp>
              <p:nvSpPr>
                <p:cNvPr id="1388" name="Google Shape;4293;p137">
                  <a:extLst>
                    <a:ext uri="{FF2B5EF4-FFF2-40B4-BE49-F238E27FC236}">
                      <a16:creationId xmlns:a16="http://schemas.microsoft.com/office/drawing/2014/main" id="{B29C88FE-5B40-44C0-E1E8-3AC1E9A00EA2}"/>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4294;p137">
                  <a:extLst>
                    <a:ext uri="{FF2B5EF4-FFF2-40B4-BE49-F238E27FC236}">
                      <a16:creationId xmlns:a16="http://schemas.microsoft.com/office/drawing/2014/main" id="{C812FA7F-1FC4-C84D-44CA-37854F3772AB}"/>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4295;p137">
                <a:extLst>
                  <a:ext uri="{FF2B5EF4-FFF2-40B4-BE49-F238E27FC236}">
                    <a16:creationId xmlns:a16="http://schemas.microsoft.com/office/drawing/2014/main" id="{F6DE5D37-4CB9-E2B2-BAB9-0269B038DA07}"/>
                  </a:ext>
                </a:extLst>
              </p:cNvPr>
              <p:cNvGrpSpPr/>
              <p:nvPr/>
            </p:nvGrpSpPr>
            <p:grpSpPr>
              <a:xfrm>
                <a:off x="5475680" y="4195587"/>
                <a:ext cx="37783" cy="32364"/>
                <a:chOff x="5475680" y="4195587"/>
                <a:chExt cx="37783" cy="32364"/>
              </a:xfrm>
            </p:grpSpPr>
            <p:sp>
              <p:nvSpPr>
                <p:cNvPr id="1386" name="Google Shape;4296;p137">
                  <a:extLst>
                    <a:ext uri="{FF2B5EF4-FFF2-40B4-BE49-F238E27FC236}">
                      <a16:creationId xmlns:a16="http://schemas.microsoft.com/office/drawing/2014/main" id="{CF4A3F6E-FFAE-9CA8-C883-6C7EE42B1031}"/>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4297;p137">
                  <a:extLst>
                    <a:ext uri="{FF2B5EF4-FFF2-40B4-BE49-F238E27FC236}">
                      <a16:creationId xmlns:a16="http://schemas.microsoft.com/office/drawing/2014/main" id="{C7FD4071-EA38-F65A-BB5F-66543A5858E5}"/>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4298;p137">
                <a:extLst>
                  <a:ext uri="{FF2B5EF4-FFF2-40B4-BE49-F238E27FC236}">
                    <a16:creationId xmlns:a16="http://schemas.microsoft.com/office/drawing/2014/main" id="{C478AA18-2C04-D31F-6E1C-0A35E5EE3B84}"/>
                  </a:ext>
                </a:extLst>
              </p:cNvPr>
              <p:cNvGrpSpPr/>
              <p:nvPr/>
            </p:nvGrpSpPr>
            <p:grpSpPr>
              <a:xfrm>
                <a:off x="5532575" y="4027197"/>
                <a:ext cx="33308" cy="32262"/>
                <a:chOff x="5532575" y="4027197"/>
                <a:chExt cx="33308" cy="32262"/>
              </a:xfrm>
            </p:grpSpPr>
            <p:sp>
              <p:nvSpPr>
                <p:cNvPr id="1384" name="Google Shape;4299;p137">
                  <a:extLst>
                    <a:ext uri="{FF2B5EF4-FFF2-40B4-BE49-F238E27FC236}">
                      <a16:creationId xmlns:a16="http://schemas.microsoft.com/office/drawing/2014/main" id="{FC711AE1-5059-1790-31EF-59C55F76B79C}"/>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4300;p137">
                  <a:extLst>
                    <a:ext uri="{FF2B5EF4-FFF2-40B4-BE49-F238E27FC236}">
                      <a16:creationId xmlns:a16="http://schemas.microsoft.com/office/drawing/2014/main" id="{1EEC8BD3-3E01-41F8-84C6-C12FB1B5B808}"/>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4301;p137">
                <a:extLst>
                  <a:ext uri="{FF2B5EF4-FFF2-40B4-BE49-F238E27FC236}">
                    <a16:creationId xmlns:a16="http://schemas.microsoft.com/office/drawing/2014/main" id="{748111F5-49E8-0075-8938-9F91DFE67DAD}"/>
                  </a:ext>
                </a:extLst>
              </p:cNvPr>
              <p:cNvGrpSpPr/>
              <p:nvPr/>
            </p:nvGrpSpPr>
            <p:grpSpPr>
              <a:xfrm>
                <a:off x="5590706" y="4245348"/>
                <a:ext cx="33497" cy="32270"/>
                <a:chOff x="5590706" y="4245348"/>
                <a:chExt cx="33497" cy="32270"/>
              </a:xfrm>
            </p:grpSpPr>
            <p:sp>
              <p:nvSpPr>
                <p:cNvPr id="1382" name="Google Shape;4302;p137">
                  <a:extLst>
                    <a:ext uri="{FF2B5EF4-FFF2-40B4-BE49-F238E27FC236}">
                      <a16:creationId xmlns:a16="http://schemas.microsoft.com/office/drawing/2014/main" id="{4ABD9FBC-3DB2-22FE-E7AD-86DF97A6E7D8}"/>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4303;p137">
                  <a:extLst>
                    <a:ext uri="{FF2B5EF4-FFF2-40B4-BE49-F238E27FC236}">
                      <a16:creationId xmlns:a16="http://schemas.microsoft.com/office/drawing/2014/main" id="{E7E2134B-0151-4FCC-DAD0-087FA67CF2B2}"/>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4304;p137">
                <a:extLst>
                  <a:ext uri="{FF2B5EF4-FFF2-40B4-BE49-F238E27FC236}">
                    <a16:creationId xmlns:a16="http://schemas.microsoft.com/office/drawing/2014/main" id="{FB65DCDA-DD2A-34F5-8350-251EA1125115}"/>
                  </a:ext>
                </a:extLst>
              </p:cNvPr>
              <p:cNvGrpSpPr/>
              <p:nvPr/>
            </p:nvGrpSpPr>
            <p:grpSpPr>
              <a:xfrm>
                <a:off x="5618681" y="4109677"/>
                <a:ext cx="33112" cy="32357"/>
                <a:chOff x="5618681" y="4109677"/>
                <a:chExt cx="33112" cy="32357"/>
              </a:xfrm>
            </p:grpSpPr>
            <p:sp>
              <p:nvSpPr>
                <p:cNvPr id="1380" name="Google Shape;4305;p137">
                  <a:extLst>
                    <a:ext uri="{FF2B5EF4-FFF2-40B4-BE49-F238E27FC236}">
                      <a16:creationId xmlns:a16="http://schemas.microsoft.com/office/drawing/2014/main" id="{96D4E0AD-0942-8959-62F7-6F5DDEA6802C}"/>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4306;p137">
                  <a:extLst>
                    <a:ext uri="{FF2B5EF4-FFF2-40B4-BE49-F238E27FC236}">
                      <a16:creationId xmlns:a16="http://schemas.microsoft.com/office/drawing/2014/main" id="{064023E8-EB3F-9CF6-1820-CE601F0FE489}"/>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4307;p137">
                <a:extLst>
                  <a:ext uri="{FF2B5EF4-FFF2-40B4-BE49-F238E27FC236}">
                    <a16:creationId xmlns:a16="http://schemas.microsoft.com/office/drawing/2014/main" id="{2E0C6EA1-EB37-515E-D399-B5F317E44894}"/>
                  </a:ext>
                </a:extLst>
              </p:cNvPr>
              <p:cNvGrpSpPr/>
              <p:nvPr/>
            </p:nvGrpSpPr>
            <p:grpSpPr>
              <a:xfrm>
                <a:off x="5479298" y="4128262"/>
                <a:ext cx="31405" cy="26906"/>
                <a:chOff x="5479298" y="4128262"/>
                <a:chExt cx="31405" cy="26906"/>
              </a:xfrm>
            </p:grpSpPr>
            <p:sp>
              <p:nvSpPr>
                <p:cNvPr id="1378" name="Google Shape;4308;p137">
                  <a:extLst>
                    <a:ext uri="{FF2B5EF4-FFF2-40B4-BE49-F238E27FC236}">
                      <a16:creationId xmlns:a16="http://schemas.microsoft.com/office/drawing/2014/main" id="{D68E355F-BA90-94BE-3B76-6A14B7FE5400}"/>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4309;p137">
                  <a:extLst>
                    <a:ext uri="{FF2B5EF4-FFF2-40B4-BE49-F238E27FC236}">
                      <a16:creationId xmlns:a16="http://schemas.microsoft.com/office/drawing/2014/main" id="{A2253AD0-8E66-8C75-FB49-AABB8C283133}"/>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4310;p137">
                <a:extLst>
                  <a:ext uri="{FF2B5EF4-FFF2-40B4-BE49-F238E27FC236}">
                    <a16:creationId xmlns:a16="http://schemas.microsoft.com/office/drawing/2014/main" id="{978BC575-127F-639B-9BD0-FCA032FEC476}"/>
                  </a:ext>
                </a:extLst>
              </p:cNvPr>
              <p:cNvGrpSpPr/>
              <p:nvPr/>
            </p:nvGrpSpPr>
            <p:grpSpPr>
              <a:xfrm>
                <a:off x="5582903" y="4180116"/>
                <a:ext cx="31499" cy="26898"/>
                <a:chOff x="5582903" y="4180116"/>
                <a:chExt cx="31499" cy="26898"/>
              </a:xfrm>
            </p:grpSpPr>
            <p:sp>
              <p:nvSpPr>
                <p:cNvPr id="1376" name="Google Shape;4311;p137">
                  <a:extLst>
                    <a:ext uri="{FF2B5EF4-FFF2-40B4-BE49-F238E27FC236}">
                      <a16:creationId xmlns:a16="http://schemas.microsoft.com/office/drawing/2014/main" id="{6AE37AE7-0666-3F55-6169-F1EE21D0F575}"/>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4312;p137">
                  <a:extLst>
                    <a:ext uri="{FF2B5EF4-FFF2-40B4-BE49-F238E27FC236}">
                      <a16:creationId xmlns:a16="http://schemas.microsoft.com/office/drawing/2014/main" id="{4B5B85B7-4116-92A4-E88C-3FE6F13216B3}"/>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4313;p137">
              <a:extLst>
                <a:ext uri="{FF2B5EF4-FFF2-40B4-BE49-F238E27FC236}">
                  <a16:creationId xmlns:a16="http://schemas.microsoft.com/office/drawing/2014/main" id="{256FA6EA-862B-EF25-0647-1953019703ED}"/>
                </a:ext>
              </a:extLst>
            </p:cNvPr>
            <p:cNvGrpSpPr/>
            <p:nvPr/>
          </p:nvGrpSpPr>
          <p:grpSpPr>
            <a:xfrm>
              <a:off x="3977681" y="3230323"/>
              <a:ext cx="94584" cy="84085"/>
              <a:chOff x="3977681" y="3230323"/>
              <a:chExt cx="94584" cy="84085"/>
            </a:xfrm>
          </p:grpSpPr>
          <p:grpSp>
            <p:nvGrpSpPr>
              <p:cNvPr id="1352" name="Google Shape;4314;p137">
                <a:extLst>
                  <a:ext uri="{FF2B5EF4-FFF2-40B4-BE49-F238E27FC236}">
                    <a16:creationId xmlns:a16="http://schemas.microsoft.com/office/drawing/2014/main" id="{7B0FF53E-1C6C-1F3A-DD60-BAB6EB5A3CA2}"/>
                  </a:ext>
                </a:extLst>
              </p:cNvPr>
              <p:cNvGrpSpPr/>
              <p:nvPr/>
            </p:nvGrpSpPr>
            <p:grpSpPr>
              <a:xfrm>
                <a:off x="4000135" y="3243041"/>
                <a:ext cx="59570" cy="57186"/>
                <a:chOff x="4000135" y="3243041"/>
                <a:chExt cx="59570" cy="57186"/>
              </a:xfrm>
            </p:grpSpPr>
            <p:sp>
              <p:nvSpPr>
                <p:cNvPr id="1365" name="Google Shape;4315;p137">
                  <a:extLst>
                    <a:ext uri="{FF2B5EF4-FFF2-40B4-BE49-F238E27FC236}">
                      <a16:creationId xmlns:a16="http://schemas.microsoft.com/office/drawing/2014/main" id="{62A0DFEC-5F56-0975-F07A-8E1EB698B9DB}"/>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4316;p137">
                  <a:extLst>
                    <a:ext uri="{FF2B5EF4-FFF2-40B4-BE49-F238E27FC236}">
                      <a16:creationId xmlns:a16="http://schemas.microsoft.com/office/drawing/2014/main" id="{D75CEB82-2F06-A45E-38EC-074588470B73}"/>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4317;p137">
                  <a:extLst>
                    <a:ext uri="{FF2B5EF4-FFF2-40B4-BE49-F238E27FC236}">
                      <a16:creationId xmlns:a16="http://schemas.microsoft.com/office/drawing/2014/main" id="{4A5CEEBF-F7F0-7663-5383-74C50D88B2C4}"/>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4318;p137">
                <a:extLst>
                  <a:ext uri="{FF2B5EF4-FFF2-40B4-BE49-F238E27FC236}">
                    <a16:creationId xmlns:a16="http://schemas.microsoft.com/office/drawing/2014/main" id="{11C57A51-B1A7-15C6-E1E0-F08BE158475D}"/>
                  </a:ext>
                </a:extLst>
              </p:cNvPr>
              <p:cNvGrpSpPr/>
              <p:nvPr/>
            </p:nvGrpSpPr>
            <p:grpSpPr>
              <a:xfrm>
                <a:off x="3977681" y="3245872"/>
                <a:ext cx="37783" cy="32380"/>
                <a:chOff x="3977681" y="3245872"/>
                <a:chExt cx="37783" cy="32380"/>
              </a:xfrm>
            </p:grpSpPr>
            <p:sp>
              <p:nvSpPr>
                <p:cNvPr id="1363" name="Google Shape;4319;p137">
                  <a:extLst>
                    <a:ext uri="{FF2B5EF4-FFF2-40B4-BE49-F238E27FC236}">
                      <a16:creationId xmlns:a16="http://schemas.microsoft.com/office/drawing/2014/main" id="{1EB7786B-A8B8-12F1-4B62-AB4FFDA62DD7}"/>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4320;p137">
                  <a:extLst>
                    <a:ext uri="{FF2B5EF4-FFF2-40B4-BE49-F238E27FC236}">
                      <a16:creationId xmlns:a16="http://schemas.microsoft.com/office/drawing/2014/main" id="{9877CD7A-4FDA-6EF8-F8C0-4A3F531A3653}"/>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4321;p137">
                <a:extLst>
                  <a:ext uri="{FF2B5EF4-FFF2-40B4-BE49-F238E27FC236}">
                    <a16:creationId xmlns:a16="http://schemas.microsoft.com/office/drawing/2014/main" id="{A4022A1E-9FCD-AFDD-C97A-3C79FC8BEB89}"/>
                  </a:ext>
                </a:extLst>
              </p:cNvPr>
              <p:cNvGrpSpPr/>
              <p:nvPr/>
            </p:nvGrpSpPr>
            <p:grpSpPr>
              <a:xfrm>
                <a:off x="4040860" y="3262672"/>
                <a:ext cx="31405" cy="27001"/>
                <a:chOff x="4040860" y="3262672"/>
                <a:chExt cx="31405" cy="27001"/>
              </a:xfrm>
            </p:grpSpPr>
            <p:sp>
              <p:nvSpPr>
                <p:cNvPr id="1361" name="Google Shape;4322;p137">
                  <a:extLst>
                    <a:ext uri="{FF2B5EF4-FFF2-40B4-BE49-F238E27FC236}">
                      <a16:creationId xmlns:a16="http://schemas.microsoft.com/office/drawing/2014/main" id="{AC806B1A-6EB7-D765-01DC-DF9463274C39}"/>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4323;p137">
                  <a:extLst>
                    <a:ext uri="{FF2B5EF4-FFF2-40B4-BE49-F238E27FC236}">
                      <a16:creationId xmlns:a16="http://schemas.microsoft.com/office/drawing/2014/main" id="{459DC885-698E-5F4F-CDC9-C74ABC69E6BE}"/>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4324;p137">
                <a:extLst>
                  <a:ext uri="{FF2B5EF4-FFF2-40B4-BE49-F238E27FC236}">
                    <a16:creationId xmlns:a16="http://schemas.microsoft.com/office/drawing/2014/main" id="{8F9DB7B2-CD62-5AE0-FFA3-58E0BDBE322F}"/>
                  </a:ext>
                </a:extLst>
              </p:cNvPr>
              <p:cNvGrpSpPr/>
              <p:nvPr/>
            </p:nvGrpSpPr>
            <p:grpSpPr>
              <a:xfrm>
                <a:off x="4021072" y="3230323"/>
                <a:ext cx="31397" cy="26906"/>
                <a:chOff x="4021072" y="3230323"/>
                <a:chExt cx="31397" cy="26906"/>
              </a:xfrm>
            </p:grpSpPr>
            <p:sp>
              <p:nvSpPr>
                <p:cNvPr id="1359" name="Google Shape;4325;p137">
                  <a:extLst>
                    <a:ext uri="{FF2B5EF4-FFF2-40B4-BE49-F238E27FC236}">
                      <a16:creationId xmlns:a16="http://schemas.microsoft.com/office/drawing/2014/main" id="{D2866CC7-18F5-AE5B-74B5-5E841BE2D358}"/>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4326;p137">
                  <a:extLst>
                    <a:ext uri="{FF2B5EF4-FFF2-40B4-BE49-F238E27FC236}">
                      <a16:creationId xmlns:a16="http://schemas.microsoft.com/office/drawing/2014/main" id="{C0137EBA-6409-9199-2D9A-4843C97B738E}"/>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4327;p137">
                <a:extLst>
                  <a:ext uri="{FF2B5EF4-FFF2-40B4-BE49-F238E27FC236}">
                    <a16:creationId xmlns:a16="http://schemas.microsoft.com/office/drawing/2014/main" id="{EDB12399-23A6-C7C3-B3CF-7E7E51B621C1}"/>
                  </a:ext>
                </a:extLst>
              </p:cNvPr>
              <p:cNvGrpSpPr/>
              <p:nvPr/>
            </p:nvGrpSpPr>
            <p:grpSpPr>
              <a:xfrm>
                <a:off x="4001472" y="3287462"/>
                <a:ext cx="31499" cy="26945"/>
                <a:chOff x="4001472" y="3287462"/>
                <a:chExt cx="31499" cy="26945"/>
              </a:xfrm>
            </p:grpSpPr>
            <p:sp>
              <p:nvSpPr>
                <p:cNvPr id="1357" name="Google Shape;4328;p137">
                  <a:extLst>
                    <a:ext uri="{FF2B5EF4-FFF2-40B4-BE49-F238E27FC236}">
                      <a16:creationId xmlns:a16="http://schemas.microsoft.com/office/drawing/2014/main" id="{91EEB580-23B4-DFF1-F604-B8F75A74405F}"/>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4329;p137">
                  <a:extLst>
                    <a:ext uri="{FF2B5EF4-FFF2-40B4-BE49-F238E27FC236}">
                      <a16:creationId xmlns:a16="http://schemas.microsoft.com/office/drawing/2014/main" id="{E954002C-475A-3C22-8225-A3968275F610}"/>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4330;p137">
              <a:extLst>
                <a:ext uri="{FF2B5EF4-FFF2-40B4-BE49-F238E27FC236}">
                  <a16:creationId xmlns:a16="http://schemas.microsoft.com/office/drawing/2014/main" id="{64F00AF0-DDD1-25DA-D970-D42CEB380B4F}"/>
                </a:ext>
              </a:extLst>
            </p:cNvPr>
            <p:cNvGrpSpPr/>
            <p:nvPr/>
          </p:nvGrpSpPr>
          <p:grpSpPr>
            <a:xfrm>
              <a:off x="4084715" y="3258865"/>
              <a:ext cx="184961" cy="137268"/>
              <a:chOff x="4084715" y="3258865"/>
              <a:chExt cx="184961" cy="137268"/>
            </a:xfrm>
          </p:grpSpPr>
          <p:grpSp>
            <p:nvGrpSpPr>
              <p:cNvPr id="1329" name="Google Shape;4331;p137">
                <a:extLst>
                  <a:ext uri="{FF2B5EF4-FFF2-40B4-BE49-F238E27FC236}">
                    <a16:creationId xmlns:a16="http://schemas.microsoft.com/office/drawing/2014/main" id="{F475BB38-C5DA-A0B2-F777-F2B1E1D56863}"/>
                  </a:ext>
                </a:extLst>
              </p:cNvPr>
              <p:cNvGrpSpPr/>
              <p:nvPr/>
            </p:nvGrpSpPr>
            <p:grpSpPr>
              <a:xfrm>
                <a:off x="4107453" y="3271583"/>
                <a:ext cx="153470" cy="110275"/>
                <a:chOff x="4107453" y="3271583"/>
                <a:chExt cx="153470" cy="110275"/>
              </a:xfrm>
            </p:grpSpPr>
            <p:sp>
              <p:nvSpPr>
                <p:cNvPr id="1348" name="Google Shape;4332;p137">
                  <a:extLst>
                    <a:ext uri="{FF2B5EF4-FFF2-40B4-BE49-F238E27FC236}">
                      <a16:creationId xmlns:a16="http://schemas.microsoft.com/office/drawing/2014/main" id="{FC5D1A96-7449-5D9A-45A0-DF6E190F5683}"/>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4333;p137">
                  <a:extLst>
                    <a:ext uri="{FF2B5EF4-FFF2-40B4-BE49-F238E27FC236}">
                      <a16:creationId xmlns:a16="http://schemas.microsoft.com/office/drawing/2014/main" id="{D200DE2F-FF28-C7FA-E8FA-2B29317F6C69}"/>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4334;p137">
                  <a:extLst>
                    <a:ext uri="{FF2B5EF4-FFF2-40B4-BE49-F238E27FC236}">
                      <a16:creationId xmlns:a16="http://schemas.microsoft.com/office/drawing/2014/main" id="{0237F038-A5F4-F7AA-127E-56F7A1DF1B02}"/>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4335;p137">
                  <a:extLst>
                    <a:ext uri="{FF2B5EF4-FFF2-40B4-BE49-F238E27FC236}">
                      <a16:creationId xmlns:a16="http://schemas.microsoft.com/office/drawing/2014/main" id="{769E3785-705B-00DE-3FEA-AD404216217D}"/>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4336;p137">
                <a:extLst>
                  <a:ext uri="{FF2B5EF4-FFF2-40B4-BE49-F238E27FC236}">
                    <a16:creationId xmlns:a16="http://schemas.microsoft.com/office/drawing/2014/main" id="{05F3B6AF-541B-F290-E59C-E207A94970C9}"/>
                  </a:ext>
                </a:extLst>
              </p:cNvPr>
              <p:cNvGrpSpPr/>
              <p:nvPr/>
            </p:nvGrpSpPr>
            <p:grpSpPr>
              <a:xfrm>
                <a:off x="4136947" y="3258865"/>
                <a:ext cx="31499" cy="27001"/>
                <a:chOff x="4136947" y="3258865"/>
                <a:chExt cx="31499" cy="27001"/>
              </a:xfrm>
            </p:grpSpPr>
            <p:sp>
              <p:nvSpPr>
                <p:cNvPr id="1346" name="Google Shape;4337;p137">
                  <a:extLst>
                    <a:ext uri="{FF2B5EF4-FFF2-40B4-BE49-F238E27FC236}">
                      <a16:creationId xmlns:a16="http://schemas.microsoft.com/office/drawing/2014/main" id="{1C7CC870-71BD-E319-DCB7-81ADA22E91DC}"/>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4338;p137">
                  <a:extLst>
                    <a:ext uri="{FF2B5EF4-FFF2-40B4-BE49-F238E27FC236}">
                      <a16:creationId xmlns:a16="http://schemas.microsoft.com/office/drawing/2014/main" id="{2BE26CD1-25A7-5550-48DA-9A9C17505759}"/>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4339;p137">
                <a:extLst>
                  <a:ext uri="{FF2B5EF4-FFF2-40B4-BE49-F238E27FC236}">
                    <a16:creationId xmlns:a16="http://schemas.microsoft.com/office/drawing/2014/main" id="{E5666743-4F84-5D29-5268-9134FAC72DE9}"/>
                  </a:ext>
                </a:extLst>
              </p:cNvPr>
              <p:cNvGrpSpPr/>
              <p:nvPr/>
            </p:nvGrpSpPr>
            <p:grpSpPr>
              <a:xfrm>
                <a:off x="4084715" y="3266478"/>
                <a:ext cx="31468" cy="26898"/>
                <a:chOff x="4084715" y="3266478"/>
                <a:chExt cx="31468" cy="26898"/>
              </a:xfrm>
            </p:grpSpPr>
            <p:sp>
              <p:nvSpPr>
                <p:cNvPr id="1344" name="Google Shape;4340;p137">
                  <a:extLst>
                    <a:ext uri="{FF2B5EF4-FFF2-40B4-BE49-F238E27FC236}">
                      <a16:creationId xmlns:a16="http://schemas.microsoft.com/office/drawing/2014/main" id="{D966728F-27CC-4D24-E55D-56391C90C888}"/>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4341;p137">
                  <a:extLst>
                    <a:ext uri="{FF2B5EF4-FFF2-40B4-BE49-F238E27FC236}">
                      <a16:creationId xmlns:a16="http://schemas.microsoft.com/office/drawing/2014/main" id="{5E3855CE-55E9-5393-41B4-7906FF34CBEE}"/>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4342;p137">
                <a:extLst>
                  <a:ext uri="{FF2B5EF4-FFF2-40B4-BE49-F238E27FC236}">
                    <a16:creationId xmlns:a16="http://schemas.microsoft.com/office/drawing/2014/main" id="{C346A8B7-10F9-D197-5F81-050A00CBC678}"/>
                  </a:ext>
                </a:extLst>
              </p:cNvPr>
              <p:cNvGrpSpPr/>
              <p:nvPr/>
            </p:nvGrpSpPr>
            <p:grpSpPr>
              <a:xfrm>
                <a:off x="4159213" y="3279849"/>
                <a:ext cx="31405" cy="26945"/>
                <a:chOff x="4159213" y="3279849"/>
                <a:chExt cx="31405" cy="26945"/>
              </a:xfrm>
            </p:grpSpPr>
            <p:sp>
              <p:nvSpPr>
                <p:cNvPr id="1342" name="Google Shape;4343;p137">
                  <a:extLst>
                    <a:ext uri="{FF2B5EF4-FFF2-40B4-BE49-F238E27FC236}">
                      <a16:creationId xmlns:a16="http://schemas.microsoft.com/office/drawing/2014/main" id="{B6D87189-48BE-E466-E6D6-813D767C0A08}"/>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4344;p137">
                  <a:extLst>
                    <a:ext uri="{FF2B5EF4-FFF2-40B4-BE49-F238E27FC236}">
                      <a16:creationId xmlns:a16="http://schemas.microsoft.com/office/drawing/2014/main" id="{45C90A0C-8D37-A73C-C88C-38AA0D331279}"/>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4345;p137">
                <a:extLst>
                  <a:ext uri="{FF2B5EF4-FFF2-40B4-BE49-F238E27FC236}">
                    <a16:creationId xmlns:a16="http://schemas.microsoft.com/office/drawing/2014/main" id="{A8BC2F6A-06F6-EF6D-8487-9FFC42488203}"/>
                  </a:ext>
                </a:extLst>
              </p:cNvPr>
              <p:cNvGrpSpPr/>
              <p:nvPr/>
            </p:nvGrpSpPr>
            <p:grpSpPr>
              <a:xfrm>
                <a:off x="4201550" y="3266502"/>
                <a:ext cx="31405" cy="26883"/>
                <a:chOff x="4201550" y="3266502"/>
                <a:chExt cx="31405" cy="26883"/>
              </a:xfrm>
            </p:grpSpPr>
            <p:sp>
              <p:nvSpPr>
                <p:cNvPr id="1340" name="Google Shape;4346;p137">
                  <a:extLst>
                    <a:ext uri="{FF2B5EF4-FFF2-40B4-BE49-F238E27FC236}">
                      <a16:creationId xmlns:a16="http://schemas.microsoft.com/office/drawing/2014/main" id="{5C56037D-CD65-EF3C-36DA-B5FB4AEAAB77}"/>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4347;p137">
                  <a:extLst>
                    <a:ext uri="{FF2B5EF4-FFF2-40B4-BE49-F238E27FC236}">
                      <a16:creationId xmlns:a16="http://schemas.microsoft.com/office/drawing/2014/main" id="{BD88B88B-8DDE-F3E9-CC02-2F545A431C89}"/>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4348;p137">
                <a:extLst>
                  <a:ext uri="{FF2B5EF4-FFF2-40B4-BE49-F238E27FC236}">
                    <a16:creationId xmlns:a16="http://schemas.microsoft.com/office/drawing/2014/main" id="{D4DE02BB-1C40-9F5B-5B71-44B5EAA730A4}"/>
                  </a:ext>
                </a:extLst>
              </p:cNvPr>
              <p:cNvGrpSpPr/>
              <p:nvPr/>
            </p:nvGrpSpPr>
            <p:grpSpPr>
              <a:xfrm>
                <a:off x="4201550" y="3338278"/>
                <a:ext cx="31405" cy="26930"/>
                <a:chOff x="4201550" y="3338278"/>
                <a:chExt cx="31405" cy="26930"/>
              </a:xfrm>
            </p:grpSpPr>
            <p:sp>
              <p:nvSpPr>
                <p:cNvPr id="1338" name="Google Shape;4349;p137">
                  <a:extLst>
                    <a:ext uri="{FF2B5EF4-FFF2-40B4-BE49-F238E27FC236}">
                      <a16:creationId xmlns:a16="http://schemas.microsoft.com/office/drawing/2014/main" id="{9145A30B-76B8-C11E-2837-10C383926542}"/>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4350;p137">
                  <a:extLst>
                    <a:ext uri="{FF2B5EF4-FFF2-40B4-BE49-F238E27FC236}">
                      <a16:creationId xmlns:a16="http://schemas.microsoft.com/office/drawing/2014/main" id="{4FDE3192-91BE-CC20-0468-B6400CECFB60}"/>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4351;p137">
                <a:extLst>
                  <a:ext uri="{FF2B5EF4-FFF2-40B4-BE49-F238E27FC236}">
                    <a16:creationId xmlns:a16="http://schemas.microsoft.com/office/drawing/2014/main" id="{4E43DB5A-5A38-3173-E3F2-15640A4AA161}"/>
                  </a:ext>
                </a:extLst>
              </p:cNvPr>
              <p:cNvGrpSpPr/>
              <p:nvPr/>
            </p:nvGrpSpPr>
            <p:grpSpPr>
              <a:xfrm>
                <a:off x="4238272" y="3369132"/>
                <a:ext cx="31405" cy="27001"/>
                <a:chOff x="4238272" y="3369132"/>
                <a:chExt cx="31405" cy="27001"/>
              </a:xfrm>
            </p:grpSpPr>
            <p:sp>
              <p:nvSpPr>
                <p:cNvPr id="1336" name="Google Shape;4352;p137">
                  <a:extLst>
                    <a:ext uri="{FF2B5EF4-FFF2-40B4-BE49-F238E27FC236}">
                      <a16:creationId xmlns:a16="http://schemas.microsoft.com/office/drawing/2014/main" id="{CCD4C1EC-D2A8-0B55-5890-1D59020517D5}"/>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4353;p137">
                  <a:extLst>
                    <a:ext uri="{FF2B5EF4-FFF2-40B4-BE49-F238E27FC236}">
                      <a16:creationId xmlns:a16="http://schemas.microsoft.com/office/drawing/2014/main" id="{F203EC88-FCF6-DF6F-2A0D-ACFF2AFDBEDD}"/>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oogle Shape;4354;p137">
              <a:extLst>
                <a:ext uri="{FF2B5EF4-FFF2-40B4-BE49-F238E27FC236}">
                  <a16:creationId xmlns:a16="http://schemas.microsoft.com/office/drawing/2014/main" id="{A01F5F76-CEF8-530F-38A7-CF3807A3CAED}"/>
                </a:ext>
              </a:extLst>
            </p:cNvPr>
            <p:cNvGrpSpPr/>
            <p:nvPr/>
          </p:nvGrpSpPr>
          <p:grpSpPr>
            <a:xfrm>
              <a:off x="4068639" y="3200169"/>
              <a:ext cx="77643" cy="37272"/>
              <a:chOff x="4068639" y="3200169"/>
              <a:chExt cx="77643" cy="37272"/>
            </a:xfrm>
          </p:grpSpPr>
          <p:sp>
            <p:nvSpPr>
              <p:cNvPr id="1322" name="Google Shape;4355;p137">
                <a:extLst>
                  <a:ext uri="{FF2B5EF4-FFF2-40B4-BE49-F238E27FC236}">
                    <a16:creationId xmlns:a16="http://schemas.microsoft.com/office/drawing/2014/main" id="{88421DE9-72D4-0051-144D-3739133036A7}"/>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4356;p137">
                <a:extLst>
                  <a:ext uri="{FF2B5EF4-FFF2-40B4-BE49-F238E27FC236}">
                    <a16:creationId xmlns:a16="http://schemas.microsoft.com/office/drawing/2014/main" id="{D42E2AA2-DC48-5DA2-A3A6-2783663AA75B}"/>
                  </a:ext>
                </a:extLst>
              </p:cNvPr>
              <p:cNvGrpSpPr/>
              <p:nvPr/>
            </p:nvGrpSpPr>
            <p:grpSpPr>
              <a:xfrm>
                <a:off x="4114878" y="3200169"/>
                <a:ext cx="31405" cy="26993"/>
                <a:chOff x="4114878" y="3200169"/>
                <a:chExt cx="31405" cy="26993"/>
              </a:xfrm>
            </p:grpSpPr>
            <p:sp>
              <p:nvSpPr>
                <p:cNvPr id="1327" name="Google Shape;4357;p137">
                  <a:extLst>
                    <a:ext uri="{FF2B5EF4-FFF2-40B4-BE49-F238E27FC236}">
                      <a16:creationId xmlns:a16="http://schemas.microsoft.com/office/drawing/2014/main" id="{299C8EE9-72A3-240F-15EA-69B52731A376}"/>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4358;p137">
                  <a:extLst>
                    <a:ext uri="{FF2B5EF4-FFF2-40B4-BE49-F238E27FC236}">
                      <a16:creationId xmlns:a16="http://schemas.microsoft.com/office/drawing/2014/main" id="{072A4792-86F3-6BC2-BD30-CB65EF4988C6}"/>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4359;p137">
                <a:extLst>
                  <a:ext uri="{FF2B5EF4-FFF2-40B4-BE49-F238E27FC236}">
                    <a16:creationId xmlns:a16="http://schemas.microsoft.com/office/drawing/2014/main" id="{64FFE65E-8792-6ECE-B42A-D043D48F47DF}"/>
                  </a:ext>
                </a:extLst>
              </p:cNvPr>
              <p:cNvGrpSpPr/>
              <p:nvPr/>
            </p:nvGrpSpPr>
            <p:grpSpPr>
              <a:xfrm>
                <a:off x="4068639" y="3210535"/>
                <a:ext cx="31499" cy="26906"/>
                <a:chOff x="4068639" y="3210535"/>
                <a:chExt cx="31499" cy="26906"/>
              </a:xfrm>
            </p:grpSpPr>
            <p:sp>
              <p:nvSpPr>
                <p:cNvPr id="1325" name="Google Shape;4360;p137">
                  <a:extLst>
                    <a:ext uri="{FF2B5EF4-FFF2-40B4-BE49-F238E27FC236}">
                      <a16:creationId xmlns:a16="http://schemas.microsoft.com/office/drawing/2014/main" id="{7DADD05A-583A-EF8D-9D80-850C0CFE16C7}"/>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4361;p137">
                  <a:extLst>
                    <a:ext uri="{FF2B5EF4-FFF2-40B4-BE49-F238E27FC236}">
                      <a16:creationId xmlns:a16="http://schemas.microsoft.com/office/drawing/2014/main" id="{CDED91FC-B265-B5F1-199E-4BE1E90CBC68}"/>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4362;p137">
              <a:extLst>
                <a:ext uri="{FF2B5EF4-FFF2-40B4-BE49-F238E27FC236}">
                  <a16:creationId xmlns:a16="http://schemas.microsoft.com/office/drawing/2014/main" id="{57BC017A-4F6D-473F-638D-1F424774CFFE}"/>
                </a:ext>
              </a:extLst>
            </p:cNvPr>
            <p:cNvGrpSpPr/>
            <p:nvPr/>
          </p:nvGrpSpPr>
          <p:grpSpPr>
            <a:xfrm>
              <a:off x="3869702" y="3066935"/>
              <a:ext cx="382664" cy="190294"/>
              <a:chOff x="3869702" y="3066935"/>
              <a:chExt cx="382664" cy="190294"/>
            </a:xfrm>
          </p:grpSpPr>
          <p:grpSp>
            <p:nvGrpSpPr>
              <p:cNvPr id="1288" name="Google Shape;4363;p137">
                <a:extLst>
                  <a:ext uri="{FF2B5EF4-FFF2-40B4-BE49-F238E27FC236}">
                    <a16:creationId xmlns:a16="http://schemas.microsoft.com/office/drawing/2014/main" id="{5EB4B0DF-688F-A5CE-3483-05BE989CDAA2}"/>
                  </a:ext>
                </a:extLst>
              </p:cNvPr>
              <p:cNvGrpSpPr/>
              <p:nvPr/>
            </p:nvGrpSpPr>
            <p:grpSpPr>
              <a:xfrm>
                <a:off x="3888633" y="3082351"/>
                <a:ext cx="351172" cy="160698"/>
                <a:chOff x="3888633" y="3082351"/>
                <a:chExt cx="351172" cy="160698"/>
              </a:xfrm>
            </p:grpSpPr>
            <p:sp>
              <p:nvSpPr>
                <p:cNvPr id="1316" name="Google Shape;4364;p137">
                  <a:extLst>
                    <a:ext uri="{FF2B5EF4-FFF2-40B4-BE49-F238E27FC236}">
                      <a16:creationId xmlns:a16="http://schemas.microsoft.com/office/drawing/2014/main" id="{26454F4C-5FD3-F500-EF67-F3D2E492B772}"/>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4365;p137">
                  <a:extLst>
                    <a:ext uri="{FF2B5EF4-FFF2-40B4-BE49-F238E27FC236}">
                      <a16:creationId xmlns:a16="http://schemas.microsoft.com/office/drawing/2014/main" id="{533BA910-FE5A-C228-ED5F-9E74180AB1F4}"/>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4366;p137">
                  <a:extLst>
                    <a:ext uri="{FF2B5EF4-FFF2-40B4-BE49-F238E27FC236}">
                      <a16:creationId xmlns:a16="http://schemas.microsoft.com/office/drawing/2014/main" id="{07A4E535-3E58-3934-F9DD-C2D54EDC4FE8}"/>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4367;p137">
                  <a:extLst>
                    <a:ext uri="{FF2B5EF4-FFF2-40B4-BE49-F238E27FC236}">
                      <a16:creationId xmlns:a16="http://schemas.microsoft.com/office/drawing/2014/main" id="{07B1154A-63CF-90EC-0556-8BDE4B7F38AD}"/>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4368;p137">
                  <a:extLst>
                    <a:ext uri="{FF2B5EF4-FFF2-40B4-BE49-F238E27FC236}">
                      <a16:creationId xmlns:a16="http://schemas.microsoft.com/office/drawing/2014/main" id="{1CD44A94-9CC6-A2F9-CEE8-38B569F0FE85}"/>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4369;p137">
                  <a:extLst>
                    <a:ext uri="{FF2B5EF4-FFF2-40B4-BE49-F238E27FC236}">
                      <a16:creationId xmlns:a16="http://schemas.microsoft.com/office/drawing/2014/main" id="{B27B7243-6B29-1CB8-44EC-473AF273002F}"/>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4370;p137">
                <a:extLst>
                  <a:ext uri="{FF2B5EF4-FFF2-40B4-BE49-F238E27FC236}">
                    <a16:creationId xmlns:a16="http://schemas.microsoft.com/office/drawing/2014/main" id="{3DF3140A-08BF-2798-8635-CFF0B0B574A8}"/>
                  </a:ext>
                </a:extLst>
              </p:cNvPr>
              <p:cNvGrpSpPr/>
              <p:nvPr/>
            </p:nvGrpSpPr>
            <p:grpSpPr>
              <a:xfrm>
                <a:off x="4143703" y="3066935"/>
                <a:ext cx="37783" cy="32357"/>
                <a:chOff x="4143703" y="3066935"/>
                <a:chExt cx="37783" cy="32357"/>
              </a:xfrm>
            </p:grpSpPr>
            <p:sp>
              <p:nvSpPr>
                <p:cNvPr id="1314" name="Google Shape;4371;p137">
                  <a:extLst>
                    <a:ext uri="{FF2B5EF4-FFF2-40B4-BE49-F238E27FC236}">
                      <a16:creationId xmlns:a16="http://schemas.microsoft.com/office/drawing/2014/main" id="{81C7C212-2D56-3B96-8DBA-D90C72DCF944}"/>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4372;p137">
                  <a:extLst>
                    <a:ext uri="{FF2B5EF4-FFF2-40B4-BE49-F238E27FC236}">
                      <a16:creationId xmlns:a16="http://schemas.microsoft.com/office/drawing/2014/main" id="{7C3A1FA7-BE5D-1E5E-097E-0F0A8B84D7AD}"/>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4373;p137">
                <a:extLst>
                  <a:ext uri="{FF2B5EF4-FFF2-40B4-BE49-F238E27FC236}">
                    <a16:creationId xmlns:a16="http://schemas.microsoft.com/office/drawing/2014/main" id="{E97E25A2-3C7F-617F-5671-F3C685AE370F}"/>
                  </a:ext>
                </a:extLst>
              </p:cNvPr>
              <p:cNvGrpSpPr/>
              <p:nvPr/>
            </p:nvGrpSpPr>
            <p:grpSpPr>
              <a:xfrm>
                <a:off x="4044565" y="3103563"/>
                <a:ext cx="37783" cy="32451"/>
                <a:chOff x="4044565" y="3103563"/>
                <a:chExt cx="37783" cy="32451"/>
              </a:xfrm>
            </p:grpSpPr>
            <p:sp>
              <p:nvSpPr>
                <p:cNvPr id="1312" name="Google Shape;4374;p137">
                  <a:extLst>
                    <a:ext uri="{FF2B5EF4-FFF2-40B4-BE49-F238E27FC236}">
                      <a16:creationId xmlns:a16="http://schemas.microsoft.com/office/drawing/2014/main" id="{4BF8520F-2F0A-DD9F-9A0E-50BDD15B6D81}"/>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4375;p137">
                  <a:extLst>
                    <a:ext uri="{FF2B5EF4-FFF2-40B4-BE49-F238E27FC236}">
                      <a16:creationId xmlns:a16="http://schemas.microsoft.com/office/drawing/2014/main" id="{B11C075D-8BD7-AE76-3DE2-BED7F7815A39}"/>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4376;p137">
                <a:extLst>
                  <a:ext uri="{FF2B5EF4-FFF2-40B4-BE49-F238E27FC236}">
                    <a16:creationId xmlns:a16="http://schemas.microsoft.com/office/drawing/2014/main" id="{9B5143F3-8F29-9BAF-EAF5-406801E2C7FA}"/>
                  </a:ext>
                </a:extLst>
              </p:cNvPr>
              <p:cNvGrpSpPr/>
              <p:nvPr/>
            </p:nvGrpSpPr>
            <p:grpSpPr>
              <a:xfrm>
                <a:off x="4017454" y="3188237"/>
                <a:ext cx="37776" cy="32357"/>
                <a:chOff x="4017454" y="3188237"/>
                <a:chExt cx="37776" cy="32357"/>
              </a:xfrm>
            </p:grpSpPr>
            <p:sp>
              <p:nvSpPr>
                <p:cNvPr id="1310" name="Google Shape;4377;p137">
                  <a:extLst>
                    <a:ext uri="{FF2B5EF4-FFF2-40B4-BE49-F238E27FC236}">
                      <a16:creationId xmlns:a16="http://schemas.microsoft.com/office/drawing/2014/main" id="{B090411D-50BE-8D6A-E41D-8069C1A06AD3}"/>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4378;p137">
                  <a:extLst>
                    <a:ext uri="{FF2B5EF4-FFF2-40B4-BE49-F238E27FC236}">
                      <a16:creationId xmlns:a16="http://schemas.microsoft.com/office/drawing/2014/main" id="{9690DCE6-A66E-3EEB-4AD0-26B849A864F2}"/>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4379;p137">
                <a:extLst>
                  <a:ext uri="{FF2B5EF4-FFF2-40B4-BE49-F238E27FC236}">
                    <a16:creationId xmlns:a16="http://schemas.microsoft.com/office/drawing/2014/main" id="{CCB4F73B-2B16-F575-00D4-A077909BF224}"/>
                  </a:ext>
                </a:extLst>
              </p:cNvPr>
              <p:cNvGrpSpPr/>
              <p:nvPr/>
            </p:nvGrpSpPr>
            <p:grpSpPr>
              <a:xfrm>
                <a:off x="3921548" y="3157509"/>
                <a:ext cx="37783" cy="32357"/>
                <a:chOff x="3921548" y="3157509"/>
                <a:chExt cx="37783" cy="32357"/>
              </a:xfrm>
            </p:grpSpPr>
            <p:sp>
              <p:nvSpPr>
                <p:cNvPr id="1308" name="Google Shape;4380;p137">
                  <a:extLst>
                    <a:ext uri="{FF2B5EF4-FFF2-40B4-BE49-F238E27FC236}">
                      <a16:creationId xmlns:a16="http://schemas.microsoft.com/office/drawing/2014/main" id="{884265FC-B43D-9CD2-1072-36B77A8A5CA4}"/>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4381;p137">
                  <a:extLst>
                    <a:ext uri="{FF2B5EF4-FFF2-40B4-BE49-F238E27FC236}">
                      <a16:creationId xmlns:a16="http://schemas.microsoft.com/office/drawing/2014/main" id="{DA04D303-C11E-CA92-1F72-CD4F3B308F98}"/>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4382;p137">
                <a:extLst>
                  <a:ext uri="{FF2B5EF4-FFF2-40B4-BE49-F238E27FC236}">
                    <a16:creationId xmlns:a16="http://schemas.microsoft.com/office/drawing/2014/main" id="{FE0D344A-98C8-4883-9BF6-6CFB22338B4D}"/>
                  </a:ext>
                </a:extLst>
              </p:cNvPr>
              <p:cNvGrpSpPr/>
              <p:nvPr/>
            </p:nvGrpSpPr>
            <p:grpSpPr>
              <a:xfrm>
                <a:off x="3939056" y="3211620"/>
                <a:ext cx="37783" cy="32380"/>
                <a:chOff x="3939056" y="3211620"/>
                <a:chExt cx="37783" cy="32380"/>
              </a:xfrm>
            </p:grpSpPr>
            <p:sp>
              <p:nvSpPr>
                <p:cNvPr id="1306" name="Google Shape;4383;p137">
                  <a:extLst>
                    <a:ext uri="{FF2B5EF4-FFF2-40B4-BE49-F238E27FC236}">
                      <a16:creationId xmlns:a16="http://schemas.microsoft.com/office/drawing/2014/main" id="{877AC833-AFCA-D1D8-E5D8-A6C3FEA0D95A}"/>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4384;p137">
                  <a:extLst>
                    <a:ext uri="{FF2B5EF4-FFF2-40B4-BE49-F238E27FC236}">
                      <a16:creationId xmlns:a16="http://schemas.microsoft.com/office/drawing/2014/main" id="{47DA955A-A4ED-6768-58FF-2E9EEDEF1380}"/>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4385;p137">
                <a:extLst>
                  <a:ext uri="{FF2B5EF4-FFF2-40B4-BE49-F238E27FC236}">
                    <a16:creationId xmlns:a16="http://schemas.microsoft.com/office/drawing/2014/main" id="{27464938-8848-64A8-A782-A17E8150DB4A}"/>
                  </a:ext>
                </a:extLst>
              </p:cNvPr>
              <p:cNvGrpSpPr/>
              <p:nvPr/>
            </p:nvGrpSpPr>
            <p:grpSpPr>
              <a:xfrm>
                <a:off x="4176240" y="3136965"/>
                <a:ext cx="31405" cy="26930"/>
                <a:chOff x="4176240" y="3136965"/>
                <a:chExt cx="31405" cy="26930"/>
              </a:xfrm>
            </p:grpSpPr>
            <p:sp>
              <p:nvSpPr>
                <p:cNvPr id="1304" name="Google Shape;4386;p137">
                  <a:extLst>
                    <a:ext uri="{FF2B5EF4-FFF2-40B4-BE49-F238E27FC236}">
                      <a16:creationId xmlns:a16="http://schemas.microsoft.com/office/drawing/2014/main" id="{EFFE4D79-65DA-AD6D-C720-5F5E5753574C}"/>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4387;p137">
                  <a:extLst>
                    <a:ext uri="{FF2B5EF4-FFF2-40B4-BE49-F238E27FC236}">
                      <a16:creationId xmlns:a16="http://schemas.microsoft.com/office/drawing/2014/main" id="{0EBAB0CB-D2D7-D720-FBD9-56CB27C4359C}"/>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4388;p137">
                <a:extLst>
                  <a:ext uri="{FF2B5EF4-FFF2-40B4-BE49-F238E27FC236}">
                    <a16:creationId xmlns:a16="http://schemas.microsoft.com/office/drawing/2014/main" id="{5ABEF1A3-F08E-98A0-F9AC-666DB7E01711}"/>
                  </a:ext>
                </a:extLst>
              </p:cNvPr>
              <p:cNvGrpSpPr/>
              <p:nvPr/>
            </p:nvGrpSpPr>
            <p:grpSpPr>
              <a:xfrm>
                <a:off x="4133148" y="3152593"/>
                <a:ext cx="31499" cy="27001"/>
                <a:chOff x="4133148" y="3152593"/>
                <a:chExt cx="31499" cy="27001"/>
              </a:xfrm>
            </p:grpSpPr>
            <p:sp>
              <p:nvSpPr>
                <p:cNvPr id="1302" name="Google Shape;4389;p137">
                  <a:extLst>
                    <a:ext uri="{FF2B5EF4-FFF2-40B4-BE49-F238E27FC236}">
                      <a16:creationId xmlns:a16="http://schemas.microsoft.com/office/drawing/2014/main" id="{98168F94-CFCA-6640-7158-79DF0BBDF25B}"/>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4390;p137">
                  <a:extLst>
                    <a:ext uri="{FF2B5EF4-FFF2-40B4-BE49-F238E27FC236}">
                      <a16:creationId xmlns:a16="http://schemas.microsoft.com/office/drawing/2014/main" id="{17ABABA4-FB3D-5905-82F5-45E5BFE99C4C}"/>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4391;p137">
                <a:extLst>
                  <a:ext uri="{FF2B5EF4-FFF2-40B4-BE49-F238E27FC236}">
                    <a16:creationId xmlns:a16="http://schemas.microsoft.com/office/drawing/2014/main" id="{A01CEBFA-8995-137F-D912-E056A680E023}"/>
                  </a:ext>
                </a:extLst>
              </p:cNvPr>
              <p:cNvGrpSpPr/>
              <p:nvPr/>
            </p:nvGrpSpPr>
            <p:grpSpPr>
              <a:xfrm>
                <a:off x="4220866" y="3073534"/>
                <a:ext cx="31499" cy="26898"/>
                <a:chOff x="4220866" y="3073534"/>
                <a:chExt cx="31499" cy="26898"/>
              </a:xfrm>
            </p:grpSpPr>
            <p:sp>
              <p:nvSpPr>
                <p:cNvPr id="1300" name="Google Shape;4392;p137">
                  <a:extLst>
                    <a:ext uri="{FF2B5EF4-FFF2-40B4-BE49-F238E27FC236}">
                      <a16:creationId xmlns:a16="http://schemas.microsoft.com/office/drawing/2014/main" id="{08DE9B21-7D6B-939E-AC40-5CDB3CB5972D}"/>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4393;p137">
                  <a:extLst>
                    <a:ext uri="{FF2B5EF4-FFF2-40B4-BE49-F238E27FC236}">
                      <a16:creationId xmlns:a16="http://schemas.microsoft.com/office/drawing/2014/main" id="{1B7CBE2B-3677-03EC-754E-BC8215CF9F66}"/>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4394;p137">
                <a:extLst>
                  <a:ext uri="{FF2B5EF4-FFF2-40B4-BE49-F238E27FC236}">
                    <a16:creationId xmlns:a16="http://schemas.microsoft.com/office/drawing/2014/main" id="{A04E538A-2BCB-C49D-4AA9-2536D1D17784}"/>
                  </a:ext>
                </a:extLst>
              </p:cNvPr>
              <p:cNvGrpSpPr/>
              <p:nvPr/>
            </p:nvGrpSpPr>
            <p:grpSpPr>
              <a:xfrm>
                <a:off x="3869702" y="3230323"/>
                <a:ext cx="31499" cy="26906"/>
                <a:chOff x="3869702" y="3230323"/>
                <a:chExt cx="31499" cy="26906"/>
              </a:xfrm>
            </p:grpSpPr>
            <p:sp>
              <p:nvSpPr>
                <p:cNvPr id="1298" name="Google Shape;4395;p137">
                  <a:extLst>
                    <a:ext uri="{FF2B5EF4-FFF2-40B4-BE49-F238E27FC236}">
                      <a16:creationId xmlns:a16="http://schemas.microsoft.com/office/drawing/2014/main" id="{0D7F3015-AF75-D96A-B796-C0E9F98F9E5E}"/>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4396;p137">
                  <a:extLst>
                    <a:ext uri="{FF2B5EF4-FFF2-40B4-BE49-F238E27FC236}">
                      <a16:creationId xmlns:a16="http://schemas.microsoft.com/office/drawing/2014/main" id="{4C773ACE-ED33-42AB-37CB-017576008E22}"/>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4397;p137">
              <a:extLst>
                <a:ext uri="{FF2B5EF4-FFF2-40B4-BE49-F238E27FC236}">
                  <a16:creationId xmlns:a16="http://schemas.microsoft.com/office/drawing/2014/main" id="{955663B8-68BB-9BCC-2278-EAC1C5135CC7}"/>
                </a:ext>
              </a:extLst>
            </p:cNvPr>
            <p:cNvGrpSpPr/>
            <p:nvPr/>
          </p:nvGrpSpPr>
          <p:grpSpPr>
            <a:xfrm>
              <a:off x="4271383" y="3065882"/>
              <a:ext cx="304556" cy="341663"/>
              <a:chOff x="4271383" y="3065882"/>
              <a:chExt cx="304556" cy="341663"/>
            </a:xfrm>
          </p:grpSpPr>
          <p:grpSp>
            <p:nvGrpSpPr>
              <p:cNvPr id="1231" name="Google Shape;4398;p137">
                <a:extLst>
                  <a:ext uri="{FF2B5EF4-FFF2-40B4-BE49-F238E27FC236}">
                    <a16:creationId xmlns:a16="http://schemas.microsoft.com/office/drawing/2014/main" id="{B844C61D-2DDA-990D-0A5D-6D4303D555FB}"/>
                  </a:ext>
                </a:extLst>
              </p:cNvPr>
              <p:cNvGrpSpPr/>
              <p:nvPr/>
            </p:nvGrpSpPr>
            <p:grpSpPr>
              <a:xfrm>
                <a:off x="4293838" y="3078639"/>
                <a:ext cx="269353" cy="311973"/>
                <a:chOff x="4293838" y="3078639"/>
                <a:chExt cx="269353" cy="311973"/>
              </a:xfrm>
            </p:grpSpPr>
            <p:sp>
              <p:nvSpPr>
                <p:cNvPr id="1271" name="Google Shape;4399;p137">
                  <a:extLst>
                    <a:ext uri="{FF2B5EF4-FFF2-40B4-BE49-F238E27FC236}">
                      <a16:creationId xmlns:a16="http://schemas.microsoft.com/office/drawing/2014/main" id="{0F8CCFE7-F0EE-15B2-58C0-8A16C3F95346}"/>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4400;p137">
                  <a:extLst>
                    <a:ext uri="{FF2B5EF4-FFF2-40B4-BE49-F238E27FC236}">
                      <a16:creationId xmlns:a16="http://schemas.microsoft.com/office/drawing/2014/main" id="{9E854A1C-173F-D9B5-D24B-E30ADC521134}"/>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4401;p137">
                  <a:extLst>
                    <a:ext uri="{FF2B5EF4-FFF2-40B4-BE49-F238E27FC236}">
                      <a16:creationId xmlns:a16="http://schemas.microsoft.com/office/drawing/2014/main" id="{EA4971C8-E601-48EF-49DA-331A75C6C4DC}"/>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4402;p137">
                  <a:extLst>
                    <a:ext uri="{FF2B5EF4-FFF2-40B4-BE49-F238E27FC236}">
                      <a16:creationId xmlns:a16="http://schemas.microsoft.com/office/drawing/2014/main" id="{461BB237-9FDB-3130-D303-6D551E42A401}"/>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4403;p137">
                  <a:extLst>
                    <a:ext uri="{FF2B5EF4-FFF2-40B4-BE49-F238E27FC236}">
                      <a16:creationId xmlns:a16="http://schemas.microsoft.com/office/drawing/2014/main" id="{A72CD832-4922-C9E7-4849-786E862B325E}"/>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4404;p137">
                  <a:extLst>
                    <a:ext uri="{FF2B5EF4-FFF2-40B4-BE49-F238E27FC236}">
                      <a16:creationId xmlns:a16="http://schemas.microsoft.com/office/drawing/2014/main" id="{890DEFA7-79F4-2EBA-296C-94033F8A2799}"/>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4405;p137">
                  <a:extLst>
                    <a:ext uri="{FF2B5EF4-FFF2-40B4-BE49-F238E27FC236}">
                      <a16:creationId xmlns:a16="http://schemas.microsoft.com/office/drawing/2014/main" id="{FEE46C45-31AF-49A7-FC7A-68BD2FE0A905}"/>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4406;p137">
                  <a:extLst>
                    <a:ext uri="{FF2B5EF4-FFF2-40B4-BE49-F238E27FC236}">
                      <a16:creationId xmlns:a16="http://schemas.microsoft.com/office/drawing/2014/main" id="{ACBFF2C4-A538-9ADB-13EA-CA5ED9FE734D}"/>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4407;p137">
                  <a:extLst>
                    <a:ext uri="{FF2B5EF4-FFF2-40B4-BE49-F238E27FC236}">
                      <a16:creationId xmlns:a16="http://schemas.microsoft.com/office/drawing/2014/main" id="{FDDA5A98-B10F-1D91-62BA-497157B2968A}"/>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4408;p137">
                  <a:extLst>
                    <a:ext uri="{FF2B5EF4-FFF2-40B4-BE49-F238E27FC236}">
                      <a16:creationId xmlns:a16="http://schemas.microsoft.com/office/drawing/2014/main" id="{8E983EDD-97F5-E369-C2A3-44643835D69C}"/>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4409;p137">
                  <a:extLst>
                    <a:ext uri="{FF2B5EF4-FFF2-40B4-BE49-F238E27FC236}">
                      <a16:creationId xmlns:a16="http://schemas.microsoft.com/office/drawing/2014/main" id="{05B41D44-3BCC-FE40-9390-53BC67D3E2A7}"/>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4410;p137">
                  <a:extLst>
                    <a:ext uri="{FF2B5EF4-FFF2-40B4-BE49-F238E27FC236}">
                      <a16:creationId xmlns:a16="http://schemas.microsoft.com/office/drawing/2014/main" id="{CEB0D9F9-C156-6BFF-C6DF-7C2808988089}"/>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4411;p137">
                  <a:extLst>
                    <a:ext uri="{FF2B5EF4-FFF2-40B4-BE49-F238E27FC236}">
                      <a16:creationId xmlns:a16="http://schemas.microsoft.com/office/drawing/2014/main" id="{014DB702-8E30-02D4-8CD9-BA402F107B23}"/>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4412;p137">
                  <a:extLst>
                    <a:ext uri="{FF2B5EF4-FFF2-40B4-BE49-F238E27FC236}">
                      <a16:creationId xmlns:a16="http://schemas.microsoft.com/office/drawing/2014/main" id="{6CE0E873-3B75-EE85-6E74-D58110C3014D}"/>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4413;p137">
                  <a:extLst>
                    <a:ext uri="{FF2B5EF4-FFF2-40B4-BE49-F238E27FC236}">
                      <a16:creationId xmlns:a16="http://schemas.microsoft.com/office/drawing/2014/main" id="{6D2AB34D-22E1-6F21-4406-2208800709C9}"/>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4414;p137">
                  <a:extLst>
                    <a:ext uri="{FF2B5EF4-FFF2-40B4-BE49-F238E27FC236}">
                      <a16:creationId xmlns:a16="http://schemas.microsoft.com/office/drawing/2014/main" id="{746BC093-E29A-1294-E2FD-8D9C1A2D1575}"/>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4415;p137">
                  <a:extLst>
                    <a:ext uri="{FF2B5EF4-FFF2-40B4-BE49-F238E27FC236}">
                      <a16:creationId xmlns:a16="http://schemas.microsoft.com/office/drawing/2014/main" id="{44B02AF4-4554-C0F3-D5FC-D79465DDAC5E}"/>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4416;p137">
                <a:extLst>
                  <a:ext uri="{FF2B5EF4-FFF2-40B4-BE49-F238E27FC236}">
                    <a16:creationId xmlns:a16="http://schemas.microsoft.com/office/drawing/2014/main" id="{D69D706F-C62A-1817-8E0B-2BD72FD3D612}"/>
                  </a:ext>
                </a:extLst>
              </p:cNvPr>
              <p:cNvGrpSpPr/>
              <p:nvPr/>
            </p:nvGrpSpPr>
            <p:grpSpPr>
              <a:xfrm>
                <a:off x="4538164" y="3342061"/>
                <a:ext cx="37776" cy="32380"/>
                <a:chOff x="4538164" y="3342061"/>
                <a:chExt cx="37776" cy="32380"/>
              </a:xfrm>
            </p:grpSpPr>
            <p:sp>
              <p:nvSpPr>
                <p:cNvPr id="1269" name="Google Shape;4417;p137">
                  <a:extLst>
                    <a:ext uri="{FF2B5EF4-FFF2-40B4-BE49-F238E27FC236}">
                      <a16:creationId xmlns:a16="http://schemas.microsoft.com/office/drawing/2014/main" id="{419C4E2C-E5A1-4524-C4BE-D65D41E44717}"/>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4418;p137">
                  <a:extLst>
                    <a:ext uri="{FF2B5EF4-FFF2-40B4-BE49-F238E27FC236}">
                      <a16:creationId xmlns:a16="http://schemas.microsoft.com/office/drawing/2014/main" id="{A90CB040-4C93-E486-B4CE-6419F243D698}"/>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4419;p137">
                <a:extLst>
                  <a:ext uri="{FF2B5EF4-FFF2-40B4-BE49-F238E27FC236}">
                    <a16:creationId xmlns:a16="http://schemas.microsoft.com/office/drawing/2014/main" id="{AD732847-FDE8-1E67-1C1A-FE0D7C658430}"/>
                  </a:ext>
                </a:extLst>
              </p:cNvPr>
              <p:cNvGrpSpPr/>
              <p:nvPr/>
            </p:nvGrpSpPr>
            <p:grpSpPr>
              <a:xfrm>
                <a:off x="4271383" y="3194742"/>
                <a:ext cx="37783" cy="32420"/>
                <a:chOff x="4271383" y="3194742"/>
                <a:chExt cx="37783" cy="32420"/>
              </a:xfrm>
            </p:grpSpPr>
            <p:sp>
              <p:nvSpPr>
                <p:cNvPr id="1267" name="Google Shape;4420;p137">
                  <a:extLst>
                    <a:ext uri="{FF2B5EF4-FFF2-40B4-BE49-F238E27FC236}">
                      <a16:creationId xmlns:a16="http://schemas.microsoft.com/office/drawing/2014/main" id="{68E700C0-1AA4-77E7-3774-A00BBDC93161}"/>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4421;p137">
                  <a:extLst>
                    <a:ext uri="{FF2B5EF4-FFF2-40B4-BE49-F238E27FC236}">
                      <a16:creationId xmlns:a16="http://schemas.microsoft.com/office/drawing/2014/main" id="{6A68F241-0A5F-4AF9-7EF5-EF4F70B47F48}"/>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4422;p137">
                <a:extLst>
                  <a:ext uri="{FF2B5EF4-FFF2-40B4-BE49-F238E27FC236}">
                    <a16:creationId xmlns:a16="http://schemas.microsoft.com/office/drawing/2014/main" id="{82986F60-35FF-E45F-EFEB-33DC6F69715A}"/>
                  </a:ext>
                </a:extLst>
              </p:cNvPr>
              <p:cNvGrpSpPr/>
              <p:nvPr/>
            </p:nvGrpSpPr>
            <p:grpSpPr>
              <a:xfrm>
                <a:off x="4284416" y="3084058"/>
                <a:ext cx="37783" cy="32357"/>
                <a:chOff x="4284416" y="3084058"/>
                <a:chExt cx="37783" cy="32357"/>
              </a:xfrm>
            </p:grpSpPr>
            <p:sp>
              <p:nvSpPr>
                <p:cNvPr id="1265" name="Google Shape;4423;p137">
                  <a:extLst>
                    <a:ext uri="{FF2B5EF4-FFF2-40B4-BE49-F238E27FC236}">
                      <a16:creationId xmlns:a16="http://schemas.microsoft.com/office/drawing/2014/main" id="{A64FDE43-870D-1E3F-91FB-C0C60A21F858}"/>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4424;p137">
                  <a:extLst>
                    <a:ext uri="{FF2B5EF4-FFF2-40B4-BE49-F238E27FC236}">
                      <a16:creationId xmlns:a16="http://schemas.microsoft.com/office/drawing/2014/main" id="{27B498BF-2672-C61A-9E46-F88AAEA0EACB}"/>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4425;p137">
                <a:extLst>
                  <a:ext uri="{FF2B5EF4-FFF2-40B4-BE49-F238E27FC236}">
                    <a16:creationId xmlns:a16="http://schemas.microsoft.com/office/drawing/2014/main" id="{E982B805-C060-B0D6-3149-793E400535BD}"/>
                  </a:ext>
                </a:extLst>
              </p:cNvPr>
              <p:cNvGrpSpPr/>
              <p:nvPr/>
            </p:nvGrpSpPr>
            <p:grpSpPr>
              <a:xfrm>
                <a:off x="4478697" y="3297561"/>
                <a:ext cx="37776" cy="32451"/>
                <a:chOff x="4478697" y="3297561"/>
                <a:chExt cx="37776" cy="32451"/>
              </a:xfrm>
            </p:grpSpPr>
            <p:sp>
              <p:nvSpPr>
                <p:cNvPr id="1263" name="Google Shape;4426;p137">
                  <a:extLst>
                    <a:ext uri="{FF2B5EF4-FFF2-40B4-BE49-F238E27FC236}">
                      <a16:creationId xmlns:a16="http://schemas.microsoft.com/office/drawing/2014/main" id="{843F7D35-4E0A-27B7-EAC8-34BBFBDFA7BE}"/>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4427;p137">
                  <a:extLst>
                    <a:ext uri="{FF2B5EF4-FFF2-40B4-BE49-F238E27FC236}">
                      <a16:creationId xmlns:a16="http://schemas.microsoft.com/office/drawing/2014/main" id="{B2B6CDA5-8B6C-348A-F3F8-A23F5E04226B}"/>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4428;p137">
                <a:extLst>
                  <a:ext uri="{FF2B5EF4-FFF2-40B4-BE49-F238E27FC236}">
                    <a16:creationId xmlns:a16="http://schemas.microsoft.com/office/drawing/2014/main" id="{09B02E6E-65E9-28ED-8D22-03333DEF5C90}"/>
                  </a:ext>
                </a:extLst>
              </p:cNvPr>
              <p:cNvGrpSpPr/>
              <p:nvPr/>
            </p:nvGrpSpPr>
            <p:grpSpPr>
              <a:xfrm>
                <a:off x="4411813" y="3331711"/>
                <a:ext cx="37776" cy="32451"/>
                <a:chOff x="4411813" y="3331711"/>
                <a:chExt cx="37776" cy="32451"/>
              </a:xfrm>
            </p:grpSpPr>
            <p:sp>
              <p:nvSpPr>
                <p:cNvPr id="1261" name="Google Shape;4429;p137">
                  <a:extLst>
                    <a:ext uri="{FF2B5EF4-FFF2-40B4-BE49-F238E27FC236}">
                      <a16:creationId xmlns:a16="http://schemas.microsoft.com/office/drawing/2014/main" id="{088BDA0F-37F7-761E-4CB2-368B91149AF1}"/>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4430;p137">
                  <a:extLst>
                    <a:ext uri="{FF2B5EF4-FFF2-40B4-BE49-F238E27FC236}">
                      <a16:creationId xmlns:a16="http://schemas.microsoft.com/office/drawing/2014/main" id="{912022D2-84B0-341E-858D-827E5CE4D908}"/>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4431;p137">
                <a:extLst>
                  <a:ext uri="{FF2B5EF4-FFF2-40B4-BE49-F238E27FC236}">
                    <a16:creationId xmlns:a16="http://schemas.microsoft.com/office/drawing/2014/main" id="{BADE79E5-E510-4D12-9C32-5158023C78A4}"/>
                  </a:ext>
                </a:extLst>
              </p:cNvPr>
              <p:cNvGrpSpPr/>
              <p:nvPr/>
            </p:nvGrpSpPr>
            <p:grpSpPr>
              <a:xfrm>
                <a:off x="4337984" y="3375188"/>
                <a:ext cx="37776" cy="32357"/>
                <a:chOff x="4337984" y="3375188"/>
                <a:chExt cx="37776" cy="32357"/>
              </a:xfrm>
            </p:grpSpPr>
            <p:sp>
              <p:nvSpPr>
                <p:cNvPr id="1259" name="Google Shape;4432;p137">
                  <a:extLst>
                    <a:ext uri="{FF2B5EF4-FFF2-40B4-BE49-F238E27FC236}">
                      <a16:creationId xmlns:a16="http://schemas.microsoft.com/office/drawing/2014/main" id="{7197ED68-6DE2-823F-06AA-081DBA356BE5}"/>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4433;p137">
                  <a:extLst>
                    <a:ext uri="{FF2B5EF4-FFF2-40B4-BE49-F238E27FC236}">
                      <a16:creationId xmlns:a16="http://schemas.microsoft.com/office/drawing/2014/main" id="{461B9196-5A7E-7977-7ACC-BEFB9AEC28A4}"/>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4434;p137">
                <a:extLst>
                  <a:ext uri="{FF2B5EF4-FFF2-40B4-BE49-F238E27FC236}">
                    <a16:creationId xmlns:a16="http://schemas.microsoft.com/office/drawing/2014/main" id="{DE96E350-4C71-323D-F79C-3716D80F6A14}"/>
                  </a:ext>
                </a:extLst>
              </p:cNvPr>
              <p:cNvGrpSpPr/>
              <p:nvPr/>
            </p:nvGrpSpPr>
            <p:grpSpPr>
              <a:xfrm>
                <a:off x="4494867" y="3090530"/>
                <a:ext cx="37878" cy="32451"/>
                <a:chOff x="4494867" y="3090530"/>
                <a:chExt cx="37878" cy="32451"/>
              </a:xfrm>
            </p:grpSpPr>
            <p:sp>
              <p:nvSpPr>
                <p:cNvPr id="1257" name="Google Shape;4435;p137">
                  <a:extLst>
                    <a:ext uri="{FF2B5EF4-FFF2-40B4-BE49-F238E27FC236}">
                      <a16:creationId xmlns:a16="http://schemas.microsoft.com/office/drawing/2014/main" id="{124F35F2-4CAE-EC97-0537-62519ED5EEE7}"/>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4436;p137">
                  <a:extLst>
                    <a:ext uri="{FF2B5EF4-FFF2-40B4-BE49-F238E27FC236}">
                      <a16:creationId xmlns:a16="http://schemas.microsoft.com/office/drawing/2014/main" id="{FA6A7363-AF6B-1A71-19CE-A9D04D004F67}"/>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4437;p137">
                <a:extLst>
                  <a:ext uri="{FF2B5EF4-FFF2-40B4-BE49-F238E27FC236}">
                    <a16:creationId xmlns:a16="http://schemas.microsoft.com/office/drawing/2014/main" id="{BA2698AB-1A15-5DFB-2BEA-3A5AE640ABA1}"/>
                  </a:ext>
                </a:extLst>
              </p:cNvPr>
              <p:cNvGrpSpPr/>
              <p:nvPr/>
            </p:nvGrpSpPr>
            <p:grpSpPr>
              <a:xfrm>
                <a:off x="4525124" y="3207774"/>
                <a:ext cx="37783" cy="32420"/>
                <a:chOff x="4525124" y="3207774"/>
                <a:chExt cx="37783" cy="32420"/>
              </a:xfrm>
            </p:grpSpPr>
            <p:sp>
              <p:nvSpPr>
                <p:cNvPr id="1255" name="Google Shape;4438;p137">
                  <a:extLst>
                    <a:ext uri="{FF2B5EF4-FFF2-40B4-BE49-F238E27FC236}">
                      <a16:creationId xmlns:a16="http://schemas.microsoft.com/office/drawing/2014/main" id="{F171688C-B348-A453-8520-EE37DFE06FD9}"/>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4439;p137">
                  <a:extLst>
                    <a:ext uri="{FF2B5EF4-FFF2-40B4-BE49-F238E27FC236}">
                      <a16:creationId xmlns:a16="http://schemas.microsoft.com/office/drawing/2014/main" id="{84513BDC-FCD6-AD77-9562-A207DEEF2105}"/>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4440;p137">
                <a:extLst>
                  <a:ext uri="{FF2B5EF4-FFF2-40B4-BE49-F238E27FC236}">
                    <a16:creationId xmlns:a16="http://schemas.microsoft.com/office/drawing/2014/main" id="{1DF7AFAA-4742-22DC-49FB-3C91E4AE9BCF}"/>
                  </a:ext>
                </a:extLst>
              </p:cNvPr>
              <p:cNvGrpSpPr/>
              <p:nvPr/>
            </p:nvGrpSpPr>
            <p:grpSpPr>
              <a:xfrm>
                <a:off x="4440544" y="3176479"/>
                <a:ext cx="31499" cy="26898"/>
                <a:chOff x="4440544" y="3176479"/>
                <a:chExt cx="31499" cy="26898"/>
              </a:xfrm>
            </p:grpSpPr>
            <p:sp>
              <p:nvSpPr>
                <p:cNvPr id="1253" name="Google Shape;4441;p137">
                  <a:extLst>
                    <a:ext uri="{FF2B5EF4-FFF2-40B4-BE49-F238E27FC236}">
                      <a16:creationId xmlns:a16="http://schemas.microsoft.com/office/drawing/2014/main" id="{8FD61D8C-29F0-33AE-934C-E1020BA5177C}"/>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4442;p137">
                  <a:extLst>
                    <a:ext uri="{FF2B5EF4-FFF2-40B4-BE49-F238E27FC236}">
                      <a16:creationId xmlns:a16="http://schemas.microsoft.com/office/drawing/2014/main" id="{B007E139-F60E-2C7E-3C00-AB1D2AB13584}"/>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4443;p137">
                <a:extLst>
                  <a:ext uri="{FF2B5EF4-FFF2-40B4-BE49-F238E27FC236}">
                    <a16:creationId xmlns:a16="http://schemas.microsoft.com/office/drawing/2014/main" id="{BE2F490C-B453-66E9-F85C-F9C2C62D85E3}"/>
                  </a:ext>
                </a:extLst>
              </p:cNvPr>
              <p:cNvGrpSpPr/>
              <p:nvPr/>
            </p:nvGrpSpPr>
            <p:grpSpPr>
              <a:xfrm>
                <a:off x="4350545" y="3156400"/>
                <a:ext cx="31405" cy="27001"/>
                <a:chOff x="4350545" y="3156400"/>
                <a:chExt cx="31405" cy="27001"/>
              </a:xfrm>
            </p:grpSpPr>
            <p:sp>
              <p:nvSpPr>
                <p:cNvPr id="1251" name="Google Shape;4444;p137">
                  <a:extLst>
                    <a:ext uri="{FF2B5EF4-FFF2-40B4-BE49-F238E27FC236}">
                      <a16:creationId xmlns:a16="http://schemas.microsoft.com/office/drawing/2014/main" id="{DECC15DF-6508-557F-B037-95BFAF2DEDFB}"/>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4445;p137">
                  <a:extLst>
                    <a:ext uri="{FF2B5EF4-FFF2-40B4-BE49-F238E27FC236}">
                      <a16:creationId xmlns:a16="http://schemas.microsoft.com/office/drawing/2014/main" id="{E98AD1AB-2826-9FD9-12E7-13D29B2B123F}"/>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4446;p137">
                <a:extLst>
                  <a:ext uri="{FF2B5EF4-FFF2-40B4-BE49-F238E27FC236}">
                    <a16:creationId xmlns:a16="http://schemas.microsoft.com/office/drawing/2014/main" id="{CBA5A709-D5CF-FB1A-DDF8-929A876B53A1}"/>
                  </a:ext>
                </a:extLst>
              </p:cNvPr>
              <p:cNvGrpSpPr/>
              <p:nvPr/>
            </p:nvGrpSpPr>
            <p:grpSpPr>
              <a:xfrm>
                <a:off x="4376703" y="3255058"/>
                <a:ext cx="31405" cy="27001"/>
                <a:chOff x="4376703" y="3255058"/>
                <a:chExt cx="31405" cy="27001"/>
              </a:xfrm>
            </p:grpSpPr>
            <p:sp>
              <p:nvSpPr>
                <p:cNvPr id="1249" name="Google Shape;4447;p137">
                  <a:extLst>
                    <a:ext uri="{FF2B5EF4-FFF2-40B4-BE49-F238E27FC236}">
                      <a16:creationId xmlns:a16="http://schemas.microsoft.com/office/drawing/2014/main" id="{FD6C9093-EE40-250F-3F01-6B9B60700434}"/>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4448;p137">
                  <a:extLst>
                    <a:ext uri="{FF2B5EF4-FFF2-40B4-BE49-F238E27FC236}">
                      <a16:creationId xmlns:a16="http://schemas.microsoft.com/office/drawing/2014/main" id="{09AC557F-F2B3-66DE-5E07-3DCB65AE6529}"/>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4449;p137">
                <a:extLst>
                  <a:ext uri="{FF2B5EF4-FFF2-40B4-BE49-F238E27FC236}">
                    <a16:creationId xmlns:a16="http://schemas.microsoft.com/office/drawing/2014/main" id="{5265D50C-DF17-B905-8DA3-2DFBEAAF8369}"/>
                  </a:ext>
                </a:extLst>
              </p:cNvPr>
              <p:cNvGrpSpPr/>
              <p:nvPr/>
            </p:nvGrpSpPr>
            <p:grpSpPr>
              <a:xfrm>
                <a:off x="4331322" y="3283656"/>
                <a:ext cx="31405" cy="26945"/>
                <a:chOff x="4331322" y="3283656"/>
                <a:chExt cx="31405" cy="26945"/>
              </a:xfrm>
            </p:grpSpPr>
            <p:sp>
              <p:nvSpPr>
                <p:cNvPr id="1247" name="Google Shape;4450;p137">
                  <a:extLst>
                    <a:ext uri="{FF2B5EF4-FFF2-40B4-BE49-F238E27FC236}">
                      <a16:creationId xmlns:a16="http://schemas.microsoft.com/office/drawing/2014/main" id="{B72EA7E6-035F-EB78-3C73-8A489C9D6D64}"/>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4451;p137">
                  <a:extLst>
                    <a:ext uri="{FF2B5EF4-FFF2-40B4-BE49-F238E27FC236}">
                      <a16:creationId xmlns:a16="http://schemas.microsoft.com/office/drawing/2014/main" id="{D72773CF-C972-30F3-E5AE-797A15E6868E}"/>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4452;p137">
                <a:extLst>
                  <a:ext uri="{FF2B5EF4-FFF2-40B4-BE49-F238E27FC236}">
                    <a16:creationId xmlns:a16="http://schemas.microsoft.com/office/drawing/2014/main" id="{62ACA153-C632-DC3A-500E-1D39BAA6A165}"/>
                  </a:ext>
                </a:extLst>
              </p:cNvPr>
              <p:cNvGrpSpPr/>
              <p:nvPr/>
            </p:nvGrpSpPr>
            <p:grpSpPr>
              <a:xfrm>
                <a:off x="4380510" y="3065882"/>
                <a:ext cx="31405" cy="26938"/>
                <a:chOff x="4380510" y="3065882"/>
                <a:chExt cx="31405" cy="26938"/>
              </a:xfrm>
            </p:grpSpPr>
            <p:sp>
              <p:nvSpPr>
                <p:cNvPr id="1245" name="Google Shape;4453;p137">
                  <a:extLst>
                    <a:ext uri="{FF2B5EF4-FFF2-40B4-BE49-F238E27FC236}">
                      <a16:creationId xmlns:a16="http://schemas.microsoft.com/office/drawing/2014/main" id="{7C7056FC-467D-2222-68DA-BD93307C665E}"/>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4454;p137">
                  <a:extLst>
                    <a:ext uri="{FF2B5EF4-FFF2-40B4-BE49-F238E27FC236}">
                      <a16:creationId xmlns:a16="http://schemas.microsoft.com/office/drawing/2014/main" id="{8A010000-D6B3-246C-FA19-B449F482D3E6}"/>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4455;p137">
              <a:extLst>
                <a:ext uri="{FF2B5EF4-FFF2-40B4-BE49-F238E27FC236}">
                  <a16:creationId xmlns:a16="http://schemas.microsoft.com/office/drawing/2014/main" id="{52A460D9-CD2E-59E8-9241-7132BF7ACE2B}"/>
                </a:ext>
              </a:extLst>
            </p:cNvPr>
            <p:cNvGrpSpPr/>
            <p:nvPr/>
          </p:nvGrpSpPr>
          <p:grpSpPr>
            <a:xfrm>
              <a:off x="4558998" y="3188237"/>
              <a:ext cx="1280131" cy="1052746"/>
              <a:chOff x="4558998" y="3188237"/>
              <a:chExt cx="1280131" cy="1052746"/>
            </a:xfrm>
          </p:grpSpPr>
          <p:sp>
            <p:nvSpPr>
              <p:cNvPr id="811" name="Google Shape;4456;p137">
                <a:extLst>
                  <a:ext uri="{FF2B5EF4-FFF2-40B4-BE49-F238E27FC236}">
                    <a16:creationId xmlns:a16="http://schemas.microsoft.com/office/drawing/2014/main" id="{B40FA8A8-3EC9-C5E1-CA20-EBC7AE10BDCD}"/>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4457;p137">
                <a:extLst>
                  <a:ext uri="{FF2B5EF4-FFF2-40B4-BE49-F238E27FC236}">
                    <a16:creationId xmlns:a16="http://schemas.microsoft.com/office/drawing/2014/main" id="{C4040DB8-C4C8-ED83-FDF7-AC6DF081088F}"/>
                  </a:ext>
                </a:extLst>
              </p:cNvPr>
              <p:cNvGrpSpPr/>
              <p:nvPr/>
            </p:nvGrpSpPr>
            <p:grpSpPr>
              <a:xfrm>
                <a:off x="4579164" y="3203653"/>
                <a:ext cx="1244833" cy="1020397"/>
                <a:chOff x="4579164" y="3203653"/>
                <a:chExt cx="1244833" cy="1020397"/>
              </a:xfrm>
            </p:grpSpPr>
            <p:sp>
              <p:nvSpPr>
                <p:cNvPr id="1130" name="Google Shape;4458;p137">
                  <a:extLst>
                    <a:ext uri="{FF2B5EF4-FFF2-40B4-BE49-F238E27FC236}">
                      <a16:creationId xmlns:a16="http://schemas.microsoft.com/office/drawing/2014/main" id="{9ABBA50B-F36B-AB7E-2300-D0F010E70E9E}"/>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4459;p137">
                  <a:extLst>
                    <a:ext uri="{FF2B5EF4-FFF2-40B4-BE49-F238E27FC236}">
                      <a16:creationId xmlns:a16="http://schemas.microsoft.com/office/drawing/2014/main" id="{19804EBF-C3F0-B01E-B4B6-4B1DB8DEC8B4}"/>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4460;p137">
                  <a:extLst>
                    <a:ext uri="{FF2B5EF4-FFF2-40B4-BE49-F238E27FC236}">
                      <a16:creationId xmlns:a16="http://schemas.microsoft.com/office/drawing/2014/main" id="{0B871101-C264-433A-9549-3905B47E5829}"/>
                    </a:ext>
                  </a:extLst>
                </p:cNvPr>
                <p:cNvGrpSpPr/>
                <p:nvPr/>
              </p:nvGrpSpPr>
              <p:grpSpPr>
                <a:xfrm>
                  <a:off x="4579164" y="3203653"/>
                  <a:ext cx="1244833" cy="1020397"/>
                  <a:chOff x="4579164" y="3203653"/>
                  <a:chExt cx="1244833" cy="1020397"/>
                </a:xfrm>
              </p:grpSpPr>
              <p:sp>
                <p:nvSpPr>
                  <p:cNvPr id="1133" name="Google Shape;4461;p137">
                    <a:extLst>
                      <a:ext uri="{FF2B5EF4-FFF2-40B4-BE49-F238E27FC236}">
                        <a16:creationId xmlns:a16="http://schemas.microsoft.com/office/drawing/2014/main" id="{8DCDABAA-2700-0B74-5BC9-52EDCAEDC855}"/>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4462;p137">
                    <a:extLst>
                      <a:ext uri="{FF2B5EF4-FFF2-40B4-BE49-F238E27FC236}">
                        <a16:creationId xmlns:a16="http://schemas.microsoft.com/office/drawing/2014/main" id="{2EAAFB5E-C3A5-37F5-E16D-DC8C061ED86A}"/>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4463;p137">
                    <a:extLst>
                      <a:ext uri="{FF2B5EF4-FFF2-40B4-BE49-F238E27FC236}">
                        <a16:creationId xmlns:a16="http://schemas.microsoft.com/office/drawing/2014/main" id="{DD596EED-CCCB-3A53-0CBA-8913335A1C0B}"/>
                      </a:ext>
                    </a:extLst>
                  </p:cNvPr>
                  <p:cNvGrpSpPr/>
                  <p:nvPr/>
                </p:nvGrpSpPr>
                <p:grpSpPr>
                  <a:xfrm>
                    <a:off x="4579164" y="3203653"/>
                    <a:ext cx="1244833" cy="1020397"/>
                    <a:chOff x="4579164" y="3203653"/>
                    <a:chExt cx="1244833" cy="1020397"/>
                  </a:xfrm>
                </p:grpSpPr>
                <p:sp>
                  <p:nvSpPr>
                    <p:cNvPr id="1136" name="Google Shape;4464;p137">
                      <a:extLst>
                        <a:ext uri="{FF2B5EF4-FFF2-40B4-BE49-F238E27FC236}">
                          <a16:creationId xmlns:a16="http://schemas.microsoft.com/office/drawing/2014/main" id="{9E91EF66-92DD-F52E-9E04-55F96CAF1142}"/>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4465;p137">
                      <a:extLst>
                        <a:ext uri="{FF2B5EF4-FFF2-40B4-BE49-F238E27FC236}">
                          <a16:creationId xmlns:a16="http://schemas.microsoft.com/office/drawing/2014/main" id="{FDA632DD-E555-BF5B-7398-D400236AD494}"/>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4466;p137">
                      <a:extLst>
                        <a:ext uri="{FF2B5EF4-FFF2-40B4-BE49-F238E27FC236}">
                          <a16:creationId xmlns:a16="http://schemas.microsoft.com/office/drawing/2014/main" id="{55C2B5F4-D007-77E0-02A4-B4C34B186625}"/>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4467;p137">
                      <a:extLst>
                        <a:ext uri="{FF2B5EF4-FFF2-40B4-BE49-F238E27FC236}">
                          <a16:creationId xmlns:a16="http://schemas.microsoft.com/office/drawing/2014/main" id="{9AEAF946-2B86-F242-90F4-0E972C0F05F9}"/>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4468;p137">
                      <a:extLst>
                        <a:ext uri="{FF2B5EF4-FFF2-40B4-BE49-F238E27FC236}">
                          <a16:creationId xmlns:a16="http://schemas.microsoft.com/office/drawing/2014/main" id="{330848B1-C971-439F-C9B8-01ACB765E7BF}"/>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4469;p137">
                      <a:extLst>
                        <a:ext uri="{FF2B5EF4-FFF2-40B4-BE49-F238E27FC236}">
                          <a16:creationId xmlns:a16="http://schemas.microsoft.com/office/drawing/2014/main" id="{F18F3AB9-8BD4-2605-4617-7AF6EF09AC4E}"/>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4470;p137">
                      <a:extLst>
                        <a:ext uri="{FF2B5EF4-FFF2-40B4-BE49-F238E27FC236}">
                          <a16:creationId xmlns:a16="http://schemas.microsoft.com/office/drawing/2014/main" id="{6F9A61AC-1077-99B3-D0BD-681545327246}"/>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4471;p137">
                      <a:extLst>
                        <a:ext uri="{FF2B5EF4-FFF2-40B4-BE49-F238E27FC236}">
                          <a16:creationId xmlns:a16="http://schemas.microsoft.com/office/drawing/2014/main" id="{C19F114A-8158-56DA-ACDE-C06BF811A8EE}"/>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4" name="Google Shape;4472;p137">
                      <a:extLst>
                        <a:ext uri="{FF2B5EF4-FFF2-40B4-BE49-F238E27FC236}">
                          <a16:creationId xmlns:a16="http://schemas.microsoft.com/office/drawing/2014/main" id="{066FBCD8-5792-643C-D6FE-D0A76975E88C}"/>
                        </a:ext>
                      </a:extLst>
                    </p:cNvPr>
                    <p:cNvGrpSpPr/>
                    <p:nvPr/>
                  </p:nvGrpSpPr>
                  <p:grpSpPr>
                    <a:xfrm>
                      <a:off x="4579164" y="3203653"/>
                      <a:ext cx="1244833" cy="1020397"/>
                      <a:chOff x="4579164" y="3203653"/>
                      <a:chExt cx="1244833" cy="1020397"/>
                    </a:xfrm>
                  </p:grpSpPr>
                  <p:sp>
                    <p:nvSpPr>
                      <p:cNvPr id="1145" name="Google Shape;4473;p137">
                        <a:extLst>
                          <a:ext uri="{FF2B5EF4-FFF2-40B4-BE49-F238E27FC236}">
                            <a16:creationId xmlns:a16="http://schemas.microsoft.com/office/drawing/2014/main" id="{E5837560-EC4A-5F07-E507-A69F3BBC23DC}"/>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4474;p137">
                        <a:extLst>
                          <a:ext uri="{FF2B5EF4-FFF2-40B4-BE49-F238E27FC236}">
                            <a16:creationId xmlns:a16="http://schemas.microsoft.com/office/drawing/2014/main" id="{4F218E6D-0075-B39A-C449-C06FD3F40927}"/>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4475;p137">
                        <a:extLst>
                          <a:ext uri="{FF2B5EF4-FFF2-40B4-BE49-F238E27FC236}">
                            <a16:creationId xmlns:a16="http://schemas.microsoft.com/office/drawing/2014/main" id="{BA715E63-C0E6-2BEC-49A8-607764B84509}"/>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4476;p137">
                        <a:extLst>
                          <a:ext uri="{FF2B5EF4-FFF2-40B4-BE49-F238E27FC236}">
                            <a16:creationId xmlns:a16="http://schemas.microsoft.com/office/drawing/2014/main" id="{CE4D3727-6856-9B29-8801-1A3B5A511E08}"/>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4477;p137">
                        <a:extLst>
                          <a:ext uri="{FF2B5EF4-FFF2-40B4-BE49-F238E27FC236}">
                            <a16:creationId xmlns:a16="http://schemas.microsoft.com/office/drawing/2014/main" id="{0B9B8A41-3B91-1CF7-30C8-79D8639CF8EA}"/>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4478;p137">
                        <a:extLst>
                          <a:ext uri="{FF2B5EF4-FFF2-40B4-BE49-F238E27FC236}">
                            <a16:creationId xmlns:a16="http://schemas.microsoft.com/office/drawing/2014/main" id="{F33FFFFF-9B55-1897-A3BA-AC52EADC15DE}"/>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4479;p137">
                        <a:extLst>
                          <a:ext uri="{FF2B5EF4-FFF2-40B4-BE49-F238E27FC236}">
                            <a16:creationId xmlns:a16="http://schemas.microsoft.com/office/drawing/2014/main" id="{129D144F-7974-E4BC-5621-AA00F925C0D2}"/>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4480;p137">
                        <a:extLst>
                          <a:ext uri="{FF2B5EF4-FFF2-40B4-BE49-F238E27FC236}">
                            <a16:creationId xmlns:a16="http://schemas.microsoft.com/office/drawing/2014/main" id="{81405505-5D70-03DC-1727-DB4F8EACB11F}"/>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4481;p137">
                        <a:extLst>
                          <a:ext uri="{FF2B5EF4-FFF2-40B4-BE49-F238E27FC236}">
                            <a16:creationId xmlns:a16="http://schemas.microsoft.com/office/drawing/2014/main" id="{CD126684-AAF0-2B63-21F5-35ABD20E09C6}"/>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4482;p137">
                        <a:extLst>
                          <a:ext uri="{FF2B5EF4-FFF2-40B4-BE49-F238E27FC236}">
                            <a16:creationId xmlns:a16="http://schemas.microsoft.com/office/drawing/2014/main" id="{537CD9BD-C0AB-142E-5C57-2C69D7A2D691}"/>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4483;p137">
                        <a:extLst>
                          <a:ext uri="{FF2B5EF4-FFF2-40B4-BE49-F238E27FC236}">
                            <a16:creationId xmlns:a16="http://schemas.microsoft.com/office/drawing/2014/main" id="{E469E0D6-C68D-4FE2-A3A5-996588EA3257}"/>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4484;p137">
                        <a:extLst>
                          <a:ext uri="{FF2B5EF4-FFF2-40B4-BE49-F238E27FC236}">
                            <a16:creationId xmlns:a16="http://schemas.microsoft.com/office/drawing/2014/main" id="{181BC82E-8924-FB93-B46C-03E7FA070AAB}"/>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4485;p137">
                        <a:extLst>
                          <a:ext uri="{FF2B5EF4-FFF2-40B4-BE49-F238E27FC236}">
                            <a16:creationId xmlns:a16="http://schemas.microsoft.com/office/drawing/2014/main" id="{6AB51B06-D66D-7FA4-61E1-F71B00648BB3}"/>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4486;p137">
                        <a:extLst>
                          <a:ext uri="{FF2B5EF4-FFF2-40B4-BE49-F238E27FC236}">
                            <a16:creationId xmlns:a16="http://schemas.microsoft.com/office/drawing/2014/main" id="{C55595F1-D9F9-025D-69C5-7CD0B9AFB43B}"/>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9" name="Google Shape;4487;p137">
                        <a:extLst>
                          <a:ext uri="{FF2B5EF4-FFF2-40B4-BE49-F238E27FC236}">
                            <a16:creationId xmlns:a16="http://schemas.microsoft.com/office/drawing/2014/main" id="{4A21ECB7-ED29-AF3A-B735-5420D9A58635}"/>
                          </a:ext>
                        </a:extLst>
                      </p:cNvPr>
                      <p:cNvGrpSpPr/>
                      <p:nvPr/>
                    </p:nvGrpSpPr>
                    <p:grpSpPr>
                      <a:xfrm>
                        <a:off x="4579164" y="3203653"/>
                        <a:ext cx="1244833" cy="1020397"/>
                        <a:chOff x="4579164" y="3203653"/>
                        <a:chExt cx="1244833" cy="1020397"/>
                      </a:xfrm>
                    </p:grpSpPr>
                    <p:sp>
                      <p:nvSpPr>
                        <p:cNvPr id="1160" name="Google Shape;4488;p137">
                          <a:extLst>
                            <a:ext uri="{FF2B5EF4-FFF2-40B4-BE49-F238E27FC236}">
                              <a16:creationId xmlns:a16="http://schemas.microsoft.com/office/drawing/2014/main" id="{067C2FE0-4078-6B3C-A2EB-36E697A75C03}"/>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4489;p137">
                          <a:extLst>
                            <a:ext uri="{FF2B5EF4-FFF2-40B4-BE49-F238E27FC236}">
                              <a16:creationId xmlns:a16="http://schemas.microsoft.com/office/drawing/2014/main" id="{5C237CAF-2678-1171-3FF0-8BB9D98D8033}"/>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4490;p137">
                          <a:extLst>
                            <a:ext uri="{FF2B5EF4-FFF2-40B4-BE49-F238E27FC236}">
                              <a16:creationId xmlns:a16="http://schemas.microsoft.com/office/drawing/2014/main" id="{276E0238-7417-DED7-F838-C82FBE175AA6}"/>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4491;p137">
                          <a:extLst>
                            <a:ext uri="{FF2B5EF4-FFF2-40B4-BE49-F238E27FC236}">
                              <a16:creationId xmlns:a16="http://schemas.microsoft.com/office/drawing/2014/main" id="{BB7040C6-A710-07FB-257A-DB15368DABBF}"/>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4492;p137">
                          <a:extLst>
                            <a:ext uri="{FF2B5EF4-FFF2-40B4-BE49-F238E27FC236}">
                              <a16:creationId xmlns:a16="http://schemas.microsoft.com/office/drawing/2014/main" id="{A4F47437-C306-BC54-7E46-7A092035EFDD}"/>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4493;p137">
                          <a:extLst>
                            <a:ext uri="{FF2B5EF4-FFF2-40B4-BE49-F238E27FC236}">
                              <a16:creationId xmlns:a16="http://schemas.microsoft.com/office/drawing/2014/main" id="{BCFAA1E5-28CB-10FF-703B-EC1AEE077835}"/>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4494;p137">
                          <a:extLst>
                            <a:ext uri="{FF2B5EF4-FFF2-40B4-BE49-F238E27FC236}">
                              <a16:creationId xmlns:a16="http://schemas.microsoft.com/office/drawing/2014/main" id="{C8D6EBD0-39EE-3BD3-9381-973FEB413952}"/>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4495;p137">
                          <a:extLst>
                            <a:ext uri="{FF2B5EF4-FFF2-40B4-BE49-F238E27FC236}">
                              <a16:creationId xmlns:a16="http://schemas.microsoft.com/office/drawing/2014/main" id="{21B75F52-E70B-400D-E7B5-9047362CBB57}"/>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4496;p137">
                          <a:extLst>
                            <a:ext uri="{FF2B5EF4-FFF2-40B4-BE49-F238E27FC236}">
                              <a16:creationId xmlns:a16="http://schemas.microsoft.com/office/drawing/2014/main" id="{9F005389-A596-01D8-B6EE-A185380725AF}"/>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4497;p137">
                          <a:extLst>
                            <a:ext uri="{FF2B5EF4-FFF2-40B4-BE49-F238E27FC236}">
                              <a16:creationId xmlns:a16="http://schemas.microsoft.com/office/drawing/2014/main" id="{5715885D-566A-CB91-6153-BAF718E59A85}"/>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4498;p137">
                          <a:extLst>
                            <a:ext uri="{FF2B5EF4-FFF2-40B4-BE49-F238E27FC236}">
                              <a16:creationId xmlns:a16="http://schemas.microsoft.com/office/drawing/2014/main" id="{58B1CC0B-A2A0-4A35-273E-DFBEE5C10B49}"/>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4499;p137">
                          <a:extLst>
                            <a:ext uri="{FF2B5EF4-FFF2-40B4-BE49-F238E27FC236}">
                              <a16:creationId xmlns:a16="http://schemas.microsoft.com/office/drawing/2014/main" id="{3C45FD41-D54F-D9B6-A267-E2294B2D70B0}"/>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4500;p137">
                          <a:extLst>
                            <a:ext uri="{FF2B5EF4-FFF2-40B4-BE49-F238E27FC236}">
                              <a16:creationId xmlns:a16="http://schemas.microsoft.com/office/drawing/2014/main" id="{7F3DF5A7-4926-0846-67D4-AAC35E5B5409}"/>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4501;p137">
                          <a:extLst>
                            <a:ext uri="{FF2B5EF4-FFF2-40B4-BE49-F238E27FC236}">
                              <a16:creationId xmlns:a16="http://schemas.microsoft.com/office/drawing/2014/main" id="{395B9E26-9416-CE4A-9CE4-18D49DFC35CB}"/>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4502;p137">
                          <a:extLst>
                            <a:ext uri="{FF2B5EF4-FFF2-40B4-BE49-F238E27FC236}">
                              <a16:creationId xmlns:a16="http://schemas.microsoft.com/office/drawing/2014/main" id="{B59E58A2-267B-F189-9E7A-349E2F691EFC}"/>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4503;p137">
                          <a:extLst>
                            <a:ext uri="{FF2B5EF4-FFF2-40B4-BE49-F238E27FC236}">
                              <a16:creationId xmlns:a16="http://schemas.microsoft.com/office/drawing/2014/main" id="{DC53C17C-79B0-4259-C88B-86514C4EE6F8}"/>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4504;p137">
                          <a:extLst>
                            <a:ext uri="{FF2B5EF4-FFF2-40B4-BE49-F238E27FC236}">
                              <a16:creationId xmlns:a16="http://schemas.microsoft.com/office/drawing/2014/main" id="{FBB54AC6-1E34-C103-816D-D2C482F2FD4E}"/>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4505;p137">
                          <a:extLst>
                            <a:ext uri="{FF2B5EF4-FFF2-40B4-BE49-F238E27FC236}">
                              <a16:creationId xmlns:a16="http://schemas.microsoft.com/office/drawing/2014/main" id="{F27724A7-083A-6538-720F-5B5FEC2EADC8}"/>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4506;p137">
                          <a:extLst>
                            <a:ext uri="{FF2B5EF4-FFF2-40B4-BE49-F238E27FC236}">
                              <a16:creationId xmlns:a16="http://schemas.microsoft.com/office/drawing/2014/main" id="{163508C6-AFA8-2CC6-98CA-E68AD3D418F7}"/>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4507;p137">
                          <a:extLst>
                            <a:ext uri="{FF2B5EF4-FFF2-40B4-BE49-F238E27FC236}">
                              <a16:creationId xmlns:a16="http://schemas.microsoft.com/office/drawing/2014/main" id="{0EF63909-AD74-D41D-5530-C10410FAB134}"/>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4508;p137">
                          <a:extLst>
                            <a:ext uri="{FF2B5EF4-FFF2-40B4-BE49-F238E27FC236}">
                              <a16:creationId xmlns:a16="http://schemas.microsoft.com/office/drawing/2014/main" id="{E1FABE97-2FE0-1179-0DA3-618F766B8712}"/>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4509;p137">
                          <a:extLst>
                            <a:ext uri="{FF2B5EF4-FFF2-40B4-BE49-F238E27FC236}">
                              <a16:creationId xmlns:a16="http://schemas.microsoft.com/office/drawing/2014/main" id="{138C21E0-8195-D49A-06EE-685DDFEE6707}"/>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4510;p137">
                          <a:extLst>
                            <a:ext uri="{FF2B5EF4-FFF2-40B4-BE49-F238E27FC236}">
                              <a16:creationId xmlns:a16="http://schemas.microsoft.com/office/drawing/2014/main" id="{7BE50A85-4538-D0E7-5EB0-65A887316814}"/>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4511;p137">
                          <a:extLst>
                            <a:ext uri="{FF2B5EF4-FFF2-40B4-BE49-F238E27FC236}">
                              <a16:creationId xmlns:a16="http://schemas.microsoft.com/office/drawing/2014/main" id="{93B803A7-BBE1-3045-69A6-65CCCEDCB3CA}"/>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 name="Google Shape;4512;p137">
                          <a:extLst>
                            <a:ext uri="{FF2B5EF4-FFF2-40B4-BE49-F238E27FC236}">
                              <a16:creationId xmlns:a16="http://schemas.microsoft.com/office/drawing/2014/main" id="{4FF89742-2D3C-E4DC-68C1-1C15503FD90D}"/>
                            </a:ext>
                          </a:extLst>
                        </p:cNvPr>
                        <p:cNvGrpSpPr/>
                        <p:nvPr/>
                      </p:nvGrpSpPr>
                      <p:grpSpPr>
                        <a:xfrm>
                          <a:off x="4579164" y="3203653"/>
                          <a:ext cx="1244833" cy="1020397"/>
                          <a:chOff x="4579164" y="3203653"/>
                          <a:chExt cx="1244833" cy="1020397"/>
                        </a:xfrm>
                      </p:grpSpPr>
                      <p:sp>
                        <p:nvSpPr>
                          <p:cNvPr id="1186" name="Google Shape;4513;p137">
                            <a:extLst>
                              <a:ext uri="{FF2B5EF4-FFF2-40B4-BE49-F238E27FC236}">
                                <a16:creationId xmlns:a16="http://schemas.microsoft.com/office/drawing/2014/main" id="{25841371-CC0B-2B15-FD7C-FD25AB31F63D}"/>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4514;p137">
                            <a:extLst>
                              <a:ext uri="{FF2B5EF4-FFF2-40B4-BE49-F238E27FC236}">
                                <a16:creationId xmlns:a16="http://schemas.microsoft.com/office/drawing/2014/main" id="{2BDA6076-95DD-71FB-1CFC-AF3057C4C812}"/>
                              </a:ext>
                            </a:extLst>
                          </p:cNvPr>
                          <p:cNvGrpSpPr/>
                          <p:nvPr/>
                        </p:nvGrpSpPr>
                        <p:grpSpPr>
                          <a:xfrm>
                            <a:off x="4579164" y="3203653"/>
                            <a:ext cx="1244833" cy="1020397"/>
                            <a:chOff x="4579164" y="3203653"/>
                            <a:chExt cx="1244833" cy="1020397"/>
                          </a:xfrm>
                        </p:grpSpPr>
                        <p:sp>
                          <p:nvSpPr>
                            <p:cNvPr id="1188" name="Google Shape;4515;p137">
                              <a:extLst>
                                <a:ext uri="{FF2B5EF4-FFF2-40B4-BE49-F238E27FC236}">
                                  <a16:creationId xmlns:a16="http://schemas.microsoft.com/office/drawing/2014/main" id="{821DB621-8BE1-CE1E-7CAA-8C96C3B73629}"/>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4516;p137">
                              <a:extLst>
                                <a:ext uri="{FF2B5EF4-FFF2-40B4-BE49-F238E27FC236}">
                                  <a16:creationId xmlns:a16="http://schemas.microsoft.com/office/drawing/2014/main" id="{26D9F878-9BFA-24AD-89BA-882D53B218B7}"/>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4517;p137">
                              <a:extLst>
                                <a:ext uri="{FF2B5EF4-FFF2-40B4-BE49-F238E27FC236}">
                                  <a16:creationId xmlns:a16="http://schemas.microsoft.com/office/drawing/2014/main" id="{F1AF09B1-71B4-8260-FF7B-9D01414EB54A}"/>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4518;p137">
                              <a:extLst>
                                <a:ext uri="{FF2B5EF4-FFF2-40B4-BE49-F238E27FC236}">
                                  <a16:creationId xmlns:a16="http://schemas.microsoft.com/office/drawing/2014/main" id="{8A69622A-AA11-E252-3F53-E26A704DD4C6}"/>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4519;p137">
                              <a:extLst>
                                <a:ext uri="{FF2B5EF4-FFF2-40B4-BE49-F238E27FC236}">
                                  <a16:creationId xmlns:a16="http://schemas.microsoft.com/office/drawing/2014/main" id="{A6ED2BBD-B1F9-27CD-16BC-374F60C2EC0F}"/>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4520;p137">
                              <a:extLst>
                                <a:ext uri="{FF2B5EF4-FFF2-40B4-BE49-F238E27FC236}">
                                  <a16:creationId xmlns:a16="http://schemas.microsoft.com/office/drawing/2014/main" id="{AF628ACC-4EBB-2036-27BD-228A72DC2E0F}"/>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4521;p137">
                              <a:extLst>
                                <a:ext uri="{FF2B5EF4-FFF2-40B4-BE49-F238E27FC236}">
                                  <a16:creationId xmlns:a16="http://schemas.microsoft.com/office/drawing/2014/main" id="{BC8B5269-B001-0D02-E2EC-2CBB628D15D1}"/>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4522;p137">
                              <a:extLst>
                                <a:ext uri="{FF2B5EF4-FFF2-40B4-BE49-F238E27FC236}">
                                  <a16:creationId xmlns:a16="http://schemas.microsoft.com/office/drawing/2014/main" id="{C33DC7F2-A324-2F3A-D64D-FAEC6D51A183}"/>
                                </a:ext>
                              </a:extLst>
                            </p:cNvPr>
                            <p:cNvGrpSpPr/>
                            <p:nvPr/>
                          </p:nvGrpSpPr>
                          <p:grpSpPr>
                            <a:xfrm>
                              <a:off x="4579164" y="3203653"/>
                              <a:ext cx="1244833" cy="1020397"/>
                              <a:chOff x="4579164" y="3203653"/>
                              <a:chExt cx="1244833" cy="1020397"/>
                            </a:xfrm>
                          </p:grpSpPr>
                          <p:sp>
                            <p:nvSpPr>
                              <p:cNvPr id="1199" name="Google Shape;4523;p137">
                                <a:extLst>
                                  <a:ext uri="{FF2B5EF4-FFF2-40B4-BE49-F238E27FC236}">
                                    <a16:creationId xmlns:a16="http://schemas.microsoft.com/office/drawing/2014/main" id="{B3A88AC1-E7E6-1FD4-1B62-0BA2F675120B}"/>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4524;p137">
                                <a:extLst>
                                  <a:ext uri="{FF2B5EF4-FFF2-40B4-BE49-F238E27FC236}">
                                    <a16:creationId xmlns:a16="http://schemas.microsoft.com/office/drawing/2014/main" id="{FAAEB07F-4A0D-85D4-D014-727F66279D3E}"/>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4525;p137">
                                <a:extLst>
                                  <a:ext uri="{FF2B5EF4-FFF2-40B4-BE49-F238E27FC236}">
                                    <a16:creationId xmlns:a16="http://schemas.microsoft.com/office/drawing/2014/main" id="{E066DDC5-0562-0216-D15F-2F79A67C9CDA}"/>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4526;p137">
                                <a:extLst>
                                  <a:ext uri="{FF2B5EF4-FFF2-40B4-BE49-F238E27FC236}">
                                    <a16:creationId xmlns:a16="http://schemas.microsoft.com/office/drawing/2014/main" id="{D054B460-E2B4-F396-A4AE-9AC43E1B7254}"/>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4527;p137">
                                <a:extLst>
                                  <a:ext uri="{FF2B5EF4-FFF2-40B4-BE49-F238E27FC236}">
                                    <a16:creationId xmlns:a16="http://schemas.microsoft.com/office/drawing/2014/main" id="{738BEF2B-30E9-24C0-6129-B26967069072}"/>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4528;p137">
                                <a:extLst>
                                  <a:ext uri="{FF2B5EF4-FFF2-40B4-BE49-F238E27FC236}">
                                    <a16:creationId xmlns:a16="http://schemas.microsoft.com/office/drawing/2014/main" id="{716F466E-52EE-617F-DF17-7D435EFDFEED}"/>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4529;p137">
                                <a:extLst>
                                  <a:ext uri="{FF2B5EF4-FFF2-40B4-BE49-F238E27FC236}">
                                    <a16:creationId xmlns:a16="http://schemas.microsoft.com/office/drawing/2014/main" id="{DEF4DC23-D7AF-A57C-49C0-118D94408671}"/>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4530;p137">
                                <a:extLst>
                                  <a:ext uri="{FF2B5EF4-FFF2-40B4-BE49-F238E27FC236}">
                                    <a16:creationId xmlns:a16="http://schemas.microsoft.com/office/drawing/2014/main" id="{2C50F2A4-EC4B-A707-AA60-897FDAABF7C5}"/>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4531;p137">
                                <a:extLst>
                                  <a:ext uri="{FF2B5EF4-FFF2-40B4-BE49-F238E27FC236}">
                                    <a16:creationId xmlns:a16="http://schemas.microsoft.com/office/drawing/2014/main" id="{A91D2F48-B114-D36A-BDA0-3447F2C8C269}"/>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4532;p137">
                                <a:extLst>
                                  <a:ext uri="{FF2B5EF4-FFF2-40B4-BE49-F238E27FC236}">
                                    <a16:creationId xmlns:a16="http://schemas.microsoft.com/office/drawing/2014/main" id="{433C9BE0-4AAD-2626-A7AE-05CEB8DC2F12}"/>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4533;p137">
                                <a:extLst>
                                  <a:ext uri="{FF2B5EF4-FFF2-40B4-BE49-F238E27FC236}">
                                    <a16:creationId xmlns:a16="http://schemas.microsoft.com/office/drawing/2014/main" id="{934B12C9-31A0-3E09-5FF6-6187DD50C3F3}"/>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4534;p137">
                                <a:extLst>
                                  <a:ext uri="{FF2B5EF4-FFF2-40B4-BE49-F238E27FC236}">
                                    <a16:creationId xmlns:a16="http://schemas.microsoft.com/office/drawing/2014/main" id="{CBCED4C2-733E-5BC4-BA15-ACA46BFFFC5C}"/>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4535;p137">
                                <a:extLst>
                                  <a:ext uri="{FF2B5EF4-FFF2-40B4-BE49-F238E27FC236}">
                                    <a16:creationId xmlns:a16="http://schemas.microsoft.com/office/drawing/2014/main" id="{7F7F8325-F620-480D-73DA-2B67CED4905B}"/>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4536;p137">
                                <a:extLst>
                                  <a:ext uri="{FF2B5EF4-FFF2-40B4-BE49-F238E27FC236}">
                                    <a16:creationId xmlns:a16="http://schemas.microsoft.com/office/drawing/2014/main" id="{CA5C5C5B-C712-C96D-9FEC-7923FCD751D1}"/>
                                  </a:ext>
                                </a:extLst>
                              </p:cNvPr>
                              <p:cNvGrpSpPr/>
                              <p:nvPr/>
                            </p:nvGrpSpPr>
                            <p:grpSpPr>
                              <a:xfrm>
                                <a:off x="4579164" y="3203653"/>
                                <a:ext cx="1244833" cy="1020397"/>
                                <a:chOff x="4579164" y="3203653"/>
                                <a:chExt cx="1244833" cy="1020397"/>
                              </a:xfrm>
                            </p:grpSpPr>
                            <p:sp>
                              <p:nvSpPr>
                                <p:cNvPr id="1213" name="Google Shape;4537;p137">
                                  <a:extLst>
                                    <a:ext uri="{FF2B5EF4-FFF2-40B4-BE49-F238E27FC236}">
                                      <a16:creationId xmlns:a16="http://schemas.microsoft.com/office/drawing/2014/main" id="{56220FFE-8464-004B-977B-9A8A27DBB987}"/>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4538;p137">
                                  <a:extLst>
                                    <a:ext uri="{FF2B5EF4-FFF2-40B4-BE49-F238E27FC236}">
                                      <a16:creationId xmlns:a16="http://schemas.microsoft.com/office/drawing/2014/main" id="{C4E4CE39-5C75-773C-C36C-1C370E76609C}"/>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4539;p137">
                                  <a:extLst>
                                    <a:ext uri="{FF2B5EF4-FFF2-40B4-BE49-F238E27FC236}">
                                      <a16:creationId xmlns:a16="http://schemas.microsoft.com/office/drawing/2014/main" id="{F7CE03E8-752E-EC9A-F842-303DEFCFE0C9}"/>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4540;p137">
                                  <a:extLst>
                                    <a:ext uri="{FF2B5EF4-FFF2-40B4-BE49-F238E27FC236}">
                                      <a16:creationId xmlns:a16="http://schemas.microsoft.com/office/drawing/2014/main" id="{2492A160-A451-15DC-6D87-226A2F5E4FDC}"/>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4541;p137">
                                  <a:extLst>
                                    <a:ext uri="{FF2B5EF4-FFF2-40B4-BE49-F238E27FC236}">
                                      <a16:creationId xmlns:a16="http://schemas.microsoft.com/office/drawing/2014/main" id="{0F6DD6DA-BA4B-B77F-941F-2324E03D3778}"/>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4542;p137">
                                  <a:extLst>
                                    <a:ext uri="{FF2B5EF4-FFF2-40B4-BE49-F238E27FC236}">
                                      <a16:creationId xmlns:a16="http://schemas.microsoft.com/office/drawing/2014/main" id="{8D6D228C-B4EA-DBA2-C3A4-90D4DE25614F}"/>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4543;p137">
                                  <a:extLst>
                                    <a:ext uri="{FF2B5EF4-FFF2-40B4-BE49-F238E27FC236}">
                                      <a16:creationId xmlns:a16="http://schemas.microsoft.com/office/drawing/2014/main" id="{0842EA15-FF04-17F5-0FBB-E58A55BFC454}"/>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4544;p137">
                                  <a:extLst>
                                    <a:ext uri="{FF2B5EF4-FFF2-40B4-BE49-F238E27FC236}">
                                      <a16:creationId xmlns:a16="http://schemas.microsoft.com/office/drawing/2014/main" id="{10B1C257-EF05-7147-9413-8CC03594B2A1}"/>
                                    </a:ext>
                                  </a:extLst>
                                </p:cNvPr>
                                <p:cNvGrpSpPr/>
                                <p:nvPr/>
                              </p:nvGrpSpPr>
                              <p:grpSpPr>
                                <a:xfrm>
                                  <a:off x="4579164" y="3203653"/>
                                  <a:ext cx="1244833" cy="1020397"/>
                                  <a:chOff x="4579164" y="3203653"/>
                                  <a:chExt cx="1244833" cy="1020397"/>
                                </a:xfrm>
                              </p:grpSpPr>
                              <p:sp>
                                <p:nvSpPr>
                                  <p:cNvPr id="1221" name="Google Shape;4545;p137">
                                    <a:extLst>
                                      <a:ext uri="{FF2B5EF4-FFF2-40B4-BE49-F238E27FC236}">
                                        <a16:creationId xmlns:a16="http://schemas.microsoft.com/office/drawing/2014/main" id="{D0D56C7E-890A-16CD-B436-C5452AC376BE}"/>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4546;p137">
                                    <a:extLst>
                                      <a:ext uri="{FF2B5EF4-FFF2-40B4-BE49-F238E27FC236}">
                                        <a16:creationId xmlns:a16="http://schemas.microsoft.com/office/drawing/2014/main" id="{C276770F-1BDB-03EE-B977-4067B7516BF3}"/>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4547;p137">
                                    <a:extLst>
                                      <a:ext uri="{FF2B5EF4-FFF2-40B4-BE49-F238E27FC236}">
                                        <a16:creationId xmlns:a16="http://schemas.microsoft.com/office/drawing/2014/main" id="{AFB2419D-CA52-A05B-DE89-AA4976D1B451}"/>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4548;p137">
                                    <a:extLst>
                                      <a:ext uri="{FF2B5EF4-FFF2-40B4-BE49-F238E27FC236}">
                                        <a16:creationId xmlns:a16="http://schemas.microsoft.com/office/drawing/2014/main" id="{43267AEB-B3CD-6C84-2DD7-F26BF25254AB}"/>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4549;p137">
                                    <a:extLst>
                                      <a:ext uri="{FF2B5EF4-FFF2-40B4-BE49-F238E27FC236}">
                                        <a16:creationId xmlns:a16="http://schemas.microsoft.com/office/drawing/2014/main" id="{0AF1BBFD-22DB-BD66-C009-22EB065F92EA}"/>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6" name="Google Shape;4550;p137">
                                    <a:extLst>
                                      <a:ext uri="{FF2B5EF4-FFF2-40B4-BE49-F238E27FC236}">
                                        <a16:creationId xmlns:a16="http://schemas.microsoft.com/office/drawing/2014/main" id="{7C16DDFE-9E25-5834-258E-303AC3B81795}"/>
                                      </a:ext>
                                    </a:extLst>
                                  </p:cNvPr>
                                  <p:cNvGrpSpPr/>
                                  <p:nvPr/>
                                </p:nvGrpSpPr>
                                <p:grpSpPr>
                                  <a:xfrm>
                                    <a:off x="4579164" y="3203653"/>
                                    <a:ext cx="1244833" cy="1020397"/>
                                    <a:chOff x="4579164" y="3203653"/>
                                    <a:chExt cx="1244833" cy="1020397"/>
                                  </a:xfrm>
                                </p:grpSpPr>
                                <p:sp>
                                  <p:nvSpPr>
                                    <p:cNvPr id="1227" name="Google Shape;4551;p137">
                                      <a:extLst>
                                        <a:ext uri="{FF2B5EF4-FFF2-40B4-BE49-F238E27FC236}">
                                          <a16:creationId xmlns:a16="http://schemas.microsoft.com/office/drawing/2014/main" id="{BFC1CF50-3657-152A-3E3D-10B5BF352AED}"/>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4552;p137">
                                      <a:extLst>
                                        <a:ext uri="{FF2B5EF4-FFF2-40B4-BE49-F238E27FC236}">
                                          <a16:creationId xmlns:a16="http://schemas.microsoft.com/office/drawing/2014/main" id="{877F6EB1-9B4E-8C05-9E3B-192356D1D380}"/>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4553;p137">
                                      <a:extLst>
                                        <a:ext uri="{FF2B5EF4-FFF2-40B4-BE49-F238E27FC236}">
                                          <a16:creationId xmlns:a16="http://schemas.microsoft.com/office/drawing/2014/main" id="{CD8CCA7C-A0B6-1E82-F5A9-C808E2A3F77D}"/>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4554;p137">
                                      <a:extLst>
                                        <a:ext uri="{FF2B5EF4-FFF2-40B4-BE49-F238E27FC236}">
                                          <a16:creationId xmlns:a16="http://schemas.microsoft.com/office/drawing/2014/main" id="{0CB9E40C-5C5F-E3D3-879A-9F88B9EEFC7A}"/>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196" name="Google Shape;4555;p137">
                              <a:extLst>
                                <a:ext uri="{FF2B5EF4-FFF2-40B4-BE49-F238E27FC236}">
                                  <a16:creationId xmlns:a16="http://schemas.microsoft.com/office/drawing/2014/main" id="{BE55A4B3-2300-B196-4A28-8EDAA9EF51AF}"/>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4556;p137">
                              <a:extLst>
                                <a:ext uri="{FF2B5EF4-FFF2-40B4-BE49-F238E27FC236}">
                                  <a16:creationId xmlns:a16="http://schemas.microsoft.com/office/drawing/2014/main" id="{304CC5AC-B6AB-B6A5-A366-FD81E0ED2B4A}"/>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4557;p137">
                              <a:extLst>
                                <a:ext uri="{FF2B5EF4-FFF2-40B4-BE49-F238E27FC236}">
                                  <a16:creationId xmlns:a16="http://schemas.microsoft.com/office/drawing/2014/main" id="{F57DAC2C-7BFB-235D-B040-1CA4832C38CD}"/>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5" name="Google Shape;4558;p137">
                          <a:extLst>
                            <a:ext uri="{FF2B5EF4-FFF2-40B4-BE49-F238E27FC236}">
                              <a16:creationId xmlns:a16="http://schemas.microsoft.com/office/drawing/2014/main" id="{D98FA094-FB56-D2EE-EC82-96B1624D1AF8}"/>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813" name="Google Shape;4559;p137">
                <a:extLst>
                  <a:ext uri="{FF2B5EF4-FFF2-40B4-BE49-F238E27FC236}">
                    <a16:creationId xmlns:a16="http://schemas.microsoft.com/office/drawing/2014/main" id="{44C5024C-126E-3412-DB9F-F0EA48718B8A}"/>
                  </a:ext>
                </a:extLst>
              </p:cNvPr>
              <p:cNvGrpSpPr/>
              <p:nvPr/>
            </p:nvGrpSpPr>
            <p:grpSpPr>
              <a:xfrm>
                <a:off x="4595437" y="3598775"/>
                <a:ext cx="37776" cy="32451"/>
                <a:chOff x="4595437" y="3598775"/>
                <a:chExt cx="37776" cy="32451"/>
              </a:xfrm>
            </p:grpSpPr>
            <p:sp>
              <p:nvSpPr>
                <p:cNvPr id="1128" name="Google Shape;4560;p137">
                  <a:extLst>
                    <a:ext uri="{FF2B5EF4-FFF2-40B4-BE49-F238E27FC236}">
                      <a16:creationId xmlns:a16="http://schemas.microsoft.com/office/drawing/2014/main" id="{1A826C28-9DDD-8FB5-D068-A0ED2FB67EEE}"/>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4561;p137">
                  <a:extLst>
                    <a:ext uri="{FF2B5EF4-FFF2-40B4-BE49-F238E27FC236}">
                      <a16:creationId xmlns:a16="http://schemas.microsoft.com/office/drawing/2014/main" id="{77E80A8F-5784-4B78-7BB5-510A54C48921}"/>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4562;p137">
                <a:extLst>
                  <a:ext uri="{FF2B5EF4-FFF2-40B4-BE49-F238E27FC236}">
                    <a16:creationId xmlns:a16="http://schemas.microsoft.com/office/drawing/2014/main" id="{64070221-673E-EBDB-A037-CD4C7FB62746}"/>
                  </a:ext>
                </a:extLst>
              </p:cNvPr>
              <p:cNvGrpSpPr/>
              <p:nvPr/>
            </p:nvGrpSpPr>
            <p:grpSpPr>
              <a:xfrm>
                <a:off x="4641864" y="3524443"/>
                <a:ext cx="37776" cy="32380"/>
                <a:chOff x="4641864" y="3524443"/>
                <a:chExt cx="37776" cy="32380"/>
              </a:xfrm>
            </p:grpSpPr>
            <p:sp>
              <p:nvSpPr>
                <p:cNvPr id="1126" name="Google Shape;4563;p137">
                  <a:extLst>
                    <a:ext uri="{FF2B5EF4-FFF2-40B4-BE49-F238E27FC236}">
                      <a16:creationId xmlns:a16="http://schemas.microsoft.com/office/drawing/2014/main" id="{71DBBD96-C82F-E582-004E-32D2313A77B8}"/>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4564;p137">
                  <a:extLst>
                    <a:ext uri="{FF2B5EF4-FFF2-40B4-BE49-F238E27FC236}">
                      <a16:creationId xmlns:a16="http://schemas.microsoft.com/office/drawing/2014/main" id="{041C9C5C-F796-47F8-06C5-A46BE43207D3}"/>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4565;p137">
                <a:extLst>
                  <a:ext uri="{FF2B5EF4-FFF2-40B4-BE49-F238E27FC236}">
                    <a16:creationId xmlns:a16="http://schemas.microsoft.com/office/drawing/2014/main" id="{04C064A1-DCBC-27F2-CB27-29D9DD711E2C}"/>
                  </a:ext>
                </a:extLst>
              </p:cNvPr>
              <p:cNvGrpSpPr/>
              <p:nvPr/>
            </p:nvGrpSpPr>
            <p:grpSpPr>
              <a:xfrm>
                <a:off x="4648431" y="3893901"/>
                <a:ext cx="37776" cy="32357"/>
                <a:chOff x="4648431" y="3893901"/>
                <a:chExt cx="37776" cy="32357"/>
              </a:xfrm>
            </p:grpSpPr>
            <p:sp>
              <p:nvSpPr>
                <p:cNvPr id="1124" name="Google Shape;4566;p137">
                  <a:extLst>
                    <a:ext uri="{FF2B5EF4-FFF2-40B4-BE49-F238E27FC236}">
                      <a16:creationId xmlns:a16="http://schemas.microsoft.com/office/drawing/2014/main" id="{A2311632-11AA-E708-A663-6A73B19FC053}"/>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4567;p137">
                  <a:extLst>
                    <a:ext uri="{FF2B5EF4-FFF2-40B4-BE49-F238E27FC236}">
                      <a16:creationId xmlns:a16="http://schemas.microsoft.com/office/drawing/2014/main" id="{F7BB0E0C-82CF-FFC3-A7E0-B3B4016DBBED}"/>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4568;p137">
                <a:extLst>
                  <a:ext uri="{FF2B5EF4-FFF2-40B4-BE49-F238E27FC236}">
                    <a16:creationId xmlns:a16="http://schemas.microsoft.com/office/drawing/2014/main" id="{5D706EF7-1CB1-A157-0E7E-74438BAA1CEB}"/>
                  </a:ext>
                </a:extLst>
              </p:cNvPr>
              <p:cNvGrpSpPr/>
              <p:nvPr/>
            </p:nvGrpSpPr>
            <p:grpSpPr>
              <a:xfrm>
                <a:off x="4567752" y="3722908"/>
                <a:ext cx="37870" cy="32380"/>
                <a:chOff x="4567752" y="3722908"/>
                <a:chExt cx="37870" cy="32380"/>
              </a:xfrm>
            </p:grpSpPr>
            <p:sp>
              <p:nvSpPr>
                <p:cNvPr id="1122" name="Google Shape;4569;p137">
                  <a:extLst>
                    <a:ext uri="{FF2B5EF4-FFF2-40B4-BE49-F238E27FC236}">
                      <a16:creationId xmlns:a16="http://schemas.microsoft.com/office/drawing/2014/main" id="{1A8680C7-7701-C65C-54C3-77C355AED0D8}"/>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4570;p137">
                  <a:extLst>
                    <a:ext uri="{FF2B5EF4-FFF2-40B4-BE49-F238E27FC236}">
                      <a16:creationId xmlns:a16="http://schemas.microsoft.com/office/drawing/2014/main" id="{50077505-6C15-90FF-8BD3-F2EB90585E32}"/>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4571;p137">
                <a:extLst>
                  <a:ext uri="{FF2B5EF4-FFF2-40B4-BE49-F238E27FC236}">
                    <a16:creationId xmlns:a16="http://schemas.microsoft.com/office/drawing/2014/main" id="{6E8EF05E-2302-18DB-A2C6-19B511E34E41}"/>
                  </a:ext>
                </a:extLst>
              </p:cNvPr>
              <p:cNvGrpSpPr/>
              <p:nvPr/>
            </p:nvGrpSpPr>
            <p:grpSpPr>
              <a:xfrm>
                <a:off x="4617506" y="3652052"/>
                <a:ext cx="37783" cy="32357"/>
                <a:chOff x="4617506" y="3652052"/>
                <a:chExt cx="37783" cy="32357"/>
              </a:xfrm>
            </p:grpSpPr>
            <p:sp>
              <p:nvSpPr>
                <p:cNvPr id="1120" name="Google Shape;4572;p137">
                  <a:extLst>
                    <a:ext uri="{FF2B5EF4-FFF2-40B4-BE49-F238E27FC236}">
                      <a16:creationId xmlns:a16="http://schemas.microsoft.com/office/drawing/2014/main" id="{E6B0756C-1F89-93D7-7205-6DD30D53D28D}"/>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4573;p137">
                  <a:extLst>
                    <a:ext uri="{FF2B5EF4-FFF2-40B4-BE49-F238E27FC236}">
                      <a16:creationId xmlns:a16="http://schemas.microsoft.com/office/drawing/2014/main" id="{8EB24259-3511-4C0C-4AF1-7F5C9013EBB5}"/>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4574;p137">
                <a:extLst>
                  <a:ext uri="{FF2B5EF4-FFF2-40B4-BE49-F238E27FC236}">
                    <a16:creationId xmlns:a16="http://schemas.microsoft.com/office/drawing/2014/main" id="{FC6AE894-F408-1EEB-A01A-2478E255BD1B}"/>
                  </a:ext>
                </a:extLst>
              </p:cNvPr>
              <p:cNvGrpSpPr/>
              <p:nvPr/>
            </p:nvGrpSpPr>
            <p:grpSpPr>
              <a:xfrm>
                <a:off x="4739005" y="3554149"/>
                <a:ext cx="37870" cy="32357"/>
                <a:chOff x="4739005" y="3554149"/>
                <a:chExt cx="37870" cy="32357"/>
              </a:xfrm>
            </p:grpSpPr>
            <p:sp>
              <p:nvSpPr>
                <p:cNvPr id="1118" name="Google Shape;4575;p137">
                  <a:extLst>
                    <a:ext uri="{FF2B5EF4-FFF2-40B4-BE49-F238E27FC236}">
                      <a16:creationId xmlns:a16="http://schemas.microsoft.com/office/drawing/2014/main" id="{67A0A0FE-351A-83D2-C147-6FBF5618945B}"/>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4576;p137">
                  <a:extLst>
                    <a:ext uri="{FF2B5EF4-FFF2-40B4-BE49-F238E27FC236}">
                      <a16:creationId xmlns:a16="http://schemas.microsoft.com/office/drawing/2014/main" id="{48FF2A31-C688-40EB-B004-CF3449B070E9}"/>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4577;p137">
                <a:extLst>
                  <a:ext uri="{FF2B5EF4-FFF2-40B4-BE49-F238E27FC236}">
                    <a16:creationId xmlns:a16="http://schemas.microsoft.com/office/drawing/2014/main" id="{64AAA035-ACC0-1117-82EF-876777458050}"/>
                  </a:ext>
                </a:extLst>
              </p:cNvPr>
              <p:cNvGrpSpPr/>
              <p:nvPr/>
            </p:nvGrpSpPr>
            <p:grpSpPr>
              <a:xfrm>
                <a:off x="4806557" y="3630258"/>
                <a:ext cx="37776" cy="32364"/>
                <a:chOff x="4806557" y="3630258"/>
                <a:chExt cx="37776" cy="32364"/>
              </a:xfrm>
            </p:grpSpPr>
            <p:sp>
              <p:nvSpPr>
                <p:cNvPr id="1116" name="Google Shape;4578;p137">
                  <a:extLst>
                    <a:ext uri="{FF2B5EF4-FFF2-40B4-BE49-F238E27FC236}">
                      <a16:creationId xmlns:a16="http://schemas.microsoft.com/office/drawing/2014/main" id="{615503EB-D959-63E4-41AC-A8848841C0BF}"/>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4579;p137">
                  <a:extLst>
                    <a:ext uri="{FF2B5EF4-FFF2-40B4-BE49-F238E27FC236}">
                      <a16:creationId xmlns:a16="http://schemas.microsoft.com/office/drawing/2014/main" id="{E45977A3-B704-FD46-3DE5-4BD74C57B071}"/>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4580;p137">
                <a:extLst>
                  <a:ext uri="{FF2B5EF4-FFF2-40B4-BE49-F238E27FC236}">
                    <a16:creationId xmlns:a16="http://schemas.microsoft.com/office/drawing/2014/main" id="{59B4483D-664D-6549-D119-0308507ECC81}"/>
                  </a:ext>
                </a:extLst>
              </p:cNvPr>
              <p:cNvGrpSpPr/>
              <p:nvPr/>
            </p:nvGrpSpPr>
            <p:grpSpPr>
              <a:xfrm>
                <a:off x="4737007" y="4004357"/>
                <a:ext cx="37870" cy="32357"/>
                <a:chOff x="4737007" y="4004357"/>
                <a:chExt cx="37870" cy="32357"/>
              </a:xfrm>
            </p:grpSpPr>
            <p:sp>
              <p:nvSpPr>
                <p:cNvPr id="1114" name="Google Shape;4581;p137">
                  <a:extLst>
                    <a:ext uri="{FF2B5EF4-FFF2-40B4-BE49-F238E27FC236}">
                      <a16:creationId xmlns:a16="http://schemas.microsoft.com/office/drawing/2014/main" id="{BBC2FF39-CB2B-2773-4BB7-0A2E4D76A9E0}"/>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4582;p137">
                  <a:extLst>
                    <a:ext uri="{FF2B5EF4-FFF2-40B4-BE49-F238E27FC236}">
                      <a16:creationId xmlns:a16="http://schemas.microsoft.com/office/drawing/2014/main" id="{650E5294-BEFB-8EF5-AD28-B5833B82E628}"/>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4583;p137">
                <a:extLst>
                  <a:ext uri="{FF2B5EF4-FFF2-40B4-BE49-F238E27FC236}">
                    <a16:creationId xmlns:a16="http://schemas.microsoft.com/office/drawing/2014/main" id="{D78E678C-175C-D404-E9D8-C92FD78D0D37}"/>
                  </a:ext>
                </a:extLst>
              </p:cNvPr>
              <p:cNvGrpSpPr/>
              <p:nvPr/>
            </p:nvGrpSpPr>
            <p:grpSpPr>
              <a:xfrm>
                <a:off x="4773634" y="4208627"/>
                <a:ext cx="37776" cy="32357"/>
                <a:chOff x="4773634" y="4208627"/>
                <a:chExt cx="37776" cy="32357"/>
              </a:xfrm>
            </p:grpSpPr>
            <p:sp>
              <p:nvSpPr>
                <p:cNvPr id="1112" name="Google Shape;4584;p137">
                  <a:extLst>
                    <a:ext uri="{FF2B5EF4-FFF2-40B4-BE49-F238E27FC236}">
                      <a16:creationId xmlns:a16="http://schemas.microsoft.com/office/drawing/2014/main" id="{B83FE4D3-949F-26B8-BC42-C2205E975C64}"/>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4585;p137">
                  <a:extLst>
                    <a:ext uri="{FF2B5EF4-FFF2-40B4-BE49-F238E27FC236}">
                      <a16:creationId xmlns:a16="http://schemas.microsoft.com/office/drawing/2014/main" id="{2837C636-6325-E025-B655-1EC4EB1E1174}"/>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4586;p137">
                <a:extLst>
                  <a:ext uri="{FF2B5EF4-FFF2-40B4-BE49-F238E27FC236}">
                    <a16:creationId xmlns:a16="http://schemas.microsoft.com/office/drawing/2014/main" id="{ACCF78E6-9E0E-EA98-96E9-405FC6AF2510}"/>
                  </a:ext>
                </a:extLst>
              </p:cNvPr>
              <p:cNvGrpSpPr/>
              <p:nvPr/>
            </p:nvGrpSpPr>
            <p:grpSpPr>
              <a:xfrm>
                <a:off x="4888282" y="4074764"/>
                <a:ext cx="37776" cy="32451"/>
                <a:chOff x="4888282" y="4074764"/>
                <a:chExt cx="37776" cy="32451"/>
              </a:xfrm>
            </p:grpSpPr>
            <p:sp>
              <p:nvSpPr>
                <p:cNvPr id="1110" name="Google Shape;4587;p137">
                  <a:extLst>
                    <a:ext uri="{FF2B5EF4-FFF2-40B4-BE49-F238E27FC236}">
                      <a16:creationId xmlns:a16="http://schemas.microsoft.com/office/drawing/2014/main" id="{D6939297-64B9-B44D-E541-14723AF10518}"/>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4588;p137">
                  <a:extLst>
                    <a:ext uri="{FF2B5EF4-FFF2-40B4-BE49-F238E27FC236}">
                      <a16:creationId xmlns:a16="http://schemas.microsoft.com/office/drawing/2014/main" id="{9BBD6670-2658-0DE8-60B9-404FD5904256}"/>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4589;p137">
                <a:extLst>
                  <a:ext uri="{FF2B5EF4-FFF2-40B4-BE49-F238E27FC236}">
                    <a16:creationId xmlns:a16="http://schemas.microsoft.com/office/drawing/2014/main" id="{403BB6A2-1676-D76E-90CF-3A22792B8415}"/>
                  </a:ext>
                </a:extLst>
              </p:cNvPr>
              <p:cNvGrpSpPr/>
              <p:nvPr/>
            </p:nvGrpSpPr>
            <p:grpSpPr>
              <a:xfrm>
                <a:off x="4901315" y="3804271"/>
                <a:ext cx="37776" cy="32364"/>
                <a:chOff x="4901315" y="3804271"/>
                <a:chExt cx="37776" cy="32364"/>
              </a:xfrm>
            </p:grpSpPr>
            <p:sp>
              <p:nvSpPr>
                <p:cNvPr id="1108" name="Google Shape;4590;p137">
                  <a:extLst>
                    <a:ext uri="{FF2B5EF4-FFF2-40B4-BE49-F238E27FC236}">
                      <a16:creationId xmlns:a16="http://schemas.microsoft.com/office/drawing/2014/main" id="{C98A1EC4-71CD-D75A-42FC-F298A7145FBD}"/>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4591;p137">
                  <a:extLst>
                    <a:ext uri="{FF2B5EF4-FFF2-40B4-BE49-F238E27FC236}">
                      <a16:creationId xmlns:a16="http://schemas.microsoft.com/office/drawing/2014/main" id="{96799140-5D93-F37F-C867-3F071EEA1D51}"/>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4592;p137">
                <a:extLst>
                  <a:ext uri="{FF2B5EF4-FFF2-40B4-BE49-F238E27FC236}">
                    <a16:creationId xmlns:a16="http://schemas.microsoft.com/office/drawing/2014/main" id="{72D82B54-700E-5900-F919-EEFD7E66D5B1}"/>
                  </a:ext>
                </a:extLst>
              </p:cNvPr>
              <p:cNvGrpSpPr/>
              <p:nvPr/>
            </p:nvGrpSpPr>
            <p:grpSpPr>
              <a:xfrm>
                <a:off x="4866394" y="3715035"/>
                <a:ext cx="37846" cy="32357"/>
                <a:chOff x="4866394" y="3715035"/>
                <a:chExt cx="37846" cy="32357"/>
              </a:xfrm>
            </p:grpSpPr>
            <p:sp>
              <p:nvSpPr>
                <p:cNvPr id="1106" name="Google Shape;4593;p137">
                  <a:extLst>
                    <a:ext uri="{FF2B5EF4-FFF2-40B4-BE49-F238E27FC236}">
                      <a16:creationId xmlns:a16="http://schemas.microsoft.com/office/drawing/2014/main" id="{A278E30B-73C1-ED3F-AB60-0D958B02117D}"/>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4594;p137">
                  <a:extLst>
                    <a:ext uri="{FF2B5EF4-FFF2-40B4-BE49-F238E27FC236}">
                      <a16:creationId xmlns:a16="http://schemas.microsoft.com/office/drawing/2014/main" id="{36083B46-70DC-F664-84C6-8E62EFD9329B}"/>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4595;p137">
                <a:extLst>
                  <a:ext uri="{FF2B5EF4-FFF2-40B4-BE49-F238E27FC236}">
                    <a16:creationId xmlns:a16="http://schemas.microsoft.com/office/drawing/2014/main" id="{9C51CFC9-E466-45AC-4C9F-2CA7E7152B9E}"/>
                  </a:ext>
                </a:extLst>
              </p:cNvPr>
              <p:cNvGrpSpPr/>
              <p:nvPr/>
            </p:nvGrpSpPr>
            <p:grpSpPr>
              <a:xfrm>
                <a:off x="4979233" y="3839798"/>
                <a:ext cx="37878" cy="32420"/>
                <a:chOff x="4979233" y="3839798"/>
                <a:chExt cx="37878" cy="32420"/>
              </a:xfrm>
            </p:grpSpPr>
            <p:sp>
              <p:nvSpPr>
                <p:cNvPr id="1104" name="Google Shape;4596;p137">
                  <a:extLst>
                    <a:ext uri="{FF2B5EF4-FFF2-40B4-BE49-F238E27FC236}">
                      <a16:creationId xmlns:a16="http://schemas.microsoft.com/office/drawing/2014/main" id="{6934617B-5906-8418-C99E-0D4D62BF36D1}"/>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4597;p137">
                  <a:extLst>
                    <a:ext uri="{FF2B5EF4-FFF2-40B4-BE49-F238E27FC236}">
                      <a16:creationId xmlns:a16="http://schemas.microsoft.com/office/drawing/2014/main" id="{C5D68C59-8EC7-DD00-92C2-FFDFAB61460A}"/>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4598;p137">
                <a:extLst>
                  <a:ext uri="{FF2B5EF4-FFF2-40B4-BE49-F238E27FC236}">
                    <a16:creationId xmlns:a16="http://schemas.microsoft.com/office/drawing/2014/main" id="{7B9C4167-8BE1-73A4-D73E-A6CBB81B635A}"/>
                  </a:ext>
                </a:extLst>
              </p:cNvPr>
              <p:cNvGrpSpPr/>
              <p:nvPr/>
            </p:nvGrpSpPr>
            <p:grpSpPr>
              <a:xfrm>
                <a:off x="4790662" y="3679147"/>
                <a:ext cx="37783" cy="32380"/>
                <a:chOff x="4790662" y="3679147"/>
                <a:chExt cx="37783" cy="32380"/>
              </a:xfrm>
            </p:grpSpPr>
            <p:sp>
              <p:nvSpPr>
                <p:cNvPr id="1102" name="Google Shape;4599;p137">
                  <a:extLst>
                    <a:ext uri="{FF2B5EF4-FFF2-40B4-BE49-F238E27FC236}">
                      <a16:creationId xmlns:a16="http://schemas.microsoft.com/office/drawing/2014/main" id="{95ECB267-0B5C-3082-C3CF-42888E29FDF8}"/>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4600;p137">
                  <a:extLst>
                    <a:ext uri="{FF2B5EF4-FFF2-40B4-BE49-F238E27FC236}">
                      <a16:creationId xmlns:a16="http://schemas.microsoft.com/office/drawing/2014/main" id="{A3C87EB6-BF5F-F404-A85B-C218AC6DBB8C}"/>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4601;p137">
                <a:extLst>
                  <a:ext uri="{FF2B5EF4-FFF2-40B4-BE49-F238E27FC236}">
                    <a16:creationId xmlns:a16="http://schemas.microsoft.com/office/drawing/2014/main" id="{61829DD3-AC2A-C5AD-EAEF-A2F44B2F550A}"/>
                  </a:ext>
                </a:extLst>
              </p:cNvPr>
              <p:cNvGrpSpPr/>
              <p:nvPr/>
            </p:nvGrpSpPr>
            <p:grpSpPr>
              <a:xfrm>
                <a:off x="4857263" y="3557861"/>
                <a:ext cx="37776" cy="32357"/>
                <a:chOff x="4857263" y="3557861"/>
                <a:chExt cx="37776" cy="32357"/>
              </a:xfrm>
            </p:grpSpPr>
            <p:sp>
              <p:nvSpPr>
                <p:cNvPr id="1100" name="Google Shape;4602;p137">
                  <a:extLst>
                    <a:ext uri="{FF2B5EF4-FFF2-40B4-BE49-F238E27FC236}">
                      <a16:creationId xmlns:a16="http://schemas.microsoft.com/office/drawing/2014/main" id="{86E222D5-3131-D3A5-BDCC-4EECCD3AEC3F}"/>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4603;p137">
                  <a:extLst>
                    <a:ext uri="{FF2B5EF4-FFF2-40B4-BE49-F238E27FC236}">
                      <a16:creationId xmlns:a16="http://schemas.microsoft.com/office/drawing/2014/main" id="{664FB0D5-9D55-4699-8D85-E9DF615C060E}"/>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4604;p137">
                <a:extLst>
                  <a:ext uri="{FF2B5EF4-FFF2-40B4-BE49-F238E27FC236}">
                    <a16:creationId xmlns:a16="http://schemas.microsoft.com/office/drawing/2014/main" id="{1BF73105-3A5A-DB06-7C96-F301F310CBAB}"/>
                  </a:ext>
                </a:extLst>
              </p:cNvPr>
              <p:cNvGrpSpPr/>
              <p:nvPr/>
            </p:nvGrpSpPr>
            <p:grpSpPr>
              <a:xfrm>
                <a:off x="4883902" y="3648033"/>
                <a:ext cx="37783" cy="32380"/>
                <a:chOff x="4883902" y="3648033"/>
                <a:chExt cx="37783" cy="32380"/>
              </a:xfrm>
            </p:grpSpPr>
            <p:sp>
              <p:nvSpPr>
                <p:cNvPr id="1098" name="Google Shape;4605;p137">
                  <a:extLst>
                    <a:ext uri="{FF2B5EF4-FFF2-40B4-BE49-F238E27FC236}">
                      <a16:creationId xmlns:a16="http://schemas.microsoft.com/office/drawing/2014/main" id="{5FCAB9F0-E174-91A8-C950-8F3272F3D498}"/>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4606;p137">
                  <a:extLst>
                    <a:ext uri="{FF2B5EF4-FFF2-40B4-BE49-F238E27FC236}">
                      <a16:creationId xmlns:a16="http://schemas.microsoft.com/office/drawing/2014/main" id="{9271F01F-89B2-D664-91EB-210886C7EBFE}"/>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4607;p137">
                <a:extLst>
                  <a:ext uri="{FF2B5EF4-FFF2-40B4-BE49-F238E27FC236}">
                    <a16:creationId xmlns:a16="http://schemas.microsoft.com/office/drawing/2014/main" id="{E4850C12-AF4D-D0D3-1E46-073826373E5B}"/>
                  </a:ext>
                </a:extLst>
              </p:cNvPr>
              <p:cNvGrpSpPr/>
              <p:nvPr/>
            </p:nvGrpSpPr>
            <p:grpSpPr>
              <a:xfrm>
                <a:off x="4907780" y="3347220"/>
                <a:ext cx="37878" cy="32357"/>
                <a:chOff x="4907780" y="3347220"/>
                <a:chExt cx="37878" cy="32357"/>
              </a:xfrm>
            </p:grpSpPr>
            <p:sp>
              <p:nvSpPr>
                <p:cNvPr id="1096" name="Google Shape;4608;p137">
                  <a:extLst>
                    <a:ext uri="{FF2B5EF4-FFF2-40B4-BE49-F238E27FC236}">
                      <a16:creationId xmlns:a16="http://schemas.microsoft.com/office/drawing/2014/main" id="{3DC6C8D7-A6D2-EE6B-60C4-4F125280311F}"/>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4609;p137">
                  <a:extLst>
                    <a:ext uri="{FF2B5EF4-FFF2-40B4-BE49-F238E27FC236}">
                      <a16:creationId xmlns:a16="http://schemas.microsoft.com/office/drawing/2014/main" id="{A4518A76-2A50-C868-C0CD-BE550A71C0A6}"/>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4610;p137">
                <a:extLst>
                  <a:ext uri="{FF2B5EF4-FFF2-40B4-BE49-F238E27FC236}">
                    <a16:creationId xmlns:a16="http://schemas.microsoft.com/office/drawing/2014/main" id="{C62D7C73-40A3-2994-F189-2FD69C613D58}"/>
                  </a:ext>
                </a:extLst>
              </p:cNvPr>
              <p:cNvGrpSpPr/>
              <p:nvPr/>
            </p:nvGrpSpPr>
            <p:grpSpPr>
              <a:xfrm>
                <a:off x="5065048" y="3738150"/>
                <a:ext cx="37783" cy="32364"/>
                <a:chOff x="5065048" y="3738150"/>
                <a:chExt cx="37783" cy="32364"/>
              </a:xfrm>
            </p:grpSpPr>
            <p:sp>
              <p:nvSpPr>
                <p:cNvPr id="1094" name="Google Shape;4611;p137">
                  <a:extLst>
                    <a:ext uri="{FF2B5EF4-FFF2-40B4-BE49-F238E27FC236}">
                      <a16:creationId xmlns:a16="http://schemas.microsoft.com/office/drawing/2014/main" id="{193D1A0C-1E97-E7B7-BCF9-FB199ABAFF45}"/>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4612;p137">
                  <a:extLst>
                    <a:ext uri="{FF2B5EF4-FFF2-40B4-BE49-F238E27FC236}">
                      <a16:creationId xmlns:a16="http://schemas.microsoft.com/office/drawing/2014/main" id="{7534D77A-AF99-BAC7-99FD-2EE911DFD943}"/>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4613;p137">
                <a:extLst>
                  <a:ext uri="{FF2B5EF4-FFF2-40B4-BE49-F238E27FC236}">
                    <a16:creationId xmlns:a16="http://schemas.microsoft.com/office/drawing/2014/main" id="{DBC9093A-B051-01B9-36A4-4F17DF1CAE81}"/>
                  </a:ext>
                </a:extLst>
              </p:cNvPr>
              <p:cNvGrpSpPr/>
              <p:nvPr/>
            </p:nvGrpSpPr>
            <p:grpSpPr>
              <a:xfrm>
                <a:off x="5071616" y="3284615"/>
                <a:ext cx="37783" cy="32357"/>
                <a:chOff x="5071616" y="3284615"/>
                <a:chExt cx="37783" cy="32357"/>
              </a:xfrm>
            </p:grpSpPr>
            <p:sp>
              <p:nvSpPr>
                <p:cNvPr id="1092" name="Google Shape;4614;p137">
                  <a:extLst>
                    <a:ext uri="{FF2B5EF4-FFF2-40B4-BE49-F238E27FC236}">
                      <a16:creationId xmlns:a16="http://schemas.microsoft.com/office/drawing/2014/main" id="{A473FECF-5D0C-75F5-6D33-6CAD80A2466E}"/>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4615;p137">
                  <a:extLst>
                    <a:ext uri="{FF2B5EF4-FFF2-40B4-BE49-F238E27FC236}">
                      <a16:creationId xmlns:a16="http://schemas.microsoft.com/office/drawing/2014/main" id="{2E52CA4F-E1E6-45A6-45A9-EDEA3DD05B74}"/>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4616;p137">
                <a:extLst>
                  <a:ext uri="{FF2B5EF4-FFF2-40B4-BE49-F238E27FC236}">
                    <a16:creationId xmlns:a16="http://schemas.microsoft.com/office/drawing/2014/main" id="{7F0B20DD-3113-AC97-B11E-3BC30E2E60CE}"/>
                  </a:ext>
                </a:extLst>
              </p:cNvPr>
              <p:cNvGrpSpPr/>
              <p:nvPr/>
            </p:nvGrpSpPr>
            <p:grpSpPr>
              <a:xfrm>
                <a:off x="5389291" y="3759921"/>
                <a:ext cx="37783" cy="32380"/>
                <a:chOff x="5389291" y="3759921"/>
                <a:chExt cx="37783" cy="32380"/>
              </a:xfrm>
            </p:grpSpPr>
            <p:sp>
              <p:nvSpPr>
                <p:cNvPr id="1090" name="Google Shape;4617;p137">
                  <a:extLst>
                    <a:ext uri="{FF2B5EF4-FFF2-40B4-BE49-F238E27FC236}">
                      <a16:creationId xmlns:a16="http://schemas.microsoft.com/office/drawing/2014/main" id="{2A75A0BE-7E3F-2788-AD24-27486AA39460}"/>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4618;p137">
                  <a:extLst>
                    <a:ext uri="{FF2B5EF4-FFF2-40B4-BE49-F238E27FC236}">
                      <a16:creationId xmlns:a16="http://schemas.microsoft.com/office/drawing/2014/main" id="{7B5923FB-EA6A-0DF1-A7EF-D7625EAC29D2}"/>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4619;p137">
                <a:extLst>
                  <a:ext uri="{FF2B5EF4-FFF2-40B4-BE49-F238E27FC236}">
                    <a16:creationId xmlns:a16="http://schemas.microsoft.com/office/drawing/2014/main" id="{AEF3EEBC-396A-9624-FFE7-124205798464}"/>
                  </a:ext>
                </a:extLst>
              </p:cNvPr>
              <p:cNvGrpSpPr/>
              <p:nvPr/>
            </p:nvGrpSpPr>
            <p:grpSpPr>
              <a:xfrm>
                <a:off x="5431534" y="3632932"/>
                <a:ext cx="37878" cy="32451"/>
                <a:chOff x="5431534" y="3632932"/>
                <a:chExt cx="37878" cy="32451"/>
              </a:xfrm>
            </p:grpSpPr>
            <p:sp>
              <p:nvSpPr>
                <p:cNvPr id="1088" name="Google Shape;4620;p137">
                  <a:extLst>
                    <a:ext uri="{FF2B5EF4-FFF2-40B4-BE49-F238E27FC236}">
                      <a16:creationId xmlns:a16="http://schemas.microsoft.com/office/drawing/2014/main" id="{A5C995E1-58FF-FAB9-3DFD-EF0BDDBDA170}"/>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4621;p137">
                  <a:extLst>
                    <a:ext uri="{FF2B5EF4-FFF2-40B4-BE49-F238E27FC236}">
                      <a16:creationId xmlns:a16="http://schemas.microsoft.com/office/drawing/2014/main" id="{A58C7857-70FF-0D9F-E6EF-64CEFED8ECC7}"/>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4622;p137">
                <a:extLst>
                  <a:ext uri="{FF2B5EF4-FFF2-40B4-BE49-F238E27FC236}">
                    <a16:creationId xmlns:a16="http://schemas.microsoft.com/office/drawing/2014/main" id="{65E73DEB-C5E2-50AB-EFD8-2D76EBF1069B}"/>
                  </a:ext>
                </a:extLst>
              </p:cNvPr>
              <p:cNvGrpSpPr/>
              <p:nvPr/>
            </p:nvGrpSpPr>
            <p:grpSpPr>
              <a:xfrm>
                <a:off x="5540755" y="3544829"/>
                <a:ext cx="37783" cy="32357"/>
                <a:chOff x="5540755" y="3544829"/>
                <a:chExt cx="37783" cy="32357"/>
              </a:xfrm>
            </p:grpSpPr>
            <p:sp>
              <p:nvSpPr>
                <p:cNvPr id="1086" name="Google Shape;4623;p137">
                  <a:extLst>
                    <a:ext uri="{FF2B5EF4-FFF2-40B4-BE49-F238E27FC236}">
                      <a16:creationId xmlns:a16="http://schemas.microsoft.com/office/drawing/2014/main" id="{D45EA5DC-3B4D-1AA9-A6A0-834715C4F335}"/>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4624;p137">
                  <a:extLst>
                    <a:ext uri="{FF2B5EF4-FFF2-40B4-BE49-F238E27FC236}">
                      <a16:creationId xmlns:a16="http://schemas.microsoft.com/office/drawing/2014/main" id="{107689E8-CB24-2534-B76A-33B8694935ED}"/>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4625;p137">
                <a:extLst>
                  <a:ext uri="{FF2B5EF4-FFF2-40B4-BE49-F238E27FC236}">
                    <a16:creationId xmlns:a16="http://schemas.microsoft.com/office/drawing/2014/main" id="{3F54644B-B91E-88C7-F66E-8B8810DCB605}"/>
                  </a:ext>
                </a:extLst>
              </p:cNvPr>
              <p:cNvGrpSpPr/>
              <p:nvPr/>
            </p:nvGrpSpPr>
            <p:grpSpPr>
              <a:xfrm>
                <a:off x="5579293" y="3412107"/>
                <a:ext cx="37776" cy="32357"/>
                <a:chOff x="5579293" y="3412107"/>
                <a:chExt cx="37776" cy="32357"/>
              </a:xfrm>
            </p:grpSpPr>
            <p:sp>
              <p:nvSpPr>
                <p:cNvPr id="1084" name="Google Shape;4626;p137">
                  <a:extLst>
                    <a:ext uri="{FF2B5EF4-FFF2-40B4-BE49-F238E27FC236}">
                      <a16:creationId xmlns:a16="http://schemas.microsoft.com/office/drawing/2014/main" id="{702ED0F3-777E-EEF7-3D29-4C74691307DE}"/>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4627;p137">
                  <a:extLst>
                    <a:ext uri="{FF2B5EF4-FFF2-40B4-BE49-F238E27FC236}">
                      <a16:creationId xmlns:a16="http://schemas.microsoft.com/office/drawing/2014/main" id="{1EA292DF-5762-5770-A5B9-3F3F7AFE1B0F}"/>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4628;p137">
                <a:extLst>
                  <a:ext uri="{FF2B5EF4-FFF2-40B4-BE49-F238E27FC236}">
                    <a16:creationId xmlns:a16="http://schemas.microsoft.com/office/drawing/2014/main" id="{D4E02227-3A72-54CC-6D23-6521E04EA790}"/>
                  </a:ext>
                </a:extLst>
              </p:cNvPr>
              <p:cNvGrpSpPr/>
              <p:nvPr/>
            </p:nvGrpSpPr>
            <p:grpSpPr>
              <a:xfrm>
                <a:off x="5801346" y="3284615"/>
                <a:ext cx="37783" cy="32357"/>
                <a:chOff x="5801346" y="3284615"/>
                <a:chExt cx="37783" cy="32357"/>
              </a:xfrm>
            </p:grpSpPr>
            <p:sp>
              <p:nvSpPr>
                <p:cNvPr id="1082" name="Google Shape;4629;p137">
                  <a:extLst>
                    <a:ext uri="{FF2B5EF4-FFF2-40B4-BE49-F238E27FC236}">
                      <a16:creationId xmlns:a16="http://schemas.microsoft.com/office/drawing/2014/main" id="{8DE27216-0FED-2721-7F75-0980CC857791}"/>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4630;p137">
                  <a:extLst>
                    <a:ext uri="{FF2B5EF4-FFF2-40B4-BE49-F238E27FC236}">
                      <a16:creationId xmlns:a16="http://schemas.microsoft.com/office/drawing/2014/main" id="{AD62E772-7DF3-0673-133D-EE7BCB3A64E4}"/>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4631;p137">
                <a:extLst>
                  <a:ext uri="{FF2B5EF4-FFF2-40B4-BE49-F238E27FC236}">
                    <a16:creationId xmlns:a16="http://schemas.microsoft.com/office/drawing/2014/main" id="{CEB2F011-EC52-C507-FE38-F313028F884C}"/>
                  </a:ext>
                </a:extLst>
              </p:cNvPr>
              <p:cNvGrpSpPr/>
              <p:nvPr/>
            </p:nvGrpSpPr>
            <p:grpSpPr>
              <a:xfrm>
                <a:off x="5763578" y="3399067"/>
                <a:ext cx="37776" cy="32364"/>
                <a:chOff x="5763578" y="3399067"/>
                <a:chExt cx="37776" cy="32364"/>
              </a:xfrm>
            </p:grpSpPr>
            <p:sp>
              <p:nvSpPr>
                <p:cNvPr id="1080" name="Google Shape;4632;p137">
                  <a:extLst>
                    <a:ext uri="{FF2B5EF4-FFF2-40B4-BE49-F238E27FC236}">
                      <a16:creationId xmlns:a16="http://schemas.microsoft.com/office/drawing/2014/main" id="{66F287E8-6954-3E19-F73E-0DD24C9CC0CE}"/>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4633;p137">
                  <a:extLst>
                    <a:ext uri="{FF2B5EF4-FFF2-40B4-BE49-F238E27FC236}">
                      <a16:creationId xmlns:a16="http://schemas.microsoft.com/office/drawing/2014/main" id="{152B5BF8-1012-38A3-E731-C47579CEAA0B}"/>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4634;p137">
                <a:extLst>
                  <a:ext uri="{FF2B5EF4-FFF2-40B4-BE49-F238E27FC236}">
                    <a16:creationId xmlns:a16="http://schemas.microsoft.com/office/drawing/2014/main" id="{8FB66CE5-D8E3-396B-F79C-AE4EE4E6F81C}"/>
                  </a:ext>
                </a:extLst>
              </p:cNvPr>
              <p:cNvGrpSpPr/>
              <p:nvPr/>
            </p:nvGrpSpPr>
            <p:grpSpPr>
              <a:xfrm>
                <a:off x="5395858" y="3230952"/>
                <a:ext cx="37776" cy="32364"/>
                <a:chOff x="5395858" y="3230952"/>
                <a:chExt cx="37776" cy="32364"/>
              </a:xfrm>
            </p:grpSpPr>
            <p:sp>
              <p:nvSpPr>
                <p:cNvPr id="1078" name="Google Shape;4635;p137">
                  <a:extLst>
                    <a:ext uri="{FF2B5EF4-FFF2-40B4-BE49-F238E27FC236}">
                      <a16:creationId xmlns:a16="http://schemas.microsoft.com/office/drawing/2014/main" id="{63097D92-D9AD-A4F2-E8E4-0A527C99D80D}"/>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4636;p137">
                  <a:extLst>
                    <a:ext uri="{FF2B5EF4-FFF2-40B4-BE49-F238E27FC236}">
                      <a16:creationId xmlns:a16="http://schemas.microsoft.com/office/drawing/2014/main" id="{EA4775EB-F94D-48B5-1048-5238612BE708}"/>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4637;p137">
                <a:extLst>
                  <a:ext uri="{FF2B5EF4-FFF2-40B4-BE49-F238E27FC236}">
                    <a16:creationId xmlns:a16="http://schemas.microsoft.com/office/drawing/2014/main" id="{32EC1D91-2AF8-9792-764A-978888F7BEBD}"/>
                  </a:ext>
                </a:extLst>
              </p:cNvPr>
              <p:cNvGrpSpPr/>
              <p:nvPr/>
            </p:nvGrpSpPr>
            <p:grpSpPr>
              <a:xfrm>
                <a:off x="5264088" y="3188237"/>
                <a:ext cx="37776" cy="32357"/>
                <a:chOff x="5264088" y="3188237"/>
                <a:chExt cx="37776" cy="32357"/>
              </a:xfrm>
            </p:grpSpPr>
            <p:sp>
              <p:nvSpPr>
                <p:cNvPr id="1076" name="Google Shape;4638;p137">
                  <a:extLst>
                    <a:ext uri="{FF2B5EF4-FFF2-40B4-BE49-F238E27FC236}">
                      <a16:creationId xmlns:a16="http://schemas.microsoft.com/office/drawing/2014/main" id="{580586BC-C89C-5B66-D526-B3D6B895FB75}"/>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4639;p137">
                  <a:extLst>
                    <a:ext uri="{FF2B5EF4-FFF2-40B4-BE49-F238E27FC236}">
                      <a16:creationId xmlns:a16="http://schemas.microsoft.com/office/drawing/2014/main" id="{3E0AFB75-AE81-9218-E9C3-8F14494FA4E5}"/>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4640;p137">
                <a:extLst>
                  <a:ext uri="{FF2B5EF4-FFF2-40B4-BE49-F238E27FC236}">
                    <a16:creationId xmlns:a16="http://schemas.microsoft.com/office/drawing/2014/main" id="{3E859ECD-AAAE-F981-473A-C984BCE84300}"/>
                  </a:ext>
                </a:extLst>
              </p:cNvPr>
              <p:cNvGrpSpPr/>
              <p:nvPr/>
            </p:nvGrpSpPr>
            <p:grpSpPr>
              <a:xfrm>
                <a:off x="5585758" y="3237425"/>
                <a:ext cx="37878" cy="32357"/>
                <a:chOff x="5585758" y="3237425"/>
                <a:chExt cx="37878" cy="32357"/>
              </a:xfrm>
            </p:grpSpPr>
            <p:sp>
              <p:nvSpPr>
                <p:cNvPr id="1074" name="Google Shape;4641;p137">
                  <a:extLst>
                    <a:ext uri="{FF2B5EF4-FFF2-40B4-BE49-F238E27FC236}">
                      <a16:creationId xmlns:a16="http://schemas.microsoft.com/office/drawing/2014/main" id="{76733FD1-F68C-0EAE-A0F2-C8CBB31826B5}"/>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4642;p137">
                  <a:extLst>
                    <a:ext uri="{FF2B5EF4-FFF2-40B4-BE49-F238E27FC236}">
                      <a16:creationId xmlns:a16="http://schemas.microsoft.com/office/drawing/2014/main" id="{8C1579BD-E53F-70DC-75E4-484B7695AE91}"/>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4643;p137">
                <a:extLst>
                  <a:ext uri="{FF2B5EF4-FFF2-40B4-BE49-F238E27FC236}">
                    <a16:creationId xmlns:a16="http://schemas.microsoft.com/office/drawing/2014/main" id="{63B9F3FD-164F-227E-826D-48E35F303F7E}"/>
                  </a:ext>
                </a:extLst>
              </p:cNvPr>
              <p:cNvGrpSpPr/>
              <p:nvPr/>
            </p:nvGrpSpPr>
            <p:grpSpPr>
              <a:xfrm>
                <a:off x="4874196" y="3291088"/>
                <a:ext cx="37878" cy="32451"/>
                <a:chOff x="4874196" y="3291088"/>
                <a:chExt cx="37878" cy="32451"/>
              </a:xfrm>
            </p:grpSpPr>
            <p:sp>
              <p:nvSpPr>
                <p:cNvPr id="1072" name="Google Shape;4644;p137">
                  <a:extLst>
                    <a:ext uri="{FF2B5EF4-FFF2-40B4-BE49-F238E27FC236}">
                      <a16:creationId xmlns:a16="http://schemas.microsoft.com/office/drawing/2014/main" id="{C74A1A6D-1602-056C-357C-4273026D1B60}"/>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4645;p137">
                  <a:extLst>
                    <a:ext uri="{FF2B5EF4-FFF2-40B4-BE49-F238E27FC236}">
                      <a16:creationId xmlns:a16="http://schemas.microsoft.com/office/drawing/2014/main" id="{ADC7D597-C1A4-104C-4707-214977A3BABB}"/>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4646;p137">
                <a:extLst>
                  <a:ext uri="{FF2B5EF4-FFF2-40B4-BE49-F238E27FC236}">
                    <a16:creationId xmlns:a16="http://schemas.microsoft.com/office/drawing/2014/main" id="{BD30ED67-F4E2-F4DD-715F-D6819A39334B}"/>
                  </a:ext>
                </a:extLst>
              </p:cNvPr>
              <p:cNvGrpSpPr/>
              <p:nvPr/>
            </p:nvGrpSpPr>
            <p:grpSpPr>
              <a:xfrm>
                <a:off x="5197770" y="3785466"/>
                <a:ext cx="37783" cy="32427"/>
                <a:chOff x="5197770" y="3785466"/>
                <a:chExt cx="37783" cy="32427"/>
              </a:xfrm>
            </p:grpSpPr>
            <p:sp>
              <p:nvSpPr>
                <p:cNvPr id="1070" name="Google Shape;4647;p137">
                  <a:extLst>
                    <a:ext uri="{FF2B5EF4-FFF2-40B4-BE49-F238E27FC236}">
                      <a16:creationId xmlns:a16="http://schemas.microsoft.com/office/drawing/2014/main" id="{D9B9A1C4-4C09-68F1-E44B-F547A1DDC232}"/>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4648;p137">
                  <a:extLst>
                    <a:ext uri="{FF2B5EF4-FFF2-40B4-BE49-F238E27FC236}">
                      <a16:creationId xmlns:a16="http://schemas.microsoft.com/office/drawing/2014/main" id="{3A77563C-35EC-AC71-BE8C-C958AA10450F}"/>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4649;p137">
                <a:extLst>
                  <a:ext uri="{FF2B5EF4-FFF2-40B4-BE49-F238E27FC236}">
                    <a16:creationId xmlns:a16="http://schemas.microsoft.com/office/drawing/2014/main" id="{2027081A-1C06-3CCC-0085-8A34E5493EAC}"/>
                  </a:ext>
                </a:extLst>
              </p:cNvPr>
              <p:cNvGrpSpPr/>
              <p:nvPr/>
            </p:nvGrpSpPr>
            <p:grpSpPr>
              <a:xfrm>
                <a:off x="5177699" y="3492117"/>
                <a:ext cx="37776" cy="32357"/>
                <a:chOff x="5177699" y="3492117"/>
                <a:chExt cx="37776" cy="32357"/>
              </a:xfrm>
            </p:grpSpPr>
            <p:sp>
              <p:nvSpPr>
                <p:cNvPr id="1068" name="Google Shape;4650;p137">
                  <a:extLst>
                    <a:ext uri="{FF2B5EF4-FFF2-40B4-BE49-F238E27FC236}">
                      <a16:creationId xmlns:a16="http://schemas.microsoft.com/office/drawing/2014/main" id="{795CB0FB-7447-9A4D-F0A4-1C7BABA946C5}"/>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4651;p137">
                  <a:extLst>
                    <a:ext uri="{FF2B5EF4-FFF2-40B4-BE49-F238E27FC236}">
                      <a16:creationId xmlns:a16="http://schemas.microsoft.com/office/drawing/2014/main" id="{F0900511-28E7-BD30-0052-04D5528A021B}"/>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4652;p137">
                <a:extLst>
                  <a:ext uri="{FF2B5EF4-FFF2-40B4-BE49-F238E27FC236}">
                    <a16:creationId xmlns:a16="http://schemas.microsoft.com/office/drawing/2014/main" id="{86CD983E-7FD9-3DD8-724A-1FB2B6AB078F}"/>
                  </a:ext>
                </a:extLst>
              </p:cNvPr>
              <p:cNvGrpSpPr/>
              <p:nvPr/>
            </p:nvGrpSpPr>
            <p:grpSpPr>
              <a:xfrm>
                <a:off x="5349431" y="3622346"/>
                <a:ext cx="37870" cy="32380"/>
                <a:chOff x="5349431" y="3622346"/>
                <a:chExt cx="37870" cy="32380"/>
              </a:xfrm>
            </p:grpSpPr>
            <p:sp>
              <p:nvSpPr>
                <p:cNvPr id="1066" name="Google Shape;4653;p137">
                  <a:extLst>
                    <a:ext uri="{FF2B5EF4-FFF2-40B4-BE49-F238E27FC236}">
                      <a16:creationId xmlns:a16="http://schemas.microsoft.com/office/drawing/2014/main" id="{8BA7BDB0-8F1D-9A34-55BD-34C04782D305}"/>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4654;p137">
                  <a:extLst>
                    <a:ext uri="{FF2B5EF4-FFF2-40B4-BE49-F238E27FC236}">
                      <a16:creationId xmlns:a16="http://schemas.microsoft.com/office/drawing/2014/main" id="{7178B135-1582-C896-924D-187195CDF982}"/>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4655;p137">
                <a:extLst>
                  <a:ext uri="{FF2B5EF4-FFF2-40B4-BE49-F238E27FC236}">
                    <a16:creationId xmlns:a16="http://schemas.microsoft.com/office/drawing/2014/main" id="{8C159539-D928-BF83-3862-C0B923814EED}"/>
                  </a:ext>
                </a:extLst>
              </p:cNvPr>
              <p:cNvGrpSpPr/>
              <p:nvPr/>
            </p:nvGrpSpPr>
            <p:grpSpPr>
              <a:xfrm>
                <a:off x="5068855" y="3563980"/>
                <a:ext cx="53954" cy="46223"/>
                <a:chOff x="5068855" y="3563980"/>
                <a:chExt cx="53954" cy="46223"/>
              </a:xfrm>
            </p:grpSpPr>
            <p:sp>
              <p:nvSpPr>
                <p:cNvPr id="1064" name="Google Shape;4656;p137">
                  <a:extLst>
                    <a:ext uri="{FF2B5EF4-FFF2-40B4-BE49-F238E27FC236}">
                      <a16:creationId xmlns:a16="http://schemas.microsoft.com/office/drawing/2014/main" id="{5EEB6AEE-C15D-B85F-4653-BE02E2B42FE9}"/>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4657;p137">
                  <a:extLst>
                    <a:ext uri="{FF2B5EF4-FFF2-40B4-BE49-F238E27FC236}">
                      <a16:creationId xmlns:a16="http://schemas.microsoft.com/office/drawing/2014/main" id="{0E4D56A4-2DFB-B96B-D649-E28BB03585D0}"/>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4658;p137">
                <a:extLst>
                  <a:ext uri="{FF2B5EF4-FFF2-40B4-BE49-F238E27FC236}">
                    <a16:creationId xmlns:a16="http://schemas.microsoft.com/office/drawing/2014/main" id="{D1D58A0C-E2DB-D634-27A9-EF4D5966352A}"/>
                  </a:ext>
                </a:extLst>
              </p:cNvPr>
              <p:cNvGrpSpPr/>
              <p:nvPr/>
            </p:nvGrpSpPr>
            <p:grpSpPr>
              <a:xfrm>
                <a:off x="5037654" y="3392507"/>
                <a:ext cx="37870" cy="32451"/>
                <a:chOff x="5037654" y="3392507"/>
                <a:chExt cx="37870" cy="32451"/>
              </a:xfrm>
            </p:grpSpPr>
            <p:sp>
              <p:nvSpPr>
                <p:cNvPr id="1062" name="Google Shape;4659;p137">
                  <a:extLst>
                    <a:ext uri="{FF2B5EF4-FFF2-40B4-BE49-F238E27FC236}">
                      <a16:creationId xmlns:a16="http://schemas.microsoft.com/office/drawing/2014/main" id="{4A2FA71E-76A8-4A42-6601-372ADABA9E9A}"/>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4660;p137">
                  <a:extLst>
                    <a:ext uri="{FF2B5EF4-FFF2-40B4-BE49-F238E27FC236}">
                      <a16:creationId xmlns:a16="http://schemas.microsoft.com/office/drawing/2014/main" id="{92FB4834-232C-CD9F-78E6-7F093D9749C1}"/>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4661;p137">
                <a:extLst>
                  <a:ext uri="{FF2B5EF4-FFF2-40B4-BE49-F238E27FC236}">
                    <a16:creationId xmlns:a16="http://schemas.microsoft.com/office/drawing/2014/main" id="{A33ECE75-FE10-8710-FCC5-E0504B882E01}"/>
                  </a:ext>
                </a:extLst>
              </p:cNvPr>
              <p:cNvGrpSpPr/>
              <p:nvPr/>
            </p:nvGrpSpPr>
            <p:grpSpPr>
              <a:xfrm>
                <a:off x="5456560" y="3368629"/>
                <a:ext cx="37870" cy="32451"/>
                <a:chOff x="5456560" y="3368629"/>
                <a:chExt cx="37870" cy="32451"/>
              </a:xfrm>
            </p:grpSpPr>
            <p:sp>
              <p:nvSpPr>
                <p:cNvPr id="1060" name="Google Shape;4662;p137">
                  <a:extLst>
                    <a:ext uri="{FF2B5EF4-FFF2-40B4-BE49-F238E27FC236}">
                      <a16:creationId xmlns:a16="http://schemas.microsoft.com/office/drawing/2014/main" id="{27B465E7-9297-54FC-4126-81174678D891}"/>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4663;p137">
                  <a:extLst>
                    <a:ext uri="{FF2B5EF4-FFF2-40B4-BE49-F238E27FC236}">
                      <a16:creationId xmlns:a16="http://schemas.microsoft.com/office/drawing/2014/main" id="{5CBAA872-AD2D-A3C6-CCA6-79508E06DB61}"/>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4664;p137">
                <a:extLst>
                  <a:ext uri="{FF2B5EF4-FFF2-40B4-BE49-F238E27FC236}">
                    <a16:creationId xmlns:a16="http://schemas.microsoft.com/office/drawing/2014/main" id="{17E965B9-9D16-0592-9205-D9B330BA6410}"/>
                  </a:ext>
                </a:extLst>
              </p:cNvPr>
              <p:cNvGrpSpPr/>
              <p:nvPr/>
            </p:nvGrpSpPr>
            <p:grpSpPr>
              <a:xfrm>
                <a:off x="4755749" y="3501516"/>
                <a:ext cx="46246" cy="39608"/>
                <a:chOff x="4755749" y="3501516"/>
                <a:chExt cx="46246" cy="39608"/>
              </a:xfrm>
            </p:grpSpPr>
            <p:sp>
              <p:nvSpPr>
                <p:cNvPr id="1058" name="Google Shape;4665;p137">
                  <a:extLst>
                    <a:ext uri="{FF2B5EF4-FFF2-40B4-BE49-F238E27FC236}">
                      <a16:creationId xmlns:a16="http://schemas.microsoft.com/office/drawing/2014/main" id="{DE0989D3-B8A1-296A-A6DB-022571D7D55A}"/>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4666;p137">
                  <a:extLst>
                    <a:ext uri="{FF2B5EF4-FFF2-40B4-BE49-F238E27FC236}">
                      <a16:creationId xmlns:a16="http://schemas.microsoft.com/office/drawing/2014/main" id="{4A58C85D-13EB-F528-853C-504D338BFA53}"/>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4667;p137">
                <a:extLst>
                  <a:ext uri="{FF2B5EF4-FFF2-40B4-BE49-F238E27FC236}">
                    <a16:creationId xmlns:a16="http://schemas.microsoft.com/office/drawing/2014/main" id="{A7179284-B8D6-21D6-3E73-EC1901306967}"/>
                  </a:ext>
                </a:extLst>
              </p:cNvPr>
              <p:cNvGrpSpPr/>
              <p:nvPr/>
            </p:nvGrpSpPr>
            <p:grpSpPr>
              <a:xfrm>
                <a:off x="4681346" y="3485582"/>
                <a:ext cx="37783" cy="32427"/>
                <a:chOff x="4681346" y="3485582"/>
                <a:chExt cx="37783" cy="32427"/>
              </a:xfrm>
            </p:grpSpPr>
            <p:sp>
              <p:nvSpPr>
                <p:cNvPr id="1056" name="Google Shape;4668;p137">
                  <a:extLst>
                    <a:ext uri="{FF2B5EF4-FFF2-40B4-BE49-F238E27FC236}">
                      <a16:creationId xmlns:a16="http://schemas.microsoft.com/office/drawing/2014/main" id="{E0728AAA-B91F-DD8C-9B06-37168DE9B388}"/>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4669;p137">
                  <a:extLst>
                    <a:ext uri="{FF2B5EF4-FFF2-40B4-BE49-F238E27FC236}">
                      <a16:creationId xmlns:a16="http://schemas.microsoft.com/office/drawing/2014/main" id="{5272D8EE-ABA9-8D5E-C12C-6F6DED7795A7}"/>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4670;p137">
                <a:extLst>
                  <a:ext uri="{FF2B5EF4-FFF2-40B4-BE49-F238E27FC236}">
                    <a16:creationId xmlns:a16="http://schemas.microsoft.com/office/drawing/2014/main" id="{7036C122-25E4-CFEC-AD6F-67D11A18FA91}"/>
                  </a:ext>
                </a:extLst>
              </p:cNvPr>
              <p:cNvGrpSpPr/>
              <p:nvPr/>
            </p:nvGrpSpPr>
            <p:grpSpPr>
              <a:xfrm>
                <a:off x="4767067" y="3291088"/>
                <a:ext cx="37878" cy="32451"/>
                <a:chOff x="4767067" y="3291088"/>
                <a:chExt cx="37878" cy="32451"/>
              </a:xfrm>
            </p:grpSpPr>
            <p:sp>
              <p:nvSpPr>
                <p:cNvPr id="1054" name="Google Shape;4671;p137">
                  <a:extLst>
                    <a:ext uri="{FF2B5EF4-FFF2-40B4-BE49-F238E27FC236}">
                      <a16:creationId xmlns:a16="http://schemas.microsoft.com/office/drawing/2014/main" id="{4C1F3B7E-EB4B-B7BA-EC67-717581851AAF}"/>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4672;p137">
                  <a:extLst>
                    <a:ext uri="{FF2B5EF4-FFF2-40B4-BE49-F238E27FC236}">
                      <a16:creationId xmlns:a16="http://schemas.microsoft.com/office/drawing/2014/main" id="{1D2F3748-C9FE-2FC0-AEC4-AD6CB779180F}"/>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4673;p137">
                <a:extLst>
                  <a:ext uri="{FF2B5EF4-FFF2-40B4-BE49-F238E27FC236}">
                    <a16:creationId xmlns:a16="http://schemas.microsoft.com/office/drawing/2014/main" id="{7C890F20-0E73-77A4-DD7B-39B495D37F64}"/>
                  </a:ext>
                </a:extLst>
              </p:cNvPr>
              <p:cNvGrpSpPr/>
              <p:nvPr/>
            </p:nvGrpSpPr>
            <p:grpSpPr>
              <a:xfrm>
                <a:off x="4687819" y="3405539"/>
                <a:ext cx="37776" cy="32451"/>
                <a:chOff x="4687819" y="3405539"/>
                <a:chExt cx="37776" cy="32451"/>
              </a:xfrm>
            </p:grpSpPr>
            <p:sp>
              <p:nvSpPr>
                <p:cNvPr id="1052" name="Google Shape;4674;p137">
                  <a:extLst>
                    <a:ext uri="{FF2B5EF4-FFF2-40B4-BE49-F238E27FC236}">
                      <a16:creationId xmlns:a16="http://schemas.microsoft.com/office/drawing/2014/main" id="{9917CE90-AF3C-D9A1-A257-AF35B537EB61}"/>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4675;p137">
                  <a:extLst>
                    <a:ext uri="{FF2B5EF4-FFF2-40B4-BE49-F238E27FC236}">
                      <a16:creationId xmlns:a16="http://schemas.microsoft.com/office/drawing/2014/main" id="{9C725A68-EF79-3446-87C9-E849995113A8}"/>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4676;p137">
                <a:extLst>
                  <a:ext uri="{FF2B5EF4-FFF2-40B4-BE49-F238E27FC236}">
                    <a16:creationId xmlns:a16="http://schemas.microsoft.com/office/drawing/2014/main" id="{FEB456D3-F809-992C-59F1-74D0CE419B55}"/>
                  </a:ext>
                </a:extLst>
              </p:cNvPr>
              <p:cNvGrpSpPr/>
              <p:nvPr/>
            </p:nvGrpSpPr>
            <p:grpSpPr>
              <a:xfrm>
                <a:off x="4923101" y="3444809"/>
                <a:ext cx="52813" cy="45318"/>
                <a:chOff x="4923101" y="3444809"/>
                <a:chExt cx="52813" cy="45318"/>
              </a:xfrm>
            </p:grpSpPr>
            <p:sp>
              <p:nvSpPr>
                <p:cNvPr id="1050" name="Google Shape;4677;p137">
                  <a:extLst>
                    <a:ext uri="{FF2B5EF4-FFF2-40B4-BE49-F238E27FC236}">
                      <a16:creationId xmlns:a16="http://schemas.microsoft.com/office/drawing/2014/main" id="{41231AC9-4BC6-AC3C-E3C8-F1AFD5D434E4}"/>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4678;p137">
                  <a:extLst>
                    <a:ext uri="{FF2B5EF4-FFF2-40B4-BE49-F238E27FC236}">
                      <a16:creationId xmlns:a16="http://schemas.microsoft.com/office/drawing/2014/main" id="{D36C7373-9D43-BB1C-103D-DBB7136CA6D0}"/>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4679;p137">
                <a:extLst>
                  <a:ext uri="{FF2B5EF4-FFF2-40B4-BE49-F238E27FC236}">
                    <a16:creationId xmlns:a16="http://schemas.microsoft.com/office/drawing/2014/main" id="{E022F727-B076-808B-6231-BCD347CF88DC}"/>
                  </a:ext>
                </a:extLst>
              </p:cNvPr>
              <p:cNvGrpSpPr/>
              <p:nvPr/>
            </p:nvGrpSpPr>
            <p:grpSpPr>
              <a:xfrm>
                <a:off x="4846040" y="3654750"/>
                <a:ext cx="31405" cy="26993"/>
                <a:chOff x="4846040" y="3654750"/>
                <a:chExt cx="31405" cy="26993"/>
              </a:xfrm>
            </p:grpSpPr>
            <p:sp>
              <p:nvSpPr>
                <p:cNvPr id="1048" name="Google Shape;4680;p137">
                  <a:extLst>
                    <a:ext uri="{FF2B5EF4-FFF2-40B4-BE49-F238E27FC236}">
                      <a16:creationId xmlns:a16="http://schemas.microsoft.com/office/drawing/2014/main" id="{7089442D-0B33-CDE6-2893-87DC9E6C7644}"/>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4681;p137">
                  <a:extLst>
                    <a:ext uri="{FF2B5EF4-FFF2-40B4-BE49-F238E27FC236}">
                      <a16:creationId xmlns:a16="http://schemas.microsoft.com/office/drawing/2014/main" id="{A2301B3B-A65A-263A-EDFB-5B88F194B0EA}"/>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4682;p137">
                <a:extLst>
                  <a:ext uri="{FF2B5EF4-FFF2-40B4-BE49-F238E27FC236}">
                    <a16:creationId xmlns:a16="http://schemas.microsoft.com/office/drawing/2014/main" id="{3FD6F593-ED75-E5F8-572A-4C751D2B70BD}"/>
                  </a:ext>
                </a:extLst>
              </p:cNvPr>
              <p:cNvGrpSpPr/>
              <p:nvPr/>
            </p:nvGrpSpPr>
            <p:grpSpPr>
              <a:xfrm>
                <a:off x="4925673" y="3691700"/>
                <a:ext cx="40253" cy="34472"/>
                <a:chOff x="4925673" y="3691700"/>
                <a:chExt cx="40253" cy="34472"/>
              </a:xfrm>
            </p:grpSpPr>
            <p:sp>
              <p:nvSpPr>
                <p:cNvPr id="1046" name="Google Shape;4683;p137">
                  <a:extLst>
                    <a:ext uri="{FF2B5EF4-FFF2-40B4-BE49-F238E27FC236}">
                      <a16:creationId xmlns:a16="http://schemas.microsoft.com/office/drawing/2014/main" id="{BE688F99-144E-9AB6-3E6F-2A3F1E73167A}"/>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4684;p137">
                  <a:extLst>
                    <a:ext uri="{FF2B5EF4-FFF2-40B4-BE49-F238E27FC236}">
                      <a16:creationId xmlns:a16="http://schemas.microsoft.com/office/drawing/2014/main" id="{C3F2342A-5ED5-0E29-87C4-E9157D74750B}"/>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4685;p137">
                <a:extLst>
                  <a:ext uri="{FF2B5EF4-FFF2-40B4-BE49-F238E27FC236}">
                    <a16:creationId xmlns:a16="http://schemas.microsoft.com/office/drawing/2014/main" id="{D5062AA1-00A9-AAD3-E205-6BCAFFA1E646}"/>
                  </a:ext>
                </a:extLst>
              </p:cNvPr>
              <p:cNvGrpSpPr/>
              <p:nvPr/>
            </p:nvGrpSpPr>
            <p:grpSpPr>
              <a:xfrm>
                <a:off x="4894653" y="3740848"/>
                <a:ext cx="31405" cy="26906"/>
                <a:chOff x="4894653" y="3740848"/>
                <a:chExt cx="31405" cy="26906"/>
              </a:xfrm>
            </p:grpSpPr>
            <p:sp>
              <p:nvSpPr>
                <p:cNvPr id="1044" name="Google Shape;4686;p137">
                  <a:extLst>
                    <a:ext uri="{FF2B5EF4-FFF2-40B4-BE49-F238E27FC236}">
                      <a16:creationId xmlns:a16="http://schemas.microsoft.com/office/drawing/2014/main" id="{6FFABA42-72C0-524E-D406-43EBBBFAC16B}"/>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4687;p137">
                  <a:extLst>
                    <a:ext uri="{FF2B5EF4-FFF2-40B4-BE49-F238E27FC236}">
                      <a16:creationId xmlns:a16="http://schemas.microsoft.com/office/drawing/2014/main" id="{1DE8E432-557D-26AB-AD0F-E585A5DF2344}"/>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4688;p137">
                <a:extLst>
                  <a:ext uri="{FF2B5EF4-FFF2-40B4-BE49-F238E27FC236}">
                    <a16:creationId xmlns:a16="http://schemas.microsoft.com/office/drawing/2014/main" id="{1DFCDAF3-5542-5D9F-FF5F-F24768BFC133}"/>
                  </a:ext>
                </a:extLst>
              </p:cNvPr>
              <p:cNvGrpSpPr/>
              <p:nvPr/>
            </p:nvGrpSpPr>
            <p:grpSpPr>
              <a:xfrm>
                <a:off x="4962300" y="3696348"/>
                <a:ext cx="38255" cy="32773"/>
                <a:chOff x="4962300" y="3696348"/>
                <a:chExt cx="38255" cy="32773"/>
              </a:xfrm>
            </p:grpSpPr>
            <p:sp>
              <p:nvSpPr>
                <p:cNvPr id="1042" name="Google Shape;4689;p137">
                  <a:extLst>
                    <a:ext uri="{FF2B5EF4-FFF2-40B4-BE49-F238E27FC236}">
                      <a16:creationId xmlns:a16="http://schemas.microsoft.com/office/drawing/2014/main" id="{841E6BC1-471A-B909-F5C5-BACCA866793B}"/>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4690;p137">
                  <a:extLst>
                    <a:ext uri="{FF2B5EF4-FFF2-40B4-BE49-F238E27FC236}">
                      <a16:creationId xmlns:a16="http://schemas.microsoft.com/office/drawing/2014/main" id="{52944510-7138-8BD8-A8BB-B46C4F2DED2B}"/>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4691;p137">
                <a:extLst>
                  <a:ext uri="{FF2B5EF4-FFF2-40B4-BE49-F238E27FC236}">
                    <a16:creationId xmlns:a16="http://schemas.microsoft.com/office/drawing/2014/main" id="{BD0F5C35-360B-3654-5BBC-E312419AC41C}"/>
                  </a:ext>
                </a:extLst>
              </p:cNvPr>
              <p:cNvGrpSpPr/>
              <p:nvPr/>
            </p:nvGrpSpPr>
            <p:grpSpPr>
              <a:xfrm>
                <a:off x="4980185" y="3743349"/>
                <a:ext cx="31499" cy="26969"/>
                <a:chOff x="4980185" y="3743349"/>
                <a:chExt cx="31499" cy="26969"/>
              </a:xfrm>
            </p:grpSpPr>
            <p:sp>
              <p:nvSpPr>
                <p:cNvPr id="1040" name="Google Shape;4692;p137">
                  <a:extLst>
                    <a:ext uri="{FF2B5EF4-FFF2-40B4-BE49-F238E27FC236}">
                      <a16:creationId xmlns:a16="http://schemas.microsoft.com/office/drawing/2014/main" id="{DE20815C-0475-0324-160E-CA40DCD70D74}"/>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4693;p137">
                  <a:extLst>
                    <a:ext uri="{FF2B5EF4-FFF2-40B4-BE49-F238E27FC236}">
                      <a16:creationId xmlns:a16="http://schemas.microsoft.com/office/drawing/2014/main" id="{21C7026A-22FD-03E6-CFF5-B5C0C632C0EC}"/>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4694;p137">
                <a:extLst>
                  <a:ext uri="{FF2B5EF4-FFF2-40B4-BE49-F238E27FC236}">
                    <a16:creationId xmlns:a16="http://schemas.microsoft.com/office/drawing/2014/main" id="{BB5A7A82-ACAA-45CF-D578-9645179BD1AB}"/>
                  </a:ext>
                </a:extLst>
              </p:cNvPr>
              <p:cNvGrpSpPr/>
              <p:nvPr/>
            </p:nvGrpSpPr>
            <p:grpSpPr>
              <a:xfrm>
                <a:off x="5013768" y="3734312"/>
                <a:ext cx="31499" cy="26969"/>
                <a:chOff x="5013768" y="3734312"/>
                <a:chExt cx="31499" cy="26969"/>
              </a:xfrm>
            </p:grpSpPr>
            <p:sp>
              <p:nvSpPr>
                <p:cNvPr id="1038" name="Google Shape;4695;p137">
                  <a:extLst>
                    <a:ext uri="{FF2B5EF4-FFF2-40B4-BE49-F238E27FC236}">
                      <a16:creationId xmlns:a16="http://schemas.microsoft.com/office/drawing/2014/main" id="{AEF2D676-7312-4994-225C-73652D7766D7}"/>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4696;p137">
                  <a:extLst>
                    <a:ext uri="{FF2B5EF4-FFF2-40B4-BE49-F238E27FC236}">
                      <a16:creationId xmlns:a16="http://schemas.microsoft.com/office/drawing/2014/main" id="{7CB6317F-9E35-3B2A-A83B-5B04BE2FDA41}"/>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4697;p137">
                <a:extLst>
                  <a:ext uri="{FF2B5EF4-FFF2-40B4-BE49-F238E27FC236}">
                    <a16:creationId xmlns:a16="http://schemas.microsoft.com/office/drawing/2014/main" id="{82596583-C2C7-D987-4F21-9559132730B2}"/>
                  </a:ext>
                </a:extLst>
              </p:cNvPr>
              <p:cNvGrpSpPr/>
              <p:nvPr/>
            </p:nvGrpSpPr>
            <p:grpSpPr>
              <a:xfrm>
                <a:off x="5036703" y="3764545"/>
                <a:ext cx="31499" cy="26898"/>
                <a:chOff x="5036703" y="3764545"/>
                <a:chExt cx="31499" cy="26898"/>
              </a:xfrm>
            </p:grpSpPr>
            <p:sp>
              <p:nvSpPr>
                <p:cNvPr id="1036" name="Google Shape;4698;p137">
                  <a:extLst>
                    <a:ext uri="{FF2B5EF4-FFF2-40B4-BE49-F238E27FC236}">
                      <a16:creationId xmlns:a16="http://schemas.microsoft.com/office/drawing/2014/main" id="{E98603EA-8121-2793-4D79-21822C002E34}"/>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4699;p137">
                  <a:extLst>
                    <a:ext uri="{FF2B5EF4-FFF2-40B4-BE49-F238E27FC236}">
                      <a16:creationId xmlns:a16="http://schemas.microsoft.com/office/drawing/2014/main" id="{81A3002E-B0B0-80D3-D756-95F69C5B2052}"/>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4700;p137">
                <a:extLst>
                  <a:ext uri="{FF2B5EF4-FFF2-40B4-BE49-F238E27FC236}">
                    <a16:creationId xmlns:a16="http://schemas.microsoft.com/office/drawing/2014/main" id="{AB9F4068-BE85-4D81-8926-AC3A24DCA19F}"/>
                  </a:ext>
                </a:extLst>
              </p:cNvPr>
              <p:cNvGrpSpPr/>
              <p:nvPr/>
            </p:nvGrpSpPr>
            <p:grpSpPr>
              <a:xfrm>
                <a:off x="4953546" y="3768352"/>
                <a:ext cx="31405" cy="26898"/>
                <a:chOff x="4953546" y="3768352"/>
                <a:chExt cx="31405" cy="26898"/>
              </a:xfrm>
            </p:grpSpPr>
            <p:sp>
              <p:nvSpPr>
                <p:cNvPr id="1034" name="Google Shape;4701;p137">
                  <a:extLst>
                    <a:ext uri="{FF2B5EF4-FFF2-40B4-BE49-F238E27FC236}">
                      <a16:creationId xmlns:a16="http://schemas.microsoft.com/office/drawing/2014/main" id="{E224461B-2BBD-6BFE-ABB5-A3CC488B38C3}"/>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4702;p137">
                  <a:extLst>
                    <a:ext uri="{FF2B5EF4-FFF2-40B4-BE49-F238E27FC236}">
                      <a16:creationId xmlns:a16="http://schemas.microsoft.com/office/drawing/2014/main" id="{33A9D2C4-3D07-4A9C-1B30-3DAFE741882A}"/>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4703;p137">
                <a:extLst>
                  <a:ext uri="{FF2B5EF4-FFF2-40B4-BE49-F238E27FC236}">
                    <a16:creationId xmlns:a16="http://schemas.microsoft.com/office/drawing/2014/main" id="{2A8379B3-F286-B5D7-C629-1C677A6AF424}"/>
                  </a:ext>
                </a:extLst>
              </p:cNvPr>
              <p:cNvGrpSpPr/>
              <p:nvPr/>
            </p:nvGrpSpPr>
            <p:grpSpPr>
              <a:xfrm>
                <a:off x="4964770" y="3814016"/>
                <a:ext cx="31499" cy="26993"/>
                <a:chOff x="4964770" y="3814016"/>
                <a:chExt cx="31499" cy="26993"/>
              </a:xfrm>
            </p:grpSpPr>
            <p:sp>
              <p:nvSpPr>
                <p:cNvPr id="1032" name="Google Shape;4704;p137">
                  <a:extLst>
                    <a:ext uri="{FF2B5EF4-FFF2-40B4-BE49-F238E27FC236}">
                      <a16:creationId xmlns:a16="http://schemas.microsoft.com/office/drawing/2014/main" id="{D8F77765-8523-2FEE-9346-51D11B0DC1DB}"/>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4705;p137">
                  <a:extLst>
                    <a:ext uri="{FF2B5EF4-FFF2-40B4-BE49-F238E27FC236}">
                      <a16:creationId xmlns:a16="http://schemas.microsoft.com/office/drawing/2014/main" id="{153ECE3B-9708-BCA2-5C82-43C0BB0938EE}"/>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4706;p137">
                <a:extLst>
                  <a:ext uri="{FF2B5EF4-FFF2-40B4-BE49-F238E27FC236}">
                    <a16:creationId xmlns:a16="http://schemas.microsoft.com/office/drawing/2014/main" id="{1D016A00-ECDA-0EF3-A23B-B540ADA9B2E0}"/>
                  </a:ext>
                </a:extLst>
              </p:cNvPr>
              <p:cNvGrpSpPr/>
              <p:nvPr/>
            </p:nvGrpSpPr>
            <p:grpSpPr>
              <a:xfrm>
                <a:off x="4923290" y="3800504"/>
                <a:ext cx="31468" cy="26898"/>
                <a:chOff x="4923290" y="3800504"/>
                <a:chExt cx="31468" cy="26898"/>
              </a:xfrm>
            </p:grpSpPr>
            <p:sp>
              <p:nvSpPr>
                <p:cNvPr id="1030" name="Google Shape;4707;p137">
                  <a:extLst>
                    <a:ext uri="{FF2B5EF4-FFF2-40B4-BE49-F238E27FC236}">
                      <a16:creationId xmlns:a16="http://schemas.microsoft.com/office/drawing/2014/main" id="{5E50A0F2-B22D-1EF5-DD18-73D30D1DB7CD}"/>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4708;p137">
                  <a:extLst>
                    <a:ext uri="{FF2B5EF4-FFF2-40B4-BE49-F238E27FC236}">
                      <a16:creationId xmlns:a16="http://schemas.microsoft.com/office/drawing/2014/main" id="{90896EEF-32F6-FB00-713F-9804F82F03F6}"/>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4709;p137">
                <a:extLst>
                  <a:ext uri="{FF2B5EF4-FFF2-40B4-BE49-F238E27FC236}">
                    <a16:creationId xmlns:a16="http://schemas.microsoft.com/office/drawing/2014/main" id="{A8783124-9FEC-9CA7-7854-76A441D247CC}"/>
                  </a:ext>
                </a:extLst>
              </p:cNvPr>
              <p:cNvGrpSpPr/>
              <p:nvPr/>
            </p:nvGrpSpPr>
            <p:grpSpPr>
              <a:xfrm>
                <a:off x="5108534" y="3650943"/>
                <a:ext cx="31405" cy="26993"/>
                <a:chOff x="5108534" y="3650943"/>
                <a:chExt cx="31405" cy="26993"/>
              </a:xfrm>
            </p:grpSpPr>
            <p:sp>
              <p:nvSpPr>
                <p:cNvPr id="1028" name="Google Shape;4710;p137">
                  <a:extLst>
                    <a:ext uri="{FF2B5EF4-FFF2-40B4-BE49-F238E27FC236}">
                      <a16:creationId xmlns:a16="http://schemas.microsoft.com/office/drawing/2014/main" id="{386AEA68-4CAA-FAF4-BD0C-5924239DD70A}"/>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4711;p137">
                  <a:extLst>
                    <a:ext uri="{FF2B5EF4-FFF2-40B4-BE49-F238E27FC236}">
                      <a16:creationId xmlns:a16="http://schemas.microsoft.com/office/drawing/2014/main" id="{830AFA63-5C70-E351-E671-490490FC4772}"/>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4712;p137">
                <a:extLst>
                  <a:ext uri="{FF2B5EF4-FFF2-40B4-BE49-F238E27FC236}">
                    <a16:creationId xmlns:a16="http://schemas.microsoft.com/office/drawing/2014/main" id="{C4B304B9-4E91-5D99-C8C1-9591DAD21E31}"/>
                  </a:ext>
                </a:extLst>
              </p:cNvPr>
              <p:cNvGrpSpPr/>
              <p:nvPr/>
            </p:nvGrpSpPr>
            <p:grpSpPr>
              <a:xfrm>
                <a:off x="5119380" y="3760739"/>
                <a:ext cx="31499" cy="26993"/>
                <a:chOff x="5119380" y="3760739"/>
                <a:chExt cx="31499" cy="26993"/>
              </a:xfrm>
            </p:grpSpPr>
            <p:sp>
              <p:nvSpPr>
                <p:cNvPr id="1026" name="Google Shape;4713;p137">
                  <a:extLst>
                    <a:ext uri="{FF2B5EF4-FFF2-40B4-BE49-F238E27FC236}">
                      <a16:creationId xmlns:a16="http://schemas.microsoft.com/office/drawing/2014/main" id="{816AF13D-94C4-A97B-C0F3-98B0A13D3B86}"/>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4714;p137">
                  <a:extLst>
                    <a:ext uri="{FF2B5EF4-FFF2-40B4-BE49-F238E27FC236}">
                      <a16:creationId xmlns:a16="http://schemas.microsoft.com/office/drawing/2014/main" id="{6B8DE9F1-8246-CC2F-749B-8A98E4D3C55B}"/>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4715;p137">
                <a:extLst>
                  <a:ext uri="{FF2B5EF4-FFF2-40B4-BE49-F238E27FC236}">
                    <a16:creationId xmlns:a16="http://schemas.microsoft.com/office/drawing/2014/main" id="{AFA71A55-8CE7-6B6E-F20C-868F23DBBF79}"/>
                  </a:ext>
                </a:extLst>
              </p:cNvPr>
              <p:cNvGrpSpPr/>
              <p:nvPr/>
            </p:nvGrpSpPr>
            <p:grpSpPr>
              <a:xfrm>
                <a:off x="5119380" y="3788235"/>
                <a:ext cx="31499" cy="26993"/>
                <a:chOff x="5119380" y="3788235"/>
                <a:chExt cx="31499" cy="26993"/>
              </a:xfrm>
            </p:grpSpPr>
            <p:sp>
              <p:nvSpPr>
                <p:cNvPr id="1024" name="Google Shape;4716;p137">
                  <a:extLst>
                    <a:ext uri="{FF2B5EF4-FFF2-40B4-BE49-F238E27FC236}">
                      <a16:creationId xmlns:a16="http://schemas.microsoft.com/office/drawing/2014/main" id="{AFF2A54A-5264-3106-F887-42059F8D342B}"/>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4717;p137">
                  <a:extLst>
                    <a:ext uri="{FF2B5EF4-FFF2-40B4-BE49-F238E27FC236}">
                      <a16:creationId xmlns:a16="http://schemas.microsoft.com/office/drawing/2014/main" id="{83A3BDF2-918D-FAAC-B477-0B1D1E8297D3}"/>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4718;p137">
                <a:extLst>
                  <a:ext uri="{FF2B5EF4-FFF2-40B4-BE49-F238E27FC236}">
                    <a16:creationId xmlns:a16="http://schemas.microsoft.com/office/drawing/2014/main" id="{EFC9F8D7-F3D8-DC60-B6DE-9A1465BDE2D3}"/>
                  </a:ext>
                </a:extLst>
              </p:cNvPr>
              <p:cNvGrpSpPr/>
              <p:nvPr/>
            </p:nvGrpSpPr>
            <p:grpSpPr>
              <a:xfrm>
                <a:off x="5158005" y="3875284"/>
                <a:ext cx="31405" cy="27001"/>
                <a:chOff x="5158005" y="3875284"/>
                <a:chExt cx="31405" cy="27001"/>
              </a:xfrm>
            </p:grpSpPr>
            <p:sp>
              <p:nvSpPr>
                <p:cNvPr id="1022" name="Google Shape;4719;p137">
                  <a:extLst>
                    <a:ext uri="{FF2B5EF4-FFF2-40B4-BE49-F238E27FC236}">
                      <a16:creationId xmlns:a16="http://schemas.microsoft.com/office/drawing/2014/main" id="{56DD35DE-5035-4E82-162E-E88192E6B5D8}"/>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4720;p137">
                  <a:extLst>
                    <a:ext uri="{FF2B5EF4-FFF2-40B4-BE49-F238E27FC236}">
                      <a16:creationId xmlns:a16="http://schemas.microsoft.com/office/drawing/2014/main" id="{F3341383-D969-4012-620F-BEA3BE42C3D1}"/>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4721;p137">
                <a:extLst>
                  <a:ext uri="{FF2B5EF4-FFF2-40B4-BE49-F238E27FC236}">
                    <a16:creationId xmlns:a16="http://schemas.microsoft.com/office/drawing/2014/main" id="{4C1305EE-F696-BE11-7E87-CC4000A055ED}"/>
                  </a:ext>
                </a:extLst>
              </p:cNvPr>
              <p:cNvGrpSpPr/>
              <p:nvPr/>
            </p:nvGrpSpPr>
            <p:grpSpPr>
              <a:xfrm>
                <a:off x="5233163" y="3764545"/>
                <a:ext cx="31499" cy="26898"/>
                <a:chOff x="5233163" y="3764545"/>
                <a:chExt cx="31499" cy="26898"/>
              </a:xfrm>
            </p:grpSpPr>
            <p:sp>
              <p:nvSpPr>
                <p:cNvPr id="1020" name="Google Shape;4722;p137">
                  <a:extLst>
                    <a:ext uri="{FF2B5EF4-FFF2-40B4-BE49-F238E27FC236}">
                      <a16:creationId xmlns:a16="http://schemas.microsoft.com/office/drawing/2014/main" id="{B6A2D1EF-33FA-65AB-D338-6D3A179EC68F}"/>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4723;p137">
                  <a:extLst>
                    <a:ext uri="{FF2B5EF4-FFF2-40B4-BE49-F238E27FC236}">
                      <a16:creationId xmlns:a16="http://schemas.microsoft.com/office/drawing/2014/main" id="{CC329DEE-D99B-C846-C2D1-E6A0EEF5B0D3}"/>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4724;p137">
                <a:extLst>
                  <a:ext uri="{FF2B5EF4-FFF2-40B4-BE49-F238E27FC236}">
                    <a16:creationId xmlns:a16="http://schemas.microsoft.com/office/drawing/2014/main" id="{98819F06-0630-C6F3-4287-27F17BB60F10}"/>
                  </a:ext>
                </a:extLst>
              </p:cNvPr>
              <p:cNvGrpSpPr/>
              <p:nvPr/>
            </p:nvGrpSpPr>
            <p:grpSpPr>
              <a:xfrm>
                <a:off x="5276168" y="3805545"/>
                <a:ext cx="31499" cy="26906"/>
                <a:chOff x="5276168" y="3805545"/>
                <a:chExt cx="31499" cy="26906"/>
              </a:xfrm>
            </p:grpSpPr>
            <p:sp>
              <p:nvSpPr>
                <p:cNvPr id="1018" name="Google Shape;4725;p137">
                  <a:extLst>
                    <a:ext uri="{FF2B5EF4-FFF2-40B4-BE49-F238E27FC236}">
                      <a16:creationId xmlns:a16="http://schemas.microsoft.com/office/drawing/2014/main" id="{655CA9C8-F207-3E02-6C5F-2E7704686988}"/>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4726;p137">
                  <a:extLst>
                    <a:ext uri="{FF2B5EF4-FFF2-40B4-BE49-F238E27FC236}">
                      <a16:creationId xmlns:a16="http://schemas.microsoft.com/office/drawing/2014/main" id="{784094BE-F07A-96E6-1AA3-D6F36EE34B37}"/>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4727;p137">
                <a:extLst>
                  <a:ext uri="{FF2B5EF4-FFF2-40B4-BE49-F238E27FC236}">
                    <a16:creationId xmlns:a16="http://schemas.microsoft.com/office/drawing/2014/main" id="{914770FD-4889-19AB-6DB3-9C38142C38C6}"/>
                  </a:ext>
                </a:extLst>
              </p:cNvPr>
              <p:cNvGrpSpPr/>
              <p:nvPr/>
            </p:nvGrpSpPr>
            <p:grpSpPr>
              <a:xfrm>
                <a:off x="5294053" y="3851933"/>
                <a:ext cx="31405" cy="26945"/>
                <a:chOff x="5294053" y="3851933"/>
                <a:chExt cx="31405" cy="26945"/>
              </a:xfrm>
            </p:grpSpPr>
            <p:sp>
              <p:nvSpPr>
                <p:cNvPr id="1016" name="Google Shape;4728;p137">
                  <a:extLst>
                    <a:ext uri="{FF2B5EF4-FFF2-40B4-BE49-F238E27FC236}">
                      <a16:creationId xmlns:a16="http://schemas.microsoft.com/office/drawing/2014/main" id="{FB22BA54-9DB5-DF00-D932-6860F0A2B728}"/>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4729;p137">
                  <a:extLst>
                    <a:ext uri="{FF2B5EF4-FFF2-40B4-BE49-F238E27FC236}">
                      <a16:creationId xmlns:a16="http://schemas.microsoft.com/office/drawing/2014/main" id="{521DE92C-6FD4-645E-1281-765F595FA46A}"/>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4730;p137">
                <a:extLst>
                  <a:ext uri="{FF2B5EF4-FFF2-40B4-BE49-F238E27FC236}">
                    <a16:creationId xmlns:a16="http://schemas.microsoft.com/office/drawing/2014/main" id="{A109B9E4-65C9-F12C-5651-37F6EBD73F1A}"/>
                  </a:ext>
                </a:extLst>
              </p:cNvPr>
              <p:cNvGrpSpPr/>
              <p:nvPr/>
            </p:nvGrpSpPr>
            <p:grpSpPr>
              <a:xfrm>
                <a:off x="5341723" y="3851902"/>
                <a:ext cx="31405" cy="26977"/>
                <a:chOff x="5341723" y="3851902"/>
                <a:chExt cx="31405" cy="26977"/>
              </a:xfrm>
            </p:grpSpPr>
            <p:sp>
              <p:nvSpPr>
                <p:cNvPr id="1014" name="Google Shape;4731;p137">
                  <a:extLst>
                    <a:ext uri="{FF2B5EF4-FFF2-40B4-BE49-F238E27FC236}">
                      <a16:creationId xmlns:a16="http://schemas.microsoft.com/office/drawing/2014/main" id="{EA0BAAD8-6182-A0F0-F565-384BE132AA50}"/>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4732;p137">
                  <a:extLst>
                    <a:ext uri="{FF2B5EF4-FFF2-40B4-BE49-F238E27FC236}">
                      <a16:creationId xmlns:a16="http://schemas.microsoft.com/office/drawing/2014/main" id="{A09D701F-C9BE-DB27-A808-4D61E6032271}"/>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4733;p137">
                <a:extLst>
                  <a:ext uri="{FF2B5EF4-FFF2-40B4-BE49-F238E27FC236}">
                    <a16:creationId xmlns:a16="http://schemas.microsoft.com/office/drawing/2014/main" id="{9B384C27-4559-2A97-6F86-8988A9674EA8}"/>
                  </a:ext>
                </a:extLst>
              </p:cNvPr>
              <p:cNvGrpSpPr/>
              <p:nvPr/>
            </p:nvGrpSpPr>
            <p:grpSpPr>
              <a:xfrm>
                <a:off x="5054871" y="3507855"/>
                <a:ext cx="31405" cy="26993"/>
                <a:chOff x="5054871" y="3507855"/>
                <a:chExt cx="31405" cy="26993"/>
              </a:xfrm>
            </p:grpSpPr>
            <p:sp>
              <p:nvSpPr>
                <p:cNvPr id="1012" name="Google Shape;4734;p137">
                  <a:extLst>
                    <a:ext uri="{FF2B5EF4-FFF2-40B4-BE49-F238E27FC236}">
                      <a16:creationId xmlns:a16="http://schemas.microsoft.com/office/drawing/2014/main" id="{66006819-08F2-AD11-88CA-2BA1D9EB8F4E}"/>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4735;p137">
                  <a:extLst>
                    <a:ext uri="{FF2B5EF4-FFF2-40B4-BE49-F238E27FC236}">
                      <a16:creationId xmlns:a16="http://schemas.microsoft.com/office/drawing/2014/main" id="{BF6486DA-7125-5EAD-3798-F48BAAE821F1}"/>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4736;p137">
                <a:extLst>
                  <a:ext uri="{FF2B5EF4-FFF2-40B4-BE49-F238E27FC236}">
                    <a16:creationId xmlns:a16="http://schemas.microsoft.com/office/drawing/2014/main" id="{4F5C27F5-5D1E-0D03-07C7-37905A726430}"/>
                  </a:ext>
                </a:extLst>
              </p:cNvPr>
              <p:cNvGrpSpPr/>
              <p:nvPr/>
            </p:nvGrpSpPr>
            <p:grpSpPr>
              <a:xfrm>
                <a:off x="4876579" y="3675325"/>
                <a:ext cx="31405" cy="26969"/>
                <a:chOff x="4876579" y="3675325"/>
                <a:chExt cx="31405" cy="26969"/>
              </a:xfrm>
            </p:grpSpPr>
            <p:sp>
              <p:nvSpPr>
                <p:cNvPr id="1010" name="Google Shape;4737;p137">
                  <a:extLst>
                    <a:ext uri="{FF2B5EF4-FFF2-40B4-BE49-F238E27FC236}">
                      <a16:creationId xmlns:a16="http://schemas.microsoft.com/office/drawing/2014/main" id="{4372DF7F-ECBF-E74B-F258-A0DC05D35D9A}"/>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4738;p137">
                  <a:extLst>
                    <a:ext uri="{FF2B5EF4-FFF2-40B4-BE49-F238E27FC236}">
                      <a16:creationId xmlns:a16="http://schemas.microsoft.com/office/drawing/2014/main" id="{046BB28D-1157-3F84-CEC4-4251A953F3DC}"/>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4739;p137">
                <a:extLst>
                  <a:ext uri="{FF2B5EF4-FFF2-40B4-BE49-F238E27FC236}">
                    <a16:creationId xmlns:a16="http://schemas.microsoft.com/office/drawing/2014/main" id="{E13FE1C4-3021-B1BC-2899-66FD549E304E}"/>
                  </a:ext>
                </a:extLst>
              </p:cNvPr>
              <p:cNvGrpSpPr/>
              <p:nvPr/>
            </p:nvGrpSpPr>
            <p:grpSpPr>
              <a:xfrm>
                <a:off x="4842233" y="3688333"/>
                <a:ext cx="31405" cy="26993"/>
                <a:chOff x="4842233" y="3688333"/>
                <a:chExt cx="31405" cy="26993"/>
              </a:xfrm>
            </p:grpSpPr>
            <p:sp>
              <p:nvSpPr>
                <p:cNvPr id="1008" name="Google Shape;4740;p137">
                  <a:extLst>
                    <a:ext uri="{FF2B5EF4-FFF2-40B4-BE49-F238E27FC236}">
                      <a16:creationId xmlns:a16="http://schemas.microsoft.com/office/drawing/2014/main" id="{5F5A3797-AE52-766A-1CE2-F17CD732D704}"/>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4741;p137">
                  <a:extLst>
                    <a:ext uri="{FF2B5EF4-FFF2-40B4-BE49-F238E27FC236}">
                      <a16:creationId xmlns:a16="http://schemas.microsoft.com/office/drawing/2014/main" id="{B9329426-7886-FB25-E204-E7F410463917}"/>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4742;p137">
                <a:extLst>
                  <a:ext uri="{FF2B5EF4-FFF2-40B4-BE49-F238E27FC236}">
                    <a16:creationId xmlns:a16="http://schemas.microsoft.com/office/drawing/2014/main" id="{C0C885C6-6C1B-4255-1392-64182D35893D}"/>
                  </a:ext>
                </a:extLst>
              </p:cNvPr>
              <p:cNvGrpSpPr/>
              <p:nvPr/>
            </p:nvGrpSpPr>
            <p:grpSpPr>
              <a:xfrm>
                <a:off x="5187876" y="3608032"/>
                <a:ext cx="31405" cy="27001"/>
                <a:chOff x="5187876" y="3608032"/>
                <a:chExt cx="31405" cy="27001"/>
              </a:xfrm>
            </p:grpSpPr>
            <p:sp>
              <p:nvSpPr>
                <p:cNvPr id="1006" name="Google Shape;4743;p137">
                  <a:extLst>
                    <a:ext uri="{FF2B5EF4-FFF2-40B4-BE49-F238E27FC236}">
                      <a16:creationId xmlns:a16="http://schemas.microsoft.com/office/drawing/2014/main" id="{2EFE8BDD-6ACB-ACC0-1264-0DCC65C4297B}"/>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4744;p137">
                  <a:extLst>
                    <a:ext uri="{FF2B5EF4-FFF2-40B4-BE49-F238E27FC236}">
                      <a16:creationId xmlns:a16="http://schemas.microsoft.com/office/drawing/2014/main" id="{FE867D87-A2E3-A2BD-3EC8-9C89CC827FA0}"/>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4745;p137">
                <a:extLst>
                  <a:ext uri="{FF2B5EF4-FFF2-40B4-BE49-F238E27FC236}">
                    <a16:creationId xmlns:a16="http://schemas.microsoft.com/office/drawing/2014/main" id="{D65531A7-2AB5-E099-5070-EFD126EA9BE4}"/>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4746;p137">
                <a:extLst>
                  <a:ext uri="{FF2B5EF4-FFF2-40B4-BE49-F238E27FC236}">
                    <a16:creationId xmlns:a16="http://schemas.microsoft.com/office/drawing/2014/main" id="{66FD4E1C-EB09-FB2D-F2CB-AE32CEECF8FE}"/>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4747;p137">
                <a:extLst>
                  <a:ext uri="{FF2B5EF4-FFF2-40B4-BE49-F238E27FC236}">
                    <a16:creationId xmlns:a16="http://schemas.microsoft.com/office/drawing/2014/main" id="{5ACA74C7-E030-B676-1FDD-A4D6D5CE4544}"/>
                  </a:ext>
                </a:extLst>
              </p:cNvPr>
              <p:cNvGrpSpPr/>
              <p:nvPr/>
            </p:nvGrpSpPr>
            <p:grpSpPr>
              <a:xfrm>
                <a:off x="5269224" y="3304167"/>
                <a:ext cx="40253" cy="34402"/>
                <a:chOff x="5269224" y="3304167"/>
                <a:chExt cx="40253" cy="34402"/>
              </a:xfrm>
            </p:grpSpPr>
            <p:sp>
              <p:nvSpPr>
                <p:cNvPr id="1004" name="Google Shape;4748;p137">
                  <a:extLst>
                    <a:ext uri="{FF2B5EF4-FFF2-40B4-BE49-F238E27FC236}">
                      <a16:creationId xmlns:a16="http://schemas.microsoft.com/office/drawing/2014/main" id="{81FE6F60-3205-6146-CEC1-AC7DF39DE5F6}"/>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4749;p137">
                  <a:extLst>
                    <a:ext uri="{FF2B5EF4-FFF2-40B4-BE49-F238E27FC236}">
                      <a16:creationId xmlns:a16="http://schemas.microsoft.com/office/drawing/2014/main" id="{D25CD015-F3F3-E63D-1B0B-F2B2E0432D88}"/>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4750;p137">
                <a:extLst>
                  <a:ext uri="{FF2B5EF4-FFF2-40B4-BE49-F238E27FC236}">
                    <a16:creationId xmlns:a16="http://schemas.microsoft.com/office/drawing/2014/main" id="{52914D28-13E4-D6B2-D965-6D63B9D13336}"/>
                  </a:ext>
                </a:extLst>
              </p:cNvPr>
              <p:cNvGrpSpPr/>
              <p:nvPr/>
            </p:nvGrpSpPr>
            <p:grpSpPr>
              <a:xfrm>
                <a:off x="5327354" y="3476615"/>
                <a:ext cx="49864" cy="42723"/>
                <a:chOff x="5327354" y="3476615"/>
                <a:chExt cx="49864" cy="42723"/>
              </a:xfrm>
            </p:grpSpPr>
            <p:sp>
              <p:nvSpPr>
                <p:cNvPr id="1002" name="Google Shape;4751;p137">
                  <a:extLst>
                    <a:ext uri="{FF2B5EF4-FFF2-40B4-BE49-F238E27FC236}">
                      <a16:creationId xmlns:a16="http://schemas.microsoft.com/office/drawing/2014/main" id="{3B6907A0-5FB7-5E69-44B7-64D94185E191}"/>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4752;p137">
                  <a:extLst>
                    <a:ext uri="{FF2B5EF4-FFF2-40B4-BE49-F238E27FC236}">
                      <a16:creationId xmlns:a16="http://schemas.microsoft.com/office/drawing/2014/main" id="{0E8D29FA-E0C5-8AE3-D067-E7F235DEC48A}"/>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9" name="Google Shape;4753;p137">
                <a:extLst>
                  <a:ext uri="{FF2B5EF4-FFF2-40B4-BE49-F238E27FC236}">
                    <a16:creationId xmlns:a16="http://schemas.microsoft.com/office/drawing/2014/main" id="{A5637D34-EDB2-3663-2A3B-784B4665720C}"/>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4754;p137">
                <a:extLst>
                  <a:ext uri="{FF2B5EF4-FFF2-40B4-BE49-F238E27FC236}">
                    <a16:creationId xmlns:a16="http://schemas.microsoft.com/office/drawing/2014/main" id="{06A84766-551B-BA5B-D2D8-683433AE3753}"/>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4755;p137">
                <a:extLst>
                  <a:ext uri="{FF2B5EF4-FFF2-40B4-BE49-F238E27FC236}">
                    <a16:creationId xmlns:a16="http://schemas.microsoft.com/office/drawing/2014/main" id="{B77CBAB1-BCD0-6EBE-A506-E7DF85864228}"/>
                  </a:ext>
                </a:extLst>
              </p:cNvPr>
              <p:cNvGrpSpPr/>
              <p:nvPr/>
            </p:nvGrpSpPr>
            <p:grpSpPr>
              <a:xfrm>
                <a:off x="5341723" y="3775957"/>
                <a:ext cx="31405" cy="26898"/>
                <a:chOff x="5341723" y="3775957"/>
                <a:chExt cx="31405" cy="26898"/>
              </a:xfrm>
            </p:grpSpPr>
            <p:sp>
              <p:nvSpPr>
                <p:cNvPr id="1000" name="Google Shape;4756;p137">
                  <a:extLst>
                    <a:ext uri="{FF2B5EF4-FFF2-40B4-BE49-F238E27FC236}">
                      <a16:creationId xmlns:a16="http://schemas.microsoft.com/office/drawing/2014/main" id="{1E2D509E-E488-8AAF-EF2A-06663468D56A}"/>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4757;p137">
                  <a:extLst>
                    <a:ext uri="{FF2B5EF4-FFF2-40B4-BE49-F238E27FC236}">
                      <a16:creationId xmlns:a16="http://schemas.microsoft.com/office/drawing/2014/main" id="{84DD600D-F5C8-0180-531D-B75FC768ABEA}"/>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4758;p137">
                <a:extLst>
                  <a:ext uri="{FF2B5EF4-FFF2-40B4-BE49-F238E27FC236}">
                    <a16:creationId xmlns:a16="http://schemas.microsoft.com/office/drawing/2014/main" id="{5FF816D3-97E4-C64C-6C74-6B66E3A9EE92}"/>
                  </a:ext>
                </a:extLst>
              </p:cNvPr>
              <p:cNvGrpSpPr/>
              <p:nvPr/>
            </p:nvGrpSpPr>
            <p:grpSpPr>
              <a:xfrm>
                <a:off x="5439053" y="3699274"/>
                <a:ext cx="31405" cy="26898"/>
                <a:chOff x="5439053" y="3699274"/>
                <a:chExt cx="31405" cy="26898"/>
              </a:xfrm>
            </p:grpSpPr>
            <p:sp>
              <p:nvSpPr>
                <p:cNvPr id="998" name="Google Shape;4759;p137">
                  <a:extLst>
                    <a:ext uri="{FF2B5EF4-FFF2-40B4-BE49-F238E27FC236}">
                      <a16:creationId xmlns:a16="http://schemas.microsoft.com/office/drawing/2014/main" id="{78659E98-F1C3-1E84-9819-7E5F33F66067}"/>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4760;p137">
                  <a:extLst>
                    <a:ext uri="{FF2B5EF4-FFF2-40B4-BE49-F238E27FC236}">
                      <a16:creationId xmlns:a16="http://schemas.microsoft.com/office/drawing/2014/main" id="{A31DA24F-8E80-C369-DE4A-9A5C7F774046}"/>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4761;p137">
                <a:extLst>
                  <a:ext uri="{FF2B5EF4-FFF2-40B4-BE49-F238E27FC236}">
                    <a16:creationId xmlns:a16="http://schemas.microsoft.com/office/drawing/2014/main" id="{40AF45D2-C7DF-0176-D013-EFF934AE3C73}"/>
                  </a:ext>
                </a:extLst>
              </p:cNvPr>
              <p:cNvGrpSpPr/>
              <p:nvPr/>
            </p:nvGrpSpPr>
            <p:grpSpPr>
              <a:xfrm>
                <a:off x="5412414" y="3622307"/>
                <a:ext cx="31499" cy="26993"/>
                <a:chOff x="5412414" y="3622307"/>
                <a:chExt cx="31499" cy="26993"/>
              </a:xfrm>
            </p:grpSpPr>
            <p:sp>
              <p:nvSpPr>
                <p:cNvPr id="996" name="Google Shape;4762;p137">
                  <a:extLst>
                    <a:ext uri="{FF2B5EF4-FFF2-40B4-BE49-F238E27FC236}">
                      <a16:creationId xmlns:a16="http://schemas.microsoft.com/office/drawing/2014/main" id="{40A25082-84AF-2631-BD6B-90E7FAF1AABE}"/>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4763;p137">
                  <a:extLst>
                    <a:ext uri="{FF2B5EF4-FFF2-40B4-BE49-F238E27FC236}">
                      <a16:creationId xmlns:a16="http://schemas.microsoft.com/office/drawing/2014/main" id="{5A127CA8-F10D-E773-BAAD-FFBFE3573FD1}"/>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4764;p137">
                <a:extLst>
                  <a:ext uri="{FF2B5EF4-FFF2-40B4-BE49-F238E27FC236}">
                    <a16:creationId xmlns:a16="http://schemas.microsoft.com/office/drawing/2014/main" id="{67A24DBB-9A47-E75D-7896-2F3E547C2EC9}"/>
                  </a:ext>
                </a:extLst>
              </p:cNvPr>
              <p:cNvGrpSpPr/>
              <p:nvPr/>
            </p:nvGrpSpPr>
            <p:grpSpPr>
              <a:xfrm>
                <a:off x="5476254" y="3473949"/>
                <a:ext cx="26835" cy="26930"/>
                <a:chOff x="5476254" y="3473949"/>
                <a:chExt cx="26835" cy="26930"/>
              </a:xfrm>
            </p:grpSpPr>
            <p:sp>
              <p:nvSpPr>
                <p:cNvPr id="994" name="Google Shape;4765;p137">
                  <a:extLst>
                    <a:ext uri="{FF2B5EF4-FFF2-40B4-BE49-F238E27FC236}">
                      <a16:creationId xmlns:a16="http://schemas.microsoft.com/office/drawing/2014/main" id="{ACB7560F-E6F1-6EED-D98E-4060688D3F6D}"/>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4766;p137">
                  <a:extLst>
                    <a:ext uri="{FF2B5EF4-FFF2-40B4-BE49-F238E27FC236}">
                      <a16:creationId xmlns:a16="http://schemas.microsoft.com/office/drawing/2014/main" id="{BADEC3D2-8C0A-3A93-AD1B-3412DF248823}"/>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4767;p137">
                <a:extLst>
                  <a:ext uri="{FF2B5EF4-FFF2-40B4-BE49-F238E27FC236}">
                    <a16:creationId xmlns:a16="http://schemas.microsoft.com/office/drawing/2014/main" id="{82467B8D-2C46-76F4-25D8-CA931BF0258E}"/>
                  </a:ext>
                </a:extLst>
              </p:cNvPr>
              <p:cNvGrpSpPr/>
              <p:nvPr/>
            </p:nvGrpSpPr>
            <p:grpSpPr>
              <a:xfrm>
                <a:off x="5564547" y="3481594"/>
                <a:ext cx="31397" cy="26898"/>
                <a:chOff x="5564547" y="3481594"/>
                <a:chExt cx="31397" cy="26898"/>
              </a:xfrm>
            </p:grpSpPr>
            <p:sp>
              <p:nvSpPr>
                <p:cNvPr id="992" name="Google Shape;4768;p137">
                  <a:extLst>
                    <a:ext uri="{FF2B5EF4-FFF2-40B4-BE49-F238E27FC236}">
                      <a16:creationId xmlns:a16="http://schemas.microsoft.com/office/drawing/2014/main" id="{C2718DF6-09EA-6185-02C1-5047B2512DF8}"/>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4769;p137">
                  <a:extLst>
                    <a:ext uri="{FF2B5EF4-FFF2-40B4-BE49-F238E27FC236}">
                      <a16:creationId xmlns:a16="http://schemas.microsoft.com/office/drawing/2014/main" id="{9ED177AE-3BE8-28DB-633D-22066C9F1A46}"/>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4770;p137">
                <a:extLst>
                  <a:ext uri="{FF2B5EF4-FFF2-40B4-BE49-F238E27FC236}">
                    <a16:creationId xmlns:a16="http://schemas.microsoft.com/office/drawing/2014/main" id="{5A024A40-57DE-63B0-4237-F1D008992BCA}"/>
                  </a:ext>
                </a:extLst>
              </p:cNvPr>
              <p:cNvGrpSpPr/>
              <p:nvPr/>
            </p:nvGrpSpPr>
            <p:grpSpPr>
              <a:xfrm>
                <a:off x="5534101" y="3470174"/>
                <a:ext cx="31397" cy="26906"/>
                <a:chOff x="5534101" y="3470174"/>
                <a:chExt cx="31397" cy="26906"/>
              </a:xfrm>
            </p:grpSpPr>
            <p:sp>
              <p:nvSpPr>
                <p:cNvPr id="990" name="Google Shape;4771;p137">
                  <a:extLst>
                    <a:ext uri="{FF2B5EF4-FFF2-40B4-BE49-F238E27FC236}">
                      <a16:creationId xmlns:a16="http://schemas.microsoft.com/office/drawing/2014/main" id="{AE0E1F4F-5ED2-1F24-472D-DBD0381262C2}"/>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4772;p137">
                  <a:extLst>
                    <a:ext uri="{FF2B5EF4-FFF2-40B4-BE49-F238E27FC236}">
                      <a16:creationId xmlns:a16="http://schemas.microsoft.com/office/drawing/2014/main" id="{8CEEE135-74AA-1EBC-A105-C45003C619DC}"/>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4773;p137">
                <a:extLst>
                  <a:ext uri="{FF2B5EF4-FFF2-40B4-BE49-F238E27FC236}">
                    <a16:creationId xmlns:a16="http://schemas.microsoft.com/office/drawing/2014/main" id="{522A82AA-26E7-4D9A-F22A-72B9743BB536}"/>
                  </a:ext>
                </a:extLst>
              </p:cNvPr>
              <p:cNvGrpSpPr/>
              <p:nvPr/>
            </p:nvGrpSpPr>
            <p:grpSpPr>
              <a:xfrm>
                <a:off x="5610879" y="3314486"/>
                <a:ext cx="31499" cy="26938"/>
                <a:chOff x="5610879" y="3314486"/>
                <a:chExt cx="31499" cy="26938"/>
              </a:xfrm>
            </p:grpSpPr>
            <p:sp>
              <p:nvSpPr>
                <p:cNvPr id="988" name="Google Shape;4774;p137">
                  <a:extLst>
                    <a:ext uri="{FF2B5EF4-FFF2-40B4-BE49-F238E27FC236}">
                      <a16:creationId xmlns:a16="http://schemas.microsoft.com/office/drawing/2014/main" id="{B5D5E31C-EF07-C8C3-0A78-5FBCEB173EFE}"/>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4775;p137">
                  <a:extLst>
                    <a:ext uri="{FF2B5EF4-FFF2-40B4-BE49-F238E27FC236}">
                      <a16:creationId xmlns:a16="http://schemas.microsoft.com/office/drawing/2014/main" id="{E176A6E1-37FC-3D5A-BDE8-585AA7BE1BA2}"/>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4776;p137">
                <a:extLst>
                  <a:ext uri="{FF2B5EF4-FFF2-40B4-BE49-F238E27FC236}">
                    <a16:creationId xmlns:a16="http://schemas.microsoft.com/office/drawing/2014/main" id="{02B618FE-9E9B-03B3-0BEB-303E5CADD954}"/>
                  </a:ext>
                </a:extLst>
              </p:cNvPr>
              <p:cNvGrpSpPr/>
              <p:nvPr/>
            </p:nvGrpSpPr>
            <p:grpSpPr>
              <a:xfrm>
                <a:off x="4834525" y="3501382"/>
                <a:ext cx="31499" cy="26898"/>
                <a:chOff x="4834525" y="3501382"/>
                <a:chExt cx="31499" cy="26898"/>
              </a:xfrm>
            </p:grpSpPr>
            <p:sp>
              <p:nvSpPr>
                <p:cNvPr id="986" name="Google Shape;4777;p137">
                  <a:extLst>
                    <a:ext uri="{FF2B5EF4-FFF2-40B4-BE49-F238E27FC236}">
                      <a16:creationId xmlns:a16="http://schemas.microsoft.com/office/drawing/2014/main" id="{6F300046-B168-FC6F-5026-6633609BB588}"/>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4778;p137">
                  <a:extLst>
                    <a:ext uri="{FF2B5EF4-FFF2-40B4-BE49-F238E27FC236}">
                      <a16:creationId xmlns:a16="http://schemas.microsoft.com/office/drawing/2014/main" id="{96F7CDBE-29C2-E36A-B796-012B5D7F48E4}"/>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4779;p137">
                <a:extLst>
                  <a:ext uri="{FF2B5EF4-FFF2-40B4-BE49-F238E27FC236}">
                    <a16:creationId xmlns:a16="http://schemas.microsoft.com/office/drawing/2014/main" id="{14604307-AF13-38B8-BE8F-A50763AEC162}"/>
                  </a:ext>
                </a:extLst>
              </p:cNvPr>
              <p:cNvGrpSpPr/>
              <p:nvPr/>
            </p:nvGrpSpPr>
            <p:grpSpPr>
              <a:xfrm>
                <a:off x="4898460" y="3580158"/>
                <a:ext cx="31405" cy="26898"/>
                <a:chOff x="4898460" y="3580158"/>
                <a:chExt cx="31405" cy="26898"/>
              </a:xfrm>
            </p:grpSpPr>
            <p:sp>
              <p:nvSpPr>
                <p:cNvPr id="984" name="Google Shape;4780;p137">
                  <a:extLst>
                    <a:ext uri="{FF2B5EF4-FFF2-40B4-BE49-F238E27FC236}">
                      <a16:creationId xmlns:a16="http://schemas.microsoft.com/office/drawing/2014/main" id="{9630EBC4-4EFD-A90E-C4F1-635BAF5C8699}"/>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4781;p137">
                  <a:extLst>
                    <a:ext uri="{FF2B5EF4-FFF2-40B4-BE49-F238E27FC236}">
                      <a16:creationId xmlns:a16="http://schemas.microsoft.com/office/drawing/2014/main" id="{1B218161-3F4F-3749-0CBF-215E4DB275A2}"/>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4782;p137">
                <a:extLst>
                  <a:ext uri="{FF2B5EF4-FFF2-40B4-BE49-F238E27FC236}">
                    <a16:creationId xmlns:a16="http://schemas.microsoft.com/office/drawing/2014/main" id="{26451539-309B-9FBF-EE65-C5EB642F3686}"/>
                  </a:ext>
                </a:extLst>
              </p:cNvPr>
              <p:cNvGrpSpPr/>
              <p:nvPr/>
            </p:nvGrpSpPr>
            <p:grpSpPr>
              <a:xfrm>
                <a:off x="4882667" y="3608032"/>
                <a:ext cx="31499" cy="27001"/>
                <a:chOff x="4882667" y="3608032"/>
                <a:chExt cx="31499" cy="27001"/>
              </a:xfrm>
            </p:grpSpPr>
            <p:sp>
              <p:nvSpPr>
                <p:cNvPr id="982" name="Google Shape;4783;p137">
                  <a:extLst>
                    <a:ext uri="{FF2B5EF4-FFF2-40B4-BE49-F238E27FC236}">
                      <a16:creationId xmlns:a16="http://schemas.microsoft.com/office/drawing/2014/main" id="{3E9494D6-F9BD-539B-D16F-19688AD49944}"/>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4784;p137">
                  <a:extLst>
                    <a:ext uri="{FF2B5EF4-FFF2-40B4-BE49-F238E27FC236}">
                      <a16:creationId xmlns:a16="http://schemas.microsoft.com/office/drawing/2014/main" id="{4735CBA7-BEF5-F10B-53F5-62CE20E461AD}"/>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4785;p137">
                <a:extLst>
                  <a:ext uri="{FF2B5EF4-FFF2-40B4-BE49-F238E27FC236}">
                    <a16:creationId xmlns:a16="http://schemas.microsoft.com/office/drawing/2014/main" id="{D92B7A55-6FC1-E115-B3DE-21E40630893F}"/>
                  </a:ext>
                </a:extLst>
              </p:cNvPr>
              <p:cNvGrpSpPr/>
              <p:nvPr/>
            </p:nvGrpSpPr>
            <p:grpSpPr>
              <a:xfrm>
                <a:off x="4843373" y="3631407"/>
                <a:ext cx="16273" cy="16186"/>
                <a:chOff x="4843373" y="3631407"/>
                <a:chExt cx="16273" cy="16186"/>
              </a:xfrm>
            </p:grpSpPr>
            <p:sp>
              <p:nvSpPr>
                <p:cNvPr id="980" name="Google Shape;4786;p137">
                  <a:extLst>
                    <a:ext uri="{FF2B5EF4-FFF2-40B4-BE49-F238E27FC236}">
                      <a16:creationId xmlns:a16="http://schemas.microsoft.com/office/drawing/2014/main" id="{C419D1F4-44F3-4AA1-84DC-06EF81268B6E}"/>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4787;p137">
                  <a:extLst>
                    <a:ext uri="{FF2B5EF4-FFF2-40B4-BE49-F238E27FC236}">
                      <a16:creationId xmlns:a16="http://schemas.microsoft.com/office/drawing/2014/main" id="{2FC6678E-D924-CB20-36B7-C8A6BA8B14D6}"/>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4788;p137">
                <a:extLst>
                  <a:ext uri="{FF2B5EF4-FFF2-40B4-BE49-F238E27FC236}">
                    <a16:creationId xmlns:a16="http://schemas.microsoft.com/office/drawing/2014/main" id="{D606A7AB-60B1-E2DE-4DB1-660FBA48D649}"/>
                  </a:ext>
                </a:extLst>
              </p:cNvPr>
              <p:cNvGrpSpPr/>
              <p:nvPr/>
            </p:nvGrpSpPr>
            <p:grpSpPr>
              <a:xfrm>
                <a:off x="4727773" y="3591578"/>
                <a:ext cx="31499" cy="26898"/>
                <a:chOff x="4727773" y="3591578"/>
                <a:chExt cx="31499" cy="26898"/>
              </a:xfrm>
            </p:grpSpPr>
            <p:sp>
              <p:nvSpPr>
                <p:cNvPr id="978" name="Google Shape;4789;p137">
                  <a:extLst>
                    <a:ext uri="{FF2B5EF4-FFF2-40B4-BE49-F238E27FC236}">
                      <a16:creationId xmlns:a16="http://schemas.microsoft.com/office/drawing/2014/main" id="{6B4543AE-6820-FEF9-ACAC-DCF4FE309432}"/>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4790;p137">
                  <a:extLst>
                    <a:ext uri="{FF2B5EF4-FFF2-40B4-BE49-F238E27FC236}">
                      <a16:creationId xmlns:a16="http://schemas.microsoft.com/office/drawing/2014/main" id="{252BB77B-85DE-F6B2-257E-FA0C73A9E863}"/>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 name="Google Shape;4791;p137">
                <a:extLst>
                  <a:ext uri="{FF2B5EF4-FFF2-40B4-BE49-F238E27FC236}">
                    <a16:creationId xmlns:a16="http://schemas.microsoft.com/office/drawing/2014/main" id="{A0CEBD56-06FF-352B-40A7-BBCC5E808A24}"/>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4792;p137">
                <a:extLst>
                  <a:ext uri="{FF2B5EF4-FFF2-40B4-BE49-F238E27FC236}">
                    <a16:creationId xmlns:a16="http://schemas.microsoft.com/office/drawing/2014/main" id="{78F25F40-01E8-566B-7C01-7EA35FE46DFC}"/>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4793;p137">
                <a:extLst>
                  <a:ext uri="{FF2B5EF4-FFF2-40B4-BE49-F238E27FC236}">
                    <a16:creationId xmlns:a16="http://schemas.microsoft.com/office/drawing/2014/main" id="{39CA57A5-7E95-ABC3-B189-963E1AC44058}"/>
                  </a:ext>
                </a:extLst>
              </p:cNvPr>
              <p:cNvGrpSpPr/>
              <p:nvPr/>
            </p:nvGrpSpPr>
            <p:grpSpPr>
              <a:xfrm>
                <a:off x="4609421" y="3577398"/>
                <a:ext cx="31499" cy="27001"/>
                <a:chOff x="4609421" y="3577398"/>
                <a:chExt cx="31499" cy="27001"/>
              </a:xfrm>
            </p:grpSpPr>
            <p:sp>
              <p:nvSpPr>
                <p:cNvPr id="976" name="Google Shape;4794;p137">
                  <a:extLst>
                    <a:ext uri="{FF2B5EF4-FFF2-40B4-BE49-F238E27FC236}">
                      <a16:creationId xmlns:a16="http://schemas.microsoft.com/office/drawing/2014/main" id="{33F575FE-27F7-0AC6-F93B-4D9AB22D9608}"/>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4795;p137">
                  <a:extLst>
                    <a:ext uri="{FF2B5EF4-FFF2-40B4-BE49-F238E27FC236}">
                      <a16:creationId xmlns:a16="http://schemas.microsoft.com/office/drawing/2014/main" id="{E9718300-411D-D29B-22E3-9FA155231893}"/>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4796;p137">
                <a:extLst>
                  <a:ext uri="{FF2B5EF4-FFF2-40B4-BE49-F238E27FC236}">
                    <a16:creationId xmlns:a16="http://schemas.microsoft.com/office/drawing/2014/main" id="{4FD7B183-2780-7840-0D75-5A1C0DD71303}"/>
                  </a:ext>
                </a:extLst>
              </p:cNvPr>
              <p:cNvGrpSpPr/>
              <p:nvPr/>
            </p:nvGrpSpPr>
            <p:grpSpPr>
              <a:xfrm>
                <a:off x="4649289" y="3577398"/>
                <a:ext cx="31499" cy="27001"/>
                <a:chOff x="4649289" y="3577398"/>
                <a:chExt cx="31499" cy="27001"/>
              </a:xfrm>
            </p:grpSpPr>
            <p:sp>
              <p:nvSpPr>
                <p:cNvPr id="974" name="Google Shape;4797;p137">
                  <a:extLst>
                    <a:ext uri="{FF2B5EF4-FFF2-40B4-BE49-F238E27FC236}">
                      <a16:creationId xmlns:a16="http://schemas.microsoft.com/office/drawing/2014/main" id="{4556B7DB-1FF0-F38F-98EE-DE7348F7DEBC}"/>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4798;p137">
                  <a:extLst>
                    <a:ext uri="{FF2B5EF4-FFF2-40B4-BE49-F238E27FC236}">
                      <a16:creationId xmlns:a16="http://schemas.microsoft.com/office/drawing/2014/main" id="{20A4D0B1-5301-D2AB-9C9A-E4568337CF1B}"/>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4799;p137">
                <a:extLst>
                  <a:ext uri="{FF2B5EF4-FFF2-40B4-BE49-F238E27FC236}">
                    <a16:creationId xmlns:a16="http://schemas.microsoft.com/office/drawing/2014/main" id="{3823D950-6F0A-D8E7-16AD-E11BD2FED1AB}"/>
                  </a:ext>
                </a:extLst>
              </p:cNvPr>
              <p:cNvGrpSpPr/>
              <p:nvPr/>
            </p:nvGrpSpPr>
            <p:grpSpPr>
              <a:xfrm>
                <a:off x="4605614" y="3639523"/>
                <a:ext cx="31499" cy="26906"/>
                <a:chOff x="4605614" y="3639523"/>
                <a:chExt cx="31499" cy="26906"/>
              </a:xfrm>
            </p:grpSpPr>
            <p:sp>
              <p:nvSpPr>
                <p:cNvPr id="972" name="Google Shape;4800;p137">
                  <a:extLst>
                    <a:ext uri="{FF2B5EF4-FFF2-40B4-BE49-F238E27FC236}">
                      <a16:creationId xmlns:a16="http://schemas.microsoft.com/office/drawing/2014/main" id="{FF6AA016-AD18-5A54-36E0-C4B1A5887695}"/>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4801;p137">
                  <a:extLst>
                    <a:ext uri="{FF2B5EF4-FFF2-40B4-BE49-F238E27FC236}">
                      <a16:creationId xmlns:a16="http://schemas.microsoft.com/office/drawing/2014/main" id="{F1BE2A00-5072-E532-8379-96F234F9F137}"/>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4802;p137">
                <a:extLst>
                  <a:ext uri="{FF2B5EF4-FFF2-40B4-BE49-F238E27FC236}">
                    <a16:creationId xmlns:a16="http://schemas.microsoft.com/office/drawing/2014/main" id="{F702106B-F010-C9F0-5204-CCC13086C227}"/>
                  </a:ext>
                </a:extLst>
              </p:cNvPr>
              <p:cNvGrpSpPr/>
              <p:nvPr/>
            </p:nvGrpSpPr>
            <p:grpSpPr>
              <a:xfrm>
                <a:off x="4785149" y="3618846"/>
                <a:ext cx="26930" cy="26843"/>
                <a:chOff x="4785149" y="3618846"/>
                <a:chExt cx="26930" cy="26843"/>
              </a:xfrm>
            </p:grpSpPr>
            <p:sp>
              <p:nvSpPr>
                <p:cNvPr id="970" name="Google Shape;4803;p137">
                  <a:extLst>
                    <a:ext uri="{FF2B5EF4-FFF2-40B4-BE49-F238E27FC236}">
                      <a16:creationId xmlns:a16="http://schemas.microsoft.com/office/drawing/2014/main" id="{6D2BD515-5A8B-6542-F8B3-D0C693DC2078}"/>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4804;p137">
                  <a:extLst>
                    <a:ext uri="{FF2B5EF4-FFF2-40B4-BE49-F238E27FC236}">
                      <a16:creationId xmlns:a16="http://schemas.microsoft.com/office/drawing/2014/main" id="{5D49C795-9A88-2582-FEE3-3BCCDA36C79E}"/>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4805;p137">
                <a:extLst>
                  <a:ext uri="{FF2B5EF4-FFF2-40B4-BE49-F238E27FC236}">
                    <a16:creationId xmlns:a16="http://schemas.microsoft.com/office/drawing/2014/main" id="{21658735-85FE-85D5-5F60-E618C4A19D31}"/>
                  </a:ext>
                </a:extLst>
              </p:cNvPr>
              <p:cNvGrpSpPr/>
              <p:nvPr/>
            </p:nvGrpSpPr>
            <p:grpSpPr>
              <a:xfrm>
                <a:off x="4810167" y="3601567"/>
                <a:ext cx="31405" cy="26898"/>
                <a:chOff x="4810167" y="3601567"/>
                <a:chExt cx="31405" cy="26898"/>
              </a:xfrm>
            </p:grpSpPr>
            <p:sp>
              <p:nvSpPr>
                <p:cNvPr id="968" name="Google Shape;4806;p137">
                  <a:extLst>
                    <a:ext uri="{FF2B5EF4-FFF2-40B4-BE49-F238E27FC236}">
                      <a16:creationId xmlns:a16="http://schemas.microsoft.com/office/drawing/2014/main" id="{52CA8A94-2A3D-810A-0633-D5174C935EA8}"/>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4807;p137">
                  <a:extLst>
                    <a:ext uri="{FF2B5EF4-FFF2-40B4-BE49-F238E27FC236}">
                      <a16:creationId xmlns:a16="http://schemas.microsoft.com/office/drawing/2014/main" id="{E97F188D-EB3A-6DAE-5E17-2067A9B491C9}"/>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4808;p137">
                <a:extLst>
                  <a:ext uri="{FF2B5EF4-FFF2-40B4-BE49-F238E27FC236}">
                    <a16:creationId xmlns:a16="http://schemas.microsoft.com/office/drawing/2014/main" id="{5905E622-94DB-DE97-6024-C13FB7811F5E}"/>
                  </a:ext>
                </a:extLst>
              </p:cNvPr>
              <p:cNvGrpSpPr/>
              <p:nvPr/>
            </p:nvGrpSpPr>
            <p:grpSpPr>
              <a:xfrm>
                <a:off x="4831002" y="3373230"/>
                <a:ext cx="31405" cy="26898"/>
                <a:chOff x="4831002" y="3373230"/>
                <a:chExt cx="31405" cy="26898"/>
              </a:xfrm>
            </p:grpSpPr>
            <p:sp>
              <p:nvSpPr>
                <p:cNvPr id="966" name="Google Shape;4809;p137">
                  <a:extLst>
                    <a:ext uri="{FF2B5EF4-FFF2-40B4-BE49-F238E27FC236}">
                      <a16:creationId xmlns:a16="http://schemas.microsoft.com/office/drawing/2014/main" id="{B9C777C0-576F-3A9F-43A7-9358E62D824B}"/>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4810;p137">
                  <a:extLst>
                    <a:ext uri="{FF2B5EF4-FFF2-40B4-BE49-F238E27FC236}">
                      <a16:creationId xmlns:a16="http://schemas.microsoft.com/office/drawing/2014/main" id="{4E24B24D-7C82-8DB4-D4E9-B0E1D2D10EAD}"/>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4811;p137">
                <a:extLst>
                  <a:ext uri="{FF2B5EF4-FFF2-40B4-BE49-F238E27FC236}">
                    <a16:creationId xmlns:a16="http://schemas.microsoft.com/office/drawing/2014/main" id="{EC44CB3A-74BF-12B1-A54E-07D5BE90D629}"/>
                  </a:ext>
                </a:extLst>
              </p:cNvPr>
              <p:cNvGrpSpPr/>
              <p:nvPr/>
            </p:nvGrpSpPr>
            <p:grpSpPr>
              <a:xfrm>
                <a:off x="4719311" y="3355054"/>
                <a:ext cx="31499" cy="27001"/>
                <a:chOff x="4719311" y="3355054"/>
                <a:chExt cx="31499" cy="27001"/>
              </a:xfrm>
            </p:grpSpPr>
            <p:sp>
              <p:nvSpPr>
                <p:cNvPr id="964" name="Google Shape;4812;p137">
                  <a:extLst>
                    <a:ext uri="{FF2B5EF4-FFF2-40B4-BE49-F238E27FC236}">
                      <a16:creationId xmlns:a16="http://schemas.microsoft.com/office/drawing/2014/main" id="{6DE6FD3F-5F96-6B17-F4A3-E3CABFC8DEAC}"/>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4813;p137">
                  <a:extLst>
                    <a:ext uri="{FF2B5EF4-FFF2-40B4-BE49-F238E27FC236}">
                      <a16:creationId xmlns:a16="http://schemas.microsoft.com/office/drawing/2014/main" id="{745E9D77-3F4A-5777-3A11-5C8BAB6B7EC2}"/>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4814;p137">
                <a:extLst>
                  <a:ext uri="{FF2B5EF4-FFF2-40B4-BE49-F238E27FC236}">
                    <a16:creationId xmlns:a16="http://schemas.microsoft.com/office/drawing/2014/main" id="{F2CCE56F-B0CE-3A94-9494-6997A155E64E}"/>
                  </a:ext>
                </a:extLst>
              </p:cNvPr>
              <p:cNvGrpSpPr/>
              <p:nvPr/>
            </p:nvGrpSpPr>
            <p:grpSpPr>
              <a:xfrm>
                <a:off x="4798755" y="3450260"/>
                <a:ext cx="26930" cy="26930"/>
                <a:chOff x="4798755" y="3450260"/>
                <a:chExt cx="26930" cy="26930"/>
              </a:xfrm>
            </p:grpSpPr>
            <p:sp>
              <p:nvSpPr>
                <p:cNvPr id="962" name="Google Shape;4815;p137">
                  <a:extLst>
                    <a:ext uri="{FF2B5EF4-FFF2-40B4-BE49-F238E27FC236}">
                      <a16:creationId xmlns:a16="http://schemas.microsoft.com/office/drawing/2014/main" id="{23230C0E-5994-4F96-1950-41B233EFDB7B}"/>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4816;p137">
                  <a:extLst>
                    <a:ext uri="{FF2B5EF4-FFF2-40B4-BE49-F238E27FC236}">
                      <a16:creationId xmlns:a16="http://schemas.microsoft.com/office/drawing/2014/main" id="{B8433524-2014-0302-7747-0F224565914C}"/>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4817;p137">
                <a:extLst>
                  <a:ext uri="{FF2B5EF4-FFF2-40B4-BE49-F238E27FC236}">
                    <a16:creationId xmlns:a16="http://schemas.microsoft.com/office/drawing/2014/main" id="{D5174DF8-0787-5AA3-5C88-6BF158870365}"/>
                  </a:ext>
                </a:extLst>
              </p:cNvPr>
              <p:cNvGrpSpPr/>
              <p:nvPr/>
            </p:nvGrpSpPr>
            <p:grpSpPr>
              <a:xfrm>
                <a:off x="4645576" y="3467555"/>
                <a:ext cx="31405" cy="26953"/>
                <a:chOff x="4645576" y="3467555"/>
                <a:chExt cx="31405" cy="26953"/>
              </a:xfrm>
            </p:grpSpPr>
            <p:sp>
              <p:nvSpPr>
                <p:cNvPr id="960" name="Google Shape;4818;p137">
                  <a:extLst>
                    <a:ext uri="{FF2B5EF4-FFF2-40B4-BE49-F238E27FC236}">
                      <a16:creationId xmlns:a16="http://schemas.microsoft.com/office/drawing/2014/main" id="{A13C8F91-A354-0822-5D23-BD6FA078DDA4}"/>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4819;p137">
                  <a:extLst>
                    <a:ext uri="{FF2B5EF4-FFF2-40B4-BE49-F238E27FC236}">
                      <a16:creationId xmlns:a16="http://schemas.microsoft.com/office/drawing/2014/main" id="{F8E7153C-D3E9-5CE7-A00C-EDC5C19FCDFA}"/>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4820;p137">
                <a:extLst>
                  <a:ext uri="{FF2B5EF4-FFF2-40B4-BE49-F238E27FC236}">
                    <a16:creationId xmlns:a16="http://schemas.microsoft.com/office/drawing/2014/main" id="{C7E861DD-449F-15C0-1BF0-0D50EDBEA1BF}"/>
                  </a:ext>
                </a:extLst>
              </p:cNvPr>
              <p:cNvGrpSpPr/>
              <p:nvPr/>
            </p:nvGrpSpPr>
            <p:grpSpPr>
              <a:xfrm>
                <a:off x="4687631" y="3583965"/>
                <a:ext cx="31499" cy="26898"/>
                <a:chOff x="4687631" y="3583965"/>
                <a:chExt cx="31499" cy="26898"/>
              </a:xfrm>
            </p:grpSpPr>
            <p:sp>
              <p:nvSpPr>
                <p:cNvPr id="958" name="Google Shape;4821;p137">
                  <a:extLst>
                    <a:ext uri="{FF2B5EF4-FFF2-40B4-BE49-F238E27FC236}">
                      <a16:creationId xmlns:a16="http://schemas.microsoft.com/office/drawing/2014/main" id="{3678B40A-0040-1870-CFE9-550F8CFD75B6}"/>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4822;p137">
                  <a:extLst>
                    <a:ext uri="{FF2B5EF4-FFF2-40B4-BE49-F238E27FC236}">
                      <a16:creationId xmlns:a16="http://schemas.microsoft.com/office/drawing/2014/main" id="{29661E9B-75C4-3928-6668-86532E580469}"/>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4823;p137">
                <a:extLst>
                  <a:ext uri="{FF2B5EF4-FFF2-40B4-BE49-F238E27FC236}">
                    <a16:creationId xmlns:a16="http://schemas.microsoft.com/office/drawing/2014/main" id="{0535E57F-B27F-9F51-67A4-9DBD188A115C}"/>
                  </a:ext>
                </a:extLst>
              </p:cNvPr>
              <p:cNvGrpSpPr/>
              <p:nvPr/>
            </p:nvGrpSpPr>
            <p:grpSpPr>
              <a:xfrm>
                <a:off x="4719311" y="3471314"/>
                <a:ext cx="31499" cy="27001"/>
                <a:chOff x="4719311" y="3471314"/>
                <a:chExt cx="31499" cy="27001"/>
              </a:xfrm>
            </p:grpSpPr>
            <p:sp>
              <p:nvSpPr>
                <p:cNvPr id="956" name="Google Shape;4824;p137">
                  <a:extLst>
                    <a:ext uri="{FF2B5EF4-FFF2-40B4-BE49-F238E27FC236}">
                      <a16:creationId xmlns:a16="http://schemas.microsoft.com/office/drawing/2014/main" id="{21314724-4227-F707-0049-8772FF2016E1}"/>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4825;p137">
                  <a:extLst>
                    <a:ext uri="{FF2B5EF4-FFF2-40B4-BE49-F238E27FC236}">
                      <a16:creationId xmlns:a16="http://schemas.microsoft.com/office/drawing/2014/main" id="{3E66424E-5657-0A03-3206-BBD23179341A}"/>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4826;p137">
                <a:extLst>
                  <a:ext uri="{FF2B5EF4-FFF2-40B4-BE49-F238E27FC236}">
                    <a16:creationId xmlns:a16="http://schemas.microsoft.com/office/drawing/2014/main" id="{BECDB4A2-0B2D-1B43-F640-2D0F95A492DB}"/>
                  </a:ext>
                </a:extLst>
              </p:cNvPr>
              <p:cNvGrpSpPr/>
              <p:nvPr/>
            </p:nvGrpSpPr>
            <p:grpSpPr>
              <a:xfrm>
                <a:off x="4719311" y="3434404"/>
                <a:ext cx="31499" cy="26898"/>
                <a:chOff x="4719311" y="3434404"/>
                <a:chExt cx="31499" cy="26898"/>
              </a:xfrm>
            </p:grpSpPr>
            <p:sp>
              <p:nvSpPr>
                <p:cNvPr id="954" name="Google Shape;4827;p137">
                  <a:extLst>
                    <a:ext uri="{FF2B5EF4-FFF2-40B4-BE49-F238E27FC236}">
                      <a16:creationId xmlns:a16="http://schemas.microsoft.com/office/drawing/2014/main" id="{9C7C5A2C-70A0-0697-E635-92F61984C626}"/>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4828;p137">
                  <a:extLst>
                    <a:ext uri="{FF2B5EF4-FFF2-40B4-BE49-F238E27FC236}">
                      <a16:creationId xmlns:a16="http://schemas.microsoft.com/office/drawing/2014/main" id="{B59C4A3D-5934-3DC6-2462-F9B73C7B5B3B}"/>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4829;p137">
                <a:extLst>
                  <a:ext uri="{FF2B5EF4-FFF2-40B4-BE49-F238E27FC236}">
                    <a16:creationId xmlns:a16="http://schemas.microsoft.com/office/drawing/2014/main" id="{C6C40C32-A0D0-9A13-C851-2E43AA5A89BE}"/>
                  </a:ext>
                </a:extLst>
              </p:cNvPr>
              <p:cNvGrpSpPr/>
              <p:nvPr/>
            </p:nvGrpSpPr>
            <p:grpSpPr>
              <a:xfrm>
                <a:off x="4768876" y="3401772"/>
                <a:ext cx="31499" cy="26898"/>
                <a:chOff x="4768876" y="3401772"/>
                <a:chExt cx="31499" cy="26898"/>
              </a:xfrm>
            </p:grpSpPr>
            <p:sp>
              <p:nvSpPr>
                <p:cNvPr id="952" name="Google Shape;4830;p137">
                  <a:extLst>
                    <a:ext uri="{FF2B5EF4-FFF2-40B4-BE49-F238E27FC236}">
                      <a16:creationId xmlns:a16="http://schemas.microsoft.com/office/drawing/2014/main" id="{79DA18B6-F4F2-FAEC-B9ED-A31BC04559A8}"/>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4831;p137">
                  <a:extLst>
                    <a:ext uri="{FF2B5EF4-FFF2-40B4-BE49-F238E27FC236}">
                      <a16:creationId xmlns:a16="http://schemas.microsoft.com/office/drawing/2014/main" id="{316F0615-F78A-582C-4243-6B9D49F384B6}"/>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4832;p137">
                <a:extLst>
                  <a:ext uri="{FF2B5EF4-FFF2-40B4-BE49-F238E27FC236}">
                    <a16:creationId xmlns:a16="http://schemas.microsoft.com/office/drawing/2014/main" id="{238BBE6C-F49C-7C04-1497-50014603A8D0}"/>
                  </a:ext>
                </a:extLst>
              </p:cNvPr>
              <p:cNvGrpSpPr/>
              <p:nvPr/>
            </p:nvGrpSpPr>
            <p:grpSpPr>
              <a:xfrm>
                <a:off x="4762214" y="3471377"/>
                <a:ext cx="26938" cy="26938"/>
                <a:chOff x="4762214" y="3471377"/>
                <a:chExt cx="26938" cy="26938"/>
              </a:xfrm>
            </p:grpSpPr>
            <p:sp>
              <p:nvSpPr>
                <p:cNvPr id="950" name="Google Shape;4833;p137">
                  <a:extLst>
                    <a:ext uri="{FF2B5EF4-FFF2-40B4-BE49-F238E27FC236}">
                      <a16:creationId xmlns:a16="http://schemas.microsoft.com/office/drawing/2014/main" id="{E820B77E-BC4E-9853-6807-BD3A8816FE49}"/>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4834;p137">
                  <a:extLst>
                    <a:ext uri="{FF2B5EF4-FFF2-40B4-BE49-F238E27FC236}">
                      <a16:creationId xmlns:a16="http://schemas.microsoft.com/office/drawing/2014/main" id="{9EBC514E-F5BF-138C-F693-EB58012E947D}"/>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4835;p137">
                <a:extLst>
                  <a:ext uri="{FF2B5EF4-FFF2-40B4-BE49-F238E27FC236}">
                    <a16:creationId xmlns:a16="http://schemas.microsoft.com/office/drawing/2014/main" id="{16CF29A1-73BA-26D6-A42F-7E5419EF5F4F}"/>
                  </a:ext>
                </a:extLst>
              </p:cNvPr>
              <p:cNvGrpSpPr/>
              <p:nvPr/>
            </p:nvGrpSpPr>
            <p:grpSpPr>
              <a:xfrm>
                <a:off x="4790473" y="3344782"/>
                <a:ext cx="31405" cy="26898"/>
                <a:chOff x="4790473" y="3344782"/>
                <a:chExt cx="31405" cy="26898"/>
              </a:xfrm>
            </p:grpSpPr>
            <p:sp>
              <p:nvSpPr>
                <p:cNvPr id="948" name="Google Shape;4836;p137">
                  <a:extLst>
                    <a:ext uri="{FF2B5EF4-FFF2-40B4-BE49-F238E27FC236}">
                      <a16:creationId xmlns:a16="http://schemas.microsoft.com/office/drawing/2014/main" id="{A74EE4AC-5F34-D9B7-4B87-C280C455A1B7}"/>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4837;p137">
                  <a:extLst>
                    <a:ext uri="{FF2B5EF4-FFF2-40B4-BE49-F238E27FC236}">
                      <a16:creationId xmlns:a16="http://schemas.microsoft.com/office/drawing/2014/main" id="{CA602395-0CA3-F5CE-DB36-6E8032024065}"/>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4838;p137">
                <a:extLst>
                  <a:ext uri="{FF2B5EF4-FFF2-40B4-BE49-F238E27FC236}">
                    <a16:creationId xmlns:a16="http://schemas.microsoft.com/office/drawing/2014/main" id="{5B5CB937-D346-416C-2095-963AA4CBF4F6}"/>
                  </a:ext>
                </a:extLst>
              </p:cNvPr>
              <p:cNvGrpSpPr/>
              <p:nvPr/>
            </p:nvGrpSpPr>
            <p:grpSpPr>
              <a:xfrm>
                <a:off x="4823774" y="3950733"/>
                <a:ext cx="37398" cy="32034"/>
                <a:chOff x="4823774" y="3950733"/>
                <a:chExt cx="37398" cy="32034"/>
              </a:xfrm>
            </p:grpSpPr>
            <p:sp>
              <p:nvSpPr>
                <p:cNvPr id="946" name="Google Shape;4839;p137">
                  <a:extLst>
                    <a:ext uri="{FF2B5EF4-FFF2-40B4-BE49-F238E27FC236}">
                      <a16:creationId xmlns:a16="http://schemas.microsoft.com/office/drawing/2014/main" id="{A7200140-84E9-224F-CFF9-73C79984B070}"/>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4840;p137">
                  <a:extLst>
                    <a:ext uri="{FF2B5EF4-FFF2-40B4-BE49-F238E27FC236}">
                      <a16:creationId xmlns:a16="http://schemas.microsoft.com/office/drawing/2014/main" id="{1FF628A1-B539-1A5C-31DF-1799C941ED16}"/>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4841;p137">
                <a:extLst>
                  <a:ext uri="{FF2B5EF4-FFF2-40B4-BE49-F238E27FC236}">
                    <a16:creationId xmlns:a16="http://schemas.microsoft.com/office/drawing/2014/main" id="{9CBB5E3E-E360-4DA2-B9B7-4B7E6B436D3E}"/>
                  </a:ext>
                </a:extLst>
              </p:cNvPr>
              <p:cNvGrpSpPr/>
              <p:nvPr/>
            </p:nvGrpSpPr>
            <p:grpSpPr>
              <a:xfrm>
                <a:off x="4823396" y="4110566"/>
                <a:ext cx="31405" cy="26906"/>
                <a:chOff x="4823396" y="4110566"/>
                <a:chExt cx="31405" cy="26906"/>
              </a:xfrm>
            </p:grpSpPr>
            <p:sp>
              <p:nvSpPr>
                <p:cNvPr id="944" name="Google Shape;4842;p137">
                  <a:extLst>
                    <a:ext uri="{FF2B5EF4-FFF2-40B4-BE49-F238E27FC236}">
                      <a16:creationId xmlns:a16="http://schemas.microsoft.com/office/drawing/2014/main" id="{D352CE72-0C6C-3A32-BB54-AB84167E8BA3}"/>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4843;p137">
                  <a:extLst>
                    <a:ext uri="{FF2B5EF4-FFF2-40B4-BE49-F238E27FC236}">
                      <a16:creationId xmlns:a16="http://schemas.microsoft.com/office/drawing/2014/main" id="{E3830300-2EEA-4D73-12CD-FBBB7BC56D6F}"/>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4844;p137">
                <a:extLst>
                  <a:ext uri="{FF2B5EF4-FFF2-40B4-BE49-F238E27FC236}">
                    <a16:creationId xmlns:a16="http://schemas.microsoft.com/office/drawing/2014/main" id="{16DA1FB0-7121-A236-5C95-F47E4614510A}"/>
                  </a:ext>
                </a:extLst>
              </p:cNvPr>
              <p:cNvGrpSpPr/>
              <p:nvPr/>
            </p:nvGrpSpPr>
            <p:grpSpPr>
              <a:xfrm>
                <a:off x="4838332" y="3821150"/>
                <a:ext cx="31499" cy="26898"/>
                <a:chOff x="4838332" y="3821150"/>
                <a:chExt cx="31499" cy="26898"/>
              </a:xfrm>
            </p:grpSpPr>
            <p:sp>
              <p:nvSpPr>
                <p:cNvPr id="942" name="Google Shape;4845;p137">
                  <a:extLst>
                    <a:ext uri="{FF2B5EF4-FFF2-40B4-BE49-F238E27FC236}">
                      <a16:creationId xmlns:a16="http://schemas.microsoft.com/office/drawing/2014/main" id="{6E56EFE6-274A-293C-4475-EA195FF354F8}"/>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4846;p137">
                  <a:extLst>
                    <a:ext uri="{FF2B5EF4-FFF2-40B4-BE49-F238E27FC236}">
                      <a16:creationId xmlns:a16="http://schemas.microsoft.com/office/drawing/2014/main" id="{9975D07F-D3C2-0CAA-79F0-3D8E0A6811C5}"/>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4847;p137">
                <a:extLst>
                  <a:ext uri="{FF2B5EF4-FFF2-40B4-BE49-F238E27FC236}">
                    <a16:creationId xmlns:a16="http://schemas.microsoft.com/office/drawing/2014/main" id="{A9E0C125-9908-36E1-C4AA-14B930566B89}"/>
                  </a:ext>
                </a:extLst>
              </p:cNvPr>
              <p:cNvGrpSpPr/>
              <p:nvPr/>
            </p:nvGrpSpPr>
            <p:grpSpPr>
              <a:xfrm>
                <a:off x="4661275" y="3815007"/>
                <a:ext cx="36824" cy="31523"/>
                <a:chOff x="4661275" y="3815007"/>
                <a:chExt cx="36824" cy="31523"/>
              </a:xfrm>
            </p:grpSpPr>
            <p:sp>
              <p:nvSpPr>
                <p:cNvPr id="940" name="Google Shape;4848;p137">
                  <a:extLst>
                    <a:ext uri="{FF2B5EF4-FFF2-40B4-BE49-F238E27FC236}">
                      <a16:creationId xmlns:a16="http://schemas.microsoft.com/office/drawing/2014/main" id="{61C0FDE4-0B7D-B6B6-2974-353067A11656}"/>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4849;p137">
                  <a:extLst>
                    <a:ext uri="{FF2B5EF4-FFF2-40B4-BE49-F238E27FC236}">
                      <a16:creationId xmlns:a16="http://schemas.microsoft.com/office/drawing/2014/main" id="{8E4D5EE2-45A8-E0F4-CC81-8B3D7A7CBB26}"/>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4850;p137">
                <a:extLst>
                  <a:ext uri="{FF2B5EF4-FFF2-40B4-BE49-F238E27FC236}">
                    <a16:creationId xmlns:a16="http://schemas.microsoft.com/office/drawing/2014/main" id="{7746FD20-D878-4381-F2CF-C66708804B18}"/>
                  </a:ext>
                </a:extLst>
              </p:cNvPr>
              <p:cNvGrpSpPr/>
              <p:nvPr/>
            </p:nvGrpSpPr>
            <p:grpSpPr>
              <a:xfrm>
                <a:off x="4558998" y="3851037"/>
                <a:ext cx="33591" cy="28699"/>
                <a:chOff x="4558998" y="3851037"/>
                <a:chExt cx="33591" cy="28699"/>
              </a:xfrm>
            </p:grpSpPr>
            <p:sp>
              <p:nvSpPr>
                <p:cNvPr id="938" name="Google Shape;4851;p137">
                  <a:extLst>
                    <a:ext uri="{FF2B5EF4-FFF2-40B4-BE49-F238E27FC236}">
                      <a16:creationId xmlns:a16="http://schemas.microsoft.com/office/drawing/2014/main" id="{5EDBE5AC-4776-0B39-18CD-47CB9D0D2D54}"/>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4852;p137">
                  <a:extLst>
                    <a:ext uri="{FF2B5EF4-FFF2-40B4-BE49-F238E27FC236}">
                      <a16:creationId xmlns:a16="http://schemas.microsoft.com/office/drawing/2014/main" id="{70C86F1A-C598-9480-C0A1-4BC26EC0AE77}"/>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4853;p137">
                <a:extLst>
                  <a:ext uri="{FF2B5EF4-FFF2-40B4-BE49-F238E27FC236}">
                    <a16:creationId xmlns:a16="http://schemas.microsoft.com/office/drawing/2014/main" id="{7C0B825C-ACBF-BB0E-85F9-8ED24C466F33}"/>
                  </a:ext>
                </a:extLst>
              </p:cNvPr>
              <p:cNvGrpSpPr/>
              <p:nvPr/>
            </p:nvGrpSpPr>
            <p:grpSpPr>
              <a:xfrm>
                <a:off x="4696762" y="3638587"/>
                <a:ext cx="33591" cy="28794"/>
                <a:chOff x="4696762" y="3638587"/>
                <a:chExt cx="33591" cy="28794"/>
              </a:xfrm>
            </p:grpSpPr>
            <p:sp>
              <p:nvSpPr>
                <p:cNvPr id="936" name="Google Shape;4854;p137">
                  <a:extLst>
                    <a:ext uri="{FF2B5EF4-FFF2-40B4-BE49-F238E27FC236}">
                      <a16:creationId xmlns:a16="http://schemas.microsoft.com/office/drawing/2014/main" id="{17521C2C-B39E-8592-3A50-0D265A0CB007}"/>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4855;p137">
                  <a:extLst>
                    <a:ext uri="{FF2B5EF4-FFF2-40B4-BE49-F238E27FC236}">
                      <a16:creationId xmlns:a16="http://schemas.microsoft.com/office/drawing/2014/main" id="{7575EF0C-A181-C026-B0A8-3EC4737BB0CD}"/>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4856;p137">
                <a:extLst>
                  <a:ext uri="{FF2B5EF4-FFF2-40B4-BE49-F238E27FC236}">
                    <a16:creationId xmlns:a16="http://schemas.microsoft.com/office/drawing/2014/main" id="{E016E8D1-C062-2860-DC96-B722AC6BD883}"/>
                  </a:ext>
                </a:extLst>
              </p:cNvPr>
              <p:cNvGrpSpPr/>
              <p:nvPr/>
            </p:nvGrpSpPr>
            <p:grpSpPr>
              <a:xfrm>
                <a:off x="4929479" y="3939140"/>
                <a:ext cx="33497" cy="28692"/>
                <a:chOff x="4929479" y="3939140"/>
                <a:chExt cx="33497" cy="28692"/>
              </a:xfrm>
            </p:grpSpPr>
            <p:sp>
              <p:nvSpPr>
                <p:cNvPr id="934" name="Google Shape;4857;p137">
                  <a:extLst>
                    <a:ext uri="{FF2B5EF4-FFF2-40B4-BE49-F238E27FC236}">
                      <a16:creationId xmlns:a16="http://schemas.microsoft.com/office/drawing/2014/main" id="{8CBAA39C-D07C-E7BF-5733-1DB098EE89AD}"/>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4858;p137">
                  <a:extLst>
                    <a:ext uri="{FF2B5EF4-FFF2-40B4-BE49-F238E27FC236}">
                      <a16:creationId xmlns:a16="http://schemas.microsoft.com/office/drawing/2014/main" id="{ACD494D3-5AA0-8D12-0485-4C0DE5940A10}"/>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4859;p137">
                <a:extLst>
                  <a:ext uri="{FF2B5EF4-FFF2-40B4-BE49-F238E27FC236}">
                    <a16:creationId xmlns:a16="http://schemas.microsoft.com/office/drawing/2014/main" id="{A3435C67-4A5E-5264-FC51-FEADD7603E9D}"/>
                  </a:ext>
                </a:extLst>
              </p:cNvPr>
              <p:cNvGrpSpPr/>
              <p:nvPr/>
            </p:nvGrpSpPr>
            <p:grpSpPr>
              <a:xfrm>
                <a:off x="4907119" y="3986039"/>
                <a:ext cx="33497" cy="28699"/>
                <a:chOff x="4907119" y="3986039"/>
                <a:chExt cx="33497" cy="28699"/>
              </a:xfrm>
            </p:grpSpPr>
            <p:sp>
              <p:nvSpPr>
                <p:cNvPr id="932" name="Google Shape;4860;p137">
                  <a:extLst>
                    <a:ext uri="{FF2B5EF4-FFF2-40B4-BE49-F238E27FC236}">
                      <a16:creationId xmlns:a16="http://schemas.microsoft.com/office/drawing/2014/main" id="{F0089997-7077-76C8-D712-8B3FEA708071}"/>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4861;p137">
                  <a:extLst>
                    <a:ext uri="{FF2B5EF4-FFF2-40B4-BE49-F238E27FC236}">
                      <a16:creationId xmlns:a16="http://schemas.microsoft.com/office/drawing/2014/main" id="{961423D4-2153-8B62-488D-21E2355ACBC6}"/>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4862;p137">
                <a:extLst>
                  <a:ext uri="{FF2B5EF4-FFF2-40B4-BE49-F238E27FC236}">
                    <a16:creationId xmlns:a16="http://schemas.microsoft.com/office/drawing/2014/main" id="{D21BA838-6D34-59A8-3B75-0D6F324BBCA9}"/>
                  </a:ext>
                </a:extLst>
              </p:cNvPr>
              <p:cNvGrpSpPr/>
              <p:nvPr/>
            </p:nvGrpSpPr>
            <p:grpSpPr>
              <a:xfrm>
                <a:off x="4911783" y="4048102"/>
                <a:ext cx="33591" cy="28762"/>
                <a:chOff x="4911783" y="4048102"/>
                <a:chExt cx="33591" cy="28762"/>
              </a:xfrm>
            </p:grpSpPr>
            <p:sp>
              <p:nvSpPr>
                <p:cNvPr id="930" name="Google Shape;4863;p137">
                  <a:extLst>
                    <a:ext uri="{FF2B5EF4-FFF2-40B4-BE49-F238E27FC236}">
                      <a16:creationId xmlns:a16="http://schemas.microsoft.com/office/drawing/2014/main" id="{254FBD1A-EF29-3850-3778-695704A7E476}"/>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4864;p137">
                  <a:extLst>
                    <a:ext uri="{FF2B5EF4-FFF2-40B4-BE49-F238E27FC236}">
                      <a16:creationId xmlns:a16="http://schemas.microsoft.com/office/drawing/2014/main" id="{7750F909-8CC7-3BFF-F8D4-2CAEC45F8A26}"/>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4865;p137">
                <a:extLst>
                  <a:ext uri="{FF2B5EF4-FFF2-40B4-BE49-F238E27FC236}">
                    <a16:creationId xmlns:a16="http://schemas.microsoft.com/office/drawing/2014/main" id="{362A3787-A243-9932-B1C2-BB9F575FD6A9}"/>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4866;p137">
                <a:extLst>
                  <a:ext uri="{FF2B5EF4-FFF2-40B4-BE49-F238E27FC236}">
                    <a16:creationId xmlns:a16="http://schemas.microsoft.com/office/drawing/2014/main" id="{32579E06-9414-138C-1F66-E966B796ABBA}"/>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4867;p137">
                <a:extLst>
                  <a:ext uri="{FF2B5EF4-FFF2-40B4-BE49-F238E27FC236}">
                    <a16:creationId xmlns:a16="http://schemas.microsoft.com/office/drawing/2014/main" id="{0BEE67EB-124C-7C47-17EB-9C2E26098917}"/>
                  </a:ext>
                </a:extLst>
              </p:cNvPr>
              <p:cNvGrpSpPr/>
              <p:nvPr/>
            </p:nvGrpSpPr>
            <p:grpSpPr>
              <a:xfrm>
                <a:off x="4762623" y="3837847"/>
                <a:ext cx="42416" cy="36273"/>
                <a:chOff x="4762623" y="3837847"/>
                <a:chExt cx="42416" cy="36273"/>
              </a:xfrm>
            </p:grpSpPr>
            <p:sp>
              <p:nvSpPr>
                <p:cNvPr id="928" name="Google Shape;4868;p137">
                  <a:extLst>
                    <a:ext uri="{FF2B5EF4-FFF2-40B4-BE49-F238E27FC236}">
                      <a16:creationId xmlns:a16="http://schemas.microsoft.com/office/drawing/2014/main" id="{78AE3446-FE7E-A69C-611B-BEFE62017F3C}"/>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4869;p137">
                  <a:extLst>
                    <a:ext uri="{FF2B5EF4-FFF2-40B4-BE49-F238E27FC236}">
                      <a16:creationId xmlns:a16="http://schemas.microsoft.com/office/drawing/2014/main" id="{E0AF1B51-B064-D8FC-F0D7-080D248E646E}"/>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4870;p137">
                <a:extLst>
                  <a:ext uri="{FF2B5EF4-FFF2-40B4-BE49-F238E27FC236}">
                    <a16:creationId xmlns:a16="http://schemas.microsoft.com/office/drawing/2014/main" id="{2CA14347-B885-EFD7-FA14-D1B68B9D499F}"/>
                  </a:ext>
                </a:extLst>
              </p:cNvPr>
              <p:cNvGrpSpPr/>
              <p:nvPr/>
            </p:nvGrpSpPr>
            <p:grpSpPr>
              <a:xfrm>
                <a:off x="4746044" y="4104966"/>
                <a:ext cx="33497" cy="28699"/>
                <a:chOff x="4746044" y="4104966"/>
                <a:chExt cx="33497" cy="28699"/>
              </a:xfrm>
            </p:grpSpPr>
            <p:sp>
              <p:nvSpPr>
                <p:cNvPr id="926" name="Google Shape;4871;p137">
                  <a:extLst>
                    <a:ext uri="{FF2B5EF4-FFF2-40B4-BE49-F238E27FC236}">
                      <a16:creationId xmlns:a16="http://schemas.microsoft.com/office/drawing/2014/main" id="{BEAC7B83-2811-032E-0F9A-2C86923AA919}"/>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4872;p137">
                  <a:extLst>
                    <a:ext uri="{FF2B5EF4-FFF2-40B4-BE49-F238E27FC236}">
                      <a16:creationId xmlns:a16="http://schemas.microsoft.com/office/drawing/2014/main" id="{9CD87740-F6FF-7AA0-8450-F3496675139A}"/>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4873;p137">
                <a:extLst>
                  <a:ext uri="{FF2B5EF4-FFF2-40B4-BE49-F238E27FC236}">
                    <a16:creationId xmlns:a16="http://schemas.microsoft.com/office/drawing/2014/main" id="{0BA1E544-55F9-EF04-2F74-6FD2AEB7AFC5}"/>
                  </a:ext>
                </a:extLst>
              </p:cNvPr>
              <p:cNvGrpSpPr/>
              <p:nvPr/>
            </p:nvGrpSpPr>
            <p:grpSpPr>
              <a:xfrm>
                <a:off x="4859646" y="4162554"/>
                <a:ext cx="33591" cy="28762"/>
                <a:chOff x="4859646" y="4162554"/>
                <a:chExt cx="33591" cy="28762"/>
              </a:xfrm>
            </p:grpSpPr>
            <p:sp>
              <p:nvSpPr>
                <p:cNvPr id="924" name="Google Shape;4874;p137">
                  <a:extLst>
                    <a:ext uri="{FF2B5EF4-FFF2-40B4-BE49-F238E27FC236}">
                      <a16:creationId xmlns:a16="http://schemas.microsoft.com/office/drawing/2014/main" id="{6AC1DFAF-227D-3C01-AB32-8203DD1272B0}"/>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4875;p137">
                  <a:extLst>
                    <a:ext uri="{FF2B5EF4-FFF2-40B4-BE49-F238E27FC236}">
                      <a16:creationId xmlns:a16="http://schemas.microsoft.com/office/drawing/2014/main" id="{6D53410A-9AC2-78B9-BFE2-8A168034B934}"/>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 name="Google Shape;4876;p137">
              <a:extLst>
                <a:ext uri="{FF2B5EF4-FFF2-40B4-BE49-F238E27FC236}">
                  <a16:creationId xmlns:a16="http://schemas.microsoft.com/office/drawing/2014/main" id="{0790F53F-D98A-0C76-61F6-A9184677BCA5}"/>
                </a:ext>
              </a:extLst>
            </p:cNvPr>
            <p:cNvGrpSpPr/>
            <p:nvPr/>
          </p:nvGrpSpPr>
          <p:grpSpPr>
            <a:xfrm>
              <a:off x="3597785" y="3274438"/>
              <a:ext cx="855610" cy="1122100"/>
              <a:chOff x="3597785" y="3274438"/>
              <a:chExt cx="855610" cy="1122100"/>
            </a:xfrm>
          </p:grpSpPr>
          <p:grpSp>
            <p:nvGrpSpPr>
              <p:cNvPr id="31" name="Google Shape;4877;p137">
                <a:extLst>
                  <a:ext uri="{FF2B5EF4-FFF2-40B4-BE49-F238E27FC236}">
                    <a16:creationId xmlns:a16="http://schemas.microsoft.com/office/drawing/2014/main" id="{A8E3612F-3BF2-9036-E7B8-DFE55E124C61}"/>
                  </a:ext>
                </a:extLst>
              </p:cNvPr>
              <p:cNvGrpSpPr/>
              <p:nvPr/>
            </p:nvGrpSpPr>
            <p:grpSpPr>
              <a:xfrm>
                <a:off x="3617857" y="3284717"/>
                <a:ext cx="826785" cy="1099165"/>
                <a:chOff x="3617857" y="3284717"/>
                <a:chExt cx="826785" cy="1099165"/>
              </a:xfrm>
            </p:grpSpPr>
            <p:sp>
              <p:nvSpPr>
                <p:cNvPr id="755" name="Google Shape;4878;p137">
                  <a:extLst>
                    <a:ext uri="{FF2B5EF4-FFF2-40B4-BE49-F238E27FC236}">
                      <a16:creationId xmlns:a16="http://schemas.microsoft.com/office/drawing/2014/main" id="{A3721E87-B0A6-D6F5-8C1B-77B3252019C8}"/>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4879;p137">
                  <a:extLst>
                    <a:ext uri="{FF2B5EF4-FFF2-40B4-BE49-F238E27FC236}">
                      <a16:creationId xmlns:a16="http://schemas.microsoft.com/office/drawing/2014/main" id="{4B96269A-BC6D-4696-39FA-E5C7692B7C7C}"/>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4880;p137">
                  <a:extLst>
                    <a:ext uri="{FF2B5EF4-FFF2-40B4-BE49-F238E27FC236}">
                      <a16:creationId xmlns:a16="http://schemas.microsoft.com/office/drawing/2014/main" id="{3F285922-89BC-3CA1-D665-B7339C137ECE}"/>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4881;p137">
                  <a:extLst>
                    <a:ext uri="{FF2B5EF4-FFF2-40B4-BE49-F238E27FC236}">
                      <a16:creationId xmlns:a16="http://schemas.microsoft.com/office/drawing/2014/main" id="{56FC225D-4008-3657-C4DA-1291921D14F6}"/>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4882;p137">
                  <a:extLst>
                    <a:ext uri="{FF2B5EF4-FFF2-40B4-BE49-F238E27FC236}">
                      <a16:creationId xmlns:a16="http://schemas.microsoft.com/office/drawing/2014/main" id="{E8583869-DDD7-5556-A6A6-62E3646A29A8}"/>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4883;p137">
                  <a:extLst>
                    <a:ext uri="{FF2B5EF4-FFF2-40B4-BE49-F238E27FC236}">
                      <a16:creationId xmlns:a16="http://schemas.microsoft.com/office/drawing/2014/main" id="{77CFC6BF-FEB8-9B6D-FD66-50047CD81CD0}"/>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4884;p137">
                  <a:extLst>
                    <a:ext uri="{FF2B5EF4-FFF2-40B4-BE49-F238E27FC236}">
                      <a16:creationId xmlns:a16="http://schemas.microsoft.com/office/drawing/2014/main" id="{EC013101-7DF1-A9A4-B2F4-71753BC3B0CD}"/>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4885;p137">
                  <a:extLst>
                    <a:ext uri="{FF2B5EF4-FFF2-40B4-BE49-F238E27FC236}">
                      <a16:creationId xmlns:a16="http://schemas.microsoft.com/office/drawing/2014/main" id="{91E66EBE-0FD2-125F-2023-54A4B6F72325}"/>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4886;p137">
                  <a:extLst>
                    <a:ext uri="{FF2B5EF4-FFF2-40B4-BE49-F238E27FC236}">
                      <a16:creationId xmlns:a16="http://schemas.microsoft.com/office/drawing/2014/main" id="{864D7944-542E-286F-4F73-62172351822A}"/>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4887;p137">
                  <a:extLst>
                    <a:ext uri="{FF2B5EF4-FFF2-40B4-BE49-F238E27FC236}">
                      <a16:creationId xmlns:a16="http://schemas.microsoft.com/office/drawing/2014/main" id="{A4230487-6369-3DC9-6DD8-47CCBE546783}"/>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4888;p137">
                  <a:extLst>
                    <a:ext uri="{FF2B5EF4-FFF2-40B4-BE49-F238E27FC236}">
                      <a16:creationId xmlns:a16="http://schemas.microsoft.com/office/drawing/2014/main" id="{3974222F-8256-9858-028B-B920667ABABC}"/>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4889;p137">
                  <a:extLst>
                    <a:ext uri="{FF2B5EF4-FFF2-40B4-BE49-F238E27FC236}">
                      <a16:creationId xmlns:a16="http://schemas.microsoft.com/office/drawing/2014/main" id="{D51920BA-6CF2-D784-28E1-9CCD5A001F1D}"/>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4890;p137">
                  <a:extLst>
                    <a:ext uri="{FF2B5EF4-FFF2-40B4-BE49-F238E27FC236}">
                      <a16:creationId xmlns:a16="http://schemas.microsoft.com/office/drawing/2014/main" id="{4CB3D586-1779-6FB3-E3C2-79E765F2D149}"/>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4891;p137">
                  <a:extLst>
                    <a:ext uri="{FF2B5EF4-FFF2-40B4-BE49-F238E27FC236}">
                      <a16:creationId xmlns:a16="http://schemas.microsoft.com/office/drawing/2014/main" id="{C2B8C39B-DEDB-E7E4-DC89-01529381208E}"/>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4892;p137">
                  <a:extLst>
                    <a:ext uri="{FF2B5EF4-FFF2-40B4-BE49-F238E27FC236}">
                      <a16:creationId xmlns:a16="http://schemas.microsoft.com/office/drawing/2014/main" id="{9693E704-8186-D6FA-047D-B3323F8740F7}"/>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4893;p137">
                  <a:extLst>
                    <a:ext uri="{FF2B5EF4-FFF2-40B4-BE49-F238E27FC236}">
                      <a16:creationId xmlns:a16="http://schemas.microsoft.com/office/drawing/2014/main" id="{E0991DC2-39AB-3D47-38D4-E43EAE3CD303}"/>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4894;p137">
                  <a:extLst>
                    <a:ext uri="{FF2B5EF4-FFF2-40B4-BE49-F238E27FC236}">
                      <a16:creationId xmlns:a16="http://schemas.microsoft.com/office/drawing/2014/main" id="{D9E32ED4-2E1D-15AD-D151-E200AE1C6CB2}"/>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4895;p137">
                  <a:extLst>
                    <a:ext uri="{FF2B5EF4-FFF2-40B4-BE49-F238E27FC236}">
                      <a16:creationId xmlns:a16="http://schemas.microsoft.com/office/drawing/2014/main" id="{4E84E52D-D1AD-833A-8B6D-9CD46D052963}"/>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4896;p137">
                  <a:extLst>
                    <a:ext uri="{FF2B5EF4-FFF2-40B4-BE49-F238E27FC236}">
                      <a16:creationId xmlns:a16="http://schemas.microsoft.com/office/drawing/2014/main" id="{50D76CBC-9D67-3F22-072D-0B11B78CCBE8}"/>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4897;p137">
                  <a:extLst>
                    <a:ext uri="{FF2B5EF4-FFF2-40B4-BE49-F238E27FC236}">
                      <a16:creationId xmlns:a16="http://schemas.microsoft.com/office/drawing/2014/main" id="{D83F2532-D395-A38C-0934-CCBAA3FE4DFD}"/>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4898;p137">
                  <a:extLst>
                    <a:ext uri="{FF2B5EF4-FFF2-40B4-BE49-F238E27FC236}">
                      <a16:creationId xmlns:a16="http://schemas.microsoft.com/office/drawing/2014/main" id="{31EC508B-8BBA-1E6B-A1CC-33D01ACDBA25}"/>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4899;p137">
                  <a:extLst>
                    <a:ext uri="{FF2B5EF4-FFF2-40B4-BE49-F238E27FC236}">
                      <a16:creationId xmlns:a16="http://schemas.microsoft.com/office/drawing/2014/main" id="{A129B5A2-9285-4DBD-6B3E-82EAE01C0277}"/>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4900;p137">
                  <a:extLst>
                    <a:ext uri="{FF2B5EF4-FFF2-40B4-BE49-F238E27FC236}">
                      <a16:creationId xmlns:a16="http://schemas.microsoft.com/office/drawing/2014/main" id="{5CB45536-B675-A791-C62F-24539DBBB907}"/>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4901;p137">
                  <a:extLst>
                    <a:ext uri="{FF2B5EF4-FFF2-40B4-BE49-F238E27FC236}">
                      <a16:creationId xmlns:a16="http://schemas.microsoft.com/office/drawing/2014/main" id="{BA27DC5E-2BB3-BC2A-4A05-D8AECD99F4BA}"/>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4902;p137">
                  <a:extLst>
                    <a:ext uri="{FF2B5EF4-FFF2-40B4-BE49-F238E27FC236}">
                      <a16:creationId xmlns:a16="http://schemas.microsoft.com/office/drawing/2014/main" id="{C1A04931-B231-9247-7D9E-9D803E79E392}"/>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4903;p137">
                  <a:extLst>
                    <a:ext uri="{FF2B5EF4-FFF2-40B4-BE49-F238E27FC236}">
                      <a16:creationId xmlns:a16="http://schemas.microsoft.com/office/drawing/2014/main" id="{3B9E47EB-9D27-CF5C-5EAB-F24E2F03EDC5}"/>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4904;p137">
                  <a:extLst>
                    <a:ext uri="{FF2B5EF4-FFF2-40B4-BE49-F238E27FC236}">
                      <a16:creationId xmlns:a16="http://schemas.microsoft.com/office/drawing/2014/main" id="{517558D5-9C4B-E9EB-07D8-46585B353652}"/>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4905;p137">
                  <a:extLst>
                    <a:ext uri="{FF2B5EF4-FFF2-40B4-BE49-F238E27FC236}">
                      <a16:creationId xmlns:a16="http://schemas.microsoft.com/office/drawing/2014/main" id="{9C9176A3-6910-0A55-F409-9F94E152077B}"/>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4906;p137">
                  <a:extLst>
                    <a:ext uri="{FF2B5EF4-FFF2-40B4-BE49-F238E27FC236}">
                      <a16:creationId xmlns:a16="http://schemas.microsoft.com/office/drawing/2014/main" id="{0BF904EF-46BF-8E2C-0DBA-E9BC266D1D28}"/>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4907;p137">
                  <a:extLst>
                    <a:ext uri="{FF2B5EF4-FFF2-40B4-BE49-F238E27FC236}">
                      <a16:creationId xmlns:a16="http://schemas.microsoft.com/office/drawing/2014/main" id="{9AA2DFB6-621F-3033-A61B-EBB4999D24B5}"/>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4908;p137">
                  <a:extLst>
                    <a:ext uri="{FF2B5EF4-FFF2-40B4-BE49-F238E27FC236}">
                      <a16:creationId xmlns:a16="http://schemas.microsoft.com/office/drawing/2014/main" id="{B31C9967-4885-28B1-44C4-7CE222205E13}"/>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4909;p137">
                  <a:extLst>
                    <a:ext uri="{FF2B5EF4-FFF2-40B4-BE49-F238E27FC236}">
                      <a16:creationId xmlns:a16="http://schemas.microsoft.com/office/drawing/2014/main" id="{A2134B3B-8387-D132-0BFB-9FE15D08F71A}"/>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4910;p137">
                  <a:extLst>
                    <a:ext uri="{FF2B5EF4-FFF2-40B4-BE49-F238E27FC236}">
                      <a16:creationId xmlns:a16="http://schemas.microsoft.com/office/drawing/2014/main" id="{38C2CAB2-AF85-D72E-AEE4-961684347424}"/>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4911;p137">
                  <a:extLst>
                    <a:ext uri="{FF2B5EF4-FFF2-40B4-BE49-F238E27FC236}">
                      <a16:creationId xmlns:a16="http://schemas.microsoft.com/office/drawing/2014/main" id="{4B0FAC01-9E5C-E94E-002B-851C4CB429FA}"/>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4912;p137">
                  <a:extLst>
                    <a:ext uri="{FF2B5EF4-FFF2-40B4-BE49-F238E27FC236}">
                      <a16:creationId xmlns:a16="http://schemas.microsoft.com/office/drawing/2014/main" id="{642486C8-E5EE-C8C9-8493-F184AE189005}"/>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4913;p137">
                  <a:extLst>
                    <a:ext uri="{FF2B5EF4-FFF2-40B4-BE49-F238E27FC236}">
                      <a16:creationId xmlns:a16="http://schemas.microsoft.com/office/drawing/2014/main" id="{7A140717-3D62-705C-63E1-7B4CC695FC67}"/>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4914;p137">
                  <a:extLst>
                    <a:ext uri="{FF2B5EF4-FFF2-40B4-BE49-F238E27FC236}">
                      <a16:creationId xmlns:a16="http://schemas.microsoft.com/office/drawing/2014/main" id="{724DB198-BED7-D5A0-BAC7-174B657F345F}"/>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4915;p137">
                  <a:extLst>
                    <a:ext uri="{FF2B5EF4-FFF2-40B4-BE49-F238E27FC236}">
                      <a16:creationId xmlns:a16="http://schemas.microsoft.com/office/drawing/2014/main" id="{FF276845-4542-3935-8671-3F5E33A0EBB9}"/>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4916;p137">
                  <a:extLst>
                    <a:ext uri="{FF2B5EF4-FFF2-40B4-BE49-F238E27FC236}">
                      <a16:creationId xmlns:a16="http://schemas.microsoft.com/office/drawing/2014/main" id="{16640B9C-1898-CB6E-F9A8-AE74380CE825}"/>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4917;p137">
                  <a:extLst>
                    <a:ext uri="{FF2B5EF4-FFF2-40B4-BE49-F238E27FC236}">
                      <a16:creationId xmlns:a16="http://schemas.microsoft.com/office/drawing/2014/main" id="{6D6986D6-89A2-9ADD-705D-29636957A6A9}"/>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4918;p137">
                  <a:extLst>
                    <a:ext uri="{FF2B5EF4-FFF2-40B4-BE49-F238E27FC236}">
                      <a16:creationId xmlns:a16="http://schemas.microsoft.com/office/drawing/2014/main" id="{797F66BD-8C77-9520-1E18-3ADFB8C55854}"/>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4919;p137">
                  <a:extLst>
                    <a:ext uri="{FF2B5EF4-FFF2-40B4-BE49-F238E27FC236}">
                      <a16:creationId xmlns:a16="http://schemas.microsoft.com/office/drawing/2014/main" id="{FBB48B1E-3306-FE77-200D-70C1C04AB9A5}"/>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4920;p137">
                  <a:extLst>
                    <a:ext uri="{FF2B5EF4-FFF2-40B4-BE49-F238E27FC236}">
                      <a16:creationId xmlns:a16="http://schemas.microsoft.com/office/drawing/2014/main" id="{41248D68-7E89-BBA1-EBE0-A6D8A4984880}"/>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4921;p137">
                  <a:extLst>
                    <a:ext uri="{FF2B5EF4-FFF2-40B4-BE49-F238E27FC236}">
                      <a16:creationId xmlns:a16="http://schemas.microsoft.com/office/drawing/2014/main" id="{282F3FF8-20CF-12FA-8DC9-DFACBDD120B6}"/>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4922;p137">
                  <a:extLst>
                    <a:ext uri="{FF2B5EF4-FFF2-40B4-BE49-F238E27FC236}">
                      <a16:creationId xmlns:a16="http://schemas.microsoft.com/office/drawing/2014/main" id="{84AB463B-1FB2-FF8F-BC56-D84C0E62673B}"/>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4923;p137">
                  <a:extLst>
                    <a:ext uri="{FF2B5EF4-FFF2-40B4-BE49-F238E27FC236}">
                      <a16:creationId xmlns:a16="http://schemas.microsoft.com/office/drawing/2014/main" id="{CD8FBC51-6183-366B-21EA-C9A0FB5195D2}"/>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4924;p137">
                  <a:extLst>
                    <a:ext uri="{FF2B5EF4-FFF2-40B4-BE49-F238E27FC236}">
                      <a16:creationId xmlns:a16="http://schemas.microsoft.com/office/drawing/2014/main" id="{1B672304-D3D5-80B5-4497-E992D7D662C9}"/>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4925;p137">
                  <a:extLst>
                    <a:ext uri="{FF2B5EF4-FFF2-40B4-BE49-F238E27FC236}">
                      <a16:creationId xmlns:a16="http://schemas.microsoft.com/office/drawing/2014/main" id="{2E47F5C0-1C36-FB81-39C1-D1DC08AC73BC}"/>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4926;p137">
                  <a:extLst>
                    <a:ext uri="{FF2B5EF4-FFF2-40B4-BE49-F238E27FC236}">
                      <a16:creationId xmlns:a16="http://schemas.microsoft.com/office/drawing/2014/main" id="{8F4436E3-087F-2332-E17A-5A9E95D30092}"/>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4927;p137">
                  <a:extLst>
                    <a:ext uri="{FF2B5EF4-FFF2-40B4-BE49-F238E27FC236}">
                      <a16:creationId xmlns:a16="http://schemas.microsoft.com/office/drawing/2014/main" id="{EE3C9D6E-BD81-8D79-3AC8-14E12ED69958}"/>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4928;p137">
                  <a:extLst>
                    <a:ext uri="{FF2B5EF4-FFF2-40B4-BE49-F238E27FC236}">
                      <a16:creationId xmlns:a16="http://schemas.microsoft.com/office/drawing/2014/main" id="{CB0A51BA-EE0D-91A9-10EA-1F3B81EA7DDC}"/>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4929;p137">
                  <a:extLst>
                    <a:ext uri="{FF2B5EF4-FFF2-40B4-BE49-F238E27FC236}">
                      <a16:creationId xmlns:a16="http://schemas.microsoft.com/office/drawing/2014/main" id="{F5F63B96-CAC1-BBD1-12CD-51BEF4BC7BDB}"/>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4930;p137">
                  <a:extLst>
                    <a:ext uri="{FF2B5EF4-FFF2-40B4-BE49-F238E27FC236}">
                      <a16:creationId xmlns:a16="http://schemas.microsoft.com/office/drawing/2014/main" id="{DE2933D7-0109-15D8-5807-651443AA34FC}"/>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4931;p137">
                  <a:extLst>
                    <a:ext uri="{FF2B5EF4-FFF2-40B4-BE49-F238E27FC236}">
                      <a16:creationId xmlns:a16="http://schemas.microsoft.com/office/drawing/2014/main" id="{D9741DFD-D08A-BEB3-12A8-A77241D6026E}"/>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4932;p137">
                  <a:extLst>
                    <a:ext uri="{FF2B5EF4-FFF2-40B4-BE49-F238E27FC236}">
                      <a16:creationId xmlns:a16="http://schemas.microsoft.com/office/drawing/2014/main" id="{BC04BF72-1E59-5023-79D4-D55430BB8378}"/>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4933;p137">
                  <a:extLst>
                    <a:ext uri="{FF2B5EF4-FFF2-40B4-BE49-F238E27FC236}">
                      <a16:creationId xmlns:a16="http://schemas.microsoft.com/office/drawing/2014/main" id="{FF4A1E26-EDF0-5C9F-B85C-907DDBE246C0}"/>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4934;p137">
                <a:extLst>
                  <a:ext uri="{FF2B5EF4-FFF2-40B4-BE49-F238E27FC236}">
                    <a16:creationId xmlns:a16="http://schemas.microsoft.com/office/drawing/2014/main" id="{ED3065DA-4DC2-30DA-1C04-53F00779D244}"/>
                  </a:ext>
                </a:extLst>
              </p:cNvPr>
              <p:cNvGrpSpPr/>
              <p:nvPr/>
            </p:nvGrpSpPr>
            <p:grpSpPr>
              <a:xfrm>
                <a:off x="4180904" y="4251758"/>
                <a:ext cx="37783" cy="32420"/>
                <a:chOff x="4180904" y="4251758"/>
                <a:chExt cx="37783" cy="32420"/>
              </a:xfrm>
            </p:grpSpPr>
            <p:sp>
              <p:nvSpPr>
                <p:cNvPr id="753" name="Google Shape;4935;p137">
                  <a:extLst>
                    <a:ext uri="{FF2B5EF4-FFF2-40B4-BE49-F238E27FC236}">
                      <a16:creationId xmlns:a16="http://schemas.microsoft.com/office/drawing/2014/main" id="{609FBFCF-3EAD-E2CC-8718-39FA177E169E}"/>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4936;p137">
                  <a:extLst>
                    <a:ext uri="{FF2B5EF4-FFF2-40B4-BE49-F238E27FC236}">
                      <a16:creationId xmlns:a16="http://schemas.microsoft.com/office/drawing/2014/main" id="{31E6AE3B-7956-2630-6FFE-F544159D624D}"/>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4937;p137">
                <a:extLst>
                  <a:ext uri="{FF2B5EF4-FFF2-40B4-BE49-F238E27FC236}">
                    <a16:creationId xmlns:a16="http://schemas.microsoft.com/office/drawing/2014/main" id="{8C9D4184-67F9-F005-1645-A96111608F73}"/>
                  </a:ext>
                </a:extLst>
              </p:cNvPr>
              <p:cNvGrpSpPr/>
              <p:nvPr/>
            </p:nvGrpSpPr>
            <p:grpSpPr>
              <a:xfrm>
                <a:off x="4201644" y="4081324"/>
                <a:ext cx="37783" cy="32364"/>
                <a:chOff x="4201644" y="4081324"/>
                <a:chExt cx="37783" cy="32364"/>
              </a:xfrm>
            </p:grpSpPr>
            <p:sp>
              <p:nvSpPr>
                <p:cNvPr id="751" name="Google Shape;4938;p137">
                  <a:extLst>
                    <a:ext uri="{FF2B5EF4-FFF2-40B4-BE49-F238E27FC236}">
                      <a16:creationId xmlns:a16="http://schemas.microsoft.com/office/drawing/2014/main" id="{0D6E829B-8675-F31F-2CCE-6110F7C03900}"/>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4939;p137">
                  <a:extLst>
                    <a:ext uri="{FF2B5EF4-FFF2-40B4-BE49-F238E27FC236}">
                      <a16:creationId xmlns:a16="http://schemas.microsoft.com/office/drawing/2014/main" id="{031FE93E-BBF5-E2C5-797C-479306A1E109}"/>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4940;p137">
                <a:extLst>
                  <a:ext uri="{FF2B5EF4-FFF2-40B4-BE49-F238E27FC236}">
                    <a16:creationId xmlns:a16="http://schemas.microsoft.com/office/drawing/2014/main" id="{80B60FFA-031C-286A-C958-D8D52AE1B0BF}"/>
                  </a:ext>
                </a:extLst>
              </p:cNvPr>
              <p:cNvGrpSpPr/>
              <p:nvPr/>
            </p:nvGrpSpPr>
            <p:grpSpPr>
              <a:xfrm>
                <a:off x="4284416" y="3887428"/>
                <a:ext cx="37783" cy="32451"/>
                <a:chOff x="4284416" y="3887428"/>
                <a:chExt cx="37783" cy="32451"/>
              </a:xfrm>
            </p:grpSpPr>
            <p:sp>
              <p:nvSpPr>
                <p:cNvPr id="749" name="Google Shape;4941;p137">
                  <a:extLst>
                    <a:ext uri="{FF2B5EF4-FFF2-40B4-BE49-F238E27FC236}">
                      <a16:creationId xmlns:a16="http://schemas.microsoft.com/office/drawing/2014/main" id="{358F2EBA-1820-5D10-1F90-F31655BA7DE3}"/>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4942;p137">
                  <a:extLst>
                    <a:ext uri="{FF2B5EF4-FFF2-40B4-BE49-F238E27FC236}">
                      <a16:creationId xmlns:a16="http://schemas.microsoft.com/office/drawing/2014/main" id="{AF4D68EF-954D-9E28-D9BE-14CFA72013EA}"/>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4943;p137">
                <a:extLst>
                  <a:ext uri="{FF2B5EF4-FFF2-40B4-BE49-F238E27FC236}">
                    <a16:creationId xmlns:a16="http://schemas.microsoft.com/office/drawing/2014/main" id="{2AEC043A-B855-A689-5EBC-48C5BC837600}"/>
                  </a:ext>
                </a:extLst>
              </p:cNvPr>
              <p:cNvGrpSpPr/>
              <p:nvPr/>
            </p:nvGrpSpPr>
            <p:grpSpPr>
              <a:xfrm>
                <a:off x="4223721" y="3860404"/>
                <a:ext cx="37870" cy="32364"/>
                <a:chOff x="4223721" y="3860404"/>
                <a:chExt cx="37870" cy="32364"/>
              </a:xfrm>
            </p:grpSpPr>
            <p:sp>
              <p:nvSpPr>
                <p:cNvPr id="747" name="Google Shape;4944;p137">
                  <a:extLst>
                    <a:ext uri="{FF2B5EF4-FFF2-40B4-BE49-F238E27FC236}">
                      <a16:creationId xmlns:a16="http://schemas.microsoft.com/office/drawing/2014/main" id="{3871D778-C5B8-28F0-EE96-04423AAFB473}"/>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4945;p137">
                  <a:extLst>
                    <a:ext uri="{FF2B5EF4-FFF2-40B4-BE49-F238E27FC236}">
                      <a16:creationId xmlns:a16="http://schemas.microsoft.com/office/drawing/2014/main" id="{D9200F6A-E172-3904-4F5A-F99891C7446A}"/>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4946;p137">
                <a:extLst>
                  <a:ext uri="{FF2B5EF4-FFF2-40B4-BE49-F238E27FC236}">
                    <a16:creationId xmlns:a16="http://schemas.microsoft.com/office/drawing/2014/main" id="{90EC09B3-D594-9E7E-FF92-B7736E92E510}"/>
                  </a:ext>
                </a:extLst>
              </p:cNvPr>
              <p:cNvGrpSpPr/>
              <p:nvPr/>
            </p:nvGrpSpPr>
            <p:grpSpPr>
              <a:xfrm>
                <a:off x="4104889" y="3699242"/>
                <a:ext cx="37776" cy="32357"/>
                <a:chOff x="4104889" y="3699242"/>
                <a:chExt cx="37776" cy="32357"/>
              </a:xfrm>
            </p:grpSpPr>
            <p:sp>
              <p:nvSpPr>
                <p:cNvPr id="745" name="Google Shape;4947;p137">
                  <a:extLst>
                    <a:ext uri="{FF2B5EF4-FFF2-40B4-BE49-F238E27FC236}">
                      <a16:creationId xmlns:a16="http://schemas.microsoft.com/office/drawing/2014/main" id="{8AB5EE34-CB88-B042-EEBD-4341122C46DB}"/>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4948;p137">
                  <a:extLst>
                    <a:ext uri="{FF2B5EF4-FFF2-40B4-BE49-F238E27FC236}">
                      <a16:creationId xmlns:a16="http://schemas.microsoft.com/office/drawing/2014/main" id="{C789529A-318A-1177-4154-285A93E4DC18}"/>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4949;p137">
                <a:extLst>
                  <a:ext uri="{FF2B5EF4-FFF2-40B4-BE49-F238E27FC236}">
                    <a16:creationId xmlns:a16="http://schemas.microsoft.com/office/drawing/2014/main" id="{0BA8B2DD-C46D-296A-F139-45D5172561B1}"/>
                  </a:ext>
                </a:extLst>
              </p:cNvPr>
              <p:cNvGrpSpPr/>
              <p:nvPr/>
            </p:nvGrpSpPr>
            <p:grpSpPr>
              <a:xfrm>
                <a:off x="4143608" y="3475121"/>
                <a:ext cx="37878" cy="32420"/>
                <a:chOff x="4143608" y="3475121"/>
                <a:chExt cx="37878" cy="32420"/>
              </a:xfrm>
            </p:grpSpPr>
            <p:sp>
              <p:nvSpPr>
                <p:cNvPr id="743" name="Google Shape;4950;p137">
                  <a:extLst>
                    <a:ext uri="{FF2B5EF4-FFF2-40B4-BE49-F238E27FC236}">
                      <a16:creationId xmlns:a16="http://schemas.microsoft.com/office/drawing/2014/main" id="{BE3EF191-9B52-D656-0191-EAA57993B2B9}"/>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4951;p137">
                  <a:extLst>
                    <a:ext uri="{FF2B5EF4-FFF2-40B4-BE49-F238E27FC236}">
                      <a16:creationId xmlns:a16="http://schemas.microsoft.com/office/drawing/2014/main" id="{C947C00A-1E56-F1DB-480E-14196F3EE12F}"/>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4952;p137">
                <a:extLst>
                  <a:ext uri="{FF2B5EF4-FFF2-40B4-BE49-F238E27FC236}">
                    <a16:creationId xmlns:a16="http://schemas.microsoft.com/office/drawing/2014/main" id="{888CCD16-C535-D553-4D6E-203BC115EFAE}"/>
                  </a:ext>
                </a:extLst>
              </p:cNvPr>
              <p:cNvGrpSpPr/>
              <p:nvPr/>
            </p:nvGrpSpPr>
            <p:grpSpPr>
              <a:xfrm>
                <a:off x="4217248" y="3570893"/>
                <a:ext cx="37776" cy="32364"/>
                <a:chOff x="4217248" y="3570893"/>
                <a:chExt cx="37776" cy="32364"/>
              </a:xfrm>
            </p:grpSpPr>
            <p:sp>
              <p:nvSpPr>
                <p:cNvPr id="741" name="Google Shape;4953;p137">
                  <a:extLst>
                    <a:ext uri="{FF2B5EF4-FFF2-40B4-BE49-F238E27FC236}">
                      <a16:creationId xmlns:a16="http://schemas.microsoft.com/office/drawing/2014/main" id="{63596205-B720-933C-0DEB-452F1ACFE439}"/>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4954;p137">
                  <a:extLst>
                    <a:ext uri="{FF2B5EF4-FFF2-40B4-BE49-F238E27FC236}">
                      <a16:creationId xmlns:a16="http://schemas.microsoft.com/office/drawing/2014/main" id="{239FD7D0-BEE1-B109-0180-43A4ADC1915D}"/>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4955;p137">
                <a:extLst>
                  <a:ext uri="{FF2B5EF4-FFF2-40B4-BE49-F238E27FC236}">
                    <a16:creationId xmlns:a16="http://schemas.microsoft.com/office/drawing/2014/main" id="{F7AED8AC-8C79-DE77-9B4F-95CBC8422847}"/>
                  </a:ext>
                </a:extLst>
              </p:cNvPr>
              <p:cNvGrpSpPr/>
              <p:nvPr/>
            </p:nvGrpSpPr>
            <p:grpSpPr>
              <a:xfrm>
                <a:off x="4255307" y="3431612"/>
                <a:ext cx="37776" cy="32451"/>
                <a:chOff x="4255307" y="3431612"/>
                <a:chExt cx="37776" cy="32451"/>
              </a:xfrm>
            </p:grpSpPr>
            <p:sp>
              <p:nvSpPr>
                <p:cNvPr id="739" name="Google Shape;4956;p137">
                  <a:extLst>
                    <a:ext uri="{FF2B5EF4-FFF2-40B4-BE49-F238E27FC236}">
                      <a16:creationId xmlns:a16="http://schemas.microsoft.com/office/drawing/2014/main" id="{5A1B4D5C-6C05-9AC5-76CC-DEA46D01F2EC}"/>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4957;p137">
                  <a:extLst>
                    <a:ext uri="{FF2B5EF4-FFF2-40B4-BE49-F238E27FC236}">
                      <a16:creationId xmlns:a16="http://schemas.microsoft.com/office/drawing/2014/main" id="{129B24F7-2F47-19EF-8DE3-DCD9A1E7B8D5}"/>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4958;p137">
                <a:extLst>
                  <a:ext uri="{FF2B5EF4-FFF2-40B4-BE49-F238E27FC236}">
                    <a16:creationId xmlns:a16="http://schemas.microsoft.com/office/drawing/2014/main" id="{687E18D4-038F-49EA-68B1-DE64CC4DC2E7}"/>
                  </a:ext>
                </a:extLst>
              </p:cNvPr>
              <p:cNvGrpSpPr/>
              <p:nvPr/>
            </p:nvGrpSpPr>
            <p:grpSpPr>
              <a:xfrm>
                <a:off x="3853052" y="3577398"/>
                <a:ext cx="37776" cy="32420"/>
                <a:chOff x="3853052" y="3577398"/>
                <a:chExt cx="37776" cy="32420"/>
              </a:xfrm>
            </p:grpSpPr>
            <p:sp>
              <p:nvSpPr>
                <p:cNvPr id="737" name="Google Shape;4959;p137">
                  <a:extLst>
                    <a:ext uri="{FF2B5EF4-FFF2-40B4-BE49-F238E27FC236}">
                      <a16:creationId xmlns:a16="http://schemas.microsoft.com/office/drawing/2014/main" id="{750D1596-82A2-D4E2-13DA-154096A6CA29}"/>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4960;p137">
                  <a:extLst>
                    <a:ext uri="{FF2B5EF4-FFF2-40B4-BE49-F238E27FC236}">
                      <a16:creationId xmlns:a16="http://schemas.microsoft.com/office/drawing/2014/main" id="{1F913C82-1EBB-DB53-B848-40595486FDC3}"/>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4961;p137">
                <a:extLst>
                  <a:ext uri="{FF2B5EF4-FFF2-40B4-BE49-F238E27FC236}">
                    <a16:creationId xmlns:a16="http://schemas.microsoft.com/office/drawing/2014/main" id="{E1409992-3892-213A-41A1-36D16A579A86}"/>
                  </a:ext>
                </a:extLst>
              </p:cNvPr>
              <p:cNvGrpSpPr/>
              <p:nvPr/>
            </p:nvGrpSpPr>
            <p:grpSpPr>
              <a:xfrm>
                <a:off x="4039908" y="3412107"/>
                <a:ext cx="37776" cy="32357"/>
                <a:chOff x="4039908" y="3412107"/>
                <a:chExt cx="37776" cy="32357"/>
              </a:xfrm>
            </p:grpSpPr>
            <p:sp>
              <p:nvSpPr>
                <p:cNvPr id="735" name="Google Shape;4962;p137">
                  <a:extLst>
                    <a:ext uri="{FF2B5EF4-FFF2-40B4-BE49-F238E27FC236}">
                      <a16:creationId xmlns:a16="http://schemas.microsoft.com/office/drawing/2014/main" id="{CD7C9A1E-0B1C-4E0A-D284-FC495A30638C}"/>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4963;p137">
                  <a:extLst>
                    <a:ext uri="{FF2B5EF4-FFF2-40B4-BE49-F238E27FC236}">
                      <a16:creationId xmlns:a16="http://schemas.microsoft.com/office/drawing/2014/main" id="{3FC20E81-60DA-93E5-BF45-0125DF1AB5BA}"/>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4964;p137">
                <a:extLst>
                  <a:ext uri="{FF2B5EF4-FFF2-40B4-BE49-F238E27FC236}">
                    <a16:creationId xmlns:a16="http://schemas.microsoft.com/office/drawing/2014/main" id="{0FB57BEA-7927-588A-864E-887161E99EF2}"/>
                  </a:ext>
                </a:extLst>
              </p:cNvPr>
              <p:cNvGrpSpPr/>
              <p:nvPr/>
            </p:nvGrpSpPr>
            <p:grpSpPr>
              <a:xfrm>
                <a:off x="4017360" y="3342061"/>
                <a:ext cx="37870" cy="32380"/>
                <a:chOff x="4017360" y="3342061"/>
                <a:chExt cx="37870" cy="32380"/>
              </a:xfrm>
            </p:grpSpPr>
            <p:sp>
              <p:nvSpPr>
                <p:cNvPr id="733" name="Google Shape;4965;p137">
                  <a:extLst>
                    <a:ext uri="{FF2B5EF4-FFF2-40B4-BE49-F238E27FC236}">
                      <a16:creationId xmlns:a16="http://schemas.microsoft.com/office/drawing/2014/main" id="{CC75D77B-F079-2053-61AC-64D116E55F74}"/>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4966;p137">
                  <a:extLst>
                    <a:ext uri="{FF2B5EF4-FFF2-40B4-BE49-F238E27FC236}">
                      <a16:creationId xmlns:a16="http://schemas.microsoft.com/office/drawing/2014/main" id="{A7EDEBE8-6335-DAF1-ED52-3AFA02A37F0F}"/>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4967;p137">
                <a:extLst>
                  <a:ext uri="{FF2B5EF4-FFF2-40B4-BE49-F238E27FC236}">
                    <a16:creationId xmlns:a16="http://schemas.microsoft.com/office/drawing/2014/main" id="{CD3B5DA5-47AE-B645-2296-2B60A832A2DC}"/>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968;p137">
                <a:extLst>
                  <a:ext uri="{FF2B5EF4-FFF2-40B4-BE49-F238E27FC236}">
                    <a16:creationId xmlns:a16="http://schemas.microsoft.com/office/drawing/2014/main" id="{771BB6BC-1233-C276-2A12-D52096BF605D}"/>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4969;p137">
                <a:extLst>
                  <a:ext uri="{FF2B5EF4-FFF2-40B4-BE49-F238E27FC236}">
                    <a16:creationId xmlns:a16="http://schemas.microsoft.com/office/drawing/2014/main" id="{C4837111-26E6-39A5-8220-06C563597D8C}"/>
                  </a:ext>
                </a:extLst>
              </p:cNvPr>
              <p:cNvGrpSpPr/>
              <p:nvPr/>
            </p:nvGrpSpPr>
            <p:grpSpPr>
              <a:xfrm>
                <a:off x="3750870" y="3418650"/>
                <a:ext cx="37776" cy="32380"/>
                <a:chOff x="3750870" y="3418650"/>
                <a:chExt cx="37776" cy="32380"/>
              </a:xfrm>
            </p:grpSpPr>
            <p:sp>
              <p:nvSpPr>
                <p:cNvPr id="731" name="Google Shape;4970;p137">
                  <a:extLst>
                    <a:ext uri="{FF2B5EF4-FFF2-40B4-BE49-F238E27FC236}">
                      <a16:creationId xmlns:a16="http://schemas.microsoft.com/office/drawing/2014/main" id="{973474C3-74BB-1E93-1AA8-4B3C1D024EC2}"/>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4971;p137">
                  <a:extLst>
                    <a:ext uri="{FF2B5EF4-FFF2-40B4-BE49-F238E27FC236}">
                      <a16:creationId xmlns:a16="http://schemas.microsoft.com/office/drawing/2014/main" id="{79854E08-C201-5F09-88D8-CCA75F6BE1FB}"/>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4972;p137">
                <a:extLst>
                  <a:ext uri="{FF2B5EF4-FFF2-40B4-BE49-F238E27FC236}">
                    <a16:creationId xmlns:a16="http://schemas.microsoft.com/office/drawing/2014/main" id="{141D5C9E-4DF4-BAE1-1689-192CD20A8B89}"/>
                  </a:ext>
                </a:extLst>
              </p:cNvPr>
              <p:cNvGrpSpPr/>
              <p:nvPr/>
            </p:nvGrpSpPr>
            <p:grpSpPr>
              <a:xfrm>
                <a:off x="3632509" y="3274438"/>
                <a:ext cx="37783" cy="32357"/>
                <a:chOff x="3632509" y="3274438"/>
                <a:chExt cx="37783" cy="32357"/>
              </a:xfrm>
            </p:grpSpPr>
            <p:sp>
              <p:nvSpPr>
                <p:cNvPr id="729" name="Google Shape;4973;p137">
                  <a:extLst>
                    <a:ext uri="{FF2B5EF4-FFF2-40B4-BE49-F238E27FC236}">
                      <a16:creationId xmlns:a16="http://schemas.microsoft.com/office/drawing/2014/main" id="{16A3EF80-48FE-CCF1-24BF-98034B314A4E}"/>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4974;p137">
                  <a:extLst>
                    <a:ext uri="{FF2B5EF4-FFF2-40B4-BE49-F238E27FC236}">
                      <a16:creationId xmlns:a16="http://schemas.microsoft.com/office/drawing/2014/main" id="{ABDBF4C9-2FC2-36F5-2BC2-5833E3B75690}"/>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4975;p137">
                <a:extLst>
                  <a:ext uri="{FF2B5EF4-FFF2-40B4-BE49-F238E27FC236}">
                    <a16:creationId xmlns:a16="http://schemas.microsoft.com/office/drawing/2014/main" id="{9834CFBD-7451-93D8-4C0F-5651433DE87B}"/>
                  </a:ext>
                </a:extLst>
              </p:cNvPr>
              <p:cNvGrpSpPr/>
              <p:nvPr/>
            </p:nvGrpSpPr>
            <p:grpSpPr>
              <a:xfrm>
                <a:off x="3906424" y="3297561"/>
                <a:ext cx="37776" cy="32451"/>
                <a:chOff x="3906424" y="3297561"/>
                <a:chExt cx="37776" cy="32451"/>
              </a:xfrm>
            </p:grpSpPr>
            <p:sp>
              <p:nvSpPr>
                <p:cNvPr id="727" name="Google Shape;4976;p137">
                  <a:extLst>
                    <a:ext uri="{FF2B5EF4-FFF2-40B4-BE49-F238E27FC236}">
                      <a16:creationId xmlns:a16="http://schemas.microsoft.com/office/drawing/2014/main" id="{A786A98A-242E-95D8-809F-772558927D9F}"/>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4977;p137">
                  <a:extLst>
                    <a:ext uri="{FF2B5EF4-FFF2-40B4-BE49-F238E27FC236}">
                      <a16:creationId xmlns:a16="http://schemas.microsoft.com/office/drawing/2014/main" id="{3B5B3210-5A87-F1B4-1BF6-0B3F0A25C517}"/>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4978;p137">
                <a:extLst>
                  <a:ext uri="{FF2B5EF4-FFF2-40B4-BE49-F238E27FC236}">
                    <a16:creationId xmlns:a16="http://schemas.microsoft.com/office/drawing/2014/main" id="{D68019E6-4F22-D380-77F8-E6AEAD98718C}"/>
                  </a:ext>
                </a:extLst>
              </p:cNvPr>
              <p:cNvGrpSpPr/>
              <p:nvPr/>
            </p:nvGrpSpPr>
            <p:grpSpPr>
              <a:xfrm>
                <a:off x="3866084" y="3412107"/>
                <a:ext cx="37776" cy="32357"/>
                <a:chOff x="3866084" y="3412107"/>
                <a:chExt cx="37776" cy="32357"/>
              </a:xfrm>
            </p:grpSpPr>
            <p:sp>
              <p:nvSpPr>
                <p:cNvPr id="725" name="Google Shape;4979;p137">
                  <a:extLst>
                    <a:ext uri="{FF2B5EF4-FFF2-40B4-BE49-F238E27FC236}">
                      <a16:creationId xmlns:a16="http://schemas.microsoft.com/office/drawing/2014/main" id="{A0E91654-C145-C542-4331-3A924A6A036B}"/>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4980;p137">
                  <a:extLst>
                    <a:ext uri="{FF2B5EF4-FFF2-40B4-BE49-F238E27FC236}">
                      <a16:creationId xmlns:a16="http://schemas.microsoft.com/office/drawing/2014/main" id="{A0E7DB01-B3E2-5FDE-A677-7182F742D4E7}"/>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4981;p137">
                <a:extLst>
                  <a:ext uri="{FF2B5EF4-FFF2-40B4-BE49-F238E27FC236}">
                    <a16:creationId xmlns:a16="http://schemas.microsoft.com/office/drawing/2014/main" id="{CAD97E1F-D772-DF96-9858-2234ACD131C4}"/>
                  </a:ext>
                </a:extLst>
              </p:cNvPr>
              <p:cNvGrpSpPr/>
              <p:nvPr/>
            </p:nvGrpSpPr>
            <p:grpSpPr>
              <a:xfrm>
                <a:off x="4023919" y="3766409"/>
                <a:ext cx="37783" cy="32357"/>
                <a:chOff x="4023919" y="3766409"/>
                <a:chExt cx="37783" cy="32357"/>
              </a:xfrm>
            </p:grpSpPr>
            <p:sp>
              <p:nvSpPr>
                <p:cNvPr id="723" name="Google Shape;4982;p137">
                  <a:extLst>
                    <a:ext uri="{FF2B5EF4-FFF2-40B4-BE49-F238E27FC236}">
                      <a16:creationId xmlns:a16="http://schemas.microsoft.com/office/drawing/2014/main" id="{BC3790D7-726A-6390-7A8F-80DAA813EDEF}"/>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4983;p137">
                  <a:extLst>
                    <a:ext uri="{FF2B5EF4-FFF2-40B4-BE49-F238E27FC236}">
                      <a16:creationId xmlns:a16="http://schemas.microsoft.com/office/drawing/2014/main" id="{C26AA7A1-4B57-66E2-B41B-D93D3ACF6656}"/>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4984;p137">
                <a:extLst>
                  <a:ext uri="{FF2B5EF4-FFF2-40B4-BE49-F238E27FC236}">
                    <a16:creationId xmlns:a16="http://schemas.microsoft.com/office/drawing/2014/main" id="{7780A332-96F8-3732-97F2-69A790FE7007}"/>
                  </a:ext>
                </a:extLst>
              </p:cNvPr>
              <p:cNvGrpSpPr/>
              <p:nvPr/>
            </p:nvGrpSpPr>
            <p:grpSpPr>
              <a:xfrm>
                <a:off x="3973882" y="3779449"/>
                <a:ext cx="37776" cy="32357"/>
                <a:chOff x="3973882" y="3779449"/>
                <a:chExt cx="37776" cy="32357"/>
              </a:xfrm>
            </p:grpSpPr>
            <p:sp>
              <p:nvSpPr>
                <p:cNvPr id="721" name="Google Shape;4985;p137">
                  <a:extLst>
                    <a:ext uri="{FF2B5EF4-FFF2-40B4-BE49-F238E27FC236}">
                      <a16:creationId xmlns:a16="http://schemas.microsoft.com/office/drawing/2014/main" id="{A9D76BFE-43B1-6D5C-A100-E284B1F5111D}"/>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4986;p137">
                  <a:extLst>
                    <a:ext uri="{FF2B5EF4-FFF2-40B4-BE49-F238E27FC236}">
                      <a16:creationId xmlns:a16="http://schemas.microsoft.com/office/drawing/2014/main" id="{42F14E77-1DC6-A95E-B5C2-338597EBCAC4}"/>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4987;p137">
                <a:extLst>
                  <a:ext uri="{FF2B5EF4-FFF2-40B4-BE49-F238E27FC236}">
                    <a16:creationId xmlns:a16="http://schemas.microsoft.com/office/drawing/2014/main" id="{B2202981-F42B-35C3-8EC7-437F65FC44C8}"/>
                  </a:ext>
                </a:extLst>
              </p:cNvPr>
              <p:cNvGrpSpPr/>
              <p:nvPr/>
            </p:nvGrpSpPr>
            <p:grpSpPr>
              <a:xfrm>
                <a:off x="4073398" y="3838028"/>
                <a:ext cx="37776" cy="32380"/>
                <a:chOff x="4073398" y="3838028"/>
                <a:chExt cx="37776" cy="32380"/>
              </a:xfrm>
            </p:grpSpPr>
            <p:sp>
              <p:nvSpPr>
                <p:cNvPr id="719" name="Google Shape;4988;p137">
                  <a:extLst>
                    <a:ext uri="{FF2B5EF4-FFF2-40B4-BE49-F238E27FC236}">
                      <a16:creationId xmlns:a16="http://schemas.microsoft.com/office/drawing/2014/main" id="{D0D28F1D-0253-0D7A-F2C3-C0CE0552BBF7}"/>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4989;p137">
                  <a:extLst>
                    <a:ext uri="{FF2B5EF4-FFF2-40B4-BE49-F238E27FC236}">
                      <a16:creationId xmlns:a16="http://schemas.microsoft.com/office/drawing/2014/main" id="{562AD97C-3C84-18E4-8276-0EFDFA7D6456}"/>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4990;p137">
                <a:extLst>
                  <a:ext uri="{FF2B5EF4-FFF2-40B4-BE49-F238E27FC236}">
                    <a16:creationId xmlns:a16="http://schemas.microsoft.com/office/drawing/2014/main" id="{13F113E8-C1E5-7DAF-083D-6F6A29219322}"/>
                  </a:ext>
                </a:extLst>
              </p:cNvPr>
              <p:cNvGrpSpPr/>
              <p:nvPr/>
            </p:nvGrpSpPr>
            <p:grpSpPr>
              <a:xfrm>
                <a:off x="4342672" y="4144496"/>
                <a:ext cx="37752" cy="32364"/>
                <a:chOff x="4342672" y="4144496"/>
                <a:chExt cx="37752" cy="32364"/>
              </a:xfrm>
            </p:grpSpPr>
            <p:sp>
              <p:nvSpPr>
                <p:cNvPr id="717" name="Google Shape;4991;p137">
                  <a:extLst>
                    <a:ext uri="{FF2B5EF4-FFF2-40B4-BE49-F238E27FC236}">
                      <a16:creationId xmlns:a16="http://schemas.microsoft.com/office/drawing/2014/main" id="{39E30CFB-A31E-F2C2-A8A4-858DFB558C2E}"/>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4992;p137">
                  <a:extLst>
                    <a:ext uri="{FF2B5EF4-FFF2-40B4-BE49-F238E27FC236}">
                      <a16:creationId xmlns:a16="http://schemas.microsoft.com/office/drawing/2014/main" id="{B9677CAF-45E2-7385-DE49-0A8312873713}"/>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4993;p137">
                <a:extLst>
                  <a:ext uri="{FF2B5EF4-FFF2-40B4-BE49-F238E27FC236}">
                    <a16:creationId xmlns:a16="http://schemas.microsoft.com/office/drawing/2014/main" id="{17B4773A-120B-E90B-F998-6ABC27F4D31B}"/>
                  </a:ext>
                </a:extLst>
              </p:cNvPr>
              <p:cNvGrpSpPr/>
              <p:nvPr/>
            </p:nvGrpSpPr>
            <p:grpSpPr>
              <a:xfrm>
                <a:off x="4406386" y="4056872"/>
                <a:ext cx="37783" cy="32364"/>
                <a:chOff x="4406386" y="4056872"/>
                <a:chExt cx="37783" cy="32364"/>
              </a:xfrm>
            </p:grpSpPr>
            <p:sp>
              <p:nvSpPr>
                <p:cNvPr id="715" name="Google Shape;4994;p137">
                  <a:extLst>
                    <a:ext uri="{FF2B5EF4-FFF2-40B4-BE49-F238E27FC236}">
                      <a16:creationId xmlns:a16="http://schemas.microsoft.com/office/drawing/2014/main" id="{91A09E1D-F894-6EC4-C623-E60CBF944C25}"/>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4995;p137">
                  <a:extLst>
                    <a:ext uri="{FF2B5EF4-FFF2-40B4-BE49-F238E27FC236}">
                      <a16:creationId xmlns:a16="http://schemas.microsoft.com/office/drawing/2014/main" id="{3FBE7467-33DE-320E-AA9B-3BD0B56BB0C2}"/>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4996;p137">
                <a:extLst>
                  <a:ext uri="{FF2B5EF4-FFF2-40B4-BE49-F238E27FC236}">
                    <a16:creationId xmlns:a16="http://schemas.microsoft.com/office/drawing/2014/main" id="{14F77758-3603-767D-509B-42D4D695EE2C}"/>
                  </a:ext>
                </a:extLst>
              </p:cNvPr>
              <p:cNvGrpSpPr/>
              <p:nvPr/>
            </p:nvGrpSpPr>
            <p:grpSpPr>
              <a:xfrm>
                <a:off x="4284416" y="4245254"/>
                <a:ext cx="37783" cy="32357"/>
                <a:chOff x="4284416" y="4245254"/>
                <a:chExt cx="37783" cy="32357"/>
              </a:xfrm>
            </p:grpSpPr>
            <p:sp>
              <p:nvSpPr>
                <p:cNvPr id="713" name="Google Shape;4997;p137">
                  <a:extLst>
                    <a:ext uri="{FF2B5EF4-FFF2-40B4-BE49-F238E27FC236}">
                      <a16:creationId xmlns:a16="http://schemas.microsoft.com/office/drawing/2014/main" id="{16A2710C-0641-1E13-A22B-5A79BCFC0DD7}"/>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4998;p137">
                  <a:extLst>
                    <a:ext uri="{FF2B5EF4-FFF2-40B4-BE49-F238E27FC236}">
                      <a16:creationId xmlns:a16="http://schemas.microsoft.com/office/drawing/2014/main" id="{0DAFF96E-9A0F-3314-288C-797A5C2842DB}"/>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4999;p137">
                <a:extLst>
                  <a:ext uri="{FF2B5EF4-FFF2-40B4-BE49-F238E27FC236}">
                    <a16:creationId xmlns:a16="http://schemas.microsoft.com/office/drawing/2014/main" id="{647091C4-D6B4-71B1-7D3C-E2FBF2E09F7B}"/>
                  </a:ext>
                </a:extLst>
              </p:cNvPr>
              <p:cNvGrpSpPr/>
              <p:nvPr/>
            </p:nvGrpSpPr>
            <p:grpSpPr>
              <a:xfrm>
                <a:off x="4219057" y="4331258"/>
                <a:ext cx="37776" cy="32364"/>
                <a:chOff x="4219057" y="4331258"/>
                <a:chExt cx="37776" cy="32364"/>
              </a:xfrm>
            </p:grpSpPr>
            <p:sp>
              <p:nvSpPr>
                <p:cNvPr id="711" name="Google Shape;5000;p137">
                  <a:extLst>
                    <a:ext uri="{FF2B5EF4-FFF2-40B4-BE49-F238E27FC236}">
                      <a16:creationId xmlns:a16="http://schemas.microsoft.com/office/drawing/2014/main" id="{4DE3EE86-193B-FE45-763C-A80E2A31A319}"/>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5001;p137">
                  <a:extLst>
                    <a:ext uri="{FF2B5EF4-FFF2-40B4-BE49-F238E27FC236}">
                      <a16:creationId xmlns:a16="http://schemas.microsoft.com/office/drawing/2014/main" id="{A6693B20-B1DA-561D-0CAD-9E9166811DEF}"/>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5002;p137">
                <a:extLst>
                  <a:ext uri="{FF2B5EF4-FFF2-40B4-BE49-F238E27FC236}">
                    <a16:creationId xmlns:a16="http://schemas.microsoft.com/office/drawing/2014/main" id="{D4A81748-F61F-BC15-5C01-664F28C9C328}"/>
                  </a:ext>
                </a:extLst>
              </p:cNvPr>
              <p:cNvGrpSpPr/>
              <p:nvPr/>
            </p:nvGrpSpPr>
            <p:grpSpPr>
              <a:xfrm>
                <a:off x="4204122" y="4141688"/>
                <a:ext cx="33497" cy="28699"/>
                <a:chOff x="4204122" y="4141688"/>
                <a:chExt cx="33497" cy="28699"/>
              </a:xfrm>
            </p:grpSpPr>
            <p:sp>
              <p:nvSpPr>
                <p:cNvPr id="709" name="Google Shape;5003;p137">
                  <a:extLst>
                    <a:ext uri="{FF2B5EF4-FFF2-40B4-BE49-F238E27FC236}">
                      <a16:creationId xmlns:a16="http://schemas.microsoft.com/office/drawing/2014/main" id="{1D042ADB-EB90-56AD-21AA-F56D48AA438F}"/>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5004;p137">
                  <a:extLst>
                    <a:ext uri="{FF2B5EF4-FFF2-40B4-BE49-F238E27FC236}">
                      <a16:creationId xmlns:a16="http://schemas.microsoft.com/office/drawing/2014/main" id="{9590C3F9-3AC1-C7D5-5950-BB68A0D99B65}"/>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5005;p137">
                <a:extLst>
                  <a:ext uri="{FF2B5EF4-FFF2-40B4-BE49-F238E27FC236}">
                    <a16:creationId xmlns:a16="http://schemas.microsoft.com/office/drawing/2014/main" id="{BB7214B7-4A87-3FDF-9A55-05B827889F4C}"/>
                  </a:ext>
                </a:extLst>
              </p:cNvPr>
              <p:cNvGrpSpPr/>
              <p:nvPr/>
            </p:nvGrpSpPr>
            <p:grpSpPr>
              <a:xfrm>
                <a:off x="4301546" y="4003869"/>
                <a:ext cx="38916" cy="33324"/>
                <a:chOff x="4301546" y="4003869"/>
                <a:chExt cx="38916" cy="33324"/>
              </a:xfrm>
            </p:grpSpPr>
            <p:sp>
              <p:nvSpPr>
                <p:cNvPr id="707" name="Google Shape;5006;p137">
                  <a:extLst>
                    <a:ext uri="{FF2B5EF4-FFF2-40B4-BE49-F238E27FC236}">
                      <a16:creationId xmlns:a16="http://schemas.microsoft.com/office/drawing/2014/main" id="{9B664336-B0C8-55FD-A95A-7582454B36C1}"/>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5007;p137">
                  <a:extLst>
                    <a:ext uri="{FF2B5EF4-FFF2-40B4-BE49-F238E27FC236}">
                      <a16:creationId xmlns:a16="http://schemas.microsoft.com/office/drawing/2014/main" id="{F97DBD4A-A1D5-8875-20D3-AF27D353BB5B}"/>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5008;p137">
                <a:extLst>
                  <a:ext uri="{FF2B5EF4-FFF2-40B4-BE49-F238E27FC236}">
                    <a16:creationId xmlns:a16="http://schemas.microsoft.com/office/drawing/2014/main" id="{5D4A4AB9-880A-23F0-ED32-0AA7743929F5}"/>
                  </a:ext>
                </a:extLst>
              </p:cNvPr>
              <p:cNvGrpSpPr/>
              <p:nvPr/>
            </p:nvGrpSpPr>
            <p:grpSpPr>
              <a:xfrm>
                <a:off x="4210681" y="3924669"/>
                <a:ext cx="36549" cy="31366"/>
                <a:chOff x="4210681" y="3924669"/>
                <a:chExt cx="36549" cy="31366"/>
              </a:xfrm>
            </p:grpSpPr>
            <p:sp>
              <p:nvSpPr>
                <p:cNvPr id="705" name="Google Shape;5009;p137">
                  <a:extLst>
                    <a:ext uri="{FF2B5EF4-FFF2-40B4-BE49-F238E27FC236}">
                      <a16:creationId xmlns:a16="http://schemas.microsoft.com/office/drawing/2014/main" id="{D0EA7E36-221B-09E4-A080-AE59AD201383}"/>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5010;p137">
                  <a:extLst>
                    <a:ext uri="{FF2B5EF4-FFF2-40B4-BE49-F238E27FC236}">
                      <a16:creationId xmlns:a16="http://schemas.microsoft.com/office/drawing/2014/main" id="{321D5FE3-1E17-EF99-85CF-A9097309B575}"/>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5011;p137">
                <a:extLst>
                  <a:ext uri="{FF2B5EF4-FFF2-40B4-BE49-F238E27FC236}">
                    <a16:creationId xmlns:a16="http://schemas.microsoft.com/office/drawing/2014/main" id="{933C1A05-2200-376D-14A2-DD044666E2CB}"/>
                  </a:ext>
                </a:extLst>
              </p:cNvPr>
              <p:cNvGrpSpPr/>
              <p:nvPr/>
            </p:nvGrpSpPr>
            <p:grpSpPr>
              <a:xfrm>
                <a:off x="3987771" y="3628874"/>
                <a:ext cx="31499" cy="26993"/>
                <a:chOff x="3987771" y="3628874"/>
                <a:chExt cx="31499" cy="26993"/>
              </a:xfrm>
            </p:grpSpPr>
            <p:sp>
              <p:nvSpPr>
                <p:cNvPr id="703" name="Google Shape;5012;p137">
                  <a:extLst>
                    <a:ext uri="{FF2B5EF4-FFF2-40B4-BE49-F238E27FC236}">
                      <a16:creationId xmlns:a16="http://schemas.microsoft.com/office/drawing/2014/main" id="{406653DC-8D01-62AD-F391-697B8A68B81E}"/>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5013;p137">
                  <a:extLst>
                    <a:ext uri="{FF2B5EF4-FFF2-40B4-BE49-F238E27FC236}">
                      <a16:creationId xmlns:a16="http://schemas.microsoft.com/office/drawing/2014/main" id="{E9DE4B66-815E-BEDD-D158-D3DF0659CB21}"/>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5014;p137">
                <a:extLst>
                  <a:ext uri="{FF2B5EF4-FFF2-40B4-BE49-F238E27FC236}">
                    <a16:creationId xmlns:a16="http://schemas.microsoft.com/office/drawing/2014/main" id="{6ABE4465-825E-98F1-8A09-F78AC0FE97E3}"/>
                  </a:ext>
                </a:extLst>
              </p:cNvPr>
              <p:cNvGrpSpPr/>
              <p:nvPr/>
            </p:nvGrpSpPr>
            <p:grpSpPr>
              <a:xfrm>
                <a:off x="4087382" y="3775674"/>
                <a:ext cx="31405" cy="26898"/>
                <a:chOff x="4087382" y="3775674"/>
                <a:chExt cx="31405" cy="26898"/>
              </a:xfrm>
            </p:grpSpPr>
            <p:sp>
              <p:nvSpPr>
                <p:cNvPr id="701" name="Google Shape;5015;p137">
                  <a:extLst>
                    <a:ext uri="{FF2B5EF4-FFF2-40B4-BE49-F238E27FC236}">
                      <a16:creationId xmlns:a16="http://schemas.microsoft.com/office/drawing/2014/main" id="{0FACC521-E11E-5DD4-6A7D-2D2B7E4892F6}"/>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016;p137">
                  <a:extLst>
                    <a:ext uri="{FF2B5EF4-FFF2-40B4-BE49-F238E27FC236}">
                      <a16:creationId xmlns:a16="http://schemas.microsoft.com/office/drawing/2014/main" id="{7E38ACB1-014C-7263-C529-283F1499289C}"/>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5017;p137">
                <a:extLst>
                  <a:ext uri="{FF2B5EF4-FFF2-40B4-BE49-F238E27FC236}">
                    <a16:creationId xmlns:a16="http://schemas.microsoft.com/office/drawing/2014/main" id="{ABFEFDC2-90BC-CD34-188C-1E3FE9C433ED}"/>
                  </a:ext>
                </a:extLst>
              </p:cNvPr>
              <p:cNvGrpSpPr/>
              <p:nvPr/>
            </p:nvGrpSpPr>
            <p:grpSpPr>
              <a:xfrm>
                <a:off x="4118873" y="3856637"/>
                <a:ext cx="31405" cy="26906"/>
                <a:chOff x="4118873" y="3856637"/>
                <a:chExt cx="31405" cy="26906"/>
              </a:xfrm>
            </p:grpSpPr>
            <p:sp>
              <p:nvSpPr>
                <p:cNvPr id="699" name="Google Shape;5018;p137">
                  <a:extLst>
                    <a:ext uri="{FF2B5EF4-FFF2-40B4-BE49-F238E27FC236}">
                      <a16:creationId xmlns:a16="http://schemas.microsoft.com/office/drawing/2014/main" id="{2A83D703-63C9-4991-6951-11B91D8065B2}"/>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019;p137">
                  <a:extLst>
                    <a:ext uri="{FF2B5EF4-FFF2-40B4-BE49-F238E27FC236}">
                      <a16:creationId xmlns:a16="http://schemas.microsoft.com/office/drawing/2014/main" id="{F0F34743-2828-4034-70FD-77DF5BA694CC}"/>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5020;p137">
                <a:extLst>
                  <a:ext uri="{FF2B5EF4-FFF2-40B4-BE49-F238E27FC236}">
                    <a16:creationId xmlns:a16="http://schemas.microsoft.com/office/drawing/2014/main" id="{17C377B9-84BF-52A7-478A-BEC36D27526A}"/>
                  </a:ext>
                </a:extLst>
              </p:cNvPr>
              <p:cNvGrpSpPr/>
              <p:nvPr/>
            </p:nvGrpSpPr>
            <p:grpSpPr>
              <a:xfrm>
                <a:off x="4168541" y="3639523"/>
                <a:ext cx="31499" cy="26906"/>
                <a:chOff x="4168541" y="3639523"/>
                <a:chExt cx="31499" cy="26906"/>
              </a:xfrm>
            </p:grpSpPr>
            <p:sp>
              <p:nvSpPr>
                <p:cNvPr id="697" name="Google Shape;5021;p137">
                  <a:extLst>
                    <a:ext uri="{FF2B5EF4-FFF2-40B4-BE49-F238E27FC236}">
                      <a16:creationId xmlns:a16="http://schemas.microsoft.com/office/drawing/2014/main" id="{C2775004-2E3F-25C5-BE09-351B16FA2FCF}"/>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022;p137">
                  <a:extLst>
                    <a:ext uri="{FF2B5EF4-FFF2-40B4-BE49-F238E27FC236}">
                      <a16:creationId xmlns:a16="http://schemas.microsoft.com/office/drawing/2014/main" id="{916AF033-8425-AFA2-4369-95FD900DE2F2}"/>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5023;p137">
                <a:extLst>
                  <a:ext uri="{FF2B5EF4-FFF2-40B4-BE49-F238E27FC236}">
                    <a16:creationId xmlns:a16="http://schemas.microsoft.com/office/drawing/2014/main" id="{BB0A240D-D5DB-A2B7-1225-408BAFD86BCA}"/>
                  </a:ext>
                </a:extLst>
              </p:cNvPr>
              <p:cNvGrpSpPr/>
              <p:nvPr/>
            </p:nvGrpSpPr>
            <p:grpSpPr>
              <a:xfrm>
                <a:off x="3965789" y="3393545"/>
                <a:ext cx="31405" cy="26945"/>
                <a:chOff x="3965789" y="3393545"/>
                <a:chExt cx="31405" cy="26945"/>
              </a:xfrm>
            </p:grpSpPr>
            <p:sp>
              <p:nvSpPr>
                <p:cNvPr id="695" name="Google Shape;5024;p137">
                  <a:extLst>
                    <a:ext uri="{FF2B5EF4-FFF2-40B4-BE49-F238E27FC236}">
                      <a16:creationId xmlns:a16="http://schemas.microsoft.com/office/drawing/2014/main" id="{1575ACDB-AA17-5AB6-6417-BE7BB966FFB1}"/>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025;p137">
                  <a:extLst>
                    <a:ext uri="{FF2B5EF4-FFF2-40B4-BE49-F238E27FC236}">
                      <a16:creationId xmlns:a16="http://schemas.microsoft.com/office/drawing/2014/main" id="{528C4382-B8B4-8E98-721F-19EDF936D815}"/>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5026;p137">
                <a:extLst>
                  <a:ext uri="{FF2B5EF4-FFF2-40B4-BE49-F238E27FC236}">
                    <a16:creationId xmlns:a16="http://schemas.microsoft.com/office/drawing/2014/main" id="{1F799833-7F8B-6340-7132-E3396BD02A66}"/>
                  </a:ext>
                </a:extLst>
              </p:cNvPr>
              <p:cNvGrpSpPr/>
              <p:nvPr/>
            </p:nvGrpSpPr>
            <p:grpSpPr>
              <a:xfrm>
                <a:off x="3925166" y="3491008"/>
                <a:ext cx="31405" cy="27001"/>
                <a:chOff x="3925166" y="3491008"/>
                <a:chExt cx="31405" cy="27001"/>
              </a:xfrm>
            </p:grpSpPr>
            <p:sp>
              <p:nvSpPr>
                <p:cNvPr id="693" name="Google Shape;5027;p137">
                  <a:extLst>
                    <a:ext uri="{FF2B5EF4-FFF2-40B4-BE49-F238E27FC236}">
                      <a16:creationId xmlns:a16="http://schemas.microsoft.com/office/drawing/2014/main" id="{A0BA6B8E-A115-8EA6-E7CB-05356D5700DB}"/>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028;p137">
                  <a:extLst>
                    <a:ext uri="{FF2B5EF4-FFF2-40B4-BE49-F238E27FC236}">
                      <a16:creationId xmlns:a16="http://schemas.microsoft.com/office/drawing/2014/main" id="{1EF68F96-0AB4-2777-6EB9-2D17851D393E}"/>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5029;p137">
                <a:extLst>
                  <a:ext uri="{FF2B5EF4-FFF2-40B4-BE49-F238E27FC236}">
                    <a16:creationId xmlns:a16="http://schemas.microsoft.com/office/drawing/2014/main" id="{BD29096E-9E0E-CA9B-5F44-4369310C02CD}"/>
                  </a:ext>
                </a:extLst>
              </p:cNvPr>
              <p:cNvGrpSpPr/>
              <p:nvPr/>
            </p:nvGrpSpPr>
            <p:grpSpPr>
              <a:xfrm>
                <a:off x="3682845" y="3340976"/>
                <a:ext cx="31397" cy="26898"/>
                <a:chOff x="3682845" y="3340976"/>
                <a:chExt cx="31397" cy="26898"/>
              </a:xfrm>
            </p:grpSpPr>
            <p:sp>
              <p:nvSpPr>
                <p:cNvPr id="691" name="Google Shape;5030;p137">
                  <a:extLst>
                    <a:ext uri="{FF2B5EF4-FFF2-40B4-BE49-F238E27FC236}">
                      <a16:creationId xmlns:a16="http://schemas.microsoft.com/office/drawing/2014/main" id="{875C18DC-327A-0519-BA8E-11FCF2260F18}"/>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031;p137">
                  <a:extLst>
                    <a:ext uri="{FF2B5EF4-FFF2-40B4-BE49-F238E27FC236}">
                      <a16:creationId xmlns:a16="http://schemas.microsoft.com/office/drawing/2014/main" id="{3A0B4CDA-18EE-8241-9FC0-0A3DE46D153E}"/>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5032;p137">
                <a:extLst>
                  <a:ext uri="{FF2B5EF4-FFF2-40B4-BE49-F238E27FC236}">
                    <a16:creationId xmlns:a16="http://schemas.microsoft.com/office/drawing/2014/main" id="{98921637-5469-3985-7540-3353F5494D3E}"/>
                  </a:ext>
                </a:extLst>
              </p:cNvPr>
              <p:cNvGrpSpPr/>
              <p:nvPr/>
            </p:nvGrpSpPr>
            <p:grpSpPr>
              <a:xfrm>
                <a:off x="3795393" y="3353725"/>
                <a:ext cx="31499" cy="26993"/>
                <a:chOff x="3795393" y="3353725"/>
                <a:chExt cx="31499" cy="26993"/>
              </a:xfrm>
            </p:grpSpPr>
            <p:sp>
              <p:nvSpPr>
                <p:cNvPr id="689" name="Google Shape;5033;p137">
                  <a:extLst>
                    <a:ext uri="{FF2B5EF4-FFF2-40B4-BE49-F238E27FC236}">
                      <a16:creationId xmlns:a16="http://schemas.microsoft.com/office/drawing/2014/main" id="{60257B79-69D4-3287-DEE5-84007E5B1460}"/>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5034;p137">
                  <a:extLst>
                    <a:ext uri="{FF2B5EF4-FFF2-40B4-BE49-F238E27FC236}">
                      <a16:creationId xmlns:a16="http://schemas.microsoft.com/office/drawing/2014/main" id="{E0601D18-6C38-EB13-DA9B-F4DFFCC7DEFC}"/>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5035;p137">
                <a:extLst>
                  <a:ext uri="{FF2B5EF4-FFF2-40B4-BE49-F238E27FC236}">
                    <a16:creationId xmlns:a16="http://schemas.microsoft.com/office/drawing/2014/main" id="{24A640B2-7CFD-0C3B-3AAB-233DB5C70807}"/>
                  </a:ext>
                </a:extLst>
              </p:cNvPr>
              <p:cNvGrpSpPr/>
              <p:nvPr/>
            </p:nvGrpSpPr>
            <p:grpSpPr>
              <a:xfrm>
                <a:off x="4176909" y="4363221"/>
                <a:ext cx="38924" cy="33316"/>
                <a:chOff x="4176909" y="4363221"/>
                <a:chExt cx="38924" cy="33316"/>
              </a:xfrm>
            </p:grpSpPr>
            <p:sp>
              <p:nvSpPr>
                <p:cNvPr id="687" name="Google Shape;5036;p137">
                  <a:extLst>
                    <a:ext uri="{FF2B5EF4-FFF2-40B4-BE49-F238E27FC236}">
                      <a16:creationId xmlns:a16="http://schemas.microsoft.com/office/drawing/2014/main" id="{CD3A7F06-59CD-B43C-A25A-150FDD9ECB6D}"/>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5037;p137">
                  <a:extLst>
                    <a:ext uri="{FF2B5EF4-FFF2-40B4-BE49-F238E27FC236}">
                      <a16:creationId xmlns:a16="http://schemas.microsoft.com/office/drawing/2014/main" id="{584D0797-7CFA-CCAC-EF3C-199A17047A41}"/>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5038;p137">
                <a:extLst>
                  <a:ext uri="{FF2B5EF4-FFF2-40B4-BE49-F238E27FC236}">
                    <a16:creationId xmlns:a16="http://schemas.microsoft.com/office/drawing/2014/main" id="{BEEC89E4-F97A-2D4A-5BFF-35107FE97326}"/>
                  </a:ext>
                </a:extLst>
              </p:cNvPr>
              <p:cNvGrpSpPr/>
              <p:nvPr/>
            </p:nvGrpSpPr>
            <p:grpSpPr>
              <a:xfrm>
                <a:off x="4226191" y="4007660"/>
                <a:ext cx="33560" cy="28770"/>
                <a:chOff x="4226191" y="4007660"/>
                <a:chExt cx="33560" cy="28770"/>
              </a:xfrm>
            </p:grpSpPr>
            <p:sp>
              <p:nvSpPr>
                <p:cNvPr id="685" name="Google Shape;5039;p137">
                  <a:extLst>
                    <a:ext uri="{FF2B5EF4-FFF2-40B4-BE49-F238E27FC236}">
                      <a16:creationId xmlns:a16="http://schemas.microsoft.com/office/drawing/2014/main" id="{6E916929-5E62-787B-0217-808D05A03F01}"/>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5040;p137">
                  <a:extLst>
                    <a:ext uri="{FF2B5EF4-FFF2-40B4-BE49-F238E27FC236}">
                      <a16:creationId xmlns:a16="http://schemas.microsoft.com/office/drawing/2014/main" id="{E213AE4C-D72F-4AA1-D9B2-00FFBC2364E3}"/>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5041;p137">
                <a:extLst>
                  <a:ext uri="{FF2B5EF4-FFF2-40B4-BE49-F238E27FC236}">
                    <a16:creationId xmlns:a16="http://schemas.microsoft.com/office/drawing/2014/main" id="{EAC57327-E580-49E4-4787-B815512984E0}"/>
                  </a:ext>
                </a:extLst>
              </p:cNvPr>
              <p:cNvGrpSpPr/>
              <p:nvPr/>
            </p:nvGrpSpPr>
            <p:grpSpPr>
              <a:xfrm>
                <a:off x="3597785" y="3377045"/>
                <a:ext cx="33591" cy="28699"/>
                <a:chOff x="3597785" y="3377045"/>
                <a:chExt cx="33591" cy="28699"/>
              </a:xfrm>
            </p:grpSpPr>
            <p:sp>
              <p:nvSpPr>
                <p:cNvPr id="683" name="Google Shape;5042;p137">
                  <a:extLst>
                    <a:ext uri="{FF2B5EF4-FFF2-40B4-BE49-F238E27FC236}">
                      <a16:creationId xmlns:a16="http://schemas.microsoft.com/office/drawing/2014/main" id="{183DA831-BE71-184B-8F2F-F11C14A07D67}"/>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5043;p137">
                  <a:extLst>
                    <a:ext uri="{FF2B5EF4-FFF2-40B4-BE49-F238E27FC236}">
                      <a16:creationId xmlns:a16="http://schemas.microsoft.com/office/drawing/2014/main" id="{48CF0C4D-98DA-9EFD-AB46-87CF25CBA1B4}"/>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5044;p137">
                <a:extLst>
                  <a:ext uri="{FF2B5EF4-FFF2-40B4-BE49-F238E27FC236}">
                    <a16:creationId xmlns:a16="http://schemas.microsoft.com/office/drawing/2014/main" id="{89A63ADF-2AA0-3C7B-55A4-E6E4302C4BFC}"/>
                  </a:ext>
                </a:extLst>
              </p:cNvPr>
              <p:cNvGrpSpPr/>
              <p:nvPr/>
            </p:nvGrpSpPr>
            <p:grpSpPr>
              <a:xfrm>
                <a:off x="3887870" y="3669796"/>
                <a:ext cx="33591" cy="28692"/>
                <a:chOff x="3887870" y="3669796"/>
                <a:chExt cx="33591" cy="28692"/>
              </a:xfrm>
            </p:grpSpPr>
            <p:sp>
              <p:nvSpPr>
                <p:cNvPr id="681" name="Google Shape;5045;p137">
                  <a:extLst>
                    <a:ext uri="{FF2B5EF4-FFF2-40B4-BE49-F238E27FC236}">
                      <a16:creationId xmlns:a16="http://schemas.microsoft.com/office/drawing/2014/main" id="{17A4B5BF-BD53-9F65-98C9-A834F162933F}"/>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5046;p137">
                  <a:extLst>
                    <a:ext uri="{FF2B5EF4-FFF2-40B4-BE49-F238E27FC236}">
                      <a16:creationId xmlns:a16="http://schemas.microsoft.com/office/drawing/2014/main" id="{3518BCF6-D894-E3E7-5461-64CF0F6C8E19}"/>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5047;p137">
                <a:extLst>
                  <a:ext uri="{FF2B5EF4-FFF2-40B4-BE49-F238E27FC236}">
                    <a16:creationId xmlns:a16="http://schemas.microsoft.com/office/drawing/2014/main" id="{9E7C017F-2D7B-A7C0-F3DE-29CFF1B69D84}"/>
                  </a:ext>
                </a:extLst>
              </p:cNvPr>
              <p:cNvGrpSpPr/>
              <p:nvPr/>
            </p:nvGrpSpPr>
            <p:grpSpPr>
              <a:xfrm>
                <a:off x="3818320" y="3481625"/>
                <a:ext cx="33497" cy="28770"/>
                <a:chOff x="3818320" y="3481625"/>
                <a:chExt cx="33497" cy="28770"/>
              </a:xfrm>
            </p:grpSpPr>
            <p:sp>
              <p:nvSpPr>
                <p:cNvPr id="679" name="Google Shape;5048;p137">
                  <a:extLst>
                    <a:ext uri="{FF2B5EF4-FFF2-40B4-BE49-F238E27FC236}">
                      <a16:creationId xmlns:a16="http://schemas.microsoft.com/office/drawing/2014/main" id="{F11E95AB-2A94-7AE7-6FD8-CB70CA4C3716}"/>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5049;p137">
                  <a:extLst>
                    <a:ext uri="{FF2B5EF4-FFF2-40B4-BE49-F238E27FC236}">
                      <a16:creationId xmlns:a16="http://schemas.microsoft.com/office/drawing/2014/main" id="{1B4DF0C5-B7CA-25F4-4543-57B0916E7FD7}"/>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5050;p137">
                <a:extLst>
                  <a:ext uri="{FF2B5EF4-FFF2-40B4-BE49-F238E27FC236}">
                    <a16:creationId xmlns:a16="http://schemas.microsoft.com/office/drawing/2014/main" id="{6530D844-A472-73DA-10E5-C6669A756498}"/>
                  </a:ext>
                </a:extLst>
              </p:cNvPr>
              <p:cNvGrpSpPr/>
              <p:nvPr/>
            </p:nvGrpSpPr>
            <p:grpSpPr>
              <a:xfrm>
                <a:off x="4278139" y="4120948"/>
                <a:ext cx="37492" cy="32129"/>
                <a:chOff x="4278139" y="4120948"/>
                <a:chExt cx="37492" cy="32129"/>
              </a:xfrm>
            </p:grpSpPr>
            <p:sp>
              <p:nvSpPr>
                <p:cNvPr id="677" name="Google Shape;5051;p137">
                  <a:extLst>
                    <a:ext uri="{FF2B5EF4-FFF2-40B4-BE49-F238E27FC236}">
                      <a16:creationId xmlns:a16="http://schemas.microsoft.com/office/drawing/2014/main" id="{34A99F3D-E135-DF68-7138-941DBBFE7146}"/>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5052;p137">
                  <a:extLst>
                    <a:ext uri="{FF2B5EF4-FFF2-40B4-BE49-F238E27FC236}">
                      <a16:creationId xmlns:a16="http://schemas.microsoft.com/office/drawing/2014/main" id="{68763D20-01E8-4864-D5B0-7721DE8217F4}"/>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5053;p137">
                <a:extLst>
                  <a:ext uri="{FF2B5EF4-FFF2-40B4-BE49-F238E27FC236}">
                    <a16:creationId xmlns:a16="http://schemas.microsoft.com/office/drawing/2014/main" id="{1A0A6728-42B1-1F34-711C-D470980AD92B}"/>
                  </a:ext>
                </a:extLst>
              </p:cNvPr>
              <p:cNvGrpSpPr/>
              <p:nvPr/>
            </p:nvGrpSpPr>
            <p:grpSpPr>
              <a:xfrm>
                <a:off x="4419898" y="3977388"/>
                <a:ext cx="33497" cy="28692"/>
                <a:chOff x="4419898" y="3977388"/>
                <a:chExt cx="33497" cy="28692"/>
              </a:xfrm>
            </p:grpSpPr>
            <p:sp>
              <p:nvSpPr>
                <p:cNvPr id="675" name="Google Shape;5054;p137">
                  <a:extLst>
                    <a:ext uri="{FF2B5EF4-FFF2-40B4-BE49-F238E27FC236}">
                      <a16:creationId xmlns:a16="http://schemas.microsoft.com/office/drawing/2014/main" id="{46145B63-8E4A-2CF0-F7C9-352F571F305F}"/>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5055;p137">
                  <a:extLst>
                    <a:ext uri="{FF2B5EF4-FFF2-40B4-BE49-F238E27FC236}">
                      <a16:creationId xmlns:a16="http://schemas.microsoft.com/office/drawing/2014/main" id="{35C8121A-60C1-4718-F3A1-F1D701C17844}"/>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5056;p137">
                <a:extLst>
                  <a:ext uri="{FF2B5EF4-FFF2-40B4-BE49-F238E27FC236}">
                    <a16:creationId xmlns:a16="http://schemas.microsoft.com/office/drawing/2014/main" id="{7D673437-4036-2F4E-1FBD-E2AB3025FDCD}"/>
                  </a:ext>
                </a:extLst>
              </p:cNvPr>
              <p:cNvGrpSpPr/>
              <p:nvPr/>
            </p:nvGrpSpPr>
            <p:grpSpPr>
              <a:xfrm>
                <a:off x="4158930" y="4034684"/>
                <a:ext cx="33497" cy="28762"/>
                <a:chOff x="4158930" y="4034684"/>
                <a:chExt cx="33497" cy="28762"/>
              </a:xfrm>
            </p:grpSpPr>
            <p:sp>
              <p:nvSpPr>
                <p:cNvPr id="673" name="Google Shape;5057;p137">
                  <a:extLst>
                    <a:ext uri="{FF2B5EF4-FFF2-40B4-BE49-F238E27FC236}">
                      <a16:creationId xmlns:a16="http://schemas.microsoft.com/office/drawing/2014/main" id="{80F8DEAD-EB00-3BD2-3D94-1E15E84EC82B}"/>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5058;p137">
                  <a:extLst>
                    <a:ext uri="{FF2B5EF4-FFF2-40B4-BE49-F238E27FC236}">
                      <a16:creationId xmlns:a16="http://schemas.microsoft.com/office/drawing/2014/main" id="{6A89E719-86CE-181E-4B9C-F582AB9D4116}"/>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5059;p137">
                <a:extLst>
                  <a:ext uri="{FF2B5EF4-FFF2-40B4-BE49-F238E27FC236}">
                    <a16:creationId xmlns:a16="http://schemas.microsoft.com/office/drawing/2014/main" id="{56F0B435-66B2-58D4-6B7F-B0327DA628A8}"/>
                  </a:ext>
                </a:extLst>
              </p:cNvPr>
              <p:cNvGrpSpPr/>
              <p:nvPr/>
            </p:nvGrpSpPr>
            <p:grpSpPr>
              <a:xfrm>
                <a:off x="4134949" y="3957049"/>
                <a:ext cx="33497" cy="28770"/>
                <a:chOff x="4134949" y="3957049"/>
                <a:chExt cx="33497" cy="28770"/>
              </a:xfrm>
            </p:grpSpPr>
            <p:sp>
              <p:nvSpPr>
                <p:cNvPr id="671" name="Google Shape;5060;p137">
                  <a:extLst>
                    <a:ext uri="{FF2B5EF4-FFF2-40B4-BE49-F238E27FC236}">
                      <a16:creationId xmlns:a16="http://schemas.microsoft.com/office/drawing/2014/main" id="{17141B86-EA9D-8C3F-4107-42D2AD4EF4BB}"/>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061;p137">
                  <a:extLst>
                    <a:ext uri="{FF2B5EF4-FFF2-40B4-BE49-F238E27FC236}">
                      <a16:creationId xmlns:a16="http://schemas.microsoft.com/office/drawing/2014/main" id="{BD8D1DF0-21F6-634C-93C7-88C497607FF2}"/>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5062;p137">
                <a:extLst>
                  <a:ext uri="{FF2B5EF4-FFF2-40B4-BE49-F238E27FC236}">
                    <a16:creationId xmlns:a16="http://schemas.microsoft.com/office/drawing/2014/main" id="{C72D3FD1-DFCF-99AF-D4D2-322DA0D1F6AF}"/>
                  </a:ext>
                </a:extLst>
              </p:cNvPr>
              <p:cNvGrpSpPr/>
              <p:nvPr/>
            </p:nvGrpSpPr>
            <p:grpSpPr>
              <a:xfrm>
                <a:off x="4193653" y="4184403"/>
                <a:ext cx="43580" cy="37264"/>
                <a:chOff x="4193653" y="4184403"/>
                <a:chExt cx="43580" cy="37264"/>
              </a:xfrm>
            </p:grpSpPr>
            <p:sp>
              <p:nvSpPr>
                <p:cNvPr id="669" name="Google Shape;5063;p137">
                  <a:extLst>
                    <a:ext uri="{FF2B5EF4-FFF2-40B4-BE49-F238E27FC236}">
                      <a16:creationId xmlns:a16="http://schemas.microsoft.com/office/drawing/2014/main" id="{9021579A-5790-F97A-A376-093BA0550154}"/>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064;p137">
                  <a:extLst>
                    <a:ext uri="{FF2B5EF4-FFF2-40B4-BE49-F238E27FC236}">
                      <a16:creationId xmlns:a16="http://schemas.microsoft.com/office/drawing/2014/main" id="{652EEF67-ADE5-4611-F8BD-3E4674CE5E67}"/>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5065;p137">
                <a:extLst>
                  <a:ext uri="{FF2B5EF4-FFF2-40B4-BE49-F238E27FC236}">
                    <a16:creationId xmlns:a16="http://schemas.microsoft.com/office/drawing/2014/main" id="{9A78607E-1F53-1332-A113-87EC810F4F75}"/>
                  </a:ext>
                </a:extLst>
              </p:cNvPr>
              <p:cNvGrpSpPr/>
              <p:nvPr/>
            </p:nvGrpSpPr>
            <p:grpSpPr>
              <a:xfrm>
                <a:off x="4343600" y="3943844"/>
                <a:ext cx="43580" cy="37312"/>
                <a:chOff x="4343600" y="3943844"/>
                <a:chExt cx="43580" cy="37312"/>
              </a:xfrm>
            </p:grpSpPr>
            <p:sp>
              <p:nvSpPr>
                <p:cNvPr id="667" name="Google Shape;5066;p137">
                  <a:extLst>
                    <a:ext uri="{FF2B5EF4-FFF2-40B4-BE49-F238E27FC236}">
                      <a16:creationId xmlns:a16="http://schemas.microsoft.com/office/drawing/2014/main" id="{41DF536F-C3BA-6EC1-A16F-2AA5B9338796}"/>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067;p137">
                  <a:extLst>
                    <a:ext uri="{FF2B5EF4-FFF2-40B4-BE49-F238E27FC236}">
                      <a16:creationId xmlns:a16="http://schemas.microsoft.com/office/drawing/2014/main" id="{805D7012-6498-237A-17FE-559E446B0BD2}"/>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5068;p137">
                <a:extLst>
                  <a:ext uri="{FF2B5EF4-FFF2-40B4-BE49-F238E27FC236}">
                    <a16:creationId xmlns:a16="http://schemas.microsoft.com/office/drawing/2014/main" id="{CD398623-1BB4-B2B1-C695-940F077085D5}"/>
                  </a:ext>
                </a:extLst>
              </p:cNvPr>
              <p:cNvGrpSpPr/>
              <p:nvPr/>
            </p:nvGrpSpPr>
            <p:grpSpPr>
              <a:xfrm>
                <a:off x="4172339" y="3381693"/>
                <a:ext cx="31499" cy="27001"/>
                <a:chOff x="4172339" y="3381693"/>
                <a:chExt cx="31499" cy="27001"/>
              </a:xfrm>
            </p:grpSpPr>
            <p:sp>
              <p:nvSpPr>
                <p:cNvPr id="665" name="Google Shape;5069;p137">
                  <a:extLst>
                    <a:ext uri="{FF2B5EF4-FFF2-40B4-BE49-F238E27FC236}">
                      <a16:creationId xmlns:a16="http://schemas.microsoft.com/office/drawing/2014/main" id="{C1711DFC-E9D4-A9E7-BA3D-A98B7B439FDE}"/>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070;p137">
                  <a:extLst>
                    <a:ext uri="{FF2B5EF4-FFF2-40B4-BE49-F238E27FC236}">
                      <a16:creationId xmlns:a16="http://schemas.microsoft.com/office/drawing/2014/main" id="{4052DD9C-5FDE-EEAE-B779-A218D752C6D3}"/>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18" name="Google Shape;4126;p137">
            <a:extLst>
              <a:ext uri="{FF2B5EF4-FFF2-40B4-BE49-F238E27FC236}">
                <a16:creationId xmlns:a16="http://schemas.microsoft.com/office/drawing/2014/main" id="{39D059A3-60AC-731B-7E45-AD641F77362C}"/>
              </a:ext>
            </a:extLst>
          </p:cNvPr>
          <p:cNvGrpSpPr/>
          <p:nvPr/>
        </p:nvGrpSpPr>
        <p:grpSpPr>
          <a:xfrm>
            <a:off x="5789709" y="1761424"/>
            <a:ext cx="2758399" cy="1623126"/>
            <a:chOff x="233350" y="949250"/>
            <a:chExt cx="7137300" cy="3802300"/>
          </a:xfrm>
        </p:grpSpPr>
        <p:sp>
          <p:nvSpPr>
            <p:cNvPr id="1419" name="Google Shape;4127;p137">
              <a:extLst>
                <a:ext uri="{FF2B5EF4-FFF2-40B4-BE49-F238E27FC236}">
                  <a16:creationId xmlns:a16="http://schemas.microsoft.com/office/drawing/2014/main" id="{374D56D0-982D-1569-882C-EE39D8C7EE7E}"/>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4128;p137">
              <a:extLst>
                <a:ext uri="{FF2B5EF4-FFF2-40B4-BE49-F238E27FC236}">
                  <a16:creationId xmlns:a16="http://schemas.microsoft.com/office/drawing/2014/main" id="{AD40BE84-94DF-5D4D-3489-324BBB572DAF}"/>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4129;p137">
              <a:extLst>
                <a:ext uri="{FF2B5EF4-FFF2-40B4-BE49-F238E27FC236}">
                  <a16:creationId xmlns:a16="http://schemas.microsoft.com/office/drawing/2014/main" id="{827FCCA7-465E-0A43-CAE3-8D6E261E063F}"/>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4130;p137">
              <a:extLst>
                <a:ext uri="{FF2B5EF4-FFF2-40B4-BE49-F238E27FC236}">
                  <a16:creationId xmlns:a16="http://schemas.microsoft.com/office/drawing/2014/main" id="{8C75A1F6-0189-F9F0-D7C2-57A5AB7850B5}"/>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4131;p137">
              <a:extLst>
                <a:ext uri="{FF2B5EF4-FFF2-40B4-BE49-F238E27FC236}">
                  <a16:creationId xmlns:a16="http://schemas.microsoft.com/office/drawing/2014/main" id="{0E03B0F3-D167-F849-5DBF-DF6F83D4130B}"/>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4132;p137">
              <a:extLst>
                <a:ext uri="{FF2B5EF4-FFF2-40B4-BE49-F238E27FC236}">
                  <a16:creationId xmlns:a16="http://schemas.microsoft.com/office/drawing/2014/main" id="{05D6052A-49F5-4326-F5AF-EF7D734C8E17}"/>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4133;p137">
              <a:extLst>
                <a:ext uri="{FF2B5EF4-FFF2-40B4-BE49-F238E27FC236}">
                  <a16:creationId xmlns:a16="http://schemas.microsoft.com/office/drawing/2014/main" id="{876A7AB0-35D6-802F-F175-F559C728BEE7}"/>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4134;p137">
              <a:extLst>
                <a:ext uri="{FF2B5EF4-FFF2-40B4-BE49-F238E27FC236}">
                  <a16:creationId xmlns:a16="http://schemas.microsoft.com/office/drawing/2014/main" id="{AD2880D3-9B95-03AC-27DB-CD60A67076D2}"/>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4135;p137">
              <a:extLst>
                <a:ext uri="{FF2B5EF4-FFF2-40B4-BE49-F238E27FC236}">
                  <a16:creationId xmlns:a16="http://schemas.microsoft.com/office/drawing/2014/main" id="{1C1BD842-5A8A-F690-A4B4-EBD3A4A13470}"/>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4136;p137">
              <a:extLst>
                <a:ext uri="{FF2B5EF4-FFF2-40B4-BE49-F238E27FC236}">
                  <a16:creationId xmlns:a16="http://schemas.microsoft.com/office/drawing/2014/main" id="{CC33A881-2D19-9867-38AB-0F79CFFA4048}"/>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4137;p137">
              <a:extLst>
                <a:ext uri="{FF2B5EF4-FFF2-40B4-BE49-F238E27FC236}">
                  <a16:creationId xmlns:a16="http://schemas.microsoft.com/office/drawing/2014/main" id="{C168ACCB-A0A9-9BA1-17FD-FF696691319E}"/>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4138;p137">
              <a:extLst>
                <a:ext uri="{FF2B5EF4-FFF2-40B4-BE49-F238E27FC236}">
                  <a16:creationId xmlns:a16="http://schemas.microsoft.com/office/drawing/2014/main" id="{674CC05B-60B3-D873-F790-181F66817F59}"/>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4139;p137">
              <a:extLst>
                <a:ext uri="{FF2B5EF4-FFF2-40B4-BE49-F238E27FC236}">
                  <a16:creationId xmlns:a16="http://schemas.microsoft.com/office/drawing/2014/main" id="{598099AD-D621-B084-FD94-8DF8D99B5C2C}"/>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4140;p137">
              <a:extLst>
                <a:ext uri="{FF2B5EF4-FFF2-40B4-BE49-F238E27FC236}">
                  <a16:creationId xmlns:a16="http://schemas.microsoft.com/office/drawing/2014/main" id="{709B6B45-905E-AE8A-0757-0FC5C0CA857F}"/>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4141;p137">
              <a:extLst>
                <a:ext uri="{FF2B5EF4-FFF2-40B4-BE49-F238E27FC236}">
                  <a16:creationId xmlns:a16="http://schemas.microsoft.com/office/drawing/2014/main" id="{786297BF-0A37-9208-C44F-E351BA13D439}"/>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4142;p137">
              <a:extLst>
                <a:ext uri="{FF2B5EF4-FFF2-40B4-BE49-F238E27FC236}">
                  <a16:creationId xmlns:a16="http://schemas.microsoft.com/office/drawing/2014/main" id="{349458CB-74C1-9CC2-70D5-B74375AF3923}"/>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4143;p137">
              <a:extLst>
                <a:ext uri="{FF2B5EF4-FFF2-40B4-BE49-F238E27FC236}">
                  <a16:creationId xmlns:a16="http://schemas.microsoft.com/office/drawing/2014/main" id="{670438A4-10F9-226B-6B84-5E78BE09DAAF}"/>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4144;p137">
              <a:extLst>
                <a:ext uri="{FF2B5EF4-FFF2-40B4-BE49-F238E27FC236}">
                  <a16:creationId xmlns:a16="http://schemas.microsoft.com/office/drawing/2014/main" id="{DA12586A-8C8B-3A8C-4ABB-AC97D5C0F8B8}"/>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4145;p137">
              <a:extLst>
                <a:ext uri="{FF2B5EF4-FFF2-40B4-BE49-F238E27FC236}">
                  <a16:creationId xmlns:a16="http://schemas.microsoft.com/office/drawing/2014/main" id="{BBF475E4-6555-39A5-076C-69BFE7F7BBF3}"/>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4146;p137">
              <a:extLst>
                <a:ext uri="{FF2B5EF4-FFF2-40B4-BE49-F238E27FC236}">
                  <a16:creationId xmlns:a16="http://schemas.microsoft.com/office/drawing/2014/main" id="{47510A33-F906-1A5F-B029-9286A1DC31F1}"/>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4147;p137">
              <a:extLst>
                <a:ext uri="{FF2B5EF4-FFF2-40B4-BE49-F238E27FC236}">
                  <a16:creationId xmlns:a16="http://schemas.microsoft.com/office/drawing/2014/main" id="{AF93E6F7-9CBC-505B-72D6-E54C4DE289A9}"/>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4148;p137">
              <a:extLst>
                <a:ext uri="{FF2B5EF4-FFF2-40B4-BE49-F238E27FC236}">
                  <a16:creationId xmlns:a16="http://schemas.microsoft.com/office/drawing/2014/main" id="{2FECF2CC-9043-E88A-F261-23324A09B3A6}"/>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4149;p137">
              <a:extLst>
                <a:ext uri="{FF2B5EF4-FFF2-40B4-BE49-F238E27FC236}">
                  <a16:creationId xmlns:a16="http://schemas.microsoft.com/office/drawing/2014/main" id="{7A55152F-2078-FA77-8601-68BE304AA928}"/>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4150;p137">
              <a:extLst>
                <a:ext uri="{FF2B5EF4-FFF2-40B4-BE49-F238E27FC236}">
                  <a16:creationId xmlns:a16="http://schemas.microsoft.com/office/drawing/2014/main" id="{023677FB-5F20-A1B3-D463-2F6C2DD099DE}"/>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4151;p137">
              <a:extLst>
                <a:ext uri="{FF2B5EF4-FFF2-40B4-BE49-F238E27FC236}">
                  <a16:creationId xmlns:a16="http://schemas.microsoft.com/office/drawing/2014/main" id="{0E5B6868-05CF-D27B-0D8F-9E6F28E1DEA3}"/>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4152;p137">
              <a:extLst>
                <a:ext uri="{FF2B5EF4-FFF2-40B4-BE49-F238E27FC236}">
                  <a16:creationId xmlns:a16="http://schemas.microsoft.com/office/drawing/2014/main" id="{6E21730E-9195-B346-1BCC-E55ABDFA896D}"/>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4153;p137">
              <a:extLst>
                <a:ext uri="{FF2B5EF4-FFF2-40B4-BE49-F238E27FC236}">
                  <a16:creationId xmlns:a16="http://schemas.microsoft.com/office/drawing/2014/main" id="{17A3C14B-3A64-8938-E5A8-A0BE512A1E99}"/>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4154;p137">
              <a:extLst>
                <a:ext uri="{FF2B5EF4-FFF2-40B4-BE49-F238E27FC236}">
                  <a16:creationId xmlns:a16="http://schemas.microsoft.com/office/drawing/2014/main" id="{E3F82631-2E69-3CE5-B66F-0D107DF2151D}"/>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4155;p137">
              <a:extLst>
                <a:ext uri="{FF2B5EF4-FFF2-40B4-BE49-F238E27FC236}">
                  <a16:creationId xmlns:a16="http://schemas.microsoft.com/office/drawing/2014/main" id="{E690509E-E4E4-1713-1438-B75C410BA5A8}"/>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4156;p137">
              <a:extLst>
                <a:ext uri="{FF2B5EF4-FFF2-40B4-BE49-F238E27FC236}">
                  <a16:creationId xmlns:a16="http://schemas.microsoft.com/office/drawing/2014/main" id="{3452BCC9-491C-D09A-E3A7-F1ABDC6194E4}"/>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4157;p137">
              <a:extLst>
                <a:ext uri="{FF2B5EF4-FFF2-40B4-BE49-F238E27FC236}">
                  <a16:creationId xmlns:a16="http://schemas.microsoft.com/office/drawing/2014/main" id="{5997306B-D841-237E-B5F5-B7EA010828CB}"/>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4158;p137">
              <a:extLst>
                <a:ext uri="{FF2B5EF4-FFF2-40B4-BE49-F238E27FC236}">
                  <a16:creationId xmlns:a16="http://schemas.microsoft.com/office/drawing/2014/main" id="{582F76FA-3710-C411-D4A5-5CFA556B20EF}"/>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4159;p137">
              <a:extLst>
                <a:ext uri="{FF2B5EF4-FFF2-40B4-BE49-F238E27FC236}">
                  <a16:creationId xmlns:a16="http://schemas.microsoft.com/office/drawing/2014/main" id="{395DBD40-C9C8-7CC2-BBEC-7C03388F0B97}"/>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4160;p137">
              <a:extLst>
                <a:ext uri="{FF2B5EF4-FFF2-40B4-BE49-F238E27FC236}">
                  <a16:creationId xmlns:a16="http://schemas.microsoft.com/office/drawing/2014/main" id="{474712A2-D3A4-1F72-84C8-8C77DBDEA6B0}"/>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4161;p137">
              <a:extLst>
                <a:ext uri="{FF2B5EF4-FFF2-40B4-BE49-F238E27FC236}">
                  <a16:creationId xmlns:a16="http://schemas.microsoft.com/office/drawing/2014/main" id="{D72887A4-0C70-C9AE-3664-ADEB9ABB0EA3}"/>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4162;p137">
              <a:extLst>
                <a:ext uri="{FF2B5EF4-FFF2-40B4-BE49-F238E27FC236}">
                  <a16:creationId xmlns:a16="http://schemas.microsoft.com/office/drawing/2014/main" id="{0B0D0E5C-BD56-9134-A213-2A5A30F4E867}"/>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4163;p137">
              <a:extLst>
                <a:ext uri="{FF2B5EF4-FFF2-40B4-BE49-F238E27FC236}">
                  <a16:creationId xmlns:a16="http://schemas.microsoft.com/office/drawing/2014/main" id="{8C6EE505-56BB-FFB3-200D-5C8A5182FEE2}"/>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4164;p137">
              <a:extLst>
                <a:ext uri="{FF2B5EF4-FFF2-40B4-BE49-F238E27FC236}">
                  <a16:creationId xmlns:a16="http://schemas.microsoft.com/office/drawing/2014/main" id="{8075AF2A-A640-A7A2-29DA-D386D6E1C81D}"/>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4165;p137">
              <a:extLst>
                <a:ext uri="{FF2B5EF4-FFF2-40B4-BE49-F238E27FC236}">
                  <a16:creationId xmlns:a16="http://schemas.microsoft.com/office/drawing/2014/main" id="{4E6FF2B7-9DDD-D9C7-24AF-379FE9FF1EC9}"/>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4166;p137">
              <a:extLst>
                <a:ext uri="{FF2B5EF4-FFF2-40B4-BE49-F238E27FC236}">
                  <a16:creationId xmlns:a16="http://schemas.microsoft.com/office/drawing/2014/main" id="{15A9873F-656A-2C9F-6708-29C08EC9BC72}"/>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4167;p137">
              <a:extLst>
                <a:ext uri="{FF2B5EF4-FFF2-40B4-BE49-F238E27FC236}">
                  <a16:creationId xmlns:a16="http://schemas.microsoft.com/office/drawing/2014/main" id="{28F626BB-4C4F-B3AE-6899-6591829AEB4E}"/>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4168;p137">
              <a:extLst>
                <a:ext uri="{FF2B5EF4-FFF2-40B4-BE49-F238E27FC236}">
                  <a16:creationId xmlns:a16="http://schemas.microsoft.com/office/drawing/2014/main" id="{9B805D27-6B8F-65A0-03AC-5E278628AB31}"/>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4169;p137">
              <a:extLst>
                <a:ext uri="{FF2B5EF4-FFF2-40B4-BE49-F238E27FC236}">
                  <a16:creationId xmlns:a16="http://schemas.microsoft.com/office/drawing/2014/main" id="{D034B024-6DE7-0B53-1E04-16E4D614E250}"/>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4170;p137">
              <a:extLst>
                <a:ext uri="{FF2B5EF4-FFF2-40B4-BE49-F238E27FC236}">
                  <a16:creationId xmlns:a16="http://schemas.microsoft.com/office/drawing/2014/main" id="{482CCC97-ED2F-6397-905F-3023C14277EB}"/>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4171;p137">
              <a:extLst>
                <a:ext uri="{FF2B5EF4-FFF2-40B4-BE49-F238E27FC236}">
                  <a16:creationId xmlns:a16="http://schemas.microsoft.com/office/drawing/2014/main" id="{CE4DC0F5-5B55-03BB-5D27-DF5E631C3E92}"/>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4172;p137">
              <a:extLst>
                <a:ext uri="{FF2B5EF4-FFF2-40B4-BE49-F238E27FC236}">
                  <a16:creationId xmlns:a16="http://schemas.microsoft.com/office/drawing/2014/main" id="{565E54DA-BABF-C4DF-318B-FBB67F15EDFA}"/>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4173;p137">
              <a:extLst>
                <a:ext uri="{FF2B5EF4-FFF2-40B4-BE49-F238E27FC236}">
                  <a16:creationId xmlns:a16="http://schemas.microsoft.com/office/drawing/2014/main" id="{22C9720B-BB50-24DA-49CE-17E010342901}"/>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4174;p137">
              <a:extLst>
                <a:ext uri="{FF2B5EF4-FFF2-40B4-BE49-F238E27FC236}">
                  <a16:creationId xmlns:a16="http://schemas.microsoft.com/office/drawing/2014/main" id="{BA007E1F-1675-0DEA-E00C-FA91F38F0A32}"/>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4175;p137">
              <a:extLst>
                <a:ext uri="{FF2B5EF4-FFF2-40B4-BE49-F238E27FC236}">
                  <a16:creationId xmlns:a16="http://schemas.microsoft.com/office/drawing/2014/main" id="{26B1BD87-FBC4-EB8D-00B9-173FA3493F4A}"/>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4176;p137">
              <a:extLst>
                <a:ext uri="{FF2B5EF4-FFF2-40B4-BE49-F238E27FC236}">
                  <a16:creationId xmlns:a16="http://schemas.microsoft.com/office/drawing/2014/main" id="{2B8DE40E-AF5A-B896-284F-1AFAB9A3BB24}"/>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4177;p137">
              <a:extLst>
                <a:ext uri="{FF2B5EF4-FFF2-40B4-BE49-F238E27FC236}">
                  <a16:creationId xmlns:a16="http://schemas.microsoft.com/office/drawing/2014/main" id="{D64E2D83-C81F-4242-AA52-5F0971FADDE7}"/>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DATA SET ANKARA</a:t>
            </a:r>
            <a:endParaRPr/>
          </a:p>
        </p:txBody>
      </p:sp>
      <p:sp>
        <p:nvSpPr>
          <p:cNvPr id="2" name="TextBox 1">
            <a:extLst>
              <a:ext uri="{FF2B5EF4-FFF2-40B4-BE49-F238E27FC236}">
                <a16:creationId xmlns:a16="http://schemas.microsoft.com/office/drawing/2014/main" id="{54F039A8-079F-5B9A-321A-2CA342ED1935}"/>
              </a:ext>
            </a:extLst>
          </p:cNvPr>
          <p:cNvSpPr txBox="1"/>
          <p:nvPr/>
        </p:nvSpPr>
        <p:spPr>
          <a:xfrm>
            <a:off x="173624" y="1537663"/>
            <a:ext cx="4351564" cy="2052806"/>
          </a:xfrm>
          <a:prstGeom prst="rect">
            <a:avLst/>
          </a:prstGeom>
          <a:noFill/>
        </p:spPr>
        <p:txBody>
          <a:bodyPr wrap="square" rtlCol="0">
            <a:spAutoFit/>
          </a:bodyPr>
          <a:lstStyle/>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Nhiệt độ tối đa [23.0, 100.0]</a:t>
            </a:r>
          </a:p>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Nhiệt độ tối thiểu [-7.1, 65.5]</a:t>
            </a:r>
          </a:p>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Lượng sương đọng lại	 [-3.1, 57.6]</a:t>
            </a:r>
          </a:p>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Áp suất nước biển [29.46, 30.6]</a:t>
            </a:r>
          </a:p>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Áp suất tiêu chuẩn [26.3, 27.18]</a:t>
            </a:r>
          </a:p>
          <a:p>
            <a:endParaRPr lang="en-US"/>
          </a:p>
        </p:txBody>
      </p:sp>
      <p:sp>
        <p:nvSpPr>
          <p:cNvPr id="5" name="TextBox 4">
            <a:extLst>
              <a:ext uri="{FF2B5EF4-FFF2-40B4-BE49-F238E27FC236}">
                <a16:creationId xmlns:a16="http://schemas.microsoft.com/office/drawing/2014/main" id="{794090C6-F8A7-832E-295C-CDE18BCDE254}"/>
              </a:ext>
            </a:extLst>
          </p:cNvPr>
          <p:cNvSpPr txBox="1"/>
          <p:nvPr/>
        </p:nvSpPr>
        <p:spPr>
          <a:xfrm>
            <a:off x="4678136" y="1553031"/>
            <a:ext cx="4955721" cy="1804276"/>
          </a:xfrm>
          <a:prstGeom prst="rect">
            <a:avLst/>
          </a:prstGeom>
          <a:noFill/>
        </p:spPr>
        <p:txBody>
          <a:bodyPr wrap="square" rtlCol="0">
            <a:spAutoFit/>
          </a:bodyPr>
          <a:lstStyle/>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Hiển thi [0.2, 11.5]</a:t>
            </a:r>
          </a:p>
          <a:p>
            <a:pPr marL="179705" marR="88900" indent="340995" algn="just">
              <a:lnSpc>
                <a:spcPct val="126000"/>
              </a:lnSpc>
              <a:spcAft>
                <a:spcPts val="25"/>
              </a:spcAft>
            </a:pPr>
            <a:r>
              <a:rPr lang="en-US" sz="1800">
                <a:solidFill>
                  <a:srgbClr val="000000"/>
                </a:solidFill>
                <a:effectLst/>
                <a:latin typeface="Times New Roman" panose="02020603050405020304" pitchFamily="18" charset="0"/>
                <a:ea typeface="Times New Roman" panose="02020603050405020304" pitchFamily="18" charset="0"/>
              </a:rPr>
              <a:t>+ Độ kết tủa [0.0, 4.0]</a:t>
            </a:r>
          </a:p>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Tốc độ gió [0.0, 18.0]</a:t>
            </a:r>
          </a:p>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Tốc độ gió tối đa [2.19, 57.4]</a:t>
            </a:r>
          </a:p>
          <a:p>
            <a:pPr marL="179705" marR="88900" indent="340995" algn="just">
              <a:lnSpc>
                <a:spcPct val="126000"/>
              </a:lnSpc>
              <a:spcBef>
                <a:spcPts val="0"/>
              </a:spcBef>
              <a:spcAft>
                <a:spcPts val="25"/>
              </a:spcAft>
            </a:pPr>
            <a:r>
              <a:rPr lang="en-US" sz="1800">
                <a:solidFill>
                  <a:srgbClr val="000000"/>
                </a:solidFill>
                <a:effectLst/>
                <a:latin typeface="Times New Roman" panose="02020603050405020304" pitchFamily="18" charset="0"/>
                <a:ea typeface="Times New Roman" panose="02020603050405020304" pitchFamily="18" charset="0"/>
              </a:rPr>
              <a:t>+ Nhiệt độ trung bình [7.9, 81.8]</a:t>
            </a:r>
          </a:p>
        </p:txBody>
      </p:sp>
      <p:sp>
        <p:nvSpPr>
          <p:cNvPr id="6" name="TextBox 5">
            <a:extLst>
              <a:ext uri="{FF2B5EF4-FFF2-40B4-BE49-F238E27FC236}">
                <a16:creationId xmlns:a16="http://schemas.microsoft.com/office/drawing/2014/main" id="{299BA9A5-709A-3518-9B45-0C7287D94170}"/>
              </a:ext>
            </a:extLst>
          </p:cNvPr>
          <p:cNvSpPr txBox="1"/>
          <p:nvPr/>
        </p:nvSpPr>
        <p:spPr>
          <a:xfrm>
            <a:off x="367393" y="3357307"/>
            <a:ext cx="4857750" cy="1034835"/>
          </a:xfrm>
          <a:prstGeom prst="rect">
            <a:avLst/>
          </a:prstGeom>
          <a:noFill/>
        </p:spPr>
        <p:txBody>
          <a:bodyPr wrap="square" rtlCol="0">
            <a:spAutoFit/>
          </a:bodyPr>
          <a:lstStyle/>
          <a:p>
            <a:pPr marL="182880" marR="91440" algn="just" rtl="0">
              <a:lnSpc>
                <a:spcPct val="126000"/>
              </a:lnSpc>
              <a:spcBef>
                <a:spcPts val="0"/>
              </a:spcBef>
              <a:spcAft>
                <a:spcPts val="25"/>
              </a:spcAft>
            </a:pPr>
            <a:r>
              <a:rPr lang="en-US" sz="1800" b="0" i="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G</a:t>
            </a:r>
            <a:r>
              <a:rPr lang="en-US" sz="1800" b="0" i="0">
                <a:solidFill>
                  <a:srgbClr val="000000"/>
                </a:solidFill>
                <a:effectLst/>
                <a:latin typeface="Times New Roman" panose="02020603050405020304" pitchFamily="18" charset="0"/>
                <a:ea typeface="Arial" panose="020B0604020202020204" pitchFamily="34" charset="0"/>
                <a:cs typeface="Arial" panose="020B0604020202020204" pitchFamily="34" charset="0"/>
              </a:rPr>
              <a:t>iá trị nhiệt độ trung bình: [7.9, 81.8]</a:t>
            </a:r>
          </a:p>
          <a:p>
            <a:pPr marL="468630" marR="91440" indent="-285750" algn="just" rtl="0">
              <a:lnSpc>
                <a:spcPct val="126000"/>
              </a:lnSpc>
              <a:spcBef>
                <a:spcPts val="0"/>
              </a:spcBef>
              <a:spcAft>
                <a:spcPts val="25"/>
              </a:spcAft>
              <a:buFontTx/>
              <a:buChar char="-"/>
            </a:pPr>
            <a:r>
              <a:rPr lang="en-US" sz="1800">
                <a:latin typeface="Times New Roman" panose="02020603050405020304" pitchFamily="18" charset="0"/>
                <a:ea typeface="Arial" panose="020B0604020202020204" pitchFamily="34" charset="0"/>
                <a:cs typeface="Arial" panose="020B0604020202020204" pitchFamily="34" charset="0"/>
              </a:rPr>
              <a:t>Kiểu dữ liệu thuộc dạng hồi quy </a:t>
            </a:r>
            <a:r>
              <a:rPr lang="en-US" sz="1800">
                <a:solidFill>
                  <a:srgbClr val="000000"/>
                </a:solidFill>
                <a:effectLst/>
                <a:latin typeface="Times New Roman" panose="02020603050405020304" pitchFamily="18" charset="0"/>
                <a:ea typeface="Times New Roman" panose="02020603050405020304" pitchFamily="18" charset="0"/>
              </a:rPr>
              <a:t>Regression.</a:t>
            </a:r>
            <a:endParaRPr lang="en-US" sz="1800" b="0" i="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marL="468630" marR="91440" indent="-285750" algn="just" rtl="0">
              <a:lnSpc>
                <a:spcPct val="126000"/>
              </a:lnSpc>
              <a:spcBef>
                <a:spcPts val="0"/>
              </a:spcBef>
              <a:spcAft>
                <a:spcPts val="25"/>
              </a:spcAft>
              <a:buFontTx/>
              <a:buChar char="-"/>
            </a:pPr>
            <a:endParaRPr lang="en-US">
              <a:effectLst/>
            </a:endParaRPr>
          </a:p>
        </p:txBody>
      </p:sp>
      <p:sp>
        <p:nvSpPr>
          <p:cNvPr id="7" name="TextBox 6">
            <a:extLst>
              <a:ext uri="{FF2B5EF4-FFF2-40B4-BE49-F238E27FC236}">
                <a16:creationId xmlns:a16="http://schemas.microsoft.com/office/drawing/2014/main" id="{2D82953E-1743-F774-22F8-8BC03B3E081E}"/>
              </a:ext>
            </a:extLst>
          </p:cNvPr>
          <p:cNvSpPr txBox="1"/>
          <p:nvPr/>
        </p:nvSpPr>
        <p:spPr>
          <a:xfrm>
            <a:off x="775607" y="1157557"/>
            <a:ext cx="6637564"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Thuộc tính của kiểu dữ liệu:</a:t>
            </a:r>
          </a:p>
        </p:txBody>
      </p:sp>
      <p:grpSp>
        <p:nvGrpSpPr>
          <p:cNvPr id="11" name="Google Shape;1199;p102">
            <a:extLst>
              <a:ext uri="{FF2B5EF4-FFF2-40B4-BE49-F238E27FC236}">
                <a16:creationId xmlns:a16="http://schemas.microsoft.com/office/drawing/2014/main" id="{D8993027-F86D-F019-87D1-E435516B8EDE}"/>
              </a:ext>
            </a:extLst>
          </p:cNvPr>
          <p:cNvGrpSpPr/>
          <p:nvPr/>
        </p:nvGrpSpPr>
        <p:grpSpPr>
          <a:xfrm>
            <a:off x="5436904" y="3424989"/>
            <a:ext cx="2953117" cy="1484255"/>
            <a:chOff x="235800" y="830650"/>
            <a:chExt cx="6978450" cy="4588844"/>
          </a:xfrm>
        </p:grpSpPr>
        <p:sp>
          <p:nvSpPr>
            <p:cNvPr id="12" name="Google Shape;1200;p102">
              <a:extLst>
                <a:ext uri="{FF2B5EF4-FFF2-40B4-BE49-F238E27FC236}">
                  <a16:creationId xmlns:a16="http://schemas.microsoft.com/office/drawing/2014/main" id="{4CA23630-D33C-3004-8AFD-35E340E1CB15}"/>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1;p102">
              <a:extLst>
                <a:ext uri="{FF2B5EF4-FFF2-40B4-BE49-F238E27FC236}">
                  <a16:creationId xmlns:a16="http://schemas.microsoft.com/office/drawing/2014/main" id="{57AB8595-A31F-A1C5-BF5C-4F463F2F9063}"/>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2;p102">
              <a:extLst>
                <a:ext uri="{FF2B5EF4-FFF2-40B4-BE49-F238E27FC236}">
                  <a16:creationId xmlns:a16="http://schemas.microsoft.com/office/drawing/2014/main" id="{D6C706FC-145D-E9A8-C5B5-B0B8B3FFD4AF}"/>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3;p102">
              <a:extLst>
                <a:ext uri="{FF2B5EF4-FFF2-40B4-BE49-F238E27FC236}">
                  <a16:creationId xmlns:a16="http://schemas.microsoft.com/office/drawing/2014/main" id="{DF5BDC16-212D-3838-DDDD-6A21FF82E297}"/>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4;p102">
              <a:extLst>
                <a:ext uri="{FF2B5EF4-FFF2-40B4-BE49-F238E27FC236}">
                  <a16:creationId xmlns:a16="http://schemas.microsoft.com/office/drawing/2014/main" id="{7B07A879-29B9-A7BF-114C-932020723084}"/>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5;p102">
              <a:extLst>
                <a:ext uri="{FF2B5EF4-FFF2-40B4-BE49-F238E27FC236}">
                  <a16:creationId xmlns:a16="http://schemas.microsoft.com/office/drawing/2014/main" id="{0CF04773-49E6-CE20-2013-C97441FEC44C}"/>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7"/>
                                        </p:tgtEl>
                                        <p:attrNameLst>
                                          <p:attrName>style.visibility</p:attrName>
                                        </p:attrNameLst>
                                      </p:cBhvr>
                                      <p:to>
                                        <p:strVal val="visible"/>
                                      </p:to>
                                    </p:set>
                                    <p:animEffect transition="in" filter="fade">
                                      <p:cBhvr>
                                        <p:cTn id="7" dur="500"/>
                                        <p:tgtEl>
                                          <p:spTgt spid="15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 grpId="0"/>
      <p:bldP spid="2"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620405" y="380161"/>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Phân tích dữ liệu và lựa chọn  mô hình</a:t>
            </a:r>
            <a:endParaRPr/>
          </a:p>
        </p:txBody>
      </p:sp>
      <p:sp>
        <p:nvSpPr>
          <p:cNvPr id="951" name="Google Shape;951;p91"/>
          <p:cNvSpPr txBox="1"/>
          <p:nvPr/>
        </p:nvSpPr>
        <p:spPr>
          <a:xfrm>
            <a:off x="4383286" y="3785851"/>
            <a:ext cx="267524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0" i="0">
                <a:solidFill>
                  <a:srgbClr val="1F1F1F"/>
                </a:solidFill>
                <a:effectLst/>
                <a:latin typeface="Vidaloka" panose="020B0604020202020204" charset="0"/>
                <a:cs typeface="Times New Roman" panose="02020603050405020304" pitchFamily="18" charset="0"/>
              </a:rPr>
              <a:t>LinearRegre</a:t>
            </a:r>
            <a:endParaRPr sz="1600">
              <a:solidFill>
                <a:schemeClr val="dk1"/>
              </a:solidFill>
              <a:latin typeface="Vidaloka" panose="020B0604020202020204" charset="0"/>
              <a:ea typeface="Vidaloka"/>
              <a:cs typeface="Times New Roman" panose="02020603050405020304" pitchFamily="18" charset="0"/>
              <a:sym typeface="Vidaloka"/>
            </a:endParaRPr>
          </a:p>
        </p:txBody>
      </p:sp>
      <p:sp>
        <p:nvSpPr>
          <p:cNvPr id="953" name="Google Shape;953;p91"/>
          <p:cNvSpPr txBox="1"/>
          <p:nvPr/>
        </p:nvSpPr>
        <p:spPr>
          <a:xfrm>
            <a:off x="-123051" y="3599384"/>
            <a:ext cx="2771678"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0" i="0">
                <a:solidFill>
                  <a:srgbClr val="1F1F1F"/>
                </a:solidFill>
                <a:effectLst/>
                <a:latin typeface="Vidaloka" panose="020B0604020202020204" charset="0"/>
              </a:rPr>
              <a:t>DecisionTreeRegre</a:t>
            </a:r>
            <a:endParaRPr sz="1200">
              <a:solidFill>
                <a:schemeClr val="dk1"/>
              </a:solidFill>
              <a:latin typeface="Vidaloka" panose="020B0604020202020204" charset="0"/>
              <a:ea typeface="Vidaloka"/>
              <a:cs typeface="Vidaloka"/>
              <a:sym typeface="Vidaloka"/>
            </a:endParaRPr>
          </a:p>
        </p:txBody>
      </p:sp>
      <p:grpSp>
        <p:nvGrpSpPr>
          <p:cNvPr id="955" name="Google Shape;955;p91"/>
          <p:cNvGrpSpPr/>
          <p:nvPr/>
        </p:nvGrpSpPr>
        <p:grpSpPr>
          <a:xfrm>
            <a:off x="713225" y="2973027"/>
            <a:ext cx="7624680" cy="667500"/>
            <a:chOff x="1061626" y="2700425"/>
            <a:chExt cx="7013349" cy="667500"/>
          </a:xfrm>
        </p:grpSpPr>
        <p:cxnSp>
          <p:nvCxnSpPr>
            <p:cNvPr id="956" name="Google Shape;956;p91"/>
            <p:cNvCxnSpPr>
              <a:stCxn id="957" idx="3"/>
              <a:endCxn id="958" idx="1"/>
            </p:cNvCxnSpPr>
            <p:nvPr/>
          </p:nvCxnSpPr>
          <p:spPr>
            <a:xfrm>
              <a:off x="2072626" y="3034175"/>
              <a:ext cx="1006800" cy="0"/>
            </a:xfrm>
            <a:prstGeom prst="straightConnector1">
              <a:avLst/>
            </a:prstGeom>
            <a:noFill/>
            <a:ln w="28575" cap="flat" cmpd="sng">
              <a:solidFill>
                <a:schemeClr val="accent2"/>
              </a:solidFill>
              <a:prstDash val="solid"/>
              <a:round/>
              <a:headEnd type="none" w="med" len="med"/>
              <a:tailEnd type="none" w="med" len="med"/>
            </a:ln>
          </p:spPr>
        </p:cxnSp>
        <p:cxnSp>
          <p:nvCxnSpPr>
            <p:cNvPr id="959" name="Google Shape;959;p91"/>
            <p:cNvCxnSpPr>
              <a:stCxn id="958" idx="3"/>
              <a:endCxn id="960" idx="1"/>
            </p:cNvCxnSpPr>
            <p:nvPr/>
          </p:nvCxnSpPr>
          <p:spPr>
            <a:xfrm>
              <a:off x="4061175" y="3034175"/>
              <a:ext cx="1021500" cy="0"/>
            </a:xfrm>
            <a:prstGeom prst="straightConnector1">
              <a:avLst/>
            </a:prstGeom>
            <a:noFill/>
            <a:ln w="28575" cap="flat" cmpd="sng">
              <a:solidFill>
                <a:schemeClr val="accent2"/>
              </a:solidFill>
              <a:prstDash val="solid"/>
              <a:round/>
              <a:headEnd type="none" w="med" len="med"/>
              <a:tailEnd type="none" w="med" len="med"/>
            </a:ln>
          </p:spPr>
        </p:cxnSp>
        <p:cxnSp>
          <p:nvCxnSpPr>
            <p:cNvPr id="961" name="Google Shape;961;p91"/>
            <p:cNvCxnSpPr>
              <a:stCxn id="960" idx="3"/>
              <a:endCxn id="962" idx="1"/>
            </p:cNvCxnSpPr>
            <p:nvPr/>
          </p:nvCxnSpPr>
          <p:spPr>
            <a:xfrm>
              <a:off x="6064400" y="3034175"/>
              <a:ext cx="1014300" cy="0"/>
            </a:xfrm>
            <a:prstGeom prst="straightConnector1">
              <a:avLst/>
            </a:prstGeom>
            <a:noFill/>
            <a:ln w="28575" cap="flat" cmpd="sng">
              <a:solidFill>
                <a:schemeClr val="accent2"/>
              </a:solidFill>
              <a:prstDash val="solid"/>
              <a:round/>
              <a:headEnd type="none" w="med" len="med"/>
              <a:tailEnd type="none" w="med" len="med"/>
            </a:ln>
          </p:spPr>
        </p:cxnSp>
        <p:sp>
          <p:nvSpPr>
            <p:cNvPr id="957" name="Google Shape;957;p91"/>
            <p:cNvSpPr txBox="1"/>
            <p:nvPr/>
          </p:nvSpPr>
          <p:spPr>
            <a:xfrm>
              <a:off x="1061626" y="270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sp>
          <p:nvSpPr>
            <p:cNvPr id="958" name="Google Shape;958;p91"/>
            <p:cNvSpPr txBox="1"/>
            <p:nvPr/>
          </p:nvSpPr>
          <p:spPr>
            <a:xfrm>
              <a:off x="3079575"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sp>
          <p:nvSpPr>
            <p:cNvPr id="960" name="Google Shape;960;p91"/>
            <p:cNvSpPr txBox="1"/>
            <p:nvPr/>
          </p:nvSpPr>
          <p:spPr>
            <a:xfrm>
              <a:off x="5082800"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sp>
          <p:nvSpPr>
            <p:cNvPr id="962" name="Google Shape;962;p91"/>
            <p:cNvSpPr txBox="1"/>
            <p:nvPr/>
          </p:nvSpPr>
          <p:spPr>
            <a:xfrm>
              <a:off x="7078675" y="2700425"/>
              <a:ext cx="9963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04</a:t>
              </a:r>
              <a:endParaRPr sz="3500">
                <a:solidFill>
                  <a:schemeClr val="accent1"/>
                </a:solidFill>
                <a:latin typeface="Vidaloka"/>
                <a:ea typeface="Vidaloka"/>
                <a:cs typeface="Vidaloka"/>
                <a:sym typeface="Vidaloka"/>
              </a:endParaRPr>
            </a:p>
          </p:txBody>
        </p:sp>
      </p:grpSp>
      <p:sp>
        <p:nvSpPr>
          <p:cNvPr id="963" name="Google Shape;963;p91"/>
          <p:cNvSpPr txBox="1"/>
          <p:nvPr/>
        </p:nvSpPr>
        <p:spPr>
          <a:xfrm>
            <a:off x="1705319" y="2445573"/>
            <a:ext cx="3470668" cy="5256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0" i="0">
                <a:solidFill>
                  <a:srgbClr val="1F1F1F"/>
                </a:solidFill>
                <a:effectLst/>
                <a:latin typeface="Vidaloka" panose="020B0604020202020204" charset="0"/>
              </a:rPr>
              <a:t>RandomForestRegre</a:t>
            </a:r>
            <a:endParaRPr sz="3600">
              <a:solidFill>
                <a:schemeClr val="dk1"/>
              </a:solidFill>
              <a:latin typeface="Vidaloka" panose="020B0604020202020204" charset="0"/>
              <a:ea typeface="Vidaloka"/>
              <a:cs typeface="Vidaloka"/>
              <a:sym typeface="Vidaloka"/>
            </a:endParaRPr>
          </a:p>
        </p:txBody>
      </p:sp>
      <p:sp>
        <p:nvSpPr>
          <p:cNvPr id="964" name="Google Shape;964;p91"/>
          <p:cNvSpPr txBox="1"/>
          <p:nvPr/>
        </p:nvSpPr>
        <p:spPr>
          <a:xfrm>
            <a:off x="6999182" y="2571750"/>
            <a:ext cx="17229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dk1"/>
                </a:solidFill>
                <a:latin typeface="Vidaloka"/>
                <a:ea typeface="Vidaloka"/>
                <a:cs typeface="Vidaloka"/>
                <a:sym typeface="Vidaloka"/>
              </a:rPr>
              <a:t>Lasso</a:t>
            </a:r>
            <a:endParaRPr sz="2400">
              <a:solidFill>
                <a:schemeClr val="dk1"/>
              </a:solidFill>
              <a:latin typeface="Vidaloka"/>
              <a:ea typeface="Vidaloka"/>
              <a:cs typeface="Vidaloka"/>
              <a:sym typeface="Vidaloka"/>
            </a:endParaRPr>
          </a:p>
        </p:txBody>
      </p:sp>
      <p:sp>
        <p:nvSpPr>
          <p:cNvPr id="2" name="TextBox 1">
            <a:extLst>
              <a:ext uri="{FF2B5EF4-FFF2-40B4-BE49-F238E27FC236}">
                <a16:creationId xmlns:a16="http://schemas.microsoft.com/office/drawing/2014/main" id="{1523C4CF-4F44-CC75-EB96-4C1EE492EF5B}"/>
              </a:ext>
            </a:extLst>
          </p:cNvPr>
          <p:cNvSpPr txBox="1"/>
          <p:nvPr/>
        </p:nvSpPr>
        <p:spPr>
          <a:xfrm>
            <a:off x="759096" y="993913"/>
            <a:ext cx="7540817" cy="1415772"/>
          </a:xfrm>
          <a:prstGeom prst="rect">
            <a:avLst/>
          </a:prstGeom>
          <a:noFill/>
        </p:spPr>
        <p:txBody>
          <a:bodyPr wrap="square" rtlCol="0">
            <a:spAutoFit/>
          </a:bodyPr>
          <a:lstStyle/>
          <a:p>
            <a:r>
              <a:rPr lang="en-US" sz="1800" b="0" i="0" u="none" strike="noStrike">
                <a:solidFill>
                  <a:srgbClr val="000000"/>
                </a:solidFill>
                <a:effectLst/>
                <a:latin typeface="Montserrat" panose="00000500000000000000" pitchFamily="2" charset="0"/>
              </a:rPr>
              <a:t>-Dữ liệu dự đoán </a:t>
            </a:r>
            <a:r>
              <a:rPr lang="en-US" sz="1800" b="0" i="0" u="none" strike="noStrike">
                <a:solidFill>
                  <a:srgbClr val="333333"/>
                </a:solidFill>
                <a:effectLst/>
                <a:latin typeface="Montserrat" panose="00000500000000000000" pitchFamily="2" charset="0"/>
              </a:rPr>
              <a:t>các giá trị mục tiêu là các giá trị liên tục nên lựa chọn mô hình hồi quy (</a:t>
            </a:r>
            <a:r>
              <a:rPr lang="en-US" sz="1600" b="0" i="0" u="none" strike="noStrike">
                <a:solidFill>
                  <a:srgbClr val="000000"/>
                </a:solidFill>
                <a:effectLst/>
                <a:latin typeface="Montserrat" panose="00000500000000000000" pitchFamily="2" charset="0"/>
              </a:rPr>
              <a:t>Regression).</a:t>
            </a:r>
          </a:p>
          <a:p>
            <a:r>
              <a:rPr lang="en-US" sz="1600">
                <a:latin typeface="Montserrat" panose="00000500000000000000" pitchFamily="2" charset="0"/>
              </a:rPr>
              <a:t>-Sử dụng nghi thức hold-out để chia tập dữ liệu.</a:t>
            </a:r>
          </a:p>
          <a:p>
            <a:r>
              <a:rPr lang="en-US" sz="1600">
                <a:latin typeface="Montserrat" panose="00000500000000000000" pitchFamily="2" charset="0"/>
              </a:rPr>
              <a:t>-Thực hiện với 50 lần lập cho mỗi loại mô hình.</a:t>
            </a:r>
          </a:p>
          <a:p>
            <a:r>
              <a:rPr lang="en-US" sz="1600">
                <a:latin typeface="Montserrat" panose="00000500000000000000" pitchFamily="2" charset="0"/>
              </a:rPr>
              <a:t>-Các mô hình được lựa chọn:</a:t>
            </a:r>
            <a:endParaRPr lang="en-US" sz="1800">
              <a:latin typeface="Montserrat"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4F82-7978-DF74-EB7E-7D6B3F5C025D}"/>
              </a:ext>
            </a:extLst>
          </p:cNvPr>
          <p:cNvSpPr>
            <a:spLocks noGrp="1"/>
          </p:cNvSpPr>
          <p:nvPr>
            <p:ph type="title"/>
          </p:nvPr>
        </p:nvSpPr>
        <p:spPr/>
        <p:txBody>
          <a:bodyPr/>
          <a:lstStyle/>
          <a:p>
            <a:r>
              <a:rPr lang="en-US" sz="3200"/>
              <a:t>4 Cấu hình máy tính</a:t>
            </a:r>
          </a:p>
        </p:txBody>
      </p:sp>
      <p:grpSp>
        <p:nvGrpSpPr>
          <p:cNvPr id="3" name="Google Shape;1520;p118">
            <a:extLst>
              <a:ext uri="{FF2B5EF4-FFF2-40B4-BE49-F238E27FC236}">
                <a16:creationId xmlns:a16="http://schemas.microsoft.com/office/drawing/2014/main" id="{EA84024A-D721-4861-8C3C-F8D084D438F9}"/>
              </a:ext>
            </a:extLst>
          </p:cNvPr>
          <p:cNvGrpSpPr/>
          <p:nvPr/>
        </p:nvGrpSpPr>
        <p:grpSpPr>
          <a:xfrm>
            <a:off x="483321" y="1799306"/>
            <a:ext cx="3969865" cy="2171985"/>
            <a:chOff x="1293506" y="2959057"/>
            <a:chExt cx="374730" cy="252870"/>
          </a:xfrm>
        </p:grpSpPr>
        <p:sp>
          <p:nvSpPr>
            <p:cNvPr id="4" name="Google Shape;1521;p118">
              <a:extLst>
                <a:ext uri="{FF2B5EF4-FFF2-40B4-BE49-F238E27FC236}">
                  <a16:creationId xmlns:a16="http://schemas.microsoft.com/office/drawing/2014/main" id="{DDCCC552-899E-6586-14A8-AA76A8C8F801}"/>
                </a:ext>
              </a:extLst>
            </p:cNvPr>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22;p118">
              <a:extLst>
                <a:ext uri="{FF2B5EF4-FFF2-40B4-BE49-F238E27FC236}">
                  <a16:creationId xmlns:a16="http://schemas.microsoft.com/office/drawing/2014/main" id="{0DBD74BA-01B0-FBB1-7F00-4EDA30FAB730}"/>
                </a:ext>
              </a:extLst>
            </p:cNvPr>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23;p118">
              <a:extLst>
                <a:ext uri="{FF2B5EF4-FFF2-40B4-BE49-F238E27FC236}">
                  <a16:creationId xmlns:a16="http://schemas.microsoft.com/office/drawing/2014/main" id="{787F4547-BDD7-F89A-640C-76A23A38C48F}"/>
                </a:ext>
              </a:extLst>
            </p:cNvPr>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4;p118">
              <a:extLst>
                <a:ext uri="{FF2B5EF4-FFF2-40B4-BE49-F238E27FC236}">
                  <a16:creationId xmlns:a16="http://schemas.microsoft.com/office/drawing/2014/main" id="{69ABFDB1-6A4B-0EE7-5B11-D8D1E9C7C617}"/>
                </a:ext>
              </a:extLst>
            </p:cNvPr>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520;p118">
            <a:extLst>
              <a:ext uri="{FF2B5EF4-FFF2-40B4-BE49-F238E27FC236}">
                <a16:creationId xmlns:a16="http://schemas.microsoft.com/office/drawing/2014/main" id="{2FC4F8B9-8EB6-427E-3CBC-A55B11511174}"/>
              </a:ext>
            </a:extLst>
          </p:cNvPr>
          <p:cNvGrpSpPr/>
          <p:nvPr/>
        </p:nvGrpSpPr>
        <p:grpSpPr>
          <a:xfrm>
            <a:off x="4812849" y="1804777"/>
            <a:ext cx="3875144" cy="2166506"/>
            <a:chOff x="1293506" y="2959057"/>
            <a:chExt cx="374730" cy="252870"/>
          </a:xfrm>
        </p:grpSpPr>
        <p:sp>
          <p:nvSpPr>
            <p:cNvPr id="9" name="Google Shape;1521;p118">
              <a:extLst>
                <a:ext uri="{FF2B5EF4-FFF2-40B4-BE49-F238E27FC236}">
                  <a16:creationId xmlns:a16="http://schemas.microsoft.com/office/drawing/2014/main" id="{1E9CC7A5-E0E7-94C4-7C31-AF5644A5A65E}"/>
                </a:ext>
              </a:extLst>
            </p:cNvPr>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2;p118">
              <a:extLst>
                <a:ext uri="{FF2B5EF4-FFF2-40B4-BE49-F238E27FC236}">
                  <a16:creationId xmlns:a16="http://schemas.microsoft.com/office/drawing/2014/main" id="{5CADB0F5-B85A-99CC-29D0-17928929F881}"/>
                </a:ext>
              </a:extLst>
            </p:cNvPr>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3;p118">
              <a:extLst>
                <a:ext uri="{FF2B5EF4-FFF2-40B4-BE49-F238E27FC236}">
                  <a16:creationId xmlns:a16="http://schemas.microsoft.com/office/drawing/2014/main" id="{E828A61E-8D11-6E9A-AB38-F20D23547B2F}"/>
                </a:ext>
              </a:extLst>
            </p:cNvPr>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4;p118">
              <a:extLst>
                <a:ext uri="{FF2B5EF4-FFF2-40B4-BE49-F238E27FC236}">
                  <a16:creationId xmlns:a16="http://schemas.microsoft.com/office/drawing/2014/main" id="{3C1C2EC2-C5E2-E05B-B9B2-E1F61B7F2543}"/>
                </a:ext>
              </a:extLst>
            </p:cNvPr>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D8A3C385-1A8E-383C-77D9-C34ED0277ED0}"/>
              </a:ext>
            </a:extLst>
          </p:cNvPr>
          <p:cNvSpPr txBox="1"/>
          <p:nvPr/>
        </p:nvSpPr>
        <p:spPr>
          <a:xfrm>
            <a:off x="325746" y="2040263"/>
            <a:ext cx="4304985" cy="1508105"/>
          </a:xfrm>
          <a:prstGeom prst="rect">
            <a:avLst/>
          </a:prstGeom>
          <a:noFill/>
        </p:spPr>
        <p:txBody>
          <a:bodyPr wrap="square" rtlCol="0">
            <a:spAutoFit/>
          </a:bodyPr>
          <a:lstStyle/>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Device name: Windows 11</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Processor: AMD Ryzen 5 4600H</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	         Radeon Graphics, 3.00 GHz</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Installed RAM: 8,00 GB (7,40 GB usable)</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System type: 64-bit operating system,</a:t>
            </a:r>
          </a:p>
          <a:p>
            <a:pPr marL="179705" marR="88900" indent="340995" algn="just">
              <a:spcBef>
                <a:spcPts val="0"/>
              </a:spcBef>
              <a:spcAft>
                <a:spcPts val="0"/>
              </a:spcAft>
            </a:pPr>
            <a:r>
              <a:rPr lang="en-US">
                <a:latin typeface="Times New Roman" panose="02020603050405020304" pitchFamily="18" charset="0"/>
                <a:ea typeface="Times New Roman" panose="02020603050405020304" pitchFamily="18" charset="0"/>
              </a:rPr>
              <a:t>	             </a:t>
            </a:r>
            <a:r>
              <a:rPr lang="en-US">
                <a:solidFill>
                  <a:srgbClr val="000000"/>
                </a:solidFill>
                <a:effectLst/>
                <a:latin typeface="Times New Roman" panose="02020603050405020304" pitchFamily="18" charset="0"/>
                <a:ea typeface="Times New Roman" panose="02020603050405020304" pitchFamily="18" charset="0"/>
              </a:rPr>
              <a:t>x64-based processor</a:t>
            </a:r>
          </a:p>
          <a:p>
            <a:endParaRPr lang="en-US" sz="800"/>
          </a:p>
        </p:txBody>
      </p:sp>
      <p:sp>
        <p:nvSpPr>
          <p:cNvPr id="14" name="TextBox 13">
            <a:extLst>
              <a:ext uri="{FF2B5EF4-FFF2-40B4-BE49-F238E27FC236}">
                <a16:creationId xmlns:a16="http://schemas.microsoft.com/office/drawing/2014/main" id="{FDEB4D42-3141-4153-962D-59D68B67E0E5}"/>
              </a:ext>
            </a:extLst>
          </p:cNvPr>
          <p:cNvSpPr txBox="1"/>
          <p:nvPr/>
        </p:nvSpPr>
        <p:spPr>
          <a:xfrm>
            <a:off x="4571975" y="2056972"/>
            <a:ext cx="5825719" cy="1538883"/>
          </a:xfrm>
          <a:prstGeom prst="rect">
            <a:avLst/>
          </a:prstGeom>
          <a:noFill/>
        </p:spPr>
        <p:txBody>
          <a:bodyPr wrap="square" rtlCol="0">
            <a:spAutoFit/>
          </a:bodyPr>
          <a:lstStyle/>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Device name: Windows 10</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Processor: 11th Gen Intel(R) </a:t>
            </a:r>
          </a:p>
          <a:p>
            <a:pPr marL="179705" marR="88900" indent="340995" algn="just">
              <a:spcBef>
                <a:spcPts val="0"/>
              </a:spcBef>
              <a:spcAft>
                <a:spcPts val="0"/>
              </a:spcAft>
            </a:pPr>
            <a:r>
              <a:rPr lang="en-US">
                <a:latin typeface="Times New Roman" panose="02020603050405020304" pitchFamily="18" charset="0"/>
                <a:ea typeface="Times New Roman" panose="02020603050405020304" pitchFamily="18" charset="0"/>
              </a:rPr>
              <a:t>	        </a:t>
            </a:r>
            <a:r>
              <a:rPr lang="en-US">
                <a:solidFill>
                  <a:srgbClr val="000000"/>
                </a:solidFill>
                <a:effectLst/>
                <a:latin typeface="Times New Roman" panose="02020603050405020304" pitchFamily="18" charset="0"/>
                <a:ea typeface="Times New Roman" panose="02020603050405020304" pitchFamily="18" charset="0"/>
              </a:rPr>
              <a:t>Core(TM) i5-1135G7, 2.42 GHz</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Installed RAM: 8,00 GB (7,73 GB usable)</a:t>
            </a:r>
          </a:p>
          <a:p>
            <a:pPr marL="179705" marR="88900" indent="340995" algn="just">
              <a:spcBef>
                <a:spcPts val="0"/>
              </a:spcBef>
              <a:spcAft>
                <a:spcPts val="0"/>
              </a:spcAft>
            </a:pPr>
            <a:r>
              <a:rPr lang="en-US">
                <a:solidFill>
                  <a:srgbClr val="000000"/>
                </a:solidFill>
                <a:effectLst/>
                <a:latin typeface="Times New Roman" panose="02020603050405020304" pitchFamily="18" charset="0"/>
                <a:ea typeface="Times New Roman" panose="02020603050405020304" pitchFamily="18" charset="0"/>
              </a:rPr>
              <a:t>System type: 64-bit operating system,</a:t>
            </a:r>
          </a:p>
          <a:p>
            <a:pPr marL="179705" marR="88900" indent="340995" algn="just">
              <a:spcBef>
                <a:spcPts val="0"/>
              </a:spcBef>
              <a:spcAft>
                <a:spcPts val="0"/>
              </a:spcAft>
            </a:pPr>
            <a:r>
              <a:rPr lang="en-US">
                <a:latin typeface="Times New Roman" panose="02020603050405020304" pitchFamily="18" charset="0"/>
                <a:ea typeface="Times New Roman" panose="02020603050405020304" pitchFamily="18" charset="0"/>
              </a:rPr>
              <a:t>	             </a:t>
            </a:r>
            <a:r>
              <a:rPr lang="en-US">
                <a:solidFill>
                  <a:srgbClr val="000000"/>
                </a:solidFill>
                <a:effectLst/>
                <a:latin typeface="Times New Roman" panose="02020603050405020304" pitchFamily="18" charset="0"/>
                <a:ea typeface="Times New Roman" panose="02020603050405020304" pitchFamily="18" charset="0"/>
              </a:rPr>
              <a:t>x64-based processor</a:t>
            </a:r>
          </a:p>
          <a:p>
            <a:endParaRPr lang="en-US" sz="1000"/>
          </a:p>
        </p:txBody>
      </p:sp>
      <p:sp>
        <p:nvSpPr>
          <p:cNvPr id="15" name="TextBox 14">
            <a:extLst>
              <a:ext uri="{FF2B5EF4-FFF2-40B4-BE49-F238E27FC236}">
                <a16:creationId xmlns:a16="http://schemas.microsoft.com/office/drawing/2014/main" id="{2AD153B1-647A-F06D-2678-405B003A9D80}"/>
              </a:ext>
            </a:extLst>
          </p:cNvPr>
          <p:cNvSpPr txBox="1"/>
          <p:nvPr/>
        </p:nvSpPr>
        <p:spPr>
          <a:xfrm>
            <a:off x="787828" y="1184556"/>
            <a:ext cx="7568293"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Nhóm sử dụng hai máy tính để tiến hành huấn luyện và so sánh kết quả:</a:t>
            </a:r>
          </a:p>
        </p:txBody>
      </p:sp>
      <p:grpSp>
        <p:nvGrpSpPr>
          <p:cNvPr id="59" name="Google Shape;1824;p125">
            <a:extLst>
              <a:ext uri="{FF2B5EF4-FFF2-40B4-BE49-F238E27FC236}">
                <a16:creationId xmlns:a16="http://schemas.microsoft.com/office/drawing/2014/main" id="{B9902965-54C0-7D09-3E8F-E11084A65A7F}"/>
              </a:ext>
            </a:extLst>
          </p:cNvPr>
          <p:cNvGrpSpPr/>
          <p:nvPr/>
        </p:nvGrpSpPr>
        <p:grpSpPr>
          <a:xfrm>
            <a:off x="6079873" y="4082914"/>
            <a:ext cx="2037365" cy="551874"/>
            <a:chOff x="713227" y="4028950"/>
            <a:chExt cx="2037365" cy="551874"/>
          </a:xfrm>
        </p:grpSpPr>
        <p:sp>
          <p:nvSpPr>
            <p:cNvPr id="60" name="Google Shape;1825;p125">
              <a:extLst>
                <a:ext uri="{FF2B5EF4-FFF2-40B4-BE49-F238E27FC236}">
                  <a16:creationId xmlns:a16="http://schemas.microsoft.com/office/drawing/2014/main" id="{1B5C2AD9-30FA-FC3F-2F02-6331FAFE05BD}"/>
                </a:ext>
              </a:extLst>
            </p:cNvPr>
            <p:cNvSpPr/>
            <p:nvPr/>
          </p:nvSpPr>
          <p:spPr>
            <a:xfrm>
              <a:off x="1194960" y="4151162"/>
              <a:ext cx="1555632" cy="410253"/>
            </a:xfrm>
            <a:custGeom>
              <a:avLst/>
              <a:gdLst/>
              <a:ahLst/>
              <a:cxnLst/>
              <a:rect l="l" t="t" r="r" b="b"/>
              <a:pathLst>
                <a:path w="71970" h="18980" fill="none" extrusionOk="0">
                  <a:moveTo>
                    <a:pt x="1" y="18979"/>
                  </a:moveTo>
                  <a:lnTo>
                    <a:pt x="62481" y="18979"/>
                  </a:lnTo>
                  <a:cubicBezTo>
                    <a:pt x="67718" y="18979"/>
                    <a:pt x="71970" y="14728"/>
                    <a:pt x="71970" y="9490"/>
                  </a:cubicBezTo>
                  <a:lnTo>
                    <a:pt x="71970" y="9490"/>
                  </a:lnTo>
                  <a:cubicBezTo>
                    <a:pt x="71970" y="4252"/>
                    <a:pt x="67718" y="1"/>
                    <a:pt x="62481" y="23"/>
                  </a:cubicBezTo>
                  <a:lnTo>
                    <a:pt x="8110" y="23"/>
                  </a:lnTo>
                </a:path>
              </a:pathLst>
            </a:custGeom>
            <a:noFill/>
            <a:ln w="10400"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6;p125">
              <a:extLst>
                <a:ext uri="{FF2B5EF4-FFF2-40B4-BE49-F238E27FC236}">
                  <a16:creationId xmlns:a16="http://schemas.microsoft.com/office/drawing/2014/main" id="{BACE4022-9AE1-8858-2B42-24F637C64BED}"/>
                </a:ext>
              </a:extLst>
            </p:cNvPr>
            <p:cNvSpPr/>
            <p:nvPr/>
          </p:nvSpPr>
          <p:spPr>
            <a:xfrm>
              <a:off x="1194960" y="4151637"/>
              <a:ext cx="1555632" cy="409777"/>
            </a:xfrm>
            <a:custGeom>
              <a:avLst/>
              <a:gdLst/>
              <a:ahLst/>
              <a:cxnLst/>
              <a:rect l="l" t="t" r="r" b="b"/>
              <a:pathLst>
                <a:path w="71970" h="18958" fill="none" extrusionOk="0">
                  <a:moveTo>
                    <a:pt x="1" y="18957"/>
                  </a:moveTo>
                  <a:lnTo>
                    <a:pt x="62481" y="18957"/>
                  </a:lnTo>
                  <a:cubicBezTo>
                    <a:pt x="67718" y="18957"/>
                    <a:pt x="71970" y="14706"/>
                    <a:pt x="71970" y="9468"/>
                  </a:cubicBezTo>
                  <a:cubicBezTo>
                    <a:pt x="71970" y="4230"/>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7;p125">
              <a:extLst>
                <a:ext uri="{FF2B5EF4-FFF2-40B4-BE49-F238E27FC236}">
                  <a16:creationId xmlns:a16="http://schemas.microsoft.com/office/drawing/2014/main" id="{F1930D92-FC71-A992-1373-9D926F43AB40}"/>
                </a:ext>
              </a:extLst>
            </p:cNvPr>
            <p:cNvSpPr/>
            <p:nvPr/>
          </p:nvSpPr>
          <p:spPr>
            <a:xfrm>
              <a:off x="808916" y="4143596"/>
              <a:ext cx="444340" cy="425578"/>
            </a:xfrm>
            <a:custGeom>
              <a:avLst/>
              <a:gdLst/>
              <a:ahLst/>
              <a:cxnLst/>
              <a:rect l="l" t="t" r="r" b="b"/>
              <a:pathLst>
                <a:path w="20557" h="19689" extrusionOk="0">
                  <a:moveTo>
                    <a:pt x="10663" y="1806"/>
                  </a:moveTo>
                  <a:cubicBezTo>
                    <a:pt x="14782" y="1806"/>
                    <a:pt x="18738" y="5005"/>
                    <a:pt x="18738" y="9840"/>
                  </a:cubicBezTo>
                  <a:cubicBezTo>
                    <a:pt x="18738" y="14267"/>
                    <a:pt x="15144" y="17861"/>
                    <a:pt x="10739" y="17861"/>
                  </a:cubicBezTo>
                  <a:cubicBezTo>
                    <a:pt x="3572" y="17861"/>
                    <a:pt x="0" y="9226"/>
                    <a:pt x="5063" y="4164"/>
                  </a:cubicBezTo>
                  <a:cubicBezTo>
                    <a:pt x="6692" y="2535"/>
                    <a:pt x="8696" y="1806"/>
                    <a:pt x="10663" y="1806"/>
                  </a:cubicBezTo>
                  <a:close/>
                  <a:moveTo>
                    <a:pt x="10739" y="0"/>
                  </a:moveTo>
                  <a:cubicBezTo>
                    <a:pt x="6750" y="0"/>
                    <a:pt x="3156" y="2411"/>
                    <a:pt x="1644" y="6071"/>
                  </a:cubicBezTo>
                  <a:cubicBezTo>
                    <a:pt x="110" y="9752"/>
                    <a:pt x="943" y="13982"/>
                    <a:pt x="3770" y="16809"/>
                  </a:cubicBezTo>
                  <a:cubicBezTo>
                    <a:pt x="5646" y="18685"/>
                    <a:pt x="8159" y="19689"/>
                    <a:pt x="10720" y="19689"/>
                  </a:cubicBezTo>
                  <a:cubicBezTo>
                    <a:pt x="11988" y="19689"/>
                    <a:pt x="13267" y="19443"/>
                    <a:pt x="14486" y="18935"/>
                  </a:cubicBezTo>
                  <a:cubicBezTo>
                    <a:pt x="18168" y="17423"/>
                    <a:pt x="20557" y="13828"/>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8;p125">
              <a:extLst>
                <a:ext uri="{FF2B5EF4-FFF2-40B4-BE49-F238E27FC236}">
                  <a16:creationId xmlns:a16="http://schemas.microsoft.com/office/drawing/2014/main" id="{D8172934-CD24-01DA-D5DF-302F5BC0F6FD}"/>
                </a:ext>
              </a:extLst>
            </p:cNvPr>
            <p:cNvSpPr/>
            <p:nvPr/>
          </p:nvSpPr>
          <p:spPr>
            <a:xfrm>
              <a:off x="713227" y="4028950"/>
              <a:ext cx="538603" cy="538624"/>
            </a:xfrm>
            <a:custGeom>
              <a:avLst/>
              <a:gdLst/>
              <a:ahLst/>
              <a:cxnLst/>
              <a:rect l="l" t="t" r="r" b="b"/>
              <a:pathLst>
                <a:path w="24918" h="24919"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29;p125">
              <a:extLst>
                <a:ext uri="{FF2B5EF4-FFF2-40B4-BE49-F238E27FC236}">
                  <a16:creationId xmlns:a16="http://schemas.microsoft.com/office/drawing/2014/main" id="{D9238995-EED6-4B23-9735-298D5005CCC5}"/>
                </a:ext>
              </a:extLst>
            </p:cNvPr>
            <p:cNvSpPr/>
            <p:nvPr/>
          </p:nvSpPr>
          <p:spPr>
            <a:xfrm>
              <a:off x="816482" y="4554281"/>
              <a:ext cx="26565" cy="26543"/>
            </a:xfrm>
            <a:custGeom>
              <a:avLst/>
              <a:gdLst/>
              <a:ahLst/>
              <a:cxnLst/>
              <a:rect l="l" t="t" r="r" b="b"/>
              <a:pathLst>
                <a:path w="1229" h="1228" extrusionOk="0">
                  <a:moveTo>
                    <a:pt x="615" y="0"/>
                  </a:moveTo>
                  <a:cubicBezTo>
                    <a:pt x="286" y="0"/>
                    <a:pt x="1" y="263"/>
                    <a:pt x="1" y="614"/>
                  </a:cubicBezTo>
                  <a:cubicBezTo>
                    <a:pt x="1" y="943"/>
                    <a:pt x="286" y="1228"/>
                    <a:pt x="615" y="1228"/>
                  </a:cubicBezTo>
                  <a:cubicBezTo>
                    <a:pt x="965" y="1228"/>
                    <a:pt x="1228" y="943"/>
                    <a:pt x="1228" y="614"/>
                  </a:cubicBezTo>
                  <a:cubicBezTo>
                    <a:pt x="1228" y="263"/>
                    <a:pt x="965" y="0"/>
                    <a:pt x="615" y="0"/>
                  </a:cubicBezTo>
                  <a:close/>
                </a:path>
              </a:pathLst>
            </a:custGeom>
            <a:solidFill>
              <a:srgbClr val="54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roup 66">
            <a:extLst>
              <a:ext uri="{FF2B5EF4-FFF2-40B4-BE49-F238E27FC236}">
                <a16:creationId xmlns:a16="http://schemas.microsoft.com/office/drawing/2014/main" id="{097C333C-B88E-599F-EA31-BA9E2B420E46}"/>
              </a:ext>
            </a:extLst>
          </p:cNvPr>
          <p:cNvGrpSpPr/>
          <p:nvPr/>
        </p:nvGrpSpPr>
        <p:grpSpPr>
          <a:xfrm>
            <a:off x="1311989" y="4079982"/>
            <a:ext cx="2037365" cy="551874"/>
            <a:chOff x="1311989" y="4079982"/>
            <a:chExt cx="2037365" cy="551874"/>
          </a:xfrm>
        </p:grpSpPr>
        <p:grpSp>
          <p:nvGrpSpPr>
            <p:cNvPr id="53" name="Google Shape;1824;p125">
              <a:extLst>
                <a:ext uri="{FF2B5EF4-FFF2-40B4-BE49-F238E27FC236}">
                  <a16:creationId xmlns:a16="http://schemas.microsoft.com/office/drawing/2014/main" id="{DCB93444-4B87-AFF6-16D8-E67DED6E10E3}"/>
                </a:ext>
              </a:extLst>
            </p:cNvPr>
            <p:cNvGrpSpPr/>
            <p:nvPr/>
          </p:nvGrpSpPr>
          <p:grpSpPr>
            <a:xfrm>
              <a:off x="1311989" y="4079982"/>
              <a:ext cx="2037365" cy="551874"/>
              <a:chOff x="713227" y="4028950"/>
              <a:chExt cx="2037365" cy="551874"/>
            </a:xfrm>
          </p:grpSpPr>
          <p:sp>
            <p:nvSpPr>
              <p:cNvPr id="54" name="Google Shape;1825;p125">
                <a:extLst>
                  <a:ext uri="{FF2B5EF4-FFF2-40B4-BE49-F238E27FC236}">
                    <a16:creationId xmlns:a16="http://schemas.microsoft.com/office/drawing/2014/main" id="{92A3A795-C613-7AF0-CCC5-2EE9175685B0}"/>
                  </a:ext>
                </a:extLst>
              </p:cNvPr>
              <p:cNvSpPr/>
              <p:nvPr/>
            </p:nvSpPr>
            <p:spPr>
              <a:xfrm>
                <a:off x="1194960" y="4151162"/>
                <a:ext cx="1555632" cy="410253"/>
              </a:xfrm>
              <a:custGeom>
                <a:avLst/>
                <a:gdLst/>
                <a:ahLst/>
                <a:cxnLst/>
                <a:rect l="l" t="t" r="r" b="b"/>
                <a:pathLst>
                  <a:path w="71970" h="18980" fill="none" extrusionOk="0">
                    <a:moveTo>
                      <a:pt x="1" y="18979"/>
                    </a:moveTo>
                    <a:lnTo>
                      <a:pt x="62481" y="18979"/>
                    </a:lnTo>
                    <a:cubicBezTo>
                      <a:pt x="67718" y="18979"/>
                      <a:pt x="71970" y="14728"/>
                      <a:pt x="71970" y="9490"/>
                    </a:cubicBezTo>
                    <a:lnTo>
                      <a:pt x="71970" y="9490"/>
                    </a:lnTo>
                    <a:cubicBezTo>
                      <a:pt x="71970" y="4252"/>
                      <a:pt x="67718" y="1"/>
                      <a:pt x="62481" y="23"/>
                    </a:cubicBezTo>
                    <a:lnTo>
                      <a:pt x="8110" y="23"/>
                    </a:lnTo>
                  </a:path>
                </a:pathLst>
              </a:custGeom>
              <a:noFill/>
              <a:ln w="10400"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26;p125">
                <a:extLst>
                  <a:ext uri="{FF2B5EF4-FFF2-40B4-BE49-F238E27FC236}">
                    <a16:creationId xmlns:a16="http://schemas.microsoft.com/office/drawing/2014/main" id="{9108D1BF-1A79-C204-563A-927A355821D0}"/>
                  </a:ext>
                </a:extLst>
              </p:cNvPr>
              <p:cNvSpPr/>
              <p:nvPr/>
            </p:nvSpPr>
            <p:spPr>
              <a:xfrm>
                <a:off x="1194960" y="4151637"/>
                <a:ext cx="1555632" cy="409777"/>
              </a:xfrm>
              <a:custGeom>
                <a:avLst/>
                <a:gdLst/>
                <a:ahLst/>
                <a:cxnLst/>
                <a:rect l="l" t="t" r="r" b="b"/>
                <a:pathLst>
                  <a:path w="71970" h="18958" fill="none" extrusionOk="0">
                    <a:moveTo>
                      <a:pt x="1" y="18957"/>
                    </a:moveTo>
                    <a:lnTo>
                      <a:pt x="62481" y="18957"/>
                    </a:lnTo>
                    <a:cubicBezTo>
                      <a:pt x="67718" y="18957"/>
                      <a:pt x="71970" y="14706"/>
                      <a:pt x="71970" y="9468"/>
                    </a:cubicBezTo>
                    <a:cubicBezTo>
                      <a:pt x="71970" y="4230"/>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27;p125">
                <a:extLst>
                  <a:ext uri="{FF2B5EF4-FFF2-40B4-BE49-F238E27FC236}">
                    <a16:creationId xmlns:a16="http://schemas.microsoft.com/office/drawing/2014/main" id="{C2C2F4B4-5067-8515-A6BF-F00D35D966C5}"/>
                  </a:ext>
                </a:extLst>
              </p:cNvPr>
              <p:cNvSpPr/>
              <p:nvPr/>
            </p:nvSpPr>
            <p:spPr>
              <a:xfrm>
                <a:off x="808916" y="4143596"/>
                <a:ext cx="444340" cy="425578"/>
              </a:xfrm>
              <a:custGeom>
                <a:avLst/>
                <a:gdLst/>
                <a:ahLst/>
                <a:cxnLst/>
                <a:rect l="l" t="t" r="r" b="b"/>
                <a:pathLst>
                  <a:path w="20557" h="19689" extrusionOk="0">
                    <a:moveTo>
                      <a:pt x="10663" y="1806"/>
                    </a:moveTo>
                    <a:cubicBezTo>
                      <a:pt x="14782" y="1806"/>
                      <a:pt x="18738" y="5005"/>
                      <a:pt x="18738" y="9840"/>
                    </a:cubicBezTo>
                    <a:cubicBezTo>
                      <a:pt x="18738" y="14267"/>
                      <a:pt x="15144" y="17861"/>
                      <a:pt x="10739" y="17861"/>
                    </a:cubicBezTo>
                    <a:cubicBezTo>
                      <a:pt x="3572" y="17861"/>
                      <a:pt x="0" y="9226"/>
                      <a:pt x="5063" y="4164"/>
                    </a:cubicBezTo>
                    <a:cubicBezTo>
                      <a:pt x="6692" y="2535"/>
                      <a:pt x="8696" y="1806"/>
                      <a:pt x="10663" y="1806"/>
                    </a:cubicBezTo>
                    <a:close/>
                    <a:moveTo>
                      <a:pt x="10739" y="0"/>
                    </a:moveTo>
                    <a:cubicBezTo>
                      <a:pt x="6750" y="0"/>
                      <a:pt x="3156" y="2411"/>
                      <a:pt x="1644" y="6071"/>
                    </a:cubicBezTo>
                    <a:cubicBezTo>
                      <a:pt x="110" y="9752"/>
                      <a:pt x="943" y="13982"/>
                      <a:pt x="3770" y="16809"/>
                    </a:cubicBezTo>
                    <a:cubicBezTo>
                      <a:pt x="5646" y="18685"/>
                      <a:pt x="8159" y="19689"/>
                      <a:pt x="10720" y="19689"/>
                    </a:cubicBezTo>
                    <a:cubicBezTo>
                      <a:pt x="11988" y="19689"/>
                      <a:pt x="13267" y="19443"/>
                      <a:pt x="14486" y="18935"/>
                    </a:cubicBezTo>
                    <a:cubicBezTo>
                      <a:pt x="18168" y="17423"/>
                      <a:pt x="20557" y="13828"/>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28;p125">
                <a:extLst>
                  <a:ext uri="{FF2B5EF4-FFF2-40B4-BE49-F238E27FC236}">
                    <a16:creationId xmlns:a16="http://schemas.microsoft.com/office/drawing/2014/main" id="{66FA012F-36CD-CF39-EF02-CE650F719305}"/>
                  </a:ext>
                </a:extLst>
              </p:cNvPr>
              <p:cNvSpPr/>
              <p:nvPr/>
            </p:nvSpPr>
            <p:spPr>
              <a:xfrm>
                <a:off x="713227" y="4028950"/>
                <a:ext cx="538603" cy="538624"/>
              </a:xfrm>
              <a:custGeom>
                <a:avLst/>
                <a:gdLst/>
                <a:ahLst/>
                <a:cxnLst/>
                <a:rect l="l" t="t" r="r" b="b"/>
                <a:pathLst>
                  <a:path w="24918" h="24919"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9;p125">
                <a:extLst>
                  <a:ext uri="{FF2B5EF4-FFF2-40B4-BE49-F238E27FC236}">
                    <a16:creationId xmlns:a16="http://schemas.microsoft.com/office/drawing/2014/main" id="{9D5A2CA1-7B24-6864-FDB5-17DE2290FCE4}"/>
                  </a:ext>
                </a:extLst>
              </p:cNvPr>
              <p:cNvSpPr/>
              <p:nvPr/>
            </p:nvSpPr>
            <p:spPr>
              <a:xfrm>
                <a:off x="816482" y="4554281"/>
                <a:ext cx="26565" cy="26543"/>
              </a:xfrm>
              <a:custGeom>
                <a:avLst/>
                <a:gdLst/>
                <a:ahLst/>
                <a:cxnLst/>
                <a:rect l="l" t="t" r="r" b="b"/>
                <a:pathLst>
                  <a:path w="1229" h="1228" extrusionOk="0">
                    <a:moveTo>
                      <a:pt x="615" y="0"/>
                    </a:moveTo>
                    <a:cubicBezTo>
                      <a:pt x="286" y="0"/>
                      <a:pt x="1" y="263"/>
                      <a:pt x="1" y="614"/>
                    </a:cubicBezTo>
                    <a:cubicBezTo>
                      <a:pt x="1" y="943"/>
                      <a:pt x="286" y="1228"/>
                      <a:pt x="615" y="1228"/>
                    </a:cubicBezTo>
                    <a:cubicBezTo>
                      <a:pt x="965" y="1228"/>
                      <a:pt x="1228" y="943"/>
                      <a:pt x="1228" y="614"/>
                    </a:cubicBezTo>
                    <a:cubicBezTo>
                      <a:pt x="1228" y="263"/>
                      <a:pt x="965" y="0"/>
                      <a:pt x="615" y="0"/>
                    </a:cubicBezTo>
                    <a:close/>
                  </a:path>
                </a:pathLst>
              </a:custGeom>
              <a:solidFill>
                <a:srgbClr val="54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TextBox 64">
              <a:extLst>
                <a:ext uri="{FF2B5EF4-FFF2-40B4-BE49-F238E27FC236}">
                  <a16:creationId xmlns:a16="http://schemas.microsoft.com/office/drawing/2014/main" id="{00AE8488-B123-8CF2-AC85-194BE9EC03BE}"/>
                </a:ext>
              </a:extLst>
            </p:cNvPr>
            <p:cNvSpPr txBox="1"/>
            <p:nvPr/>
          </p:nvSpPr>
          <p:spPr>
            <a:xfrm>
              <a:off x="1947707" y="4222654"/>
              <a:ext cx="1317071"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Máy tính 1</a:t>
              </a:r>
            </a:p>
          </p:txBody>
        </p:sp>
      </p:grpSp>
      <p:sp>
        <p:nvSpPr>
          <p:cNvPr id="66" name="TextBox 65">
            <a:extLst>
              <a:ext uri="{FF2B5EF4-FFF2-40B4-BE49-F238E27FC236}">
                <a16:creationId xmlns:a16="http://schemas.microsoft.com/office/drawing/2014/main" id="{F85EDCBF-23BA-EBBC-6EF1-42299A134DED}"/>
              </a:ext>
            </a:extLst>
          </p:cNvPr>
          <p:cNvSpPr txBox="1"/>
          <p:nvPr/>
        </p:nvSpPr>
        <p:spPr>
          <a:xfrm>
            <a:off x="6715591" y="4241124"/>
            <a:ext cx="1271827" cy="584775"/>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Máy tính 2</a:t>
            </a:r>
          </a:p>
          <a:p>
            <a:endParaRPr lang="en-US"/>
          </a:p>
        </p:txBody>
      </p:sp>
    </p:spTree>
    <p:extLst>
      <p:ext uri="{BB962C8B-B14F-4D97-AF65-F5344CB8AC3E}">
        <p14:creationId xmlns:p14="http://schemas.microsoft.com/office/powerpoint/2010/main" val="249870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ppt_x"/>
                                          </p:val>
                                        </p:tav>
                                        <p:tav tm="100000">
                                          <p:val>
                                            <p:strVal val="#ppt_x"/>
                                          </p:val>
                                        </p:tav>
                                      </p:tavLst>
                                    </p:anim>
                                    <p:anim calcmode="lin" valueType="num">
                                      <p:cBhvr additive="base">
                                        <p:cTn id="30" dur="500" fill="hold"/>
                                        <p:tgtEl>
                                          <p:spTgt spid="6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ppt_x"/>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ppt_x"/>
                                          </p:val>
                                        </p:tav>
                                        <p:tav tm="100000">
                                          <p:val>
                                            <p:strVal val="#ppt_x"/>
                                          </p:val>
                                        </p:tav>
                                      </p:tavLst>
                                    </p:anim>
                                    <p:anim calcmode="lin" valueType="num">
                                      <p:cBhvr additive="base">
                                        <p:cTn id="3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0" y="736988"/>
            <a:ext cx="8540969" cy="126896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a:latin typeface="Montserrat" panose="00000500000000000000" pitchFamily="2" charset="0"/>
              </a:rPr>
              <a:t>from sklearn.ensemble import BaggingRegressor</a:t>
            </a:r>
          </a:p>
          <a:p>
            <a:pPr>
              <a:buFont typeface="Arial" panose="020B0604020202020204" pitchFamily="34" charset="0"/>
              <a:buChar char="•"/>
            </a:pPr>
            <a:r>
              <a:rPr lang="en-US">
                <a:latin typeface="Montserrat" panose="00000500000000000000" pitchFamily="2" charset="0"/>
              </a:rPr>
              <a:t>from sklearn.tree import DecisionTreeRegressor</a:t>
            </a:r>
          </a:p>
          <a:p>
            <a:pPr>
              <a:buFont typeface="Arial" panose="020B0604020202020204" pitchFamily="34" charset="0"/>
              <a:buChar char="•"/>
            </a:pPr>
            <a:r>
              <a:rPr lang="en-US">
                <a:latin typeface="Montserrat" panose="00000500000000000000" pitchFamily="2" charset="0"/>
              </a:rPr>
              <a:t>tree = DecisionTreeRegressor(random_state= 0)</a:t>
            </a:r>
          </a:p>
          <a:p>
            <a:pPr>
              <a:buFont typeface="Arial" panose="020B0604020202020204" pitchFamily="34" charset="0"/>
              <a:buChar char="•"/>
            </a:pPr>
            <a:r>
              <a:rPr lang="en-US">
                <a:latin typeface="Montserrat" panose="00000500000000000000" pitchFamily="2" charset="0"/>
              </a:rPr>
              <a:t>bagging_regtree = BaggingRegressor(estimator=tree,n_estimators=10,random_state=42)</a:t>
            </a:r>
          </a:p>
          <a:p>
            <a:pPr>
              <a:buFont typeface="Arial" panose="020B0604020202020204" pitchFamily="34" charset="0"/>
              <a:buChar char="•"/>
            </a:pPr>
            <a:r>
              <a:rPr lang="en-US">
                <a:latin typeface="Montserrat" panose="00000500000000000000" pitchFamily="2" charset="0"/>
              </a:rPr>
              <a:t>bagging_regtree.fit(X_Train,Y_Train)</a:t>
            </a:r>
          </a:p>
          <a:p>
            <a:pPr marL="0" lvl="0" indent="0" algn="l" rtl="0">
              <a:spcBef>
                <a:spcPts val="0"/>
              </a:spcBef>
              <a:spcAft>
                <a:spcPts val="0"/>
              </a:spcAft>
              <a:buClr>
                <a:schemeClr val="dk1"/>
              </a:buClr>
              <a:buSzPts val="1100"/>
              <a:buFont typeface="Arial"/>
              <a:buNone/>
            </a:pPr>
            <a:endParaRPr>
              <a:latin typeface="Montserrat" panose="00000500000000000000" pitchFamily="2" charset="0"/>
            </a:endParaRPr>
          </a:p>
        </p:txBody>
      </p:sp>
      <p:sp>
        <p:nvSpPr>
          <p:cNvPr id="554" name="Google Shape;554;p66"/>
          <p:cNvSpPr txBox="1">
            <a:spLocks noGrp="1"/>
          </p:cNvSpPr>
          <p:nvPr>
            <p:ph type="title"/>
          </p:nvPr>
        </p:nvSpPr>
        <p:spPr>
          <a:xfrm>
            <a:off x="-168940" y="164288"/>
            <a:ext cx="68665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5 Huấn luyện và kết quả thực nghiệm</a:t>
            </a:r>
            <a:endParaRPr/>
          </a:p>
        </p:txBody>
      </p:sp>
      <p:pic>
        <p:nvPicPr>
          <p:cNvPr id="1026" name="Picture 2">
            <a:extLst>
              <a:ext uri="{FF2B5EF4-FFF2-40B4-BE49-F238E27FC236}">
                <a16:creationId xmlns:a16="http://schemas.microsoft.com/office/drawing/2014/main" id="{AD024A6B-9548-A338-8849-0A1A80501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549" y="1809509"/>
            <a:ext cx="3943350" cy="29813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53;p91">
            <a:extLst>
              <a:ext uri="{FF2B5EF4-FFF2-40B4-BE49-F238E27FC236}">
                <a16:creationId xmlns:a16="http://schemas.microsoft.com/office/drawing/2014/main" id="{F2C13BD1-F361-71DC-D648-4D130B36C794}"/>
              </a:ext>
            </a:extLst>
          </p:cNvPr>
          <p:cNvSpPr txBox="1"/>
          <p:nvPr/>
        </p:nvSpPr>
        <p:spPr>
          <a:xfrm>
            <a:off x="799097" y="2867186"/>
            <a:ext cx="3634110" cy="5312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0" i="0">
                <a:solidFill>
                  <a:srgbClr val="1F1F1F"/>
                </a:solidFill>
                <a:effectLst/>
                <a:latin typeface="Vidaloka" panose="020B0604020202020204" charset="0"/>
              </a:rPr>
              <a:t>1.DecisionTreeRegre</a:t>
            </a:r>
            <a:endParaRPr>
              <a:solidFill>
                <a:schemeClr val="dk1"/>
              </a:solidFill>
              <a:latin typeface="Vidaloka" panose="020B0604020202020204" charset="0"/>
              <a:ea typeface="Vidaloka"/>
              <a:cs typeface="Vidaloka"/>
              <a:sym typeface="Vidal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1000"/>
                                        <p:tgtEl>
                                          <p:spTgt spid="1026"/>
                                        </p:tgtEl>
                                      </p:cBhvr>
                                    </p:animEffect>
                                    <p:anim calcmode="lin" valueType="num">
                                      <p:cBhvr>
                                        <p:cTn id="16" dur="1000" fill="hold"/>
                                        <p:tgtEl>
                                          <p:spTgt spid="1026"/>
                                        </p:tgtEl>
                                        <p:attrNameLst>
                                          <p:attrName>ppt_x</p:attrName>
                                        </p:attrNameLst>
                                      </p:cBhvr>
                                      <p:tavLst>
                                        <p:tav tm="0">
                                          <p:val>
                                            <p:strVal val="#ppt_x"/>
                                          </p:val>
                                        </p:tav>
                                        <p:tav tm="100000">
                                          <p:val>
                                            <p:strVal val="#ppt_x"/>
                                          </p:val>
                                        </p:tav>
                                      </p:tavLst>
                                    </p:anim>
                                    <p:anim calcmode="lin" valueType="num">
                                      <p:cBhvr>
                                        <p:cTn id="17" dur="1000" fill="hold"/>
                                        <p:tgtEl>
                                          <p:spTgt spid="102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0" y="736989"/>
            <a:ext cx="8540969" cy="1043686"/>
          </a:xfrm>
          <a:prstGeom prst="rect">
            <a:avLst/>
          </a:prstGeom>
        </p:spPr>
        <p:txBody>
          <a:bodyPr spcFirstLastPara="1" wrap="square" lIns="91425" tIns="91425" rIns="91425" bIns="91425" anchor="t" anchorCtr="0">
            <a:noAutofit/>
          </a:bodyPr>
          <a:lstStyle/>
          <a:p>
            <a:r>
              <a:rPr lang="en-US"/>
              <a:t>from sklearn.ensemble import RandomForestRegressor</a:t>
            </a:r>
          </a:p>
          <a:p>
            <a:r>
              <a:rPr lang="en-US"/>
              <a:t>RandomForest = RandomForestRegressor(n_estimators=100, random_state=0)</a:t>
            </a:r>
          </a:p>
          <a:p>
            <a:r>
              <a:rPr lang="en-US"/>
              <a:t>RandomForest.fit(dulieu_X,dulieu_Y)</a:t>
            </a:r>
          </a:p>
          <a:p>
            <a:pPr marL="0" lvl="0" indent="0" algn="l" rtl="0">
              <a:spcBef>
                <a:spcPts val="0"/>
              </a:spcBef>
              <a:spcAft>
                <a:spcPts val="0"/>
              </a:spcAft>
              <a:buClr>
                <a:schemeClr val="dk1"/>
              </a:buClr>
              <a:buSzPts val="1100"/>
              <a:buFont typeface="Arial"/>
              <a:buNone/>
            </a:pPr>
            <a:endParaRPr>
              <a:latin typeface="+mn-lt"/>
            </a:endParaRPr>
          </a:p>
        </p:txBody>
      </p:sp>
      <p:sp>
        <p:nvSpPr>
          <p:cNvPr id="554" name="Google Shape;554;p66"/>
          <p:cNvSpPr txBox="1">
            <a:spLocks noGrp="1"/>
          </p:cNvSpPr>
          <p:nvPr>
            <p:ph type="title"/>
          </p:nvPr>
        </p:nvSpPr>
        <p:spPr>
          <a:xfrm>
            <a:off x="-168940" y="164288"/>
            <a:ext cx="68665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5 Huấn luyện và kết quả thực nghiệm</a:t>
            </a:r>
            <a:endParaRPr/>
          </a:p>
        </p:txBody>
      </p:sp>
      <p:pic>
        <p:nvPicPr>
          <p:cNvPr id="2050" name="Picture 2">
            <a:extLst>
              <a:ext uri="{FF2B5EF4-FFF2-40B4-BE49-F238E27FC236}">
                <a16:creationId xmlns:a16="http://schemas.microsoft.com/office/drawing/2014/main" id="{D9713D31-3627-60A3-24C7-68D631C2B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03336"/>
            <a:ext cx="4219376" cy="319620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63;p91">
            <a:extLst>
              <a:ext uri="{FF2B5EF4-FFF2-40B4-BE49-F238E27FC236}">
                <a16:creationId xmlns:a16="http://schemas.microsoft.com/office/drawing/2014/main" id="{99FDA28C-26B3-27EC-D6CE-0FCBACDAF788}"/>
              </a:ext>
            </a:extLst>
          </p:cNvPr>
          <p:cNvSpPr txBox="1"/>
          <p:nvPr/>
        </p:nvSpPr>
        <p:spPr>
          <a:xfrm>
            <a:off x="352624" y="2571750"/>
            <a:ext cx="3788553" cy="48985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solidFill>
                  <a:srgbClr val="1F1F1F"/>
                </a:solidFill>
                <a:latin typeface="Vidaloka" panose="020B0604020202020204" charset="0"/>
              </a:rPr>
              <a:t>2</a:t>
            </a:r>
            <a:r>
              <a:rPr lang="en-US" sz="2800" b="0" i="0">
                <a:solidFill>
                  <a:srgbClr val="1F1F1F"/>
                </a:solidFill>
                <a:effectLst/>
                <a:latin typeface="Vidaloka" panose="020B0604020202020204" charset="0"/>
              </a:rPr>
              <a:t>. RandomForestRegre</a:t>
            </a:r>
            <a:endParaRPr sz="4400">
              <a:solidFill>
                <a:schemeClr val="dk1"/>
              </a:solidFill>
              <a:latin typeface="Vidaloka" panose="020B0604020202020204" charset="0"/>
              <a:ea typeface="Vidaloka"/>
              <a:cs typeface="Vidaloka"/>
              <a:sym typeface="Vidaloka"/>
            </a:endParaRPr>
          </a:p>
        </p:txBody>
      </p:sp>
    </p:spTree>
    <p:extLst>
      <p:ext uri="{BB962C8B-B14F-4D97-AF65-F5344CB8AC3E}">
        <p14:creationId xmlns:p14="http://schemas.microsoft.com/office/powerpoint/2010/main" val="166098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1451</Words>
  <Application>Microsoft Office PowerPoint</Application>
  <PresentationFormat>On-screen Show (16:9)</PresentationFormat>
  <Paragraphs>186</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Verdana</vt:lpstr>
      <vt:lpstr>Times New Roman</vt:lpstr>
      <vt:lpstr>Merriweather Light</vt:lpstr>
      <vt:lpstr>Arial</vt:lpstr>
      <vt:lpstr>Vidaloka</vt:lpstr>
      <vt:lpstr>Montserrat</vt:lpstr>
      <vt:lpstr>Minimalist Business Slides XL by Slidesgo</vt:lpstr>
      <vt:lpstr>ĐỀ TÀI:  DỰ ĐOÁN GIÁ TRỊ NHIỆT ĐỘ TRUNG BÌNH CỦA ANKARA TỪ 01/01/1994 ĐẾN 28/05/1998  </vt:lpstr>
      <vt:lpstr>Mô tả dữ liệu</vt:lpstr>
      <vt:lpstr>1 Mô tả dữ liệu</vt:lpstr>
      <vt:lpstr>2 Ý nghĩa của dữ liệu</vt:lpstr>
      <vt:lpstr>DATA SET ANKARA</vt:lpstr>
      <vt:lpstr>3 Phân tích dữ liệu và lựa chọn  mô hình</vt:lpstr>
      <vt:lpstr>4 Cấu hình máy tính</vt:lpstr>
      <vt:lpstr>5 Huấn luyện và kết quả thực nghiệm</vt:lpstr>
      <vt:lpstr>5 Huấn luyện và kết quả thực nghiệm</vt:lpstr>
      <vt:lpstr>5 Huấn luyện và kết quả thực nghiệm</vt:lpstr>
      <vt:lpstr>5 Huấn luyện và kết quả thực nghiệm</vt:lpstr>
      <vt:lpstr>Bảng kết quả máy 1</vt:lpstr>
      <vt:lpstr>Bảng kết quả máy 2</vt:lpstr>
      <vt:lpstr>Kết quả dạng sơ đồ cột</vt:lpstr>
      <vt:lpstr>PowerPoint Presentation</vt:lpstr>
      <vt:lpstr>6.2 Nhận xét kết quả thực nghiệm</vt:lpstr>
      <vt:lpstr>Bảng phân công</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DỰ ĐOÁN GIÁ TRỊ NHIỆT ĐỘ TRUNG BÌNH CỦA ANKARA TỪ 01/01/1994 ĐẾN 28/05/1998  </dc:title>
  <dc:creator>KHANH HEY!</dc:creator>
  <cp:lastModifiedBy>nguyenkhanh040302@gmail.com</cp:lastModifiedBy>
  <cp:revision>10</cp:revision>
  <dcterms:modified xsi:type="dcterms:W3CDTF">2023-05-08T13:44:10Z</dcterms:modified>
</cp:coreProperties>
</file>