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Inconsolata"/>
      <p:regular r:id="rId31"/>
      <p:bold r:id="rId32"/>
    </p:embeddedFont>
    <p:embeddedFont>
      <p:font typeface="Fredoka One"/>
      <p:regular r:id="rId33"/>
    </p:embeddedFont>
    <p:embeddedFont>
      <p:font typeface="Coiny"/>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35" roundtripDataSignature="AMtx7miQuHClmLPy4HaZglu+ctciLmLk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867B8A-032A-42D7-9C3E-19A665A9D1FE}">
  <a:tblStyle styleId="{C2867B8A-032A-42D7-9C3E-19A665A9D1F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F5F4"/>
          </a:solidFill>
        </a:fill>
      </a:tcStyle>
    </a:wholeTbl>
    <a:band1H>
      <a:tcTxStyle/>
      <a:tcStyle>
        <a:fill>
          <a:solidFill>
            <a:srgbClr val="FAEAE9"/>
          </a:solidFill>
        </a:fill>
      </a:tcStyle>
    </a:band1H>
    <a:band2H>
      <a:tcTxStyle/>
    </a:band2H>
    <a:band1V>
      <a:tcTxStyle/>
      <a:tcStyle>
        <a:fill>
          <a:solidFill>
            <a:srgbClr val="FAEAE9"/>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consolat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FredokaOne-regular.fntdata"/><Relationship Id="rId10" Type="http://schemas.openxmlformats.org/officeDocument/2006/relationships/slide" Target="slides/slide4.xml"/><Relationship Id="rId32" Type="http://schemas.openxmlformats.org/officeDocument/2006/relationships/font" Target="fonts/Inconsolata-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Coiny-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2" name="Google Shape;9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 name="Shape 8"/>
        <p:cNvGrpSpPr/>
        <p:nvPr/>
      </p:nvGrpSpPr>
      <p:grpSpPr>
        <a:xfrm>
          <a:off x="0" y="0"/>
          <a:ext cx="0" cy="0"/>
          <a:chOff x="0" y="0"/>
          <a:chExt cx="0" cy="0"/>
        </a:xfrm>
      </p:grpSpPr>
      <p:grpSp>
        <p:nvGrpSpPr>
          <p:cNvPr id="9" name="Google Shape;9;p26"/>
          <p:cNvGrpSpPr/>
          <p:nvPr/>
        </p:nvGrpSpPr>
        <p:grpSpPr>
          <a:xfrm>
            <a:off x="132661" y="-4336738"/>
            <a:ext cx="8878678" cy="13816977"/>
            <a:chOff x="132661" y="-4337560"/>
            <a:chExt cx="8878678" cy="13816977"/>
          </a:xfrm>
        </p:grpSpPr>
        <p:grpSp>
          <p:nvGrpSpPr>
            <p:cNvPr id="10" name="Google Shape;10;p26"/>
            <p:cNvGrpSpPr/>
            <p:nvPr/>
          </p:nvGrpSpPr>
          <p:grpSpPr>
            <a:xfrm>
              <a:off x="4572000" y="-4337560"/>
              <a:ext cx="0" cy="13816977"/>
              <a:chOff x="4572000" y="-4101477"/>
              <a:chExt cx="0" cy="13816977"/>
            </a:xfrm>
          </p:grpSpPr>
          <p:cxnSp>
            <p:nvCxnSpPr>
              <p:cNvPr id="11" name="Google Shape;11;p26"/>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2" name="Google Shape;12;p26"/>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3" name="Google Shape;13;p26"/>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 name="Google Shape;14;p26"/>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5" name="Google Shape;15;p26"/>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6" name="Google Shape;16;p26"/>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7" name="Google Shape;17;p26"/>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8" name="Google Shape;18;p26"/>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9" name="Google Shape;19;p26"/>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20" name="Google Shape;20;p26"/>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21" name="Google Shape;21;p26"/>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22" name="Google Shape;22;p26"/>
            <p:cNvGrpSpPr/>
            <p:nvPr/>
          </p:nvGrpSpPr>
          <p:grpSpPr>
            <a:xfrm>
              <a:off x="132661" y="3228"/>
              <a:ext cx="8878678" cy="5135400"/>
              <a:chOff x="0" y="-46"/>
              <a:chExt cx="8878678" cy="5135400"/>
            </a:xfrm>
          </p:grpSpPr>
          <p:cxnSp>
            <p:nvCxnSpPr>
              <p:cNvPr id="23" name="Google Shape;23;p26"/>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24" name="Google Shape;24;p26"/>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25" name="Google Shape;25;p26"/>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26" name="Google Shape;26;p26"/>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27" name="Google Shape;27;p26"/>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28" name="Google Shape;28;p26"/>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29" name="Google Shape;29;p26"/>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0" name="Google Shape;30;p26"/>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1" name="Google Shape;31;p26"/>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2" name="Google Shape;32;p26"/>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 name="Google Shape;33;p26"/>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4" name="Google Shape;34;p26"/>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5" name="Google Shape;35;p26"/>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6" name="Google Shape;36;p26"/>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 name="Google Shape;37;p26"/>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8" name="Google Shape;38;p26"/>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9" name="Google Shape;39;p26"/>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0" name="Google Shape;40;p26"/>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1" name="Google Shape;41;p26"/>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 name="Google Shape;42;p26"/>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grpSp>
        <p:nvGrpSpPr>
          <p:cNvPr id="43" name="Google Shape;43;p26"/>
          <p:cNvGrpSpPr/>
          <p:nvPr/>
        </p:nvGrpSpPr>
        <p:grpSpPr>
          <a:xfrm>
            <a:off x="362532" y="237300"/>
            <a:ext cx="8418936" cy="4437300"/>
            <a:chOff x="362532" y="237300"/>
            <a:chExt cx="8418936" cy="4437300"/>
          </a:xfrm>
        </p:grpSpPr>
        <p:sp>
          <p:nvSpPr>
            <p:cNvPr id="44" name="Google Shape;44;p26"/>
            <p:cNvSpPr/>
            <p:nvPr/>
          </p:nvSpPr>
          <p:spPr>
            <a:xfrm>
              <a:off x="589800" y="468900"/>
              <a:ext cx="7964400" cy="4205700"/>
            </a:xfrm>
            <a:prstGeom prst="round2SameRect">
              <a:avLst>
                <a:gd fmla="val 8696" name="adj1"/>
                <a:gd fmla="val 0" name="adj2"/>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26"/>
            <p:cNvGrpSpPr/>
            <p:nvPr/>
          </p:nvGrpSpPr>
          <p:grpSpPr>
            <a:xfrm>
              <a:off x="362532" y="237300"/>
              <a:ext cx="8418936" cy="242702"/>
              <a:chOff x="362532" y="237300"/>
              <a:chExt cx="8418936" cy="242702"/>
            </a:xfrm>
          </p:grpSpPr>
          <p:sp>
            <p:nvSpPr>
              <p:cNvPr id="46" name="Google Shape;46;p26"/>
              <p:cNvSpPr/>
              <p:nvPr/>
            </p:nvSpPr>
            <p:spPr>
              <a:xfrm>
                <a:off x="362532" y="237300"/>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6"/>
              <p:cNvSpPr/>
              <p:nvPr/>
            </p:nvSpPr>
            <p:spPr>
              <a:xfrm>
                <a:off x="8538768" y="237302"/>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8" name="Google Shape;48;p26"/>
          <p:cNvSpPr txBox="1"/>
          <p:nvPr>
            <p:ph type="title"/>
          </p:nvPr>
        </p:nvSpPr>
        <p:spPr>
          <a:xfrm>
            <a:off x="962400" y="515025"/>
            <a:ext cx="72192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49" name="Google Shape;49;p26"/>
          <p:cNvSpPr txBox="1"/>
          <p:nvPr>
            <p:ph idx="1" type="body"/>
          </p:nvPr>
        </p:nvSpPr>
        <p:spPr>
          <a:xfrm>
            <a:off x="722400" y="1145675"/>
            <a:ext cx="7699200" cy="34629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chemeClr val="accent2"/>
              </a:buClr>
              <a:buSzPts val="1200"/>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sz="1200"/>
            </a:lvl2pPr>
            <a:lvl3pPr indent="-304800" lvl="2" marL="1371600" algn="l">
              <a:lnSpc>
                <a:spcPct val="100000"/>
              </a:lnSpc>
              <a:spcBef>
                <a:spcPts val="0"/>
              </a:spcBef>
              <a:spcAft>
                <a:spcPts val="0"/>
              </a:spcAft>
              <a:buClr>
                <a:srgbClr val="434343"/>
              </a:buClr>
              <a:buSzPts val="1200"/>
              <a:buFont typeface="Roboto Condensed Light"/>
              <a:buAutoNum type="romanLcPeriod"/>
              <a:defRPr sz="1200"/>
            </a:lvl3pPr>
            <a:lvl4pPr indent="-304800" lvl="3" marL="1828800" algn="l">
              <a:lnSpc>
                <a:spcPct val="100000"/>
              </a:lnSpc>
              <a:spcBef>
                <a:spcPts val="0"/>
              </a:spcBef>
              <a:spcAft>
                <a:spcPts val="0"/>
              </a:spcAft>
              <a:buClr>
                <a:srgbClr val="434343"/>
              </a:buClr>
              <a:buSzPts val="1200"/>
              <a:buFont typeface="Roboto Condensed Light"/>
              <a:buAutoNum type="arabicPeriod"/>
              <a:defRPr sz="1200"/>
            </a:lvl4pPr>
            <a:lvl5pPr indent="-304800" lvl="4" marL="2286000" algn="l">
              <a:lnSpc>
                <a:spcPct val="100000"/>
              </a:lnSpc>
              <a:spcBef>
                <a:spcPts val="0"/>
              </a:spcBef>
              <a:spcAft>
                <a:spcPts val="0"/>
              </a:spcAft>
              <a:buClr>
                <a:srgbClr val="434343"/>
              </a:buClr>
              <a:buSzPts val="1200"/>
              <a:buFont typeface="Roboto Condensed Light"/>
              <a:buAutoNum type="alphaLcPeriod"/>
              <a:defRPr sz="1200"/>
            </a:lvl5pPr>
            <a:lvl6pPr indent="-304800" lvl="5" marL="2743200" algn="l">
              <a:lnSpc>
                <a:spcPct val="100000"/>
              </a:lnSpc>
              <a:spcBef>
                <a:spcPts val="0"/>
              </a:spcBef>
              <a:spcAft>
                <a:spcPts val="0"/>
              </a:spcAft>
              <a:buClr>
                <a:srgbClr val="434343"/>
              </a:buClr>
              <a:buSzPts val="1200"/>
              <a:buFont typeface="Roboto Condensed Light"/>
              <a:buAutoNum type="romanLcPeriod"/>
              <a:defRPr sz="1200"/>
            </a:lvl6pPr>
            <a:lvl7pPr indent="-304800" lvl="6" marL="3200400" algn="l">
              <a:lnSpc>
                <a:spcPct val="100000"/>
              </a:lnSpc>
              <a:spcBef>
                <a:spcPts val="0"/>
              </a:spcBef>
              <a:spcAft>
                <a:spcPts val="0"/>
              </a:spcAft>
              <a:buClr>
                <a:srgbClr val="434343"/>
              </a:buClr>
              <a:buSzPts val="1200"/>
              <a:buFont typeface="Roboto Condensed Light"/>
              <a:buAutoNum type="arabicPeriod"/>
              <a:defRPr sz="1200"/>
            </a:lvl7pPr>
            <a:lvl8pPr indent="-304800" lvl="7" marL="3657600" algn="l">
              <a:lnSpc>
                <a:spcPct val="100000"/>
              </a:lnSpc>
              <a:spcBef>
                <a:spcPts val="0"/>
              </a:spcBef>
              <a:spcAft>
                <a:spcPts val="0"/>
              </a:spcAft>
              <a:buClr>
                <a:srgbClr val="434343"/>
              </a:buClr>
              <a:buSzPts val="1200"/>
              <a:buFont typeface="Roboto Condensed Light"/>
              <a:buAutoNum type="alphaLcPeriod"/>
              <a:defRPr sz="1200"/>
            </a:lvl8pPr>
            <a:lvl9pPr indent="-304800" lvl="8" marL="4114800" algn="l">
              <a:lnSpc>
                <a:spcPct val="100000"/>
              </a:lnSpc>
              <a:spcBef>
                <a:spcPts val="0"/>
              </a:spcBef>
              <a:spcAft>
                <a:spcPts val="0"/>
              </a:spcAft>
              <a:buClr>
                <a:srgbClr val="434343"/>
              </a:buClr>
              <a:buSzPts val="1200"/>
              <a:buFont typeface="Roboto Condensed Light"/>
              <a:buAutoNum type="romanLcPeriod"/>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4" name="Shape 394"/>
        <p:cNvGrpSpPr/>
        <p:nvPr/>
      </p:nvGrpSpPr>
      <p:grpSpPr>
        <a:xfrm>
          <a:off x="0" y="0"/>
          <a:ext cx="0" cy="0"/>
          <a:chOff x="0" y="0"/>
          <a:chExt cx="0" cy="0"/>
        </a:xfrm>
      </p:grpSpPr>
      <p:grpSp>
        <p:nvGrpSpPr>
          <p:cNvPr id="395" name="Google Shape;395;p35"/>
          <p:cNvGrpSpPr/>
          <p:nvPr/>
        </p:nvGrpSpPr>
        <p:grpSpPr>
          <a:xfrm>
            <a:off x="362532" y="237303"/>
            <a:ext cx="8418936" cy="1210348"/>
            <a:chOff x="362532" y="237303"/>
            <a:chExt cx="8418936" cy="1210348"/>
          </a:xfrm>
        </p:grpSpPr>
        <p:sp>
          <p:nvSpPr>
            <p:cNvPr id="396" name="Google Shape;396;p35"/>
            <p:cNvSpPr/>
            <p:nvPr/>
          </p:nvSpPr>
          <p:spPr>
            <a:xfrm>
              <a:off x="590250" y="468911"/>
              <a:ext cx="7963500" cy="743100"/>
            </a:xfrm>
            <a:prstGeom prst="roundRect">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7" name="Google Shape;397;p35"/>
            <p:cNvGrpSpPr/>
            <p:nvPr/>
          </p:nvGrpSpPr>
          <p:grpSpPr>
            <a:xfrm>
              <a:off x="362532" y="237303"/>
              <a:ext cx="8418936" cy="1210348"/>
              <a:chOff x="362532" y="237303"/>
              <a:chExt cx="8418936" cy="1210348"/>
            </a:xfrm>
          </p:grpSpPr>
          <p:sp>
            <p:nvSpPr>
              <p:cNvPr id="398" name="Google Shape;398;p35"/>
              <p:cNvSpPr/>
              <p:nvPr/>
            </p:nvSpPr>
            <p:spPr>
              <a:xfrm>
                <a:off x="362532" y="1204951"/>
                <a:ext cx="242700" cy="242700"/>
              </a:xfrm>
              <a:prstGeom prst="mathPlus">
                <a:avLst>
                  <a:gd fmla="val 23520" name="adj1"/>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5"/>
              <p:cNvSpPr/>
              <p:nvPr/>
            </p:nvSpPr>
            <p:spPr>
              <a:xfrm>
                <a:off x="8538768" y="237303"/>
                <a:ext cx="242700" cy="242700"/>
              </a:xfrm>
              <a:prstGeom prst="mathPlus">
                <a:avLst>
                  <a:gd fmla="val 23520" name="adj1"/>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0" name="Google Shape;400;p35"/>
          <p:cNvSpPr txBox="1"/>
          <p:nvPr>
            <p:ph type="title"/>
          </p:nvPr>
        </p:nvSpPr>
        <p:spPr>
          <a:xfrm>
            <a:off x="1200600" y="515025"/>
            <a:ext cx="67428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1" name="Shape 401"/>
        <p:cNvGrpSpPr/>
        <p:nvPr/>
      </p:nvGrpSpPr>
      <p:grpSpPr>
        <a:xfrm>
          <a:off x="0" y="0"/>
          <a:ext cx="0" cy="0"/>
          <a:chOff x="0" y="0"/>
          <a:chExt cx="0" cy="0"/>
        </a:xfrm>
      </p:grpSpPr>
      <p:grpSp>
        <p:nvGrpSpPr>
          <p:cNvPr id="402" name="Google Shape;402;p36"/>
          <p:cNvGrpSpPr/>
          <p:nvPr/>
        </p:nvGrpSpPr>
        <p:grpSpPr>
          <a:xfrm>
            <a:off x="132661" y="-4336738"/>
            <a:ext cx="8878678" cy="13816977"/>
            <a:chOff x="132661" y="-4337560"/>
            <a:chExt cx="8878678" cy="13816977"/>
          </a:xfrm>
        </p:grpSpPr>
        <p:grpSp>
          <p:nvGrpSpPr>
            <p:cNvPr id="403" name="Google Shape;403;p36"/>
            <p:cNvGrpSpPr/>
            <p:nvPr/>
          </p:nvGrpSpPr>
          <p:grpSpPr>
            <a:xfrm>
              <a:off x="4572000" y="-4337560"/>
              <a:ext cx="0" cy="13816977"/>
              <a:chOff x="4572000" y="-4101477"/>
              <a:chExt cx="0" cy="13816977"/>
            </a:xfrm>
          </p:grpSpPr>
          <p:cxnSp>
            <p:nvCxnSpPr>
              <p:cNvPr id="404" name="Google Shape;404;p36"/>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05" name="Google Shape;405;p36"/>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06" name="Google Shape;406;p36"/>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07" name="Google Shape;407;p36"/>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08" name="Google Shape;408;p36"/>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09" name="Google Shape;409;p36"/>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10" name="Google Shape;410;p36"/>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11" name="Google Shape;411;p36"/>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12" name="Google Shape;412;p36"/>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13" name="Google Shape;413;p36"/>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14" name="Google Shape;414;p36"/>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415" name="Google Shape;415;p36"/>
            <p:cNvGrpSpPr/>
            <p:nvPr/>
          </p:nvGrpSpPr>
          <p:grpSpPr>
            <a:xfrm>
              <a:off x="132661" y="3228"/>
              <a:ext cx="8878678" cy="5135400"/>
              <a:chOff x="0" y="-46"/>
              <a:chExt cx="8878678" cy="5135400"/>
            </a:xfrm>
          </p:grpSpPr>
          <p:cxnSp>
            <p:nvCxnSpPr>
              <p:cNvPr id="416" name="Google Shape;416;p36"/>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17" name="Google Shape;417;p36"/>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18" name="Google Shape;418;p36"/>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19" name="Google Shape;419;p36"/>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0" name="Google Shape;420;p36"/>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1" name="Google Shape;421;p36"/>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2" name="Google Shape;422;p36"/>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3" name="Google Shape;423;p36"/>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4" name="Google Shape;424;p36"/>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5" name="Google Shape;425;p36"/>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6" name="Google Shape;426;p36"/>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7" name="Google Shape;427;p36"/>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8" name="Google Shape;428;p36"/>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29" name="Google Shape;429;p36"/>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30" name="Google Shape;430;p36"/>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31" name="Google Shape;431;p36"/>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32" name="Google Shape;432;p36"/>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33" name="Google Shape;433;p36"/>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34" name="Google Shape;434;p36"/>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35" name="Google Shape;435;p36"/>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sp>
        <p:nvSpPr>
          <p:cNvPr id="436" name="Google Shape;436;p36"/>
          <p:cNvSpPr txBox="1"/>
          <p:nvPr>
            <p:ph hasCustomPrompt="1" type="title"/>
          </p:nvPr>
        </p:nvSpPr>
        <p:spPr>
          <a:xfrm>
            <a:off x="1468050" y="1667365"/>
            <a:ext cx="6207900" cy="12555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85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r>
              <a:t>xx%</a:t>
            </a:r>
          </a:p>
        </p:txBody>
      </p:sp>
      <p:sp>
        <p:nvSpPr>
          <p:cNvPr id="437" name="Google Shape;437;p36"/>
          <p:cNvSpPr txBox="1"/>
          <p:nvPr>
            <p:ph idx="1" type="subTitle"/>
          </p:nvPr>
        </p:nvSpPr>
        <p:spPr>
          <a:xfrm flipH="1">
            <a:off x="1468050" y="2982191"/>
            <a:ext cx="6207900" cy="39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8" name="Shape 4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
    <p:spTree>
      <p:nvGrpSpPr>
        <p:cNvPr id="439" name="Shape 439"/>
        <p:cNvGrpSpPr/>
        <p:nvPr/>
      </p:nvGrpSpPr>
      <p:grpSpPr>
        <a:xfrm>
          <a:off x="0" y="0"/>
          <a:ext cx="0" cy="0"/>
          <a:chOff x="0" y="0"/>
          <a:chExt cx="0" cy="0"/>
        </a:xfrm>
      </p:grpSpPr>
      <p:grpSp>
        <p:nvGrpSpPr>
          <p:cNvPr id="440" name="Google Shape;440;p38"/>
          <p:cNvGrpSpPr/>
          <p:nvPr/>
        </p:nvGrpSpPr>
        <p:grpSpPr>
          <a:xfrm>
            <a:off x="132661" y="-4336738"/>
            <a:ext cx="8878678" cy="13816977"/>
            <a:chOff x="132661" y="-4337560"/>
            <a:chExt cx="8878678" cy="13816977"/>
          </a:xfrm>
        </p:grpSpPr>
        <p:grpSp>
          <p:nvGrpSpPr>
            <p:cNvPr id="441" name="Google Shape;441;p38"/>
            <p:cNvGrpSpPr/>
            <p:nvPr/>
          </p:nvGrpSpPr>
          <p:grpSpPr>
            <a:xfrm>
              <a:off x="4572000" y="-4337560"/>
              <a:ext cx="0" cy="13816977"/>
              <a:chOff x="4572000" y="-4101477"/>
              <a:chExt cx="0" cy="13816977"/>
            </a:xfrm>
          </p:grpSpPr>
          <p:cxnSp>
            <p:nvCxnSpPr>
              <p:cNvPr id="442" name="Google Shape;442;p38"/>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43" name="Google Shape;443;p38"/>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44" name="Google Shape;444;p38"/>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45" name="Google Shape;445;p38"/>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46" name="Google Shape;446;p38"/>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47" name="Google Shape;447;p38"/>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48" name="Google Shape;448;p38"/>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49" name="Google Shape;449;p38"/>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50" name="Google Shape;450;p38"/>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51" name="Google Shape;451;p38"/>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452" name="Google Shape;452;p38"/>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453" name="Google Shape;453;p38"/>
            <p:cNvGrpSpPr/>
            <p:nvPr/>
          </p:nvGrpSpPr>
          <p:grpSpPr>
            <a:xfrm>
              <a:off x="132661" y="3228"/>
              <a:ext cx="8878678" cy="5135400"/>
              <a:chOff x="0" y="-46"/>
              <a:chExt cx="8878678" cy="5135400"/>
            </a:xfrm>
          </p:grpSpPr>
          <p:cxnSp>
            <p:nvCxnSpPr>
              <p:cNvPr id="454" name="Google Shape;454;p38"/>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55" name="Google Shape;455;p38"/>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56" name="Google Shape;456;p38"/>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57" name="Google Shape;457;p38"/>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58" name="Google Shape;458;p38"/>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59" name="Google Shape;459;p38"/>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0" name="Google Shape;460;p38"/>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1" name="Google Shape;461;p38"/>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2" name="Google Shape;462;p38"/>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3" name="Google Shape;463;p38"/>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4" name="Google Shape;464;p38"/>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5" name="Google Shape;465;p38"/>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6" name="Google Shape;466;p38"/>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7" name="Google Shape;467;p38"/>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8" name="Google Shape;468;p38"/>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69" name="Google Shape;469;p38"/>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70" name="Google Shape;470;p38"/>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71" name="Google Shape;471;p38"/>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72" name="Google Shape;472;p38"/>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473" name="Google Shape;473;p38"/>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grpSp>
        <p:nvGrpSpPr>
          <p:cNvPr id="474" name="Google Shape;474;p38"/>
          <p:cNvGrpSpPr/>
          <p:nvPr/>
        </p:nvGrpSpPr>
        <p:grpSpPr>
          <a:xfrm>
            <a:off x="362532" y="237303"/>
            <a:ext cx="8418936" cy="1210348"/>
            <a:chOff x="362532" y="237303"/>
            <a:chExt cx="8418936" cy="1210348"/>
          </a:xfrm>
        </p:grpSpPr>
        <p:sp>
          <p:nvSpPr>
            <p:cNvPr id="475" name="Google Shape;475;p38"/>
            <p:cNvSpPr/>
            <p:nvPr/>
          </p:nvSpPr>
          <p:spPr>
            <a:xfrm>
              <a:off x="590250" y="468911"/>
              <a:ext cx="7963500" cy="743100"/>
            </a:xfrm>
            <a:prstGeom prst="roundRect">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6" name="Google Shape;476;p38"/>
            <p:cNvGrpSpPr/>
            <p:nvPr/>
          </p:nvGrpSpPr>
          <p:grpSpPr>
            <a:xfrm>
              <a:off x="362532" y="237303"/>
              <a:ext cx="8418936" cy="1210348"/>
              <a:chOff x="362532" y="237303"/>
              <a:chExt cx="8418936" cy="1210348"/>
            </a:xfrm>
          </p:grpSpPr>
          <p:sp>
            <p:nvSpPr>
              <p:cNvPr id="477" name="Google Shape;477;p38"/>
              <p:cNvSpPr/>
              <p:nvPr/>
            </p:nvSpPr>
            <p:spPr>
              <a:xfrm>
                <a:off x="362532" y="1204951"/>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8"/>
              <p:cNvSpPr/>
              <p:nvPr/>
            </p:nvSpPr>
            <p:spPr>
              <a:xfrm>
                <a:off x="8538768" y="237303"/>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9" name="Google Shape;479;p38"/>
          <p:cNvSpPr txBox="1"/>
          <p:nvPr>
            <p:ph type="title"/>
          </p:nvPr>
        </p:nvSpPr>
        <p:spPr>
          <a:xfrm>
            <a:off x="884672" y="2012238"/>
            <a:ext cx="768000" cy="5274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1">
                <a:solidFill>
                  <a:schemeClr val="accent4"/>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80" name="Google Shape;480;p38"/>
          <p:cNvSpPr txBox="1"/>
          <p:nvPr>
            <p:ph idx="1" type="subTitle"/>
          </p:nvPr>
        </p:nvSpPr>
        <p:spPr>
          <a:xfrm>
            <a:off x="1739500" y="1843725"/>
            <a:ext cx="2455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sp>
        <p:nvSpPr>
          <p:cNvPr id="481" name="Google Shape;481;p38"/>
          <p:cNvSpPr txBox="1"/>
          <p:nvPr>
            <p:ph idx="2" type="subTitle"/>
          </p:nvPr>
        </p:nvSpPr>
        <p:spPr>
          <a:xfrm>
            <a:off x="1739500" y="2246741"/>
            <a:ext cx="2455500" cy="42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82" name="Google Shape;482;p38"/>
          <p:cNvSpPr txBox="1"/>
          <p:nvPr>
            <p:ph idx="3" type="title"/>
          </p:nvPr>
        </p:nvSpPr>
        <p:spPr>
          <a:xfrm>
            <a:off x="884672" y="3621738"/>
            <a:ext cx="768000" cy="5274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1">
                <a:solidFill>
                  <a:schemeClr val="accent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83" name="Google Shape;483;p38"/>
          <p:cNvSpPr txBox="1"/>
          <p:nvPr>
            <p:ph idx="4" type="subTitle"/>
          </p:nvPr>
        </p:nvSpPr>
        <p:spPr>
          <a:xfrm>
            <a:off x="1739500" y="3453224"/>
            <a:ext cx="2455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sp>
        <p:nvSpPr>
          <p:cNvPr id="484" name="Google Shape;484;p38"/>
          <p:cNvSpPr txBox="1"/>
          <p:nvPr>
            <p:ph idx="5" type="subTitle"/>
          </p:nvPr>
        </p:nvSpPr>
        <p:spPr>
          <a:xfrm>
            <a:off x="1739500" y="3856216"/>
            <a:ext cx="2455500" cy="42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85" name="Google Shape;485;p38"/>
          <p:cNvSpPr txBox="1"/>
          <p:nvPr>
            <p:ph idx="6" type="title"/>
          </p:nvPr>
        </p:nvSpPr>
        <p:spPr>
          <a:xfrm>
            <a:off x="4841722" y="2012238"/>
            <a:ext cx="768000" cy="5274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1">
                <a:solidFill>
                  <a:schemeClr val="accent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86" name="Google Shape;486;p38"/>
          <p:cNvSpPr txBox="1"/>
          <p:nvPr>
            <p:ph idx="7" type="subTitle"/>
          </p:nvPr>
        </p:nvSpPr>
        <p:spPr>
          <a:xfrm>
            <a:off x="5696550" y="1843725"/>
            <a:ext cx="2455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sp>
        <p:nvSpPr>
          <p:cNvPr id="487" name="Google Shape;487;p38"/>
          <p:cNvSpPr txBox="1"/>
          <p:nvPr>
            <p:ph idx="8" type="subTitle"/>
          </p:nvPr>
        </p:nvSpPr>
        <p:spPr>
          <a:xfrm>
            <a:off x="5696550" y="2246741"/>
            <a:ext cx="2455500" cy="42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88" name="Google Shape;488;p38"/>
          <p:cNvSpPr txBox="1"/>
          <p:nvPr>
            <p:ph idx="9" type="title"/>
          </p:nvPr>
        </p:nvSpPr>
        <p:spPr>
          <a:xfrm>
            <a:off x="4841722" y="3621738"/>
            <a:ext cx="768000" cy="5274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1">
                <a:solidFill>
                  <a:schemeClr val="lt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89" name="Google Shape;489;p38"/>
          <p:cNvSpPr txBox="1"/>
          <p:nvPr>
            <p:ph idx="13" type="subTitle"/>
          </p:nvPr>
        </p:nvSpPr>
        <p:spPr>
          <a:xfrm>
            <a:off x="5696550" y="3453224"/>
            <a:ext cx="2455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sp>
        <p:nvSpPr>
          <p:cNvPr id="490" name="Google Shape;490;p38"/>
          <p:cNvSpPr txBox="1"/>
          <p:nvPr>
            <p:ph idx="14" type="subTitle"/>
          </p:nvPr>
        </p:nvSpPr>
        <p:spPr>
          <a:xfrm>
            <a:off x="5696550" y="3856216"/>
            <a:ext cx="2455500" cy="42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91" name="Google Shape;491;p38"/>
          <p:cNvSpPr txBox="1"/>
          <p:nvPr>
            <p:ph idx="15" type="title"/>
          </p:nvPr>
        </p:nvSpPr>
        <p:spPr>
          <a:xfrm>
            <a:off x="1200600" y="515025"/>
            <a:ext cx="67428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2_1">
    <p:bg>
      <p:bgPr>
        <a:solidFill>
          <a:schemeClr val="accent1"/>
        </a:solidFill>
      </p:bgPr>
    </p:bg>
    <p:spTree>
      <p:nvGrpSpPr>
        <p:cNvPr id="492" name="Shape 492"/>
        <p:cNvGrpSpPr/>
        <p:nvPr/>
      </p:nvGrpSpPr>
      <p:grpSpPr>
        <a:xfrm>
          <a:off x="0" y="0"/>
          <a:ext cx="0" cy="0"/>
          <a:chOff x="0" y="0"/>
          <a:chExt cx="0" cy="0"/>
        </a:xfrm>
      </p:grpSpPr>
      <p:grpSp>
        <p:nvGrpSpPr>
          <p:cNvPr id="493" name="Google Shape;493;p39"/>
          <p:cNvGrpSpPr/>
          <p:nvPr/>
        </p:nvGrpSpPr>
        <p:grpSpPr>
          <a:xfrm>
            <a:off x="132661" y="-4336738"/>
            <a:ext cx="8878678" cy="13816977"/>
            <a:chOff x="132661" y="-4337560"/>
            <a:chExt cx="8878678" cy="13816977"/>
          </a:xfrm>
        </p:grpSpPr>
        <p:grpSp>
          <p:nvGrpSpPr>
            <p:cNvPr id="494" name="Google Shape;494;p39"/>
            <p:cNvGrpSpPr/>
            <p:nvPr/>
          </p:nvGrpSpPr>
          <p:grpSpPr>
            <a:xfrm>
              <a:off x="4572000" y="-4337560"/>
              <a:ext cx="0" cy="13816977"/>
              <a:chOff x="4572000" y="-4101477"/>
              <a:chExt cx="0" cy="13816977"/>
            </a:xfrm>
          </p:grpSpPr>
          <p:cxnSp>
            <p:nvCxnSpPr>
              <p:cNvPr id="495" name="Google Shape;495;p39"/>
              <p:cNvCxnSpPr/>
              <p:nvPr/>
            </p:nvCxnSpPr>
            <p:spPr>
              <a:xfrm rot="10800000">
                <a:off x="4572000" y="-1297691"/>
                <a:ext cx="0" cy="9144000"/>
              </a:xfrm>
              <a:prstGeom prst="straightConnector1">
                <a:avLst/>
              </a:prstGeom>
              <a:noFill/>
              <a:ln cap="flat" cmpd="sng" w="9525">
                <a:solidFill>
                  <a:srgbClr val="FFE1DF"/>
                </a:solidFill>
                <a:prstDash val="solid"/>
                <a:round/>
                <a:headEnd len="sm" w="sm" type="none"/>
                <a:tailEnd len="sm" w="sm" type="none"/>
              </a:ln>
            </p:spPr>
          </p:cxnSp>
          <p:cxnSp>
            <p:nvCxnSpPr>
              <p:cNvPr id="496" name="Google Shape;496;p39"/>
              <p:cNvCxnSpPr/>
              <p:nvPr/>
            </p:nvCxnSpPr>
            <p:spPr>
              <a:xfrm rot="10800000">
                <a:off x="4572000" y="-1764989"/>
                <a:ext cx="0" cy="9144000"/>
              </a:xfrm>
              <a:prstGeom prst="straightConnector1">
                <a:avLst/>
              </a:prstGeom>
              <a:noFill/>
              <a:ln cap="flat" cmpd="sng" w="9525">
                <a:solidFill>
                  <a:srgbClr val="FFE1DF"/>
                </a:solidFill>
                <a:prstDash val="solid"/>
                <a:round/>
                <a:headEnd len="sm" w="sm" type="none"/>
                <a:tailEnd len="sm" w="sm" type="none"/>
              </a:ln>
            </p:spPr>
          </p:cxnSp>
          <p:cxnSp>
            <p:nvCxnSpPr>
              <p:cNvPr id="497" name="Google Shape;497;p39"/>
              <p:cNvCxnSpPr/>
              <p:nvPr/>
            </p:nvCxnSpPr>
            <p:spPr>
              <a:xfrm rot="10800000">
                <a:off x="4572000" y="-2232286"/>
                <a:ext cx="0" cy="9144000"/>
              </a:xfrm>
              <a:prstGeom prst="straightConnector1">
                <a:avLst/>
              </a:prstGeom>
              <a:noFill/>
              <a:ln cap="flat" cmpd="sng" w="9525">
                <a:solidFill>
                  <a:srgbClr val="FFE1DF"/>
                </a:solidFill>
                <a:prstDash val="solid"/>
                <a:round/>
                <a:headEnd len="sm" w="sm" type="none"/>
                <a:tailEnd len="sm" w="sm" type="none"/>
              </a:ln>
            </p:spPr>
          </p:cxnSp>
          <p:cxnSp>
            <p:nvCxnSpPr>
              <p:cNvPr id="498" name="Google Shape;498;p39"/>
              <p:cNvCxnSpPr/>
              <p:nvPr/>
            </p:nvCxnSpPr>
            <p:spPr>
              <a:xfrm rot="10800000">
                <a:off x="4572000" y="-2699584"/>
                <a:ext cx="0" cy="9144000"/>
              </a:xfrm>
              <a:prstGeom prst="straightConnector1">
                <a:avLst/>
              </a:prstGeom>
              <a:noFill/>
              <a:ln cap="flat" cmpd="sng" w="9525">
                <a:solidFill>
                  <a:srgbClr val="FFE1DF"/>
                </a:solidFill>
                <a:prstDash val="solid"/>
                <a:round/>
                <a:headEnd len="sm" w="sm" type="none"/>
                <a:tailEnd len="sm" w="sm" type="none"/>
              </a:ln>
            </p:spPr>
          </p:cxnSp>
          <p:cxnSp>
            <p:nvCxnSpPr>
              <p:cNvPr id="499" name="Google Shape;499;p39"/>
              <p:cNvCxnSpPr/>
              <p:nvPr/>
            </p:nvCxnSpPr>
            <p:spPr>
              <a:xfrm rot="10800000">
                <a:off x="4572000" y="571500"/>
                <a:ext cx="0" cy="9144000"/>
              </a:xfrm>
              <a:prstGeom prst="straightConnector1">
                <a:avLst/>
              </a:prstGeom>
              <a:noFill/>
              <a:ln cap="flat" cmpd="sng" w="9525">
                <a:solidFill>
                  <a:srgbClr val="FFE1DF"/>
                </a:solidFill>
                <a:prstDash val="solid"/>
                <a:round/>
                <a:headEnd len="sm" w="sm" type="none"/>
                <a:tailEnd len="sm" w="sm" type="none"/>
              </a:ln>
            </p:spPr>
          </p:cxnSp>
          <p:cxnSp>
            <p:nvCxnSpPr>
              <p:cNvPr id="500" name="Google Shape;500;p39"/>
              <p:cNvCxnSpPr/>
              <p:nvPr/>
            </p:nvCxnSpPr>
            <p:spPr>
              <a:xfrm rot="10800000">
                <a:off x="4572000" y="104202"/>
                <a:ext cx="0" cy="9144000"/>
              </a:xfrm>
              <a:prstGeom prst="straightConnector1">
                <a:avLst/>
              </a:prstGeom>
              <a:noFill/>
              <a:ln cap="flat" cmpd="sng" w="9525">
                <a:solidFill>
                  <a:srgbClr val="FFE1DF"/>
                </a:solidFill>
                <a:prstDash val="solid"/>
                <a:round/>
                <a:headEnd len="sm" w="sm" type="none"/>
                <a:tailEnd len="sm" w="sm" type="none"/>
              </a:ln>
            </p:spPr>
          </p:cxnSp>
          <p:cxnSp>
            <p:nvCxnSpPr>
              <p:cNvPr id="501" name="Google Shape;501;p39"/>
              <p:cNvCxnSpPr/>
              <p:nvPr/>
            </p:nvCxnSpPr>
            <p:spPr>
              <a:xfrm rot="10800000">
                <a:off x="4572000" y="-363095"/>
                <a:ext cx="0" cy="9144000"/>
              </a:xfrm>
              <a:prstGeom prst="straightConnector1">
                <a:avLst/>
              </a:prstGeom>
              <a:noFill/>
              <a:ln cap="flat" cmpd="sng" w="9525">
                <a:solidFill>
                  <a:srgbClr val="FFE1DF"/>
                </a:solidFill>
                <a:prstDash val="solid"/>
                <a:round/>
                <a:headEnd len="sm" w="sm" type="none"/>
                <a:tailEnd len="sm" w="sm" type="none"/>
              </a:ln>
            </p:spPr>
          </p:cxnSp>
          <p:cxnSp>
            <p:nvCxnSpPr>
              <p:cNvPr id="502" name="Google Shape;502;p39"/>
              <p:cNvCxnSpPr/>
              <p:nvPr/>
            </p:nvCxnSpPr>
            <p:spPr>
              <a:xfrm rot="10800000">
                <a:off x="4572000" y="-830393"/>
                <a:ext cx="0" cy="9144000"/>
              </a:xfrm>
              <a:prstGeom prst="straightConnector1">
                <a:avLst/>
              </a:prstGeom>
              <a:noFill/>
              <a:ln cap="flat" cmpd="sng" w="9525">
                <a:solidFill>
                  <a:srgbClr val="FFE1DF"/>
                </a:solidFill>
                <a:prstDash val="solid"/>
                <a:round/>
                <a:headEnd len="sm" w="sm" type="none"/>
                <a:tailEnd len="sm" w="sm" type="none"/>
              </a:ln>
            </p:spPr>
          </p:cxnSp>
          <p:cxnSp>
            <p:nvCxnSpPr>
              <p:cNvPr id="503" name="Google Shape;503;p39"/>
              <p:cNvCxnSpPr/>
              <p:nvPr/>
            </p:nvCxnSpPr>
            <p:spPr>
              <a:xfrm rot="10800000">
                <a:off x="4572000" y="-3166882"/>
                <a:ext cx="0" cy="9144000"/>
              </a:xfrm>
              <a:prstGeom prst="straightConnector1">
                <a:avLst/>
              </a:prstGeom>
              <a:noFill/>
              <a:ln cap="flat" cmpd="sng" w="9525">
                <a:solidFill>
                  <a:srgbClr val="FFE1DF"/>
                </a:solidFill>
                <a:prstDash val="solid"/>
                <a:round/>
                <a:headEnd len="sm" w="sm" type="none"/>
                <a:tailEnd len="sm" w="sm" type="none"/>
              </a:ln>
            </p:spPr>
          </p:cxnSp>
          <p:cxnSp>
            <p:nvCxnSpPr>
              <p:cNvPr id="504" name="Google Shape;504;p39"/>
              <p:cNvCxnSpPr/>
              <p:nvPr/>
            </p:nvCxnSpPr>
            <p:spPr>
              <a:xfrm rot="10800000">
                <a:off x="4572000" y="-3634180"/>
                <a:ext cx="0" cy="9144000"/>
              </a:xfrm>
              <a:prstGeom prst="straightConnector1">
                <a:avLst/>
              </a:prstGeom>
              <a:noFill/>
              <a:ln cap="flat" cmpd="sng" w="9525">
                <a:solidFill>
                  <a:srgbClr val="FFE1DF"/>
                </a:solidFill>
                <a:prstDash val="solid"/>
                <a:round/>
                <a:headEnd len="sm" w="sm" type="none"/>
                <a:tailEnd len="sm" w="sm" type="none"/>
              </a:ln>
            </p:spPr>
          </p:cxnSp>
          <p:cxnSp>
            <p:nvCxnSpPr>
              <p:cNvPr id="505" name="Google Shape;505;p39"/>
              <p:cNvCxnSpPr/>
              <p:nvPr/>
            </p:nvCxnSpPr>
            <p:spPr>
              <a:xfrm rot="10800000">
                <a:off x="4572000" y="-4101477"/>
                <a:ext cx="0" cy="9144000"/>
              </a:xfrm>
              <a:prstGeom prst="straightConnector1">
                <a:avLst/>
              </a:prstGeom>
              <a:noFill/>
              <a:ln cap="flat" cmpd="sng" w="9525">
                <a:solidFill>
                  <a:srgbClr val="FFE1DF"/>
                </a:solidFill>
                <a:prstDash val="solid"/>
                <a:round/>
                <a:headEnd len="sm" w="sm" type="none"/>
                <a:tailEnd len="sm" w="sm" type="none"/>
              </a:ln>
            </p:spPr>
          </p:cxnSp>
        </p:grpSp>
        <p:grpSp>
          <p:nvGrpSpPr>
            <p:cNvPr id="506" name="Google Shape;506;p39"/>
            <p:cNvGrpSpPr/>
            <p:nvPr/>
          </p:nvGrpSpPr>
          <p:grpSpPr>
            <a:xfrm>
              <a:off x="132661" y="3228"/>
              <a:ext cx="8878678" cy="5135400"/>
              <a:chOff x="0" y="-46"/>
              <a:chExt cx="8878678" cy="5135400"/>
            </a:xfrm>
          </p:grpSpPr>
          <p:cxnSp>
            <p:nvCxnSpPr>
              <p:cNvPr id="507" name="Google Shape;507;p39"/>
              <p:cNvCxnSpPr/>
              <p:nvPr/>
            </p:nvCxnSpPr>
            <p:spPr>
              <a:xfrm>
                <a:off x="1869195"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08" name="Google Shape;508;p39"/>
              <p:cNvCxnSpPr/>
              <p:nvPr/>
            </p:nvCxnSpPr>
            <p:spPr>
              <a:xfrm>
                <a:off x="2336494"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09" name="Google Shape;509;p39"/>
              <p:cNvCxnSpPr/>
              <p:nvPr/>
            </p:nvCxnSpPr>
            <p:spPr>
              <a:xfrm>
                <a:off x="2803793"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0" name="Google Shape;510;p39"/>
              <p:cNvCxnSpPr/>
              <p:nvPr/>
            </p:nvCxnSpPr>
            <p:spPr>
              <a:xfrm>
                <a:off x="3271092"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1" name="Google Shape;511;p39"/>
              <p:cNvCxnSpPr/>
              <p:nvPr/>
            </p:nvCxnSpPr>
            <p:spPr>
              <a:xfrm>
                <a:off x="0"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2" name="Google Shape;512;p39"/>
              <p:cNvCxnSpPr/>
              <p:nvPr/>
            </p:nvCxnSpPr>
            <p:spPr>
              <a:xfrm>
                <a:off x="467299"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3" name="Google Shape;513;p39"/>
              <p:cNvCxnSpPr/>
              <p:nvPr/>
            </p:nvCxnSpPr>
            <p:spPr>
              <a:xfrm>
                <a:off x="934598"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4" name="Google Shape;514;p39"/>
              <p:cNvCxnSpPr/>
              <p:nvPr/>
            </p:nvCxnSpPr>
            <p:spPr>
              <a:xfrm>
                <a:off x="1401897"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5" name="Google Shape;515;p39"/>
              <p:cNvCxnSpPr/>
              <p:nvPr/>
            </p:nvCxnSpPr>
            <p:spPr>
              <a:xfrm>
                <a:off x="3738391"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6" name="Google Shape;516;p39"/>
              <p:cNvCxnSpPr/>
              <p:nvPr/>
            </p:nvCxnSpPr>
            <p:spPr>
              <a:xfrm>
                <a:off x="4205690"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7" name="Google Shape;517;p39"/>
              <p:cNvCxnSpPr/>
              <p:nvPr/>
            </p:nvCxnSpPr>
            <p:spPr>
              <a:xfrm>
                <a:off x="4672989"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8" name="Google Shape;518;p39"/>
              <p:cNvCxnSpPr/>
              <p:nvPr/>
            </p:nvCxnSpPr>
            <p:spPr>
              <a:xfrm>
                <a:off x="5140288"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19" name="Google Shape;519;p39"/>
              <p:cNvCxnSpPr/>
              <p:nvPr/>
            </p:nvCxnSpPr>
            <p:spPr>
              <a:xfrm>
                <a:off x="5607586"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20" name="Google Shape;520;p39"/>
              <p:cNvCxnSpPr/>
              <p:nvPr/>
            </p:nvCxnSpPr>
            <p:spPr>
              <a:xfrm>
                <a:off x="6074885"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21" name="Google Shape;521;p39"/>
              <p:cNvCxnSpPr/>
              <p:nvPr/>
            </p:nvCxnSpPr>
            <p:spPr>
              <a:xfrm>
                <a:off x="6542184"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22" name="Google Shape;522;p39"/>
              <p:cNvCxnSpPr/>
              <p:nvPr/>
            </p:nvCxnSpPr>
            <p:spPr>
              <a:xfrm>
                <a:off x="7009483"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23" name="Google Shape;523;p39"/>
              <p:cNvCxnSpPr/>
              <p:nvPr/>
            </p:nvCxnSpPr>
            <p:spPr>
              <a:xfrm>
                <a:off x="7476782"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24" name="Google Shape;524;p39"/>
              <p:cNvCxnSpPr/>
              <p:nvPr/>
            </p:nvCxnSpPr>
            <p:spPr>
              <a:xfrm>
                <a:off x="7944081"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25" name="Google Shape;525;p39"/>
              <p:cNvCxnSpPr/>
              <p:nvPr/>
            </p:nvCxnSpPr>
            <p:spPr>
              <a:xfrm>
                <a:off x="8411380"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526" name="Google Shape;526;p39"/>
              <p:cNvCxnSpPr/>
              <p:nvPr/>
            </p:nvCxnSpPr>
            <p:spPr>
              <a:xfrm>
                <a:off x="8878678" y="-46"/>
                <a:ext cx="0" cy="5135400"/>
              </a:xfrm>
              <a:prstGeom prst="straightConnector1">
                <a:avLst/>
              </a:prstGeom>
              <a:noFill/>
              <a:ln cap="flat" cmpd="sng" w="9525">
                <a:solidFill>
                  <a:srgbClr val="FFE1DF"/>
                </a:solidFill>
                <a:prstDash val="solid"/>
                <a:round/>
                <a:headEnd len="sm" w="sm" type="none"/>
                <a:tailEnd len="sm" w="sm" type="none"/>
              </a:ln>
            </p:spPr>
          </p:cxnSp>
        </p:grpSp>
      </p:grpSp>
      <p:grpSp>
        <p:nvGrpSpPr>
          <p:cNvPr id="527" name="Google Shape;527;p39"/>
          <p:cNvGrpSpPr/>
          <p:nvPr/>
        </p:nvGrpSpPr>
        <p:grpSpPr>
          <a:xfrm>
            <a:off x="4270143" y="346268"/>
            <a:ext cx="3982200" cy="4447958"/>
            <a:chOff x="1008372" y="346268"/>
            <a:chExt cx="3982200" cy="4447958"/>
          </a:xfrm>
        </p:grpSpPr>
        <p:sp>
          <p:nvSpPr>
            <p:cNvPr id="528" name="Google Shape;528;p39"/>
            <p:cNvSpPr/>
            <p:nvPr/>
          </p:nvSpPr>
          <p:spPr>
            <a:xfrm>
              <a:off x="1008372" y="468900"/>
              <a:ext cx="3982200" cy="4205700"/>
            </a:xfrm>
            <a:prstGeom prst="round2SameRect">
              <a:avLst>
                <a:gd fmla="val 9398" name="adj1"/>
                <a:gd fmla="val 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9" name="Google Shape;529;p39"/>
            <p:cNvGrpSpPr/>
            <p:nvPr/>
          </p:nvGrpSpPr>
          <p:grpSpPr>
            <a:xfrm>
              <a:off x="2878122" y="346268"/>
              <a:ext cx="242700" cy="4447958"/>
              <a:chOff x="2878122" y="346048"/>
              <a:chExt cx="242700" cy="4447958"/>
            </a:xfrm>
          </p:grpSpPr>
          <p:sp>
            <p:nvSpPr>
              <p:cNvPr id="530" name="Google Shape;530;p39"/>
              <p:cNvSpPr/>
              <p:nvPr/>
            </p:nvSpPr>
            <p:spPr>
              <a:xfrm>
                <a:off x="2878122" y="346048"/>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9"/>
              <p:cNvSpPr/>
              <p:nvPr/>
            </p:nvSpPr>
            <p:spPr>
              <a:xfrm>
                <a:off x="2878122" y="4551306"/>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2" name="Google Shape;532;p39"/>
          <p:cNvSpPr txBox="1"/>
          <p:nvPr>
            <p:ph type="title"/>
          </p:nvPr>
        </p:nvSpPr>
        <p:spPr>
          <a:xfrm>
            <a:off x="5604693" y="1228937"/>
            <a:ext cx="1313100" cy="9267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b="1" sz="5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33" name="Google Shape;533;p39"/>
          <p:cNvSpPr txBox="1"/>
          <p:nvPr>
            <p:ph idx="1" type="subTitle"/>
          </p:nvPr>
        </p:nvSpPr>
        <p:spPr>
          <a:xfrm>
            <a:off x="4401543" y="3550037"/>
            <a:ext cx="3719400" cy="6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sp>
        <p:nvSpPr>
          <p:cNvPr id="534" name="Google Shape;534;p39"/>
          <p:cNvSpPr txBox="1"/>
          <p:nvPr>
            <p:ph idx="2" type="title"/>
          </p:nvPr>
        </p:nvSpPr>
        <p:spPr>
          <a:xfrm>
            <a:off x="4401543" y="2633287"/>
            <a:ext cx="3719400" cy="9267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80000"/>
              </a:lnSpc>
              <a:spcBef>
                <a:spcPts val="0"/>
              </a:spcBef>
              <a:spcAft>
                <a:spcPts val="0"/>
              </a:spcAft>
              <a:buSzPts val="7000"/>
              <a:buNone/>
              <a:defRPr sz="5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2_1_2">
    <p:bg>
      <p:bgPr>
        <a:solidFill>
          <a:srgbClr val="FFE1DF"/>
        </a:solidFill>
      </p:bgPr>
    </p:bg>
    <p:spTree>
      <p:nvGrpSpPr>
        <p:cNvPr id="535" name="Shape 535"/>
        <p:cNvGrpSpPr/>
        <p:nvPr/>
      </p:nvGrpSpPr>
      <p:grpSpPr>
        <a:xfrm>
          <a:off x="0" y="0"/>
          <a:ext cx="0" cy="0"/>
          <a:chOff x="0" y="0"/>
          <a:chExt cx="0" cy="0"/>
        </a:xfrm>
      </p:grpSpPr>
      <p:grpSp>
        <p:nvGrpSpPr>
          <p:cNvPr id="536" name="Google Shape;536;p40"/>
          <p:cNvGrpSpPr/>
          <p:nvPr/>
        </p:nvGrpSpPr>
        <p:grpSpPr>
          <a:xfrm>
            <a:off x="132661" y="-4336738"/>
            <a:ext cx="8878678" cy="13816977"/>
            <a:chOff x="132661" y="-4337560"/>
            <a:chExt cx="8878678" cy="13816977"/>
          </a:xfrm>
        </p:grpSpPr>
        <p:grpSp>
          <p:nvGrpSpPr>
            <p:cNvPr id="537" name="Google Shape;537;p40"/>
            <p:cNvGrpSpPr/>
            <p:nvPr/>
          </p:nvGrpSpPr>
          <p:grpSpPr>
            <a:xfrm>
              <a:off x="4572000" y="-4337560"/>
              <a:ext cx="0" cy="13816977"/>
              <a:chOff x="4572000" y="-4101477"/>
              <a:chExt cx="0" cy="13816977"/>
            </a:xfrm>
          </p:grpSpPr>
          <p:cxnSp>
            <p:nvCxnSpPr>
              <p:cNvPr id="538" name="Google Shape;538;p40"/>
              <p:cNvCxnSpPr/>
              <p:nvPr/>
            </p:nvCxnSpPr>
            <p:spPr>
              <a:xfrm rot="10800000">
                <a:off x="4572000" y="-1297691"/>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39" name="Google Shape;539;p40"/>
              <p:cNvCxnSpPr/>
              <p:nvPr/>
            </p:nvCxnSpPr>
            <p:spPr>
              <a:xfrm rot="10800000">
                <a:off x="4572000" y="-1764989"/>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40" name="Google Shape;540;p40"/>
              <p:cNvCxnSpPr/>
              <p:nvPr/>
            </p:nvCxnSpPr>
            <p:spPr>
              <a:xfrm rot="10800000">
                <a:off x="4572000" y="-2232286"/>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41" name="Google Shape;541;p40"/>
              <p:cNvCxnSpPr/>
              <p:nvPr/>
            </p:nvCxnSpPr>
            <p:spPr>
              <a:xfrm rot="10800000">
                <a:off x="4572000" y="-2699584"/>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42" name="Google Shape;542;p40"/>
              <p:cNvCxnSpPr/>
              <p:nvPr/>
            </p:nvCxnSpPr>
            <p:spPr>
              <a:xfrm rot="10800000">
                <a:off x="4572000" y="571500"/>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43" name="Google Shape;543;p40"/>
              <p:cNvCxnSpPr/>
              <p:nvPr/>
            </p:nvCxnSpPr>
            <p:spPr>
              <a:xfrm rot="10800000">
                <a:off x="4572000" y="104202"/>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44" name="Google Shape;544;p40"/>
              <p:cNvCxnSpPr/>
              <p:nvPr/>
            </p:nvCxnSpPr>
            <p:spPr>
              <a:xfrm rot="10800000">
                <a:off x="4572000" y="-363095"/>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45" name="Google Shape;545;p40"/>
              <p:cNvCxnSpPr/>
              <p:nvPr/>
            </p:nvCxnSpPr>
            <p:spPr>
              <a:xfrm rot="10800000">
                <a:off x="4572000" y="-830393"/>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46" name="Google Shape;546;p40"/>
              <p:cNvCxnSpPr/>
              <p:nvPr/>
            </p:nvCxnSpPr>
            <p:spPr>
              <a:xfrm rot="10800000">
                <a:off x="4572000" y="-3166882"/>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47" name="Google Shape;547;p40"/>
              <p:cNvCxnSpPr/>
              <p:nvPr/>
            </p:nvCxnSpPr>
            <p:spPr>
              <a:xfrm rot="10800000">
                <a:off x="4572000" y="-3634180"/>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548" name="Google Shape;548;p40"/>
              <p:cNvCxnSpPr/>
              <p:nvPr/>
            </p:nvCxnSpPr>
            <p:spPr>
              <a:xfrm rot="10800000">
                <a:off x="4572000" y="-4101477"/>
                <a:ext cx="0" cy="9144000"/>
              </a:xfrm>
              <a:prstGeom prst="straightConnector1">
                <a:avLst/>
              </a:prstGeom>
              <a:noFill/>
              <a:ln cap="flat" cmpd="sng" w="9525">
                <a:solidFill>
                  <a:schemeClr val="accent1"/>
                </a:solidFill>
                <a:prstDash val="solid"/>
                <a:round/>
                <a:headEnd len="sm" w="sm" type="none"/>
                <a:tailEnd len="sm" w="sm" type="none"/>
              </a:ln>
            </p:spPr>
          </p:cxnSp>
        </p:grpSp>
        <p:grpSp>
          <p:nvGrpSpPr>
            <p:cNvPr id="549" name="Google Shape;549;p40"/>
            <p:cNvGrpSpPr/>
            <p:nvPr/>
          </p:nvGrpSpPr>
          <p:grpSpPr>
            <a:xfrm>
              <a:off x="132661" y="3228"/>
              <a:ext cx="8878678" cy="5135400"/>
              <a:chOff x="0" y="-46"/>
              <a:chExt cx="8878678" cy="5135400"/>
            </a:xfrm>
          </p:grpSpPr>
          <p:cxnSp>
            <p:nvCxnSpPr>
              <p:cNvPr id="550" name="Google Shape;550;p40"/>
              <p:cNvCxnSpPr/>
              <p:nvPr/>
            </p:nvCxnSpPr>
            <p:spPr>
              <a:xfrm>
                <a:off x="1869195"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51" name="Google Shape;551;p40"/>
              <p:cNvCxnSpPr/>
              <p:nvPr/>
            </p:nvCxnSpPr>
            <p:spPr>
              <a:xfrm>
                <a:off x="2336494"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52" name="Google Shape;552;p40"/>
              <p:cNvCxnSpPr/>
              <p:nvPr/>
            </p:nvCxnSpPr>
            <p:spPr>
              <a:xfrm>
                <a:off x="2803793"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53" name="Google Shape;553;p40"/>
              <p:cNvCxnSpPr/>
              <p:nvPr/>
            </p:nvCxnSpPr>
            <p:spPr>
              <a:xfrm>
                <a:off x="3271092"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54" name="Google Shape;554;p40"/>
              <p:cNvCxnSpPr/>
              <p:nvPr/>
            </p:nvCxnSpPr>
            <p:spPr>
              <a:xfrm>
                <a:off x="0"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55" name="Google Shape;555;p40"/>
              <p:cNvCxnSpPr/>
              <p:nvPr/>
            </p:nvCxnSpPr>
            <p:spPr>
              <a:xfrm>
                <a:off x="467299"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56" name="Google Shape;556;p40"/>
              <p:cNvCxnSpPr/>
              <p:nvPr/>
            </p:nvCxnSpPr>
            <p:spPr>
              <a:xfrm>
                <a:off x="934598"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57" name="Google Shape;557;p40"/>
              <p:cNvCxnSpPr/>
              <p:nvPr/>
            </p:nvCxnSpPr>
            <p:spPr>
              <a:xfrm>
                <a:off x="1401897"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58" name="Google Shape;558;p40"/>
              <p:cNvCxnSpPr/>
              <p:nvPr/>
            </p:nvCxnSpPr>
            <p:spPr>
              <a:xfrm>
                <a:off x="3738391"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59" name="Google Shape;559;p40"/>
              <p:cNvCxnSpPr/>
              <p:nvPr/>
            </p:nvCxnSpPr>
            <p:spPr>
              <a:xfrm>
                <a:off x="4205690"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0" name="Google Shape;560;p40"/>
              <p:cNvCxnSpPr/>
              <p:nvPr/>
            </p:nvCxnSpPr>
            <p:spPr>
              <a:xfrm>
                <a:off x="4672989"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1" name="Google Shape;561;p40"/>
              <p:cNvCxnSpPr/>
              <p:nvPr/>
            </p:nvCxnSpPr>
            <p:spPr>
              <a:xfrm>
                <a:off x="5140288"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2" name="Google Shape;562;p40"/>
              <p:cNvCxnSpPr/>
              <p:nvPr/>
            </p:nvCxnSpPr>
            <p:spPr>
              <a:xfrm>
                <a:off x="5607586"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3" name="Google Shape;563;p40"/>
              <p:cNvCxnSpPr/>
              <p:nvPr/>
            </p:nvCxnSpPr>
            <p:spPr>
              <a:xfrm>
                <a:off x="6074885"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4" name="Google Shape;564;p40"/>
              <p:cNvCxnSpPr/>
              <p:nvPr/>
            </p:nvCxnSpPr>
            <p:spPr>
              <a:xfrm>
                <a:off x="6542184"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5" name="Google Shape;565;p40"/>
              <p:cNvCxnSpPr/>
              <p:nvPr/>
            </p:nvCxnSpPr>
            <p:spPr>
              <a:xfrm>
                <a:off x="7009483"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6" name="Google Shape;566;p40"/>
              <p:cNvCxnSpPr/>
              <p:nvPr/>
            </p:nvCxnSpPr>
            <p:spPr>
              <a:xfrm>
                <a:off x="7476782"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7" name="Google Shape;567;p40"/>
              <p:cNvCxnSpPr/>
              <p:nvPr/>
            </p:nvCxnSpPr>
            <p:spPr>
              <a:xfrm>
                <a:off x="7944081"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8" name="Google Shape;568;p40"/>
              <p:cNvCxnSpPr/>
              <p:nvPr/>
            </p:nvCxnSpPr>
            <p:spPr>
              <a:xfrm>
                <a:off x="8411380"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569" name="Google Shape;569;p40"/>
              <p:cNvCxnSpPr/>
              <p:nvPr/>
            </p:nvCxnSpPr>
            <p:spPr>
              <a:xfrm>
                <a:off x="8878678" y="-46"/>
                <a:ext cx="0" cy="5135400"/>
              </a:xfrm>
              <a:prstGeom prst="straightConnector1">
                <a:avLst/>
              </a:prstGeom>
              <a:noFill/>
              <a:ln cap="flat" cmpd="sng" w="9525">
                <a:solidFill>
                  <a:schemeClr val="accent1"/>
                </a:solidFill>
                <a:prstDash val="solid"/>
                <a:round/>
                <a:headEnd len="sm" w="sm" type="none"/>
                <a:tailEnd len="sm" w="sm" type="none"/>
              </a:ln>
            </p:spPr>
          </p:cxnSp>
        </p:grpSp>
      </p:grpSp>
      <p:grpSp>
        <p:nvGrpSpPr>
          <p:cNvPr id="570" name="Google Shape;570;p40"/>
          <p:cNvGrpSpPr/>
          <p:nvPr/>
        </p:nvGrpSpPr>
        <p:grpSpPr>
          <a:xfrm>
            <a:off x="894738" y="347771"/>
            <a:ext cx="3982200" cy="4447958"/>
            <a:chOff x="1008372" y="347771"/>
            <a:chExt cx="3982200" cy="4447958"/>
          </a:xfrm>
        </p:grpSpPr>
        <p:sp>
          <p:nvSpPr>
            <p:cNvPr id="571" name="Google Shape;571;p40"/>
            <p:cNvSpPr/>
            <p:nvPr/>
          </p:nvSpPr>
          <p:spPr>
            <a:xfrm>
              <a:off x="1008372" y="468900"/>
              <a:ext cx="3982200" cy="4205700"/>
            </a:xfrm>
            <a:prstGeom prst="round2SameRect">
              <a:avLst>
                <a:gd fmla="val 9398" name="adj1"/>
                <a:gd fmla="val 0" name="adj2"/>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2" name="Google Shape;572;p40"/>
            <p:cNvGrpSpPr/>
            <p:nvPr/>
          </p:nvGrpSpPr>
          <p:grpSpPr>
            <a:xfrm>
              <a:off x="2878122" y="347771"/>
              <a:ext cx="242700" cy="4447958"/>
              <a:chOff x="2878122" y="347551"/>
              <a:chExt cx="242700" cy="4447958"/>
            </a:xfrm>
          </p:grpSpPr>
          <p:sp>
            <p:nvSpPr>
              <p:cNvPr id="573" name="Google Shape;573;p40"/>
              <p:cNvSpPr/>
              <p:nvPr/>
            </p:nvSpPr>
            <p:spPr>
              <a:xfrm>
                <a:off x="2878122" y="347551"/>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0"/>
              <p:cNvSpPr/>
              <p:nvPr/>
            </p:nvSpPr>
            <p:spPr>
              <a:xfrm>
                <a:off x="2878122" y="4552809"/>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75" name="Google Shape;575;p40"/>
          <p:cNvSpPr txBox="1"/>
          <p:nvPr>
            <p:ph type="title"/>
          </p:nvPr>
        </p:nvSpPr>
        <p:spPr>
          <a:xfrm>
            <a:off x="1026138" y="2633287"/>
            <a:ext cx="3719400" cy="9267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80000"/>
              </a:lnSpc>
              <a:spcBef>
                <a:spcPts val="0"/>
              </a:spcBef>
              <a:spcAft>
                <a:spcPts val="0"/>
              </a:spcAft>
              <a:buSzPts val="7000"/>
              <a:buNone/>
              <a:defRPr sz="5500">
                <a:solidFill>
                  <a:schemeClr val="accent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76" name="Google Shape;576;p40"/>
          <p:cNvSpPr txBox="1"/>
          <p:nvPr>
            <p:ph idx="2" type="title"/>
          </p:nvPr>
        </p:nvSpPr>
        <p:spPr>
          <a:xfrm>
            <a:off x="2229288" y="1228937"/>
            <a:ext cx="1313100" cy="9267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b="1" sz="5500">
                <a:solidFill>
                  <a:schemeClr val="accent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77" name="Google Shape;577;p40"/>
          <p:cNvSpPr txBox="1"/>
          <p:nvPr>
            <p:ph idx="1" type="subTitle"/>
          </p:nvPr>
        </p:nvSpPr>
        <p:spPr>
          <a:xfrm>
            <a:off x="1026138" y="3550037"/>
            <a:ext cx="3719400" cy="6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2_1_2_2">
    <p:bg>
      <p:bgPr>
        <a:solidFill>
          <a:schemeClr val="accent5"/>
        </a:solidFill>
      </p:bgPr>
    </p:bg>
    <p:spTree>
      <p:nvGrpSpPr>
        <p:cNvPr id="578" name="Shape 578"/>
        <p:cNvGrpSpPr/>
        <p:nvPr/>
      </p:nvGrpSpPr>
      <p:grpSpPr>
        <a:xfrm>
          <a:off x="0" y="0"/>
          <a:ext cx="0" cy="0"/>
          <a:chOff x="0" y="0"/>
          <a:chExt cx="0" cy="0"/>
        </a:xfrm>
      </p:grpSpPr>
      <p:grpSp>
        <p:nvGrpSpPr>
          <p:cNvPr id="579" name="Google Shape;579;p41"/>
          <p:cNvGrpSpPr/>
          <p:nvPr/>
        </p:nvGrpSpPr>
        <p:grpSpPr>
          <a:xfrm>
            <a:off x="132661" y="-4336738"/>
            <a:ext cx="8878678" cy="13816977"/>
            <a:chOff x="132661" y="-4337560"/>
            <a:chExt cx="8878678" cy="13816977"/>
          </a:xfrm>
        </p:grpSpPr>
        <p:grpSp>
          <p:nvGrpSpPr>
            <p:cNvPr id="580" name="Google Shape;580;p41"/>
            <p:cNvGrpSpPr/>
            <p:nvPr/>
          </p:nvGrpSpPr>
          <p:grpSpPr>
            <a:xfrm>
              <a:off x="4572000" y="-4337560"/>
              <a:ext cx="0" cy="13816977"/>
              <a:chOff x="4572000" y="-4101477"/>
              <a:chExt cx="0" cy="13816977"/>
            </a:xfrm>
          </p:grpSpPr>
          <p:cxnSp>
            <p:nvCxnSpPr>
              <p:cNvPr id="581" name="Google Shape;581;p41"/>
              <p:cNvCxnSpPr/>
              <p:nvPr/>
            </p:nvCxnSpPr>
            <p:spPr>
              <a:xfrm rot="10800000">
                <a:off x="4572000" y="-1297691"/>
                <a:ext cx="0" cy="9144000"/>
              </a:xfrm>
              <a:prstGeom prst="straightConnector1">
                <a:avLst/>
              </a:prstGeom>
              <a:noFill/>
              <a:ln cap="flat" cmpd="sng" w="9525">
                <a:solidFill>
                  <a:schemeClr val="dk2"/>
                </a:solidFill>
                <a:prstDash val="solid"/>
                <a:round/>
                <a:headEnd len="sm" w="sm" type="none"/>
                <a:tailEnd len="sm" w="sm" type="none"/>
              </a:ln>
            </p:spPr>
          </p:cxnSp>
          <p:cxnSp>
            <p:nvCxnSpPr>
              <p:cNvPr id="582" name="Google Shape;582;p41"/>
              <p:cNvCxnSpPr/>
              <p:nvPr/>
            </p:nvCxnSpPr>
            <p:spPr>
              <a:xfrm rot="10800000">
                <a:off x="4572000" y="-1764989"/>
                <a:ext cx="0" cy="9144000"/>
              </a:xfrm>
              <a:prstGeom prst="straightConnector1">
                <a:avLst/>
              </a:prstGeom>
              <a:noFill/>
              <a:ln cap="flat" cmpd="sng" w="9525">
                <a:solidFill>
                  <a:schemeClr val="dk2"/>
                </a:solidFill>
                <a:prstDash val="solid"/>
                <a:round/>
                <a:headEnd len="sm" w="sm" type="none"/>
                <a:tailEnd len="sm" w="sm" type="none"/>
              </a:ln>
            </p:spPr>
          </p:cxnSp>
          <p:cxnSp>
            <p:nvCxnSpPr>
              <p:cNvPr id="583" name="Google Shape;583;p41"/>
              <p:cNvCxnSpPr/>
              <p:nvPr/>
            </p:nvCxnSpPr>
            <p:spPr>
              <a:xfrm rot="10800000">
                <a:off x="4572000" y="-2232286"/>
                <a:ext cx="0" cy="9144000"/>
              </a:xfrm>
              <a:prstGeom prst="straightConnector1">
                <a:avLst/>
              </a:prstGeom>
              <a:noFill/>
              <a:ln cap="flat" cmpd="sng" w="9525">
                <a:solidFill>
                  <a:schemeClr val="dk2"/>
                </a:solidFill>
                <a:prstDash val="solid"/>
                <a:round/>
                <a:headEnd len="sm" w="sm" type="none"/>
                <a:tailEnd len="sm" w="sm" type="none"/>
              </a:ln>
            </p:spPr>
          </p:cxnSp>
          <p:cxnSp>
            <p:nvCxnSpPr>
              <p:cNvPr id="584" name="Google Shape;584;p41"/>
              <p:cNvCxnSpPr/>
              <p:nvPr/>
            </p:nvCxnSpPr>
            <p:spPr>
              <a:xfrm rot="10800000">
                <a:off x="4572000" y="-2699584"/>
                <a:ext cx="0" cy="9144000"/>
              </a:xfrm>
              <a:prstGeom prst="straightConnector1">
                <a:avLst/>
              </a:prstGeom>
              <a:noFill/>
              <a:ln cap="flat" cmpd="sng" w="9525">
                <a:solidFill>
                  <a:schemeClr val="dk2"/>
                </a:solidFill>
                <a:prstDash val="solid"/>
                <a:round/>
                <a:headEnd len="sm" w="sm" type="none"/>
                <a:tailEnd len="sm" w="sm" type="none"/>
              </a:ln>
            </p:spPr>
          </p:cxnSp>
          <p:cxnSp>
            <p:nvCxnSpPr>
              <p:cNvPr id="585" name="Google Shape;585;p41"/>
              <p:cNvCxnSpPr/>
              <p:nvPr/>
            </p:nvCxnSpPr>
            <p:spPr>
              <a:xfrm rot="10800000">
                <a:off x="4572000" y="571500"/>
                <a:ext cx="0" cy="91440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41"/>
              <p:cNvCxnSpPr/>
              <p:nvPr/>
            </p:nvCxnSpPr>
            <p:spPr>
              <a:xfrm rot="10800000">
                <a:off x="4572000" y="104202"/>
                <a:ext cx="0" cy="91440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41"/>
              <p:cNvCxnSpPr/>
              <p:nvPr/>
            </p:nvCxnSpPr>
            <p:spPr>
              <a:xfrm rot="10800000">
                <a:off x="4572000" y="-363095"/>
                <a:ext cx="0" cy="9144000"/>
              </a:xfrm>
              <a:prstGeom prst="straightConnector1">
                <a:avLst/>
              </a:prstGeom>
              <a:noFill/>
              <a:ln cap="flat" cmpd="sng" w="9525">
                <a:solidFill>
                  <a:schemeClr val="dk2"/>
                </a:solidFill>
                <a:prstDash val="solid"/>
                <a:round/>
                <a:headEnd len="sm" w="sm" type="none"/>
                <a:tailEnd len="sm" w="sm" type="none"/>
              </a:ln>
            </p:spPr>
          </p:cxnSp>
          <p:cxnSp>
            <p:nvCxnSpPr>
              <p:cNvPr id="588" name="Google Shape;588;p41"/>
              <p:cNvCxnSpPr/>
              <p:nvPr/>
            </p:nvCxnSpPr>
            <p:spPr>
              <a:xfrm rot="10800000">
                <a:off x="4572000" y="-830393"/>
                <a:ext cx="0" cy="9144000"/>
              </a:xfrm>
              <a:prstGeom prst="straightConnector1">
                <a:avLst/>
              </a:prstGeom>
              <a:noFill/>
              <a:ln cap="flat" cmpd="sng" w="9525">
                <a:solidFill>
                  <a:schemeClr val="dk2"/>
                </a:solidFill>
                <a:prstDash val="solid"/>
                <a:round/>
                <a:headEnd len="sm" w="sm" type="none"/>
                <a:tailEnd len="sm" w="sm" type="none"/>
              </a:ln>
            </p:spPr>
          </p:cxnSp>
          <p:cxnSp>
            <p:nvCxnSpPr>
              <p:cNvPr id="589" name="Google Shape;589;p41"/>
              <p:cNvCxnSpPr/>
              <p:nvPr/>
            </p:nvCxnSpPr>
            <p:spPr>
              <a:xfrm rot="10800000">
                <a:off x="4572000" y="-3166882"/>
                <a:ext cx="0" cy="9144000"/>
              </a:xfrm>
              <a:prstGeom prst="straightConnector1">
                <a:avLst/>
              </a:prstGeom>
              <a:noFill/>
              <a:ln cap="flat" cmpd="sng" w="9525">
                <a:solidFill>
                  <a:schemeClr val="dk2"/>
                </a:solidFill>
                <a:prstDash val="solid"/>
                <a:round/>
                <a:headEnd len="sm" w="sm" type="none"/>
                <a:tailEnd len="sm" w="sm" type="none"/>
              </a:ln>
            </p:spPr>
          </p:cxnSp>
          <p:cxnSp>
            <p:nvCxnSpPr>
              <p:cNvPr id="590" name="Google Shape;590;p41"/>
              <p:cNvCxnSpPr/>
              <p:nvPr/>
            </p:nvCxnSpPr>
            <p:spPr>
              <a:xfrm rot="10800000">
                <a:off x="4572000" y="-3634180"/>
                <a:ext cx="0" cy="9144000"/>
              </a:xfrm>
              <a:prstGeom prst="straightConnector1">
                <a:avLst/>
              </a:prstGeom>
              <a:noFill/>
              <a:ln cap="flat" cmpd="sng" w="9525">
                <a:solidFill>
                  <a:schemeClr val="dk2"/>
                </a:solidFill>
                <a:prstDash val="solid"/>
                <a:round/>
                <a:headEnd len="sm" w="sm" type="none"/>
                <a:tailEnd len="sm" w="sm" type="none"/>
              </a:ln>
            </p:spPr>
          </p:cxnSp>
          <p:cxnSp>
            <p:nvCxnSpPr>
              <p:cNvPr id="591" name="Google Shape;591;p41"/>
              <p:cNvCxnSpPr/>
              <p:nvPr/>
            </p:nvCxnSpPr>
            <p:spPr>
              <a:xfrm rot="10800000">
                <a:off x="4572000" y="-4101477"/>
                <a:ext cx="0" cy="9144000"/>
              </a:xfrm>
              <a:prstGeom prst="straightConnector1">
                <a:avLst/>
              </a:prstGeom>
              <a:noFill/>
              <a:ln cap="flat" cmpd="sng" w="9525">
                <a:solidFill>
                  <a:schemeClr val="dk2"/>
                </a:solidFill>
                <a:prstDash val="solid"/>
                <a:round/>
                <a:headEnd len="sm" w="sm" type="none"/>
                <a:tailEnd len="sm" w="sm" type="none"/>
              </a:ln>
            </p:spPr>
          </p:cxnSp>
        </p:grpSp>
        <p:grpSp>
          <p:nvGrpSpPr>
            <p:cNvPr id="592" name="Google Shape;592;p41"/>
            <p:cNvGrpSpPr/>
            <p:nvPr/>
          </p:nvGrpSpPr>
          <p:grpSpPr>
            <a:xfrm>
              <a:off x="132661" y="3228"/>
              <a:ext cx="8878678" cy="5135400"/>
              <a:chOff x="0" y="-46"/>
              <a:chExt cx="8878678" cy="5135400"/>
            </a:xfrm>
          </p:grpSpPr>
          <p:cxnSp>
            <p:nvCxnSpPr>
              <p:cNvPr id="593" name="Google Shape;593;p41"/>
              <p:cNvCxnSpPr/>
              <p:nvPr/>
            </p:nvCxnSpPr>
            <p:spPr>
              <a:xfrm>
                <a:off x="1869195"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594" name="Google Shape;594;p41"/>
              <p:cNvCxnSpPr/>
              <p:nvPr/>
            </p:nvCxnSpPr>
            <p:spPr>
              <a:xfrm>
                <a:off x="2336494"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595" name="Google Shape;595;p41"/>
              <p:cNvCxnSpPr/>
              <p:nvPr/>
            </p:nvCxnSpPr>
            <p:spPr>
              <a:xfrm>
                <a:off x="2803793"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596" name="Google Shape;596;p41"/>
              <p:cNvCxnSpPr/>
              <p:nvPr/>
            </p:nvCxnSpPr>
            <p:spPr>
              <a:xfrm>
                <a:off x="3271092"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597" name="Google Shape;597;p41"/>
              <p:cNvCxnSpPr/>
              <p:nvPr/>
            </p:nvCxnSpPr>
            <p:spPr>
              <a:xfrm>
                <a:off x="0"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598" name="Google Shape;598;p41"/>
              <p:cNvCxnSpPr/>
              <p:nvPr/>
            </p:nvCxnSpPr>
            <p:spPr>
              <a:xfrm>
                <a:off x="467299"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599" name="Google Shape;599;p41"/>
              <p:cNvCxnSpPr/>
              <p:nvPr/>
            </p:nvCxnSpPr>
            <p:spPr>
              <a:xfrm>
                <a:off x="934598"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0" name="Google Shape;600;p41"/>
              <p:cNvCxnSpPr/>
              <p:nvPr/>
            </p:nvCxnSpPr>
            <p:spPr>
              <a:xfrm>
                <a:off x="1401897"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1" name="Google Shape;601;p41"/>
              <p:cNvCxnSpPr/>
              <p:nvPr/>
            </p:nvCxnSpPr>
            <p:spPr>
              <a:xfrm>
                <a:off x="3738391"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2" name="Google Shape;602;p41"/>
              <p:cNvCxnSpPr/>
              <p:nvPr/>
            </p:nvCxnSpPr>
            <p:spPr>
              <a:xfrm>
                <a:off x="4205690"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3" name="Google Shape;603;p41"/>
              <p:cNvCxnSpPr/>
              <p:nvPr/>
            </p:nvCxnSpPr>
            <p:spPr>
              <a:xfrm>
                <a:off x="4672989"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4" name="Google Shape;604;p41"/>
              <p:cNvCxnSpPr/>
              <p:nvPr/>
            </p:nvCxnSpPr>
            <p:spPr>
              <a:xfrm>
                <a:off x="5140288"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5" name="Google Shape;605;p41"/>
              <p:cNvCxnSpPr/>
              <p:nvPr/>
            </p:nvCxnSpPr>
            <p:spPr>
              <a:xfrm>
                <a:off x="5607586"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6" name="Google Shape;606;p41"/>
              <p:cNvCxnSpPr/>
              <p:nvPr/>
            </p:nvCxnSpPr>
            <p:spPr>
              <a:xfrm>
                <a:off x="6074885"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7" name="Google Shape;607;p41"/>
              <p:cNvCxnSpPr/>
              <p:nvPr/>
            </p:nvCxnSpPr>
            <p:spPr>
              <a:xfrm>
                <a:off x="6542184"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8" name="Google Shape;608;p41"/>
              <p:cNvCxnSpPr/>
              <p:nvPr/>
            </p:nvCxnSpPr>
            <p:spPr>
              <a:xfrm>
                <a:off x="7009483"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09" name="Google Shape;609;p41"/>
              <p:cNvCxnSpPr/>
              <p:nvPr/>
            </p:nvCxnSpPr>
            <p:spPr>
              <a:xfrm>
                <a:off x="7476782"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10" name="Google Shape;610;p41"/>
              <p:cNvCxnSpPr/>
              <p:nvPr/>
            </p:nvCxnSpPr>
            <p:spPr>
              <a:xfrm>
                <a:off x="7944081"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11" name="Google Shape;611;p41"/>
              <p:cNvCxnSpPr/>
              <p:nvPr/>
            </p:nvCxnSpPr>
            <p:spPr>
              <a:xfrm>
                <a:off x="8411380"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612" name="Google Shape;612;p41"/>
              <p:cNvCxnSpPr/>
              <p:nvPr/>
            </p:nvCxnSpPr>
            <p:spPr>
              <a:xfrm>
                <a:off x="8878678" y="-46"/>
                <a:ext cx="0" cy="5135400"/>
              </a:xfrm>
              <a:prstGeom prst="straightConnector1">
                <a:avLst/>
              </a:prstGeom>
              <a:noFill/>
              <a:ln cap="flat" cmpd="sng" w="9525">
                <a:solidFill>
                  <a:schemeClr val="dk2"/>
                </a:solidFill>
                <a:prstDash val="solid"/>
                <a:round/>
                <a:headEnd len="sm" w="sm" type="none"/>
                <a:tailEnd len="sm" w="sm" type="none"/>
              </a:ln>
            </p:spPr>
          </p:cxnSp>
        </p:grpSp>
      </p:grpSp>
      <p:grpSp>
        <p:nvGrpSpPr>
          <p:cNvPr id="613" name="Google Shape;613;p41"/>
          <p:cNvGrpSpPr/>
          <p:nvPr/>
        </p:nvGrpSpPr>
        <p:grpSpPr>
          <a:xfrm>
            <a:off x="4270143" y="346268"/>
            <a:ext cx="3982200" cy="4447958"/>
            <a:chOff x="1008372" y="346268"/>
            <a:chExt cx="3982200" cy="4447958"/>
          </a:xfrm>
        </p:grpSpPr>
        <p:sp>
          <p:nvSpPr>
            <p:cNvPr id="614" name="Google Shape;614;p41"/>
            <p:cNvSpPr/>
            <p:nvPr/>
          </p:nvSpPr>
          <p:spPr>
            <a:xfrm>
              <a:off x="1008372" y="468900"/>
              <a:ext cx="3982200" cy="4205700"/>
            </a:xfrm>
            <a:prstGeom prst="round2SameRect">
              <a:avLst>
                <a:gd fmla="val 9398" name="adj1"/>
                <a:gd fmla="val 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5" name="Google Shape;615;p41"/>
            <p:cNvGrpSpPr/>
            <p:nvPr/>
          </p:nvGrpSpPr>
          <p:grpSpPr>
            <a:xfrm>
              <a:off x="2878122" y="346268"/>
              <a:ext cx="242700" cy="4447958"/>
              <a:chOff x="2878122" y="346048"/>
              <a:chExt cx="242700" cy="4447958"/>
            </a:xfrm>
          </p:grpSpPr>
          <p:sp>
            <p:nvSpPr>
              <p:cNvPr id="616" name="Google Shape;616;p41"/>
              <p:cNvSpPr/>
              <p:nvPr/>
            </p:nvSpPr>
            <p:spPr>
              <a:xfrm>
                <a:off x="2878122" y="346048"/>
                <a:ext cx="242700" cy="242700"/>
              </a:xfrm>
              <a:prstGeom prst="mathPlus">
                <a:avLst>
                  <a:gd fmla="val 23520" name="adj1"/>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1"/>
              <p:cNvSpPr/>
              <p:nvPr/>
            </p:nvSpPr>
            <p:spPr>
              <a:xfrm>
                <a:off x="2878122" y="4551306"/>
                <a:ext cx="242700" cy="242700"/>
              </a:xfrm>
              <a:prstGeom prst="mathPlus">
                <a:avLst>
                  <a:gd fmla="val 23520" name="adj1"/>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18" name="Google Shape;618;p41"/>
          <p:cNvSpPr txBox="1"/>
          <p:nvPr>
            <p:ph type="title"/>
          </p:nvPr>
        </p:nvSpPr>
        <p:spPr>
          <a:xfrm>
            <a:off x="5604693" y="1228937"/>
            <a:ext cx="1313100" cy="9267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b="1" sz="5500">
                <a:solidFill>
                  <a:schemeClr val="accent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619" name="Google Shape;619;p41"/>
          <p:cNvSpPr txBox="1"/>
          <p:nvPr>
            <p:ph idx="1" type="subTitle"/>
          </p:nvPr>
        </p:nvSpPr>
        <p:spPr>
          <a:xfrm>
            <a:off x="4401543" y="3550037"/>
            <a:ext cx="3719400" cy="6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sp>
        <p:nvSpPr>
          <p:cNvPr id="620" name="Google Shape;620;p41"/>
          <p:cNvSpPr txBox="1"/>
          <p:nvPr>
            <p:ph idx="2" type="title"/>
          </p:nvPr>
        </p:nvSpPr>
        <p:spPr>
          <a:xfrm>
            <a:off x="4401543" y="2633287"/>
            <a:ext cx="3719400" cy="9267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80000"/>
              </a:lnSpc>
              <a:spcBef>
                <a:spcPts val="0"/>
              </a:spcBef>
              <a:spcAft>
                <a:spcPts val="0"/>
              </a:spcAft>
              <a:buSzPts val="7000"/>
              <a:buNone/>
              <a:defRPr sz="5500">
                <a:solidFill>
                  <a:schemeClr val="accent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621" name="Shape 621"/>
        <p:cNvGrpSpPr/>
        <p:nvPr/>
      </p:nvGrpSpPr>
      <p:grpSpPr>
        <a:xfrm>
          <a:off x="0" y="0"/>
          <a:ext cx="0" cy="0"/>
          <a:chOff x="0" y="0"/>
          <a:chExt cx="0" cy="0"/>
        </a:xfrm>
      </p:grpSpPr>
      <p:grpSp>
        <p:nvGrpSpPr>
          <p:cNvPr id="622" name="Google Shape;622;p42"/>
          <p:cNvGrpSpPr/>
          <p:nvPr/>
        </p:nvGrpSpPr>
        <p:grpSpPr>
          <a:xfrm>
            <a:off x="132661" y="-4336738"/>
            <a:ext cx="8878678" cy="13816977"/>
            <a:chOff x="132661" y="-4337560"/>
            <a:chExt cx="8878678" cy="13816977"/>
          </a:xfrm>
        </p:grpSpPr>
        <p:grpSp>
          <p:nvGrpSpPr>
            <p:cNvPr id="623" name="Google Shape;623;p42"/>
            <p:cNvGrpSpPr/>
            <p:nvPr/>
          </p:nvGrpSpPr>
          <p:grpSpPr>
            <a:xfrm>
              <a:off x="4572000" y="-4337560"/>
              <a:ext cx="0" cy="13816977"/>
              <a:chOff x="4572000" y="-4101477"/>
              <a:chExt cx="0" cy="13816977"/>
            </a:xfrm>
          </p:grpSpPr>
          <p:cxnSp>
            <p:nvCxnSpPr>
              <p:cNvPr id="624" name="Google Shape;624;p42"/>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25" name="Google Shape;625;p42"/>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26" name="Google Shape;626;p42"/>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27" name="Google Shape;627;p42"/>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28" name="Google Shape;628;p42"/>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29" name="Google Shape;629;p42"/>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30" name="Google Shape;630;p42"/>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31" name="Google Shape;631;p42"/>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32" name="Google Shape;632;p42"/>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33" name="Google Shape;633;p42"/>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34" name="Google Shape;634;p42"/>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635" name="Google Shape;635;p42"/>
            <p:cNvGrpSpPr/>
            <p:nvPr/>
          </p:nvGrpSpPr>
          <p:grpSpPr>
            <a:xfrm>
              <a:off x="132661" y="3228"/>
              <a:ext cx="8878678" cy="5135400"/>
              <a:chOff x="0" y="-46"/>
              <a:chExt cx="8878678" cy="5135400"/>
            </a:xfrm>
          </p:grpSpPr>
          <p:cxnSp>
            <p:nvCxnSpPr>
              <p:cNvPr id="636" name="Google Shape;636;p42"/>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37" name="Google Shape;637;p42"/>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38" name="Google Shape;638;p42"/>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39" name="Google Shape;639;p42"/>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0" name="Google Shape;640;p42"/>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1" name="Google Shape;641;p42"/>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2" name="Google Shape;642;p42"/>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3" name="Google Shape;643;p42"/>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4" name="Google Shape;644;p42"/>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5" name="Google Shape;645;p42"/>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6" name="Google Shape;646;p42"/>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7" name="Google Shape;647;p42"/>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8" name="Google Shape;648;p42"/>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49" name="Google Shape;649;p42"/>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50" name="Google Shape;650;p42"/>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51" name="Google Shape;651;p42"/>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52" name="Google Shape;652;p42"/>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53" name="Google Shape;653;p42"/>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54" name="Google Shape;654;p42"/>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55" name="Google Shape;655;p42"/>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grpSp>
        <p:nvGrpSpPr>
          <p:cNvPr id="656" name="Google Shape;656;p42"/>
          <p:cNvGrpSpPr/>
          <p:nvPr/>
        </p:nvGrpSpPr>
        <p:grpSpPr>
          <a:xfrm>
            <a:off x="362532" y="237303"/>
            <a:ext cx="8418936" cy="1210348"/>
            <a:chOff x="362532" y="237303"/>
            <a:chExt cx="8418936" cy="1210348"/>
          </a:xfrm>
        </p:grpSpPr>
        <p:sp>
          <p:nvSpPr>
            <p:cNvPr id="657" name="Google Shape;657;p42"/>
            <p:cNvSpPr/>
            <p:nvPr/>
          </p:nvSpPr>
          <p:spPr>
            <a:xfrm>
              <a:off x="590250" y="468911"/>
              <a:ext cx="7963500" cy="743100"/>
            </a:xfrm>
            <a:prstGeom prst="roundRect">
              <a:avLst>
                <a:gd fmla="val 50000" name="adj"/>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2"/>
            <p:cNvSpPr/>
            <p:nvPr/>
          </p:nvSpPr>
          <p:spPr>
            <a:xfrm>
              <a:off x="362532" y="1204951"/>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2"/>
            <p:cNvSpPr/>
            <p:nvPr/>
          </p:nvSpPr>
          <p:spPr>
            <a:xfrm>
              <a:off x="8538768" y="237303"/>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0" name="Google Shape;660;p42"/>
          <p:cNvSpPr txBox="1"/>
          <p:nvPr>
            <p:ph idx="1" type="subTitle"/>
          </p:nvPr>
        </p:nvSpPr>
        <p:spPr>
          <a:xfrm>
            <a:off x="590250" y="3632750"/>
            <a:ext cx="2449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sp>
        <p:nvSpPr>
          <p:cNvPr id="661" name="Google Shape;661;p42"/>
          <p:cNvSpPr txBox="1"/>
          <p:nvPr>
            <p:ph idx="2" type="subTitle"/>
          </p:nvPr>
        </p:nvSpPr>
        <p:spPr>
          <a:xfrm>
            <a:off x="590250" y="3964546"/>
            <a:ext cx="24498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662" name="Google Shape;662;p42"/>
          <p:cNvSpPr txBox="1"/>
          <p:nvPr>
            <p:ph idx="3" type="subTitle"/>
          </p:nvPr>
        </p:nvSpPr>
        <p:spPr>
          <a:xfrm>
            <a:off x="3347100" y="3632750"/>
            <a:ext cx="2449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sp>
        <p:nvSpPr>
          <p:cNvPr id="663" name="Google Shape;663;p42"/>
          <p:cNvSpPr txBox="1"/>
          <p:nvPr>
            <p:ph idx="4" type="subTitle"/>
          </p:nvPr>
        </p:nvSpPr>
        <p:spPr>
          <a:xfrm>
            <a:off x="3347100" y="3964544"/>
            <a:ext cx="24498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664" name="Google Shape;664;p42"/>
          <p:cNvSpPr txBox="1"/>
          <p:nvPr>
            <p:ph type="title"/>
          </p:nvPr>
        </p:nvSpPr>
        <p:spPr>
          <a:xfrm>
            <a:off x="1200600" y="515025"/>
            <a:ext cx="67428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665" name="Google Shape;665;p42"/>
          <p:cNvSpPr txBox="1"/>
          <p:nvPr>
            <p:ph idx="5" type="subTitle"/>
          </p:nvPr>
        </p:nvSpPr>
        <p:spPr>
          <a:xfrm>
            <a:off x="6103961" y="3632750"/>
            <a:ext cx="2449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sp>
        <p:nvSpPr>
          <p:cNvPr id="666" name="Google Shape;666;p42"/>
          <p:cNvSpPr txBox="1"/>
          <p:nvPr>
            <p:ph idx="6" type="subTitle"/>
          </p:nvPr>
        </p:nvSpPr>
        <p:spPr>
          <a:xfrm>
            <a:off x="6103961" y="3964544"/>
            <a:ext cx="24498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bg>
      <p:bgPr>
        <a:solidFill>
          <a:schemeClr val="accent1"/>
        </a:solidFill>
      </p:bgPr>
    </p:bg>
    <p:spTree>
      <p:nvGrpSpPr>
        <p:cNvPr id="667" name="Shape 667"/>
        <p:cNvGrpSpPr/>
        <p:nvPr/>
      </p:nvGrpSpPr>
      <p:grpSpPr>
        <a:xfrm>
          <a:off x="0" y="0"/>
          <a:ext cx="0" cy="0"/>
          <a:chOff x="0" y="0"/>
          <a:chExt cx="0" cy="0"/>
        </a:xfrm>
      </p:grpSpPr>
      <p:grpSp>
        <p:nvGrpSpPr>
          <p:cNvPr id="668" name="Google Shape;668;p43"/>
          <p:cNvGrpSpPr/>
          <p:nvPr/>
        </p:nvGrpSpPr>
        <p:grpSpPr>
          <a:xfrm>
            <a:off x="132661" y="-4336738"/>
            <a:ext cx="8878678" cy="13816977"/>
            <a:chOff x="132661" y="-4337560"/>
            <a:chExt cx="8878678" cy="13816977"/>
          </a:xfrm>
        </p:grpSpPr>
        <p:grpSp>
          <p:nvGrpSpPr>
            <p:cNvPr id="669" name="Google Shape;669;p43"/>
            <p:cNvGrpSpPr/>
            <p:nvPr/>
          </p:nvGrpSpPr>
          <p:grpSpPr>
            <a:xfrm>
              <a:off x="4572000" y="-4337560"/>
              <a:ext cx="0" cy="13816977"/>
              <a:chOff x="4572000" y="-4101477"/>
              <a:chExt cx="0" cy="13816977"/>
            </a:xfrm>
          </p:grpSpPr>
          <p:cxnSp>
            <p:nvCxnSpPr>
              <p:cNvPr id="670" name="Google Shape;670;p43"/>
              <p:cNvCxnSpPr/>
              <p:nvPr/>
            </p:nvCxnSpPr>
            <p:spPr>
              <a:xfrm rot="10800000">
                <a:off x="4572000" y="-1297691"/>
                <a:ext cx="0" cy="9144000"/>
              </a:xfrm>
              <a:prstGeom prst="straightConnector1">
                <a:avLst/>
              </a:prstGeom>
              <a:noFill/>
              <a:ln cap="flat" cmpd="sng" w="9525">
                <a:solidFill>
                  <a:srgbClr val="FFE1DF"/>
                </a:solidFill>
                <a:prstDash val="solid"/>
                <a:round/>
                <a:headEnd len="sm" w="sm" type="none"/>
                <a:tailEnd len="sm" w="sm" type="none"/>
              </a:ln>
            </p:spPr>
          </p:cxnSp>
          <p:cxnSp>
            <p:nvCxnSpPr>
              <p:cNvPr id="671" name="Google Shape;671;p43"/>
              <p:cNvCxnSpPr/>
              <p:nvPr/>
            </p:nvCxnSpPr>
            <p:spPr>
              <a:xfrm rot="10800000">
                <a:off x="4572000" y="-1764989"/>
                <a:ext cx="0" cy="9144000"/>
              </a:xfrm>
              <a:prstGeom prst="straightConnector1">
                <a:avLst/>
              </a:prstGeom>
              <a:noFill/>
              <a:ln cap="flat" cmpd="sng" w="9525">
                <a:solidFill>
                  <a:srgbClr val="FFE1DF"/>
                </a:solidFill>
                <a:prstDash val="solid"/>
                <a:round/>
                <a:headEnd len="sm" w="sm" type="none"/>
                <a:tailEnd len="sm" w="sm" type="none"/>
              </a:ln>
            </p:spPr>
          </p:cxnSp>
          <p:cxnSp>
            <p:nvCxnSpPr>
              <p:cNvPr id="672" name="Google Shape;672;p43"/>
              <p:cNvCxnSpPr/>
              <p:nvPr/>
            </p:nvCxnSpPr>
            <p:spPr>
              <a:xfrm rot="10800000">
                <a:off x="4572000" y="-2232286"/>
                <a:ext cx="0" cy="9144000"/>
              </a:xfrm>
              <a:prstGeom prst="straightConnector1">
                <a:avLst/>
              </a:prstGeom>
              <a:noFill/>
              <a:ln cap="flat" cmpd="sng" w="9525">
                <a:solidFill>
                  <a:srgbClr val="FFE1DF"/>
                </a:solidFill>
                <a:prstDash val="solid"/>
                <a:round/>
                <a:headEnd len="sm" w="sm" type="none"/>
                <a:tailEnd len="sm" w="sm" type="none"/>
              </a:ln>
            </p:spPr>
          </p:cxnSp>
          <p:cxnSp>
            <p:nvCxnSpPr>
              <p:cNvPr id="673" name="Google Shape;673;p43"/>
              <p:cNvCxnSpPr/>
              <p:nvPr/>
            </p:nvCxnSpPr>
            <p:spPr>
              <a:xfrm rot="10800000">
                <a:off x="4572000" y="-2699584"/>
                <a:ext cx="0" cy="9144000"/>
              </a:xfrm>
              <a:prstGeom prst="straightConnector1">
                <a:avLst/>
              </a:prstGeom>
              <a:noFill/>
              <a:ln cap="flat" cmpd="sng" w="9525">
                <a:solidFill>
                  <a:srgbClr val="FFE1DF"/>
                </a:solidFill>
                <a:prstDash val="solid"/>
                <a:round/>
                <a:headEnd len="sm" w="sm" type="none"/>
                <a:tailEnd len="sm" w="sm" type="none"/>
              </a:ln>
            </p:spPr>
          </p:cxnSp>
          <p:cxnSp>
            <p:nvCxnSpPr>
              <p:cNvPr id="674" name="Google Shape;674;p43"/>
              <p:cNvCxnSpPr/>
              <p:nvPr/>
            </p:nvCxnSpPr>
            <p:spPr>
              <a:xfrm rot="10800000">
                <a:off x="4572000" y="571500"/>
                <a:ext cx="0" cy="9144000"/>
              </a:xfrm>
              <a:prstGeom prst="straightConnector1">
                <a:avLst/>
              </a:prstGeom>
              <a:noFill/>
              <a:ln cap="flat" cmpd="sng" w="9525">
                <a:solidFill>
                  <a:srgbClr val="FFE1DF"/>
                </a:solidFill>
                <a:prstDash val="solid"/>
                <a:round/>
                <a:headEnd len="sm" w="sm" type="none"/>
                <a:tailEnd len="sm" w="sm" type="none"/>
              </a:ln>
            </p:spPr>
          </p:cxnSp>
          <p:cxnSp>
            <p:nvCxnSpPr>
              <p:cNvPr id="675" name="Google Shape;675;p43"/>
              <p:cNvCxnSpPr/>
              <p:nvPr/>
            </p:nvCxnSpPr>
            <p:spPr>
              <a:xfrm rot="10800000">
                <a:off x="4572000" y="104202"/>
                <a:ext cx="0" cy="9144000"/>
              </a:xfrm>
              <a:prstGeom prst="straightConnector1">
                <a:avLst/>
              </a:prstGeom>
              <a:noFill/>
              <a:ln cap="flat" cmpd="sng" w="9525">
                <a:solidFill>
                  <a:srgbClr val="FFE1DF"/>
                </a:solidFill>
                <a:prstDash val="solid"/>
                <a:round/>
                <a:headEnd len="sm" w="sm" type="none"/>
                <a:tailEnd len="sm" w="sm" type="none"/>
              </a:ln>
            </p:spPr>
          </p:cxnSp>
          <p:cxnSp>
            <p:nvCxnSpPr>
              <p:cNvPr id="676" name="Google Shape;676;p43"/>
              <p:cNvCxnSpPr/>
              <p:nvPr/>
            </p:nvCxnSpPr>
            <p:spPr>
              <a:xfrm rot="10800000">
                <a:off x="4572000" y="-363095"/>
                <a:ext cx="0" cy="9144000"/>
              </a:xfrm>
              <a:prstGeom prst="straightConnector1">
                <a:avLst/>
              </a:prstGeom>
              <a:noFill/>
              <a:ln cap="flat" cmpd="sng" w="9525">
                <a:solidFill>
                  <a:srgbClr val="FFE1DF"/>
                </a:solidFill>
                <a:prstDash val="solid"/>
                <a:round/>
                <a:headEnd len="sm" w="sm" type="none"/>
                <a:tailEnd len="sm" w="sm" type="none"/>
              </a:ln>
            </p:spPr>
          </p:cxnSp>
          <p:cxnSp>
            <p:nvCxnSpPr>
              <p:cNvPr id="677" name="Google Shape;677;p43"/>
              <p:cNvCxnSpPr/>
              <p:nvPr/>
            </p:nvCxnSpPr>
            <p:spPr>
              <a:xfrm rot="10800000">
                <a:off x="4572000" y="-830393"/>
                <a:ext cx="0" cy="9144000"/>
              </a:xfrm>
              <a:prstGeom prst="straightConnector1">
                <a:avLst/>
              </a:prstGeom>
              <a:noFill/>
              <a:ln cap="flat" cmpd="sng" w="9525">
                <a:solidFill>
                  <a:srgbClr val="FFE1DF"/>
                </a:solidFill>
                <a:prstDash val="solid"/>
                <a:round/>
                <a:headEnd len="sm" w="sm" type="none"/>
                <a:tailEnd len="sm" w="sm" type="none"/>
              </a:ln>
            </p:spPr>
          </p:cxnSp>
          <p:cxnSp>
            <p:nvCxnSpPr>
              <p:cNvPr id="678" name="Google Shape;678;p43"/>
              <p:cNvCxnSpPr/>
              <p:nvPr/>
            </p:nvCxnSpPr>
            <p:spPr>
              <a:xfrm rot="10800000">
                <a:off x="4572000" y="-3166882"/>
                <a:ext cx="0" cy="9144000"/>
              </a:xfrm>
              <a:prstGeom prst="straightConnector1">
                <a:avLst/>
              </a:prstGeom>
              <a:noFill/>
              <a:ln cap="flat" cmpd="sng" w="9525">
                <a:solidFill>
                  <a:srgbClr val="FFE1DF"/>
                </a:solidFill>
                <a:prstDash val="solid"/>
                <a:round/>
                <a:headEnd len="sm" w="sm" type="none"/>
                <a:tailEnd len="sm" w="sm" type="none"/>
              </a:ln>
            </p:spPr>
          </p:cxnSp>
          <p:cxnSp>
            <p:nvCxnSpPr>
              <p:cNvPr id="679" name="Google Shape;679;p43"/>
              <p:cNvCxnSpPr/>
              <p:nvPr/>
            </p:nvCxnSpPr>
            <p:spPr>
              <a:xfrm rot="10800000">
                <a:off x="4572000" y="-3634180"/>
                <a:ext cx="0" cy="9144000"/>
              </a:xfrm>
              <a:prstGeom prst="straightConnector1">
                <a:avLst/>
              </a:prstGeom>
              <a:noFill/>
              <a:ln cap="flat" cmpd="sng" w="9525">
                <a:solidFill>
                  <a:srgbClr val="FFE1DF"/>
                </a:solidFill>
                <a:prstDash val="solid"/>
                <a:round/>
                <a:headEnd len="sm" w="sm" type="none"/>
                <a:tailEnd len="sm" w="sm" type="none"/>
              </a:ln>
            </p:spPr>
          </p:cxnSp>
          <p:cxnSp>
            <p:nvCxnSpPr>
              <p:cNvPr id="680" name="Google Shape;680;p43"/>
              <p:cNvCxnSpPr/>
              <p:nvPr/>
            </p:nvCxnSpPr>
            <p:spPr>
              <a:xfrm rot="10800000">
                <a:off x="4572000" y="-4101477"/>
                <a:ext cx="0" cy="9144000"/>
              </a:xfrm>
              <a:prstGeom prst="straightConnector1">
                <a:avLst/>
              </a:prstGeom>
              <a:noFill/>
              <a:ln cap="flat" cmpd="sng" w="9525">
                <a:solidFill>
                  <a:srgbClr val="FFE1DF"/>
                </a:solidFill>
                <a:prstDash val="solid"/>
                <a:round/>
                <a:headEnd len="sm" w="sm" type="none"/>
                <a:tailEnd len="sm" w="sm" type="none"/>
              </a:ln>
            </p:spPr>
          </p:cxnSp>
        </p:grpSp>
        <p:grpSp>
          <p:nvGrpSpPr>
            <p:cNvPr id="681" name="Google Shape;681;p43"/>
            <p:cNvGrpSpPr/>
            <p:nvPr/>
          </p:nvGrpSpPr>
          <p:grpSpPr>
            <a:xfrm>
              <a:off x="132661" y="3228"/>
              <a:ext cx="8878678" cy="5135400"/>
              <a:chOff x="0" y="-46"/>
              <a:chExt cx="8878678" cy="5135400"/>
            </a:xfrm>
          </p:grpSpPr>
          <p:cxnSp>
            <p:nvCxnSpPr>
              <p:cNvPr id="682" name="Google Shape;682;p43"/>
              <p:cNvCxnSpPr/>
              <p:nvPr/>
            </p:nvCxnSpPr>
            <p:spPr>
              <a:xfrm>
                <a:off x="1869195"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83" name="Google Shape;683;p43"/>
              <p:cNvCxnSpPr/>
              <p:nvPr/>
            </p:nvCxnSpPr>
            <p:spPr>
              <a:xfrm>
                <a:off x="2336494"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84" name="Google Shape;684;p43"/>
              <p:cNvCxnSpPr/>
              <p:nvPr/>
            </p:nvCxnSpPr>
            <p:spPr>
              <a:xfrm>
                <a:off x="2803793"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85" name="Google Shape;685;p43"/>
              <p:cNvCxnSpPr/>
              <p:nvPr/>
            </p:nvCxnSpPr>
            <p:spPr>
              <a:xfrm>
                <a:off x="3271092"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86" name="Google Shape;686;p43"/>
              <p:cNvCxnSpPr/>
              <p:nvPr/>
            </p:nvCxnSpPr>
            <p:spPr>
              <a:xfrm>
                <a:off x="0"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87" name="Google Shape;687;p43"/>
              <p:cNvCxnSpPr/>
              <p:nvPr/>
            </p:nvCxnSpPr>
            <p:spPr>
              <a:xfrm>
                <a:off x="467299"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88" name="Google Shape;688;p43"/>
              <p:cNvCxnSpPr/>
              <p:nvPr/>
            </p:nvCxnSpPr>
            <p:spPr>
              <a:xfrm>
                <a:off x="934598"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89" name="Google Shape;689;p43"/>
              <p:cNvCxnSpPr/>
              <p:nvPr/>
            </p:nvCxnSpPr>
            <p:spPr>
              <a:xfrm>
                <a:off x="1401897"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0" name="Google Shape;690;p43"/>
              <p:cNvCxnSpPr/>
              <p:nvPr/>
            </p:nvCxnSpPr>
            <p:spPr>
              <a:xfrm>
                <a:off x="3738391"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1" name="Google Shape;691;p43"/>
              <p:cNvCxnSpPr/>
              <p:nvPr/>
            </p:nvCxnSpPr>
            <p:spPr>
              <a:xfrm>
                <a:off x="4205690"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2" name="Google Shape;692;p43"/>
              <p:cNvCxnSpPr/>
              <p:nvPr/>
            </p:nvCxnSpPr>
            <p:spPr>
              <a:xfrm>
                <a:off x="4672989"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3" name="Google Shape;693;p43"/>
              <p:cNvCxnSpPr/>
              <p:nvPr/>
            </p:nvCxnSpPr>
            <p:spPr>
              <a:xfrm>
                <a:off x="5140288"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4" name="Google Shape;694;p43"/>
              <p:cNvCxnSpPr/>
              <p:nvPr/>
            </p:nvCxnSpPr>
            <p:spPr>
              <a:xfrm>
                <a:off x="5607586"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5" name="Google Shape;695;p43"/>
              <p:cNvCxnSpPr/>
              <p:nvPr/>
            </p:nvCxnSpPr>
            <p:spPr>
              <a:xfrm>
                <a:off x="6074885"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6" name="Google Shape;696;p43"/>
              <p:cNvCxnSpPr/>
              <p:nvPr/>
            </p:nvCxnSpPr>
            <p:spPr>
              <a:xfrm>
                <a:off x="6542184"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7" name="Google Shape;697;p43"/>
              <p:cNvCxnSpPr/>
              <p:nvPr/>
            </p:nvCxnSpPr>
            <p:spPr>
              <a:xfrm>
                <a:off x="7009483"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8" name="Google Shape;698;p43"/>
              <p:cNvCxnSpPr/>
              <p:nvPr/>
            </p:nvCxnSpPr>
            <p:spPr>
              <a:xfrm>
                <a:off x="7476782"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699" name="Google Shape;699;p43"/>
              <p:cNvCxnSpPr/>
              <p:nvPr/>
            </p:nvCxnSpPr>
            <p:spPr>
              <a:xfrm>
                <a:off x="7944081"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700" name="Google Shape;700;p43"/>
              <p:cNvCxnSpPr/>
              <p:nvPr/>
            </p:nvCxnSpPr>
            <p:spPr>
              <a:xfrm>
                <a:off x="8411380"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701" name="Google Shape;701;p43"/>
              <p:cNvCxnSpPr/>
              <p:nvPr/>
            </p:nvCxnSpPr>
            <p:spPr>
              <a:xfrm>
                <a:off x="8878678" y="-46"/>
                <a:ext cx="0" cy="5135400"/>
              </a:xfrm>
              <a:prstGeom prst="straightConnector1">
                <a:avLst/>
              </a:prstGeom>
              <a:noFill/>
              <a:ln cap="flat" cmpd="sng" w="9525">
                <a:solidFill>
                  <a:srgbClr val="FFE1DF"/>
                </a:solidFill>
                <a:prstDash val="solid"/>
                <a:round/>
                <a:headEnd len="sm" w="sm" type="none"/>
                <a:tailEnd len="sm" w="sm" type="none"/>
              </a:ln>
            </p:spPr>
          </p:cxnSp>
        </p:grpSp>
      </p:grpSp>
      <p:grpSp>
        <p:nvGrpSpPr>
          <p:cNvPr id="702" name="Google Shape;702;p43"/>
          <p:cNvGrpSpPr/>
          <p:nvPr/>
        </p:nvGrpSpPr>
        <p:grpSpPr>
          <a:xfrm>
            <a:off x="362532" y="237303"/>
            <a:ext cx="8418936" cy="1210348"/>
            <a:chOff x="362532" y="237303"/>
            <a:chExt cx="8418936" cy="1210348"/>
          </a:xfrm>
        </p:grpSpPr>
        <p:sp>
          <p:nvSpPr>
            <p:cNvPr id="703" name="Google Shape;703;p43"/>
            <p:cNvSpPr/>
            <p:nvPr/>
          </p:nvSpPr>
          <p:spPr>
            <a:xfrm>
              <a:off x="590250" y="468911"/>
              <a:ext cx="7963500" cy="743100"/>
            </a:xfrm>
            <a:prstGeom prst="roundRect">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4" name="Google Shape;704;p43"/>
            <p:cNvGrpSpPr/>
            <p:nvPr/>
          </p:nvGrpSpPr>
          <p:grpSpPr>
            <a:xfrm>
              <a:off x="362532" y="237303"/>
              <a:ext cx="8418936" cy="1210348"/>
              <a:chOff x="362532" y="237303"/>
              <a:chExt cx="8418936" cy="1210348"/>
            </a:xfrm>
          </p:grpSpPr>
          <p:sp>
            <p:nvSpPr>
              <p:cNvPr id="705" name="Google Shape;705;p43"/>
              <p:cNvSpPr/>
              <p:nvPr/>
            </p:nvSpPr>
            <p:spPr>
              <a:xfrm>
                <a:off x="362532" y="1204951"/>
                <a:ext cx="242700" cy="242700"/>
              </a:xfrm>
              <a:prstGeom prst="hear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3"/>
              <p:cNvSpPr/>
              <p:nvPr/>
            </p:nvSpPr>
            <p:spPr>
              <a:xfrm>
                <a:off x="8538768" y="237303"/>
                <a:ext cx="242700" cy="242700"/>
              </a:xfrm>
              <a:prstGeom prst="hear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07" name="Google Shape;707;p43"/>
          <p:cNvSpPr txBox="1"/>
          <p:nvPr>
            <p:ph type="title"/>
          </p:nvPr>
        </p:nvSpPr>
        <p:spPr>
          <a:xfrm>
            <a:off x="1200600" y="515025"/>
            <a:ext cx="67428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bg>
      <p:bgPr>
        <a:solidFill>
          <a:srgbClr val="FFE1DF"/>
        </a:solidFill>
      </p:bgPr>
    </p:bg>
    <p:spTree>
      <p:nvGrpSpPr>
        <p:cNvPr id="708" name="Shape 708"/>
        <p:cNvGrpSpPr/>
        <p:nvPr/>
      </p:nvGrpSpPr>
      <p:grpSpPr>
        <a:xfrm>
          <a:off x="0" y="0"/>
          <a:ext cx="0" cy="0"/>
          <a:chOff x="0" y="0"/>
          <a:chExt cx="0" cy="0"/>
        </a:xfrm>
      </p:grpSpPr>
      <p:grpSp>
        <p:nvGrpSpPr>
          <p:cNvPr id="709" name="Google Shape;709;p44"/>
          <p:cNvGrpSpPr/>
          <p:nvPr/>
        </p:nvGrpSpPr>
        <p:grpSpPr>
          <a:xfrm>
            <a:off x="132661" y="-4336738"/>
            <a:ext cx="8878678" cy="13816977"/>
            <a:chOff x="132661" y="-4337560"/>
            <a:chExt cx="8878678" cy="13816977"/>
          </a:xfrm>
        </p:grpSpPr>
        <p:grpSp>
          <p:nvGrpSpPr>
            <p:cNvPr id="710" name="Google Shape;710;p44"/>
            <p:cNvGrpSpPr/>
            <p:nvPr/>
          </p:nvGrpSpPr>
          <p:grpSpPr>
            <a:xfrm>
              <a:off x="4572000" y="-4337560"/>
              <a:ext cx="0" cy="13816977"/>
              <a:chOff x="4572000" y="-4101477"/>
              <a:chExt cx="0" cy="13816977"/>
            </a:xfrm>
          </p:grpSpPr>
          <p:cxnSp>
            <p:nvCxnSpPr>
              <p:cNvPr id="711" name="Google Shape;711;p44"/>
              <p:cNvCxnSpPr/>
              <p:nvPr/>
            </p:nvCxnSpPr>
            <p:spPr>
              <a:xfrm rot="10800000">
                <a:off x="4572000" y="-1297691"/>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12" name="Google Shape;712;p44"/>
              <p:cNvCxnSpPr/>
              <p:nvPr/>
            </p:nvCxnSpPr>
            <p:spPr>
              <a:xfrm rot="10800000">
                <a:off x="4572000" y="-1764989"/>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13" name="Google Shape;713;p44"/>
              <p:cNvCxnSpPr/>
              <p:nvPr/>
            </p:nvCxnSpPr>
            <p:spPr>
              <a:xfrm rot="10800000">
                <a:off x="4572000" y="-2232286"/>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14" name="Google Shape;714;p44"/>
              <p:cNvCxnSpPr/>
              <p:nvPr/>
            </p:nvCxnSpPr>
            <p:spPr>
              <a:xfrm rot="10800000">
                <a:off x="4572000" y="-2699584"/>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15" name="Google Shape;715;p44"/>
              <p:cNvCxnSpPr/>
              <p:nvPr/>
            </p:nvCxnSpPr>
            <p:spPr>
              <a:xfrm rot="10800000">
                <a:off x="4572000" y="571500"/>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16" name="Google Shape;716;p44"/>
              <p:cNvCxnSpPr/>
              <p:nvPr/>
            </p:nvCxnSpPr>
            <p:spPr>
              <a:xfrm rot="10800000">
                <a:off x="4572000" y="104202"/>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17" name="Google Shape;717;p44"/>
              <p:cNvCxnSpPr/>
              <p:nvPr/>
            </p:nvCxnSpPr>
            <p:spPr>
              <a:xfrm rot="10800000">
                <a:off x="4572000" y="-363095"/>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18" name="Google Shape;718;p44"/>
              <p:cNvCxnSpPr/>
              <p:nvPr/>
            </p:nvCxnSpPr>
            <p:spPr>
              <a:xfrm rot="10800000">
                <a:off x="4572000" y="-830393"/>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19" name="Google Shape;719;p44"/>
              <p:cNvCxnSpPr/>
              <p:nvPr/>
            </p:nvCxnSpPr>
            <p:spPr>
              <a:xfrm rot="10800000">
                <a:off x="4572000" y="-3166882"/>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20" name="Google Shape;720;p44"/>
              <p:cNvCxnSpPr/>
              <p:nvPr/>
            </p:nvCxnSpPr>
            <p:spPr>
              <a:xfrm rot="10800000">
                <a:off x="4572000" y="-3634180"/>
                <a:ext cx="0" cy="9144000"/>
              </a:xfrm>
              <a:prstGeom prst="straightConnector1">
                <a:avLst/>
              </a:prstGeom>
              <a:noFill/>
              <a:ln cap="flat" cmpd="sng" w="9525">
                <a:solidFill>
                  <a:schemeClr val="accent1"/>
                </a:solidFill>
                <a:prstDash val="solid"/>
                <a:round/>
                <a:headEnd len="sm" w="sm" type="none"/>
                <a:tailEnd len="sm" w="sm" type="none"/>
              </a:ln>
            </p:spPr>
          </p:cxnSp>
          <p:cxnSp>
            <p:nvCxnSpPr>
              <p:cNvPr id="721" name="Google Shape;721;p44"/>
              <p:cNvCxnSpPr/>
              <p:nvPr/>
            </p:nvCxnSpPr>
            <p:spPr>
              <a:xfrm rot="10800000">
                <a:off x="4572000" y="-4101477"/>
                <a:ext cx="0" cy="9144000"/>
              </a:xfrm>
              <a:prstGeom prst="straightConnector1">
                <a:avLst/>
              </a:prstGeom>
              <a:noFill/>
              <a:ln cap="flat" cmpd="sng" w="9525">
                <a:solidFill>
                  <a:schemeClr val="accent1"/>
                </a:solidFill>
                <a:prstDash val="solid"/>
                <a:round/>
                <a:headEnd len="sm" w="sm" type="none"/>
                <a:tailEnd len="sm" w="sm" type="none"/>
              </a:ln>
            </p:spPr>
          </p:cxnSp>
        </p:grpSp>
        <p:grpSp>
          <p:nvGrpSpPr>
            <p:cNvPr id="722" name="Google Shape;722;p44"/>
            <p:cNvGrpSpPr/>
            <p:nvPr/>
          </p:nvGrpSpPr>
          <p:grpSpPr>
            <a:xfrm>
              <a:off x="132661" y="3228"/>
              <a:ext cx="8878678" cy="5135400"/>
              <a:chOff x="0" y="-46"/>
              <a:chExt cx="8878678" cy="5135400"/>
            </a:xfrm>
          </p:grpSpPr>
          <p:cxnSp>
            <p:nvCxnSpPr>
              <p:cNvPr id="723" name="Google Shape;723;p44"/>
              <p:cNvCxnSpPr/>
              <p:nvPr/>
            </p:nvCxnSpPr>
            <p:spPr>
              <a:xfrm>
                <a:off x="1869195"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24" name="Google Shape;724;p44"/>
              <p:cNvCxnSpPr/>
              <p:nvPr/>
            </p:nvCxnSpPr>
            <p:spPr>
              <a:xfrm>
                <a:off x="2336494"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25" name="Google Shape;725;p44"/>
              <p:cNvCxnSpPr/>
              <p:nvPr/>
            </p:nvCxnSpPr>
            <p:spPr>
              <a:xfrm>
                <a:off x="2803793"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26" name="Google Shape;726;p44"/>
              <p:cNvCxnSpPr/>
              <p:nvPr/>
            </p:nvCxnSpPr>
            <p:spPr>
              <a:xfrm>
                <a:off x="3271092"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27" name="Google Shape;727;p44"/>
              <p:cNvCxnSpPr/>
              <p:nvPr/>
            </p:nvCxnSpPr>
            <p:spPr>
              <a:xfrm>
                <a:off x="0"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28" name="Google Shape;728;p44"/>
              <p:cNvCxnSpPr/>
              <p:nvPr/>
            </p:nvCxnSpPr>
            <p:spPr>
              <a:xfrm>
                <a:off x="467299"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29" name="Google Shape;729;p44"/>
              <p:cNvCxnSpPr/>
              <p:nvPr/>
            </p:nvCxnSpPr>
            <p:spPr>
              <a:xfrm>
                <a:off x="934598"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0" name="Google Shape;730;p44"/>
              <p:cNvCxnSpPr/>
              <p:nvPr/>
            </p:nvCxnSpPr>
            <p:spPr>
              <a:xfrm>
                <a:off x="1401897"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1" name="Google Shape;731;p44"/>
              <p:cNvCxnSpPr/>
              <p:nvPr/>
            </p:nvCxnSpPr>
            <p:spPr>
              <a:xfrm>
                <a:off x="3738391"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2" name="Google Shape;732;p44"/>
              <p:cNvCxnSpPr/>
              <p:nvPr/>
            </p:nvCxnSpPr>
            <p:spPr>
              <a:xfrm>
                <a:off x="4205690"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3" name="Google Shape;733;p44"/>
              <p:cNvCxnSpPr/>
              <p:nvPr/>
            </p:nvCxnSpPr>
            <p:spPr>
              <a:xfrm>
                <a:off x="4672989"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4" name="Google Shape;734;p44"/>
              <p:cNvCxnSpPr/>
              <p:nvPr/>
            </p:nvCxnSpPr>
            <p:spPr>
              <a:xfrm>
                <a:off x="5140288"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5" name="Google Shape;735;p44"/>
              <p:cNvCxnSpPr/>
              <p:nvPr/>
            </p:nvCxnSpPr>
            <p:spPr>
              <a:xfrm>
                <a:off x="5607586"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6" name="Google Shape;736;p44"/>
              <p:cNvCxnSpPr/>
              <p:nvPr/>
            </p:nvCxnSpPr>
            <p:spPr>
              <a:xfrm>
                <a:off x="6074885"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7" name="Google Shape;737;p44"/>
              <p:cNvCxnSpPr/>
              <p:nvPr/>
            </p:nvCxnSpPr>
            <p:spPr>
              <a:xfrm>
                <a:off x="6542184"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8" name="Google Shape;738;p44"/>
              <p:cNvCxnSpPr/>
              <p:nvPr/>
            </p:nvCxnSpPr>
            <p:spPr>
              <a:xfrm>
                <a:off x="7009483"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39" name="Google Shape;739;p44"/>
              <p:cNvCxnSpPr/>
              <p:nvPr/>
            </p:nvCxnSpPr>
            <p:spPr>
              <a:xfrm>
                <a:off x="7476782"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40" name="Google Shape;740;p44"/>
              <p:cNvCxnSpPr/>
              <p:nvPr/>
            </p:nvCxnSpPr>
            <p:spPr>
              <a:xfrm>
                <a:off x="7944081"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41" name="Google Shape;741;p44"/>
              <p:cNvCxnSpPr/>
              <p:nvPr/>
            </p:nvCxnSpPr>
            <p:spPr>
              <a:xfrm>
                <a:off x="8411380" y="-46"/>
                <a:ext cx="0" cy="5135400"/>
              </a:xfrm>
              <a:prstGeom prst="straightConnector1">
                <a:avLst/>
              </a:prstGeom>
              <a:noFill/>
              <a:ln cap="flat" cmpd="sng" w="9525">
                <a:solidFill>
                  <a:schemeClr val="accent1"/>
                </a:solidFill>
                <a:prstDash val="solid"/>
                <a:round/>
                <a:headEnd len="sm" w="sm" type="none"/>
                <a:tailEnd len="sm" w="sm" type="none"/>
              </a:ln>
            </p:spPr>
          </p:cxnSp>
          <p:cxnSp>
            <p:nvCxnSpPr>
              <p:cNvPr id="742" name="Google Shape;742;p44"/>
              <p:cNvCxnSpPr/>
              <p:nvPr/>
            </p:nvCxnSpPr>
            <p:spPr>
              <a:xfrm>
                <a:off x="8878678" y="-46"/>
                <a:ext cx="0" cy="5135400"/>
              </a:xfrm>
              <a:prstGeom prst="straightConnector1">
                <a:avLst/>
              </a:prstGeom>
              <a:noFill/>
              <a:ln cap="flat" cmpd="sng" w="9525">
                <a:solidFill>
                  <a:schemeClr val="accent1"/>
                </a:solidFill>
                <a:prstDash val="solid"/>
                <a:round/>
                <a:headEnd len="sm" w="sm" type="none"/>
                <a:tailEnd len="sm" w="sm" type="none"/>
              </a:ln>
            </p:spPr>
          </p:cxnSp>
        </p:grpSp>
      </p:grpSp>
      <p:grpSp>
        <p:nvGrpSpPr>
          <p:cNvPr id="743" name="Google Shape;743;p44"/>
          <p:cNvGrpSpPr/>
          <p:nvPr/>
        </p:nvGrpSpPr>
        <p:grpSpPr>
          <a:xfrm>
            <a:off x="362532" y="237303"/>
            <a:ext cx="8418936" cy="1210348"/>
            <a:chOff x="362532" y="237303"/>
            <a:chExt cx="8418936" cy="1210348"/>
          </a:xfrm>
        </p:grpSpPr>
        <p:sp>
          <p:nvSpPr>
            <p:cNvPr id="744" name="Google Shape;744;p44"/>
            <p:cNvSpPr/>
            <p:nvPr/>
          </p:nvSpPr>
          <p:spPr>
            <a:xfrm>
              <a:off x="590250" y="468911"/>
              <a:ext cx="7963500" cy="743100"/>
            </a:xfrm>
            <a:prstGeom prst="roundRect">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5" name="Google Shape;745;p44"/>
            <p:cNvGrpSpPr/>
            <p:nvPr/>
          </p:nvGrpSpPr>
          <p:grpSpPr>
            <a:xfrm>
              <a:off x="362532" y="237303"/>
              <a:ext cx="8418936" cy="1210348"/>
              <a:chOff x="362532" y="237303"/>
              <a:chExt cx="8418936" cy="1210348"/>
            </a:xfrm>
          </p:grpSpPr>
          <p:sp>
            <p:nvSpPr>
              <p:cNvPr id="746" name="Google Shape;746;p44"/>
              <p:cNvSpPr/>
              <p:nvPr/>
            </p:nvSpPr>
            <p:spPr>
              <a:xfrm>
                <a:off x="362532" y="1204951"/>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4"/>
              <p:cNvSpPr/>
              <p:nvPr/>
            </p:nvSpPr>
            <p:spPr>
              <a:xfrm>
                <a:off x="8538768" y="237303"/>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48" name="Google Shape;748;p44"/>
          <p:cNvSpPr txBox="1"/>
          <p:nvPr>
            <p:ph type="title"/>
          </p:nvPr>
        </p:nvSpPr>
        <p:spPr>
          <a:xfrm>
            <a:off x="1200600" y="515025"/>
            <a:ext cx="67428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27"/>
          <p:cNvGrpSpPr/>
          <p:nvPr/>
        </p:nvGrpSpPr>
        <p:grpSpPr>
          <a:xfrm>
            <a:off x="132661" y="-4336738"/>
            <a:ext cx="8878678" cy="13816977"/>
            <a:chOff x="132661" y="-4337560"/>
            <a:chExt cx="8878678" cy="13816977"/>
          </a:xfrm>
        </p:grpSpPr>
        <p:grpSp>
          <p:nvGrpSpPr>
            <p:cNvPr id="52" name="Google Shape;52;p27"/>
            <p:cNvGrpSpPr/>
            <p:nvPr/>
          </p:nvGrpSpPr>
          <p:grpSpPr>
            <a:xfrm>
              <a:off x="4572000" y="-4337560"/>
              <a:ext cx="0" cy="13816977"/>
              <a:chOff x="4572000" y="-4101477"/>
              <a:chExt cx="0" cy="13816977"/>
            </a:xfrm>
          </p:grpSpPr>
          <p:cxnSp>
            <p:nvCxnSpPr>
              <p:cNvPr id="53" name="Google Shape;53;p27"/>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54" name="Google Shape;54;p27"/>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55" name="Google Shape;55;p27"/>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56" name="Google Shape;56;p27"/>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57" name="Google Shape;57;p27"/>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58" name="Google Shape;58;p27"/>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59" name="Google Shape;59;p27"/>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0" name="Google Shape;60;p27"/>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1" name="Google Shape;61;p27"/>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2" name="Google Shape;62;p27"/>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63" name="Google Shape;63;p27"/>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64" name="Google Shape;64;p27"/>
            <p:cNvGrpSpPr/>
            <p:nvPr/>
          </p:nvGrpSpPr>
          <p:grpSpPr>
            <a:xfrm>
              <a:off x="132661" y="3228"/>
              <a:ext cx="8878678" cy="5135400"/>
              <a:chOff x="0" y="-46"/>
              <a:chExt cx="8878678" cy="5135400"/>
            </a:xfrm>
          </p:grpSpPr>
          <p:cxnSp>
            <p:nvCxnSpPr>
              <p:cNvPr id="65" name="Google Shape;65;p27"/>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6" name="Google Shape;66;p27"/>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7" name="Google Shape;67;p27"/>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8" name="Google Shape;68;p27"/>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69" name="Google Shape;69;p27"/>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0" name="Google Shape;70;p27"/>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1" name="Google Shape;71;p27"/>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2" name="Google Shape;72;p27"/>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3" name="Google Shape;73;p27"/>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4" name="Google Shape;74;p27"/>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5" name="Google Shape;75;p27"/>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6" name="Google Shape;76;p27"/>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7" name="Google Shape;77;p27"/>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8" name="Google Shape;78;p27"/>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79" name="Google Shape;79;p27"/>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0" name="Google Shape;80;p27"/>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 name="Google Shape;81;p27"/>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2" name="Google Shape;82;p27"/>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3" name="Google Shape;83;p27"/>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4" name="Google Shape;84;p27"/>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sp>
        <p:nvSpPr>
          <p:cNvPr id="85" name="Google Shape;85;p27"/>
          <p:cNvSpPr txBox="1"/>
          <p:nvPr>
            <p:ph type="title"/>
          </p:nvPr>
        </p:nvSpPr>
        <p:spPr>
          <a:xfrm>
            <a:off x="1714950" y="1566954"/>
            <a:ext cx="5714100" cy="22218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80000"/>
              </a:lnSpc>
              <a:spcBef>
                <a:spcPts val="0"/>
              </a:spcBef>
              <a:spcAft>
                <a:spcPts val="0"/>
              </a:spcAft>
              <a:buSzPts val="8500"/>
              <a:buNone/>
              <a:defRPr sz="8500"/>
            </a:lvl1pPr>
            <a:lvl2pPr lvl="1" algn="ctr">
              <a:lnSpc>
                <a:spcPct val="80000"/>
              </a:lnSpc>
              <a:spcBef>
                <a:spcPts val="0"/>
              </a:spcBef>
              <a:spcAft>
                <a:spcPts val="0"/>
              </a:spcAft>
              <a:buSzPts val="3600"/>
              <a:buNone/>
              <a:defRPr/>
            </a:lvl2pPr>
            <a:lvl3pPr lvl="2" algn="ctr">
              <a:lnSpc>
                <a:spcPct val="80000"/>
              </a:lnSpc>
              <a:spcBef>
                <a:spcPts val="0"/>
              </a:spcBef>
              <a:spcAft>
                <a:spcPts val="0"/>
              </a:spcAft>
              <a:buSzPts val="3600"/>
              <a:buNone/>
              <a:defRPr/>
            </a:lvl3pPr>
            <a:lvl4pPr lvl="3" algn="ctr">
              <a:lnSpc>
                <a:spcPct val="80000"/>
              </a:lnSpc>
              <a:spcBef>
                <a:spcPts val="0"/>
              </a:spcBef>
              <a:spcAft>
                <a:spcPts val="0"/>
              </a:spcAft>
              <a:buSzPts val="3600"/>
              <a:buNone/>
              <a:defRPr/>
            </a:lvl4pPr>
            <a:lvl5pPr lvl="4" algn="ctr">
              <a:lnSpc>
                <a:spcPct val="80000"/>
              </a:lnSpc>
              <a:spcBef>
                <a:spcPts val="0"/>
              </a:spcBef>
              <a:spcAft>
                <a:spcPts val="0"/>
              </a:spcAft>
              <a:buSzPts val="3600"/>
              <a:buNone/>
              <a:defRPr/>
            </a:lvl5pPr>
            <a:lvl6pPr lvl="5" algn="ctr">
              <a:lnSpc>
                <a:spcPct val="80000"/>
              </a:lnSpc>
              <a:spcBef>
                <a:spcPts val="0"/>
              </a:spcBef>
              <a:spcAft>
                <a:spcPts val="0"/>
              </a:spcAft>
              <a:buSzPts val="3600"/>
              <a:buNone/>
              <a:defRPr/>
            </a:lvl6pPr>
            <a:lvl7pPr lvl="6" algn="ctr">
              <a:lnSpc>
                <a:spcPct val="80000"/>
              </a:lnSpc>
              <a:spcBef>
                <a:spcPts val="0"/>
              </a:spcBef>
              <a:spcAft>
                <a:spcPts val="0"/>
              </a:spcAft>
              <a:buSzPts val="3600"/>
              <a:buNone/>
              <a:defRPr/>
            </a:lvl7pPr>
            <a:lvl8pPr lvl="7" algn="ctr">
              <a:lnSpc>
                <a:spcPct val="80000"/>
              </a:lnSpc>
              <a:spcBef>
                <a:spcPts val="0"/>
              </a:spcBef>
              <a:spcAft>
                <a:spcPts val="0"/>
              </a:spcAft>
              <a:buSzPts val="3600"/>
              <a:buNone/>
              <a:defRPr/>
            </a:lvl8pPr>
            <a:lvl9pPr lvl="8" algn="ctr">
              <a:lnSpc>
                <a:spcPct val="80000"/>
              </a:lnSpc>
              <a:spcBef>
                <a:spcPts val="0"/>
              </a:spcBef>
              <a:spcAft>
                <a:spcPts val="0"/>
              </a:spcAft>
              <a:buSzPts val="3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0_1_1">
    <p:bg>
      <p:bgPr>
        <a:solidFill>
          <a:schemeClr val="accent5"/>
        </a:solidFill>
      </p:bgPr>
    </p:bg>
    <p:spTree>
      <p:nvGrpSpPr>
        <p:cNvPr id="749" name="Shape 749"/>
        <p:cNvGrpSpPr/>
        <p:nvPr/>
      </p:nvGrpSpPr>
      <p:grpSpPr>
        <a:xfrm>
          <a:off x="0" y="0"/>
          <a:ext cx="0" cy="0"/>
          <a:chOff x="0" y="0"/>
          <a:chExt cx="0" cy="0"/>
        </a:xfrm>
      </p:grpSpPr>
      <p:grpSp>
        <p:nvGrpSpPr>
          <p:cNvPr id="750" name="Google Shape;750;p45"/>
          <p:cNvGrpSpPr/>
          <p:nvPr/>
        </p:nvGrpSpPr>
        <p:grpSpPr>
          <a:xfrm>
            <a:off x="132661" y="-4336738"/>
            <a:ext cx="8878678" cy="13816977"/>
            <a:chOff x="132661" y="-4337560"/>
            <a:chExt cx="8878678" cy="13816977"/>
          </a:xfrm>
        </p:grpSpPr>
        <p:grpSp>
          <p:nvGrpSpPr>
            <p:cNvPr id="751" name="Google Shape;751;p45"/>
            <p:cNvGrpSpPr/>
            <p:nvPr/>
          </p:nvGrpSpPr>
          <p:grpSpPr>
            <a:xfrm>
              <a:off x="4572000" y="-4337560"/>
              <a:ext cx="0" cy="13816977"/>
              <a:chOff x="4572000" y="-4101477"/>
              <a:chExt cx="0" cy="13816977"/>
            </a:xfrm>
          </p:grpSpPr>
          <p:cxnSp>
            <p:nvCxnSpPr>
              <p:cNvPr id="752" name="Google Shape;752;p45"/>
              <p:cNvCxnSpPr/>
              <p:nvPr/>
            </p:nvCxnSpPr>
            <p:spPr>
              <a:xfrm rot="10800000">
                <a:off x="4572000" y="-1297691"/>
                <a:ext cx="0" cy="9144000"/>
              </a:xfrm>
              <a:prstGeom prst="straightConnector1">
                <a:avLst/>
              </a:prstGeom>
              <a:noFill/>
              <a:ln cap="flat" cmpd="sng" w="9525">
                <a:solidFill>
                  <a:schemeClr val="dk2"/>
                </a:solidFill>
                <a:prstDash val="solid"/>
                <a:round/>
                <a:headEnd len="sm" w="sm" type="none"/>
                <a:tailEnd len="sm" w="sm" type="none"/>
              </a:ln>
            </p:spPr>
          </p:cxnSp>
          <p:cxnSp>
            <p:nvCxnSpPr>
              <p:cNvPr id="753" name="Google Shape;753;p45"/>
              <p:cNvCxnSpPr/>
              <p:nvPr/>
            </p:nvCxnSpPr>
            <p:spPr>
              <a:xfrm rot="10800000">
                <a:off x="4572000" y="-1764989"/>
                <a:ext cx="0" cy="9144000"/>
              </a:xfrm>
              <a:prstGeom prst="straightConnector1">
                <a:avLst/>
              </a:prstGeom>
              <a:noFill/>
              <a:ln cap="flat" cmpd="sng" w="9525">
                <a:solidFill>
                  <a:schemeClr val="dk2"/>
                </a:solidFill>
                <a:prstDash val="solid"/>
                <a:round/>
                <a:headEnd len="sm" w="sm" type="none"/>
                <a:tailEnd len="sm" w="sm" type="none"/>
              </a:ln>
            </p:spPr>
          </p:cxnSp>
          <p:cxnSp>
            <p:nvCxnSpPr>
              <p:cNvPr id="754" name="Google Shape;754;p45"/>
              <p:cNvCxnSpPr/>
              <p:nvPr/>
            </p:nvCxnSpPr>
            <p:spPr>
              <a:xfrm rot="10800000">
                <a:off x="4572000" y="-2232286"/>
                <a:ext cx="0" cy="9144000"/>
              </a:xfrm>
              <a:prstGeom prst="straightConnector1">
                <a:avLst/>
              </a:prstGeom>
              <a:noFill/>
              <a:ln cap="flat" cmpd="sng" w="9525">
                <a:solidFill>
                  <a:schemeClr val="dk2"/>
                </a:solidFill>
                <a:prstDash val="solid"/>
                <a:round/>
                <a:headEnd len="sm" w="sm" type="none"/>
                <a:tailEnd len="sm" w="sm" type="none"/>
              </a:ln>
            </p:spPr>
          </p:cxnSp>
          <p:cxnSp>
            <p:nvCxnSpPr>
              <p:cNvPr id="755" name="Google Shape;755;p45"/>
              <p:cNvCxnSpPr/>
              <p:nvPr/>
            </p:nvCxnSpPr>
            <p:spPr>
              <a:xfrm rot="10800000">
                <a:off x="4572000" y="-2699584"/>
                <a:ext cx="0" cy="9144000"/>
              </a:xfrm>
              <a:prstGeom prst="straightConnector1">
                <a:avLst/>
              </a:prstGeom>
              <a:noFill/>
              <a:ln cap="flat" cmpd="sng" w="9525">
                <a:solidFill>
                  <a:schemeClr val="dk2"/>
                </a:solidFill>
                <a:prstDash val="solid"/>
                <a:round/>
                <a:headEnd len="sm" w="sm" type="none"/>
                <a:tailEnd len="sm" w="sm" type="none"/>
              </a:ln>
            </p:spPr>
          </p:cxnSp>
          <p:cxnSp>
            <p:nvCxnSpPr>
              <p:cNvPr id="756" name="Google Shape;756;p45"/>
              <p:cNvCxnSpPr/>
              <p:nvPr/>
            </p:nvCxnSpPr>
            <p:spPr>
              <a:xfrm rot="10800000">
                <a:off x="4572000" y="571500"/>
                <a:ext cx="0" cy="9144000"/>
              </a:xfrm>
              <a:prstGeom prst="straightConnector1">
                <a:avLst/>
              </a:prstGeom>
              <a:noFill/>
              <a:ln cap="flat" cmpd="sng" w="9525">
                <a:solidFill>
                  <a:schemeClr val="dk2"/>
                </a:solidFill>
                <a:prstDash val="solid"/>
                <a:round/>
                <a:headEnd len="sm" w="sm" type="none"/>
                <a:tailEnd len="sm" w="sm" type="none"/>
              </a:ln>
            </p:spPr>
          </p:cxnSp>
          <p:cxnSp>
            <p:nvCxnSpPr>
              <p:cNvPr id="757" name="Google Shape;757;p45"/>
              <p:cNvCxnSpPr/>
              <p:nvPr/>
            </p:nvCxnSpPr>
            <p:spPr>
              <a:xfrm rot="10800000">
                <a:off x="4572000" y="104202"/>
                <a:ext cx="0" cy="9144000"/>
              </a:xfrm>
              <a:prstGeom prst="straightConnector1">
                <a:avLst/>
              </a:prstGeom>
              <a:noFill/>
              <a:ln cap="flat" cmpd="sng" w="9525">
                <a:solidFill>
                  <a:schemeClr val="dk2"/>
                </a:solidFill>
                <a:prstDash val="solid"/>
                <a:round/>
                <a:headEnd len="sm" w="sm" type="none"/>
                <a:tailEnd len="sm" w="sm" type="none"/>
              </a:ln>
            </p:spPr>
          </p:cxnSp>
          <p:cxnSp>
            <p:nvCxnSpPr>
              <p:cNvPr id="758" name="Google Shape;758;p45"/>
              <p:cNvCxnSpPr/>
              <p:nvPr/>
            </p:nvCxnSpPr>
            <p:spPr>
              <a:xfrm rot="10800000">
                <a:off x="4572000" y="-363095"/>
                <a:ext cx="0" cy="9144000"/>
              </a:xfrm>
              <a:prstGeom prst="straightConnector1">
                <a:avLst/>
              </a:prstGeom>
              <a:noFill/>
              <a:ln cap="flat" cmpd="sng" w="9525">
                <a:solidFill>
                  <a:schemeClr val="dk2"/>
                </a:solidFill>
                <a:prstDash val="solid"/>
                <a:round/>
                <a:headEnd len="sm" w="sm" type="none"/>
                <a:tailEnd len="sm" w="sm" type="none"/>
              </a:ln>
            </p:spPr>
          </p:cxnSp>
          <p:cxnSp>
            <p:nvCxnSpPr>
              <p:cNvPr id="759" name="Google Shape;759;p45"/>
              <p:cNvCxnSpPr/>
              <p:nvPr/>
            </p:nvCxnSpPr>
            <p:spPr>
              <a:xfrm rot="10800000">
                <a:off x="4572000" y="-830393"/>
                <a:ext cx="0" cy="9144000"/>
              </a:xfrm>
              <a:prstGeom prst="straightConnector1">
                <a:avLst/>
              </a:prstGeom>
              <a:noFill/>
              <a:ln cap="flat" cmpd="sng" w="9525">
                <a:solidFill>
                  <a:schemeClr val="dk2"/>
                </a:solidFill>
                <a:prstDash val="solid"/>
                <a:round/>
                <a:headEnd len="sm" w="sm" type="none"/>
                <a:tailEnd len="sm" w="sm" type="none"/>
              </a:ln>
            </p:spPr>
          </p:cxnSp>
          <p:cxnSp>
            <p:nvCxnSpPr>
              <p:cNvPr id="760" name="Google Shape;760;p45"/>
              <p:cNvCxnSpPr/>
              <p:nvPr/>
            </p:nvCxnSpPr>
            <p:spPr>
              <a:xfrm rot="10800000">
                <a:off x="4572000" y="-3166882"/>
                <a:ext cx="0" cy="9144000"/>
              </a:xfrm>
              <a:prstGeom prst="straightConnector1">
                <a:avLst/>
              </a:prstGeom>
              <a:noFill/>
              <a:ln cap="flat" cmpd="sng" w="9525">
                <a:solidFill>
                  <a:schemeClr val="dk2"/>
                </a:solidFill>
                <a:prstDash val="solid"/>
                <a:round/>
                <a:headEnd len="sm" w="sm" type="none"/>
                <a:tailEnd len="sm" w="sm" type="none"/>
              </a:ln>
            </p:spPr>
          </p:cxnSp>
          <p:cxnSp>
            <p:nvCxnSpPr>
              <p:cNvPr id="761" name="Google Shape;761;p45"/>
              <p:cNvCxnSpPr/>
              <p:nvPr/>
            </p:nvCxnSpPr>
            <p:spPr>
              <a:xfrm rot="10800000">
                <a:off x="4572000" y="-3634180"/>
                <a:ext cx="0" cy="9144000"/>
              </a:xfrm>
              <a:prstGeom prst="straightConnector1">
                <a:avLst/>
              </a:prstGeom>
              <a:noFill/>
              <a:ln cap="flat" cmpd="sng" w="9525">
                <a:solidFill>
                  <a:schemeClr val="dk2"/>
                </a:solidFill>
                <a:prstDash val="solid"/>
                <a:round/>
                <a:headEnd len="sm" w="sm" type="none"/>
                <a:tailEnd len="sm" w="sm" type="none"/>
              </a:ln>
            </p:spPr>
          </p:cxnSp>
          <p:cxnSp>
            <p:nvCxnSpPr>
              <p:cNvPr id="762" name="Google Shape;762;p45"/>
              <p:cNvCxnSpPr/>
              <p:nvPr/>
            </p:nvCxnSpPr>
            <p:spPr>
              <a:xfrm rot="10800000">
                <a:off x="4572000" y="-4101477"/>
                <a:ext cx="0" cy="9144000"/>
              </a:xfrm>
              <a:prstGeom prst="straightConnector1">
                <a:avLst/>
              </a:prstGeom>
              <a:noFill/>
              <a:ln cap="flat" cmpd="sng" w="9525">
                <a:solidFill>
                  <a:schemeClr val="dk2"/>
                </a:solidFill>
                <a:prstDash val="solid"/>
                <a:round/>
                <a:headEnd len="sm" w="sm" type="none"/>
                <a:tailEnd len="sm" w="sm" type="none"/>
              </a:ln>
            </p:spPr>
          </p:cxnSp>
        </p:grpSp>
        <p:grpSp>
          <p:nvGrpSpPr>
            <p:cNvPr id="763" name="Google Shape;763;p45"/>
            <p:cNvGrpSpPr/>
            <p:nvPr/>
          </p:nvGrpSpPr>
          <p:grpSpPr>
            <a:xfrm>
              <a:off x="132661" y="3228"/>
              <a:ext cx="8878678" cy="5135400"/>
              <a:chOff x="0" y="-46"/>
              <a:chExt cx="8878678" cy="5135400"/>
            </a:xfrm>
          </p:grpSpPr>
          <p:cxnSp>
            <p:nvCxnSpPr>
              <p:cNvPr id="764" name="Google Shape;764;p45"/>
              <p:cNvCxnSpPr/>
              <p:nvPr/>
            </p:nvCxnSpPr>
            <p:spPr>
              <a:xfrm>
                <a:off x="1869195"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65" name="Google Shape;765;p45"/>
              <p:cNvCxnSpPr/>
              <p:nvPr/>
            </p:nvCxnSpPr>
            <p:spPr>
              <a:xfrm>
                <a:off x="2336494"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66" name="Google Shape;766;p45"/>
              <p:cNvCxnSpPr/>
              <p:nvPr/>
            </p:nvCxnSpPr>
            <p:spPr>
              <a:xfrm>
                <a:off x="2803793"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67" name="Google Shape;767;p45"/>
              <p:cNvCxnSpPr/>
              <p:nvPr/>
            </p:nvCxnSpPr>
            <p:spPr>
              <a:xfrm>
                <a:off x="3271092"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68" name="Google Shape;768;p45"/>
              <p:cNvCxnSpPr/>
              <p:nvPr/>
            </p:nvCxnSpPr>
            <p:spPr>
              <a:xfrm>
                <a:off x="0"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69" name="Google Shape;769;p45"/>
              <p:cNvCxnSpPr/>
              <p:nvPr/>
            </p:nvCxnSpPr>
            <p:spPr>
              <a:xfrm>
                <a:off x="467299"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0" name="Google Shape;770;p45"/>
              <p:cNvCxnSpPr/>
              <p:nvPr/>
            </p:nvCxnSpPr>
            <p:spPr>
              <a:xfrm>
                <a:off x="934598"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1" name="Google Shape;771;p45"/>
              <p:cNvCxnSpPr/>
              <p:nvPr/>
            </p:nvCxnSpPr>
            <p:spPr>
              <a:xfrm>
                <a:off x="1401897"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2" name="Google Shape;772;p45"/>
              <p:cNvCxnSpPr/>
              <p:nvPr/>
            </p:nvCxnSpPr>
            <p:spPr>
              <a:xfrm>
                <a:off x="3738391"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3" name="Google Shape;773;p45"/>
              <p:cNvCxnSpPr/>
              <p:nvPr/>
            </p:nvCxnSpPr>
            <p:spPr>
              <a:xfrm>
                <a:off x="4205690"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4" name="Google Shape;774;p45"/>
              <p:cNvCxnSpPr/>
              <p:nvPr/>
            </p:nvCxnSpPr>
            <p:spPr>
              <a:xfrm>
                <a:off x="4672989"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5" name="Google Shape;775;p45"/>
              <p:cNvCxnSpPr/>
              <p:nvPr/>
            </p:nvCxnSpPr>
            <p:spPr>
              <a:xfrm>
                <a:off x="5140288"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6" name="Google Shape;776;p45"/>
              <p:cNvCxnSpPr/>
              <p:nvPr/>
            </p:nvCxnSpPr>
            <p:spPr>
              <a:xfrm>
                <a:off x="5607586"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7" name="Google Shape;777;p45"/>
              <p:cNvCxnSpPr/>
              <p:nvPr/>
            </p:nvCxnSpPr>
            <p:spPr>
              <a:xfrm>
                <a:off x="6074885"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8" name="Google Shape;778;p45"/>
              <p:cNvCxnSpPr/>
              <p:nvPr/>
            </p:nvCxnSpPr>
            <p:spPr>
              <a:xfrm>
                <a:off x="6542184"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79" name="Google Shape;779;p45"/>
              <p:cNvCxnSpPr/>
              <p:nvPr/>
            </p:nvCxnSpPr>
            <p:spPr>
              <a:xfrm>
                <a:off x="7009483"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80" name="Google Shape;780;p45"/>
              <p:cNvCxnSpPr/>
              <p:nvPr/>
            </p:nvCxnSpPr>
            <p:spPr>
              <a:xfrm>
                <a:off x="7476782"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81" name="Google Shape;781;p45"/>
              <p:cNvCxnSpPr/>
              <p:nvPr/>
            </p:nvCxnSpPr>
            <p:spPr>
              <a:xfrm>
                <a:off x="7944081"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82" name="Google Shape;782;p45"/>
              <p:cNvCxnSpPr/>
              <p:nvPr/>
            </p:nvCxnSpPr>
            <p:spPr>
              <a:xfrm>
                <a:off x="8411380" y="-46"/>
                <a:ext cx="0" cy="5135400"/>
              </a:xfrm>
              <a:prstGeom prst="straightConnector1">
                <a:avLst/>
              </a:prstGeom>
              <a:noFill/>
              <a:ln cap="flat" cmpd="sng" w="9525">
                <a:solidFill>
                  <a:schemeClr val="dk2"/>
                </a:solidFill>
                <a:prstDash val="solid"/>
                <a:round/>
                <a:headEnd len="sm" w="sm" type="none"/>
                <a:tailEnd len="sm" w="sm" type="none"/>
              </a:ln>
            </p:spPr>
          </p:cxnSp>
          <p:cxnSp>
            <p:nvCxnSpPr>
              <p:cNvPr id="783" name="Google Shape;783;p45"/>
              <p:cNvCxnSpPr/>
              <p:nvPr/>
            </p:nvCxnSpPr>
            <p:spPr>
              <a:xfrm>
                <a:off x="8878678" y="-46"/>
                <a:ext cx="0" cy="5135400"/>
              </a:xfrm>
              <a:prstGeom prst="straightConnector1">
                <a:avLst/>
              </a:prstGeom>
              <a:noFill/>
              <a:ln cap="flat" cmpd="sng" w="9525">
                <a:solidFill>
                  <a:schemeClr val="dk2"/>
                </a:solidFill>
                <a:prstDash val="solid"/>
                <a:round/>
                <a:headEnd len="sm" w="sm" type="none"/>
                <a:tailEnd len="sm" w="sm" type="none"/>
              </a:ln>
            </p:spPr>
          </p:cxnSp>
        </p:grpSp>
      </p:grpSp>
      <p:grpSp>
        <p:nvGrpSpPr>
          <p:cNvPr id="784" name="Google Shape;784;p45"/>
          <p:cNvGrpSpPr/>
          <p:nvPr/>
        </p:nvGrpSpPr>
        <p:grpSpPr>
          <a:xfrm>
            <a:off x="362532" y="237303"/>
            <a:ext cx="8418936" cy="1210348"/>
            <a:chOff x="362532" y="237303"/>
            <a:chExt cx="8418936" cy="1210348"/>
          </a:xfrm>
        </p:grpSpPr>
        <p:sp>
          <p:nvSpPr>
            <p:cNvPr id="785" name="Google Shape;785;p45"/>
            <p:cNvSpPr/>
            <p:nvPr/>
          </p:nvSpPr>
          <p:spPr>
            <a:xfrm>
              <a:off x="590250" y="468911"/>
              <a:ext cx="7963500" cy="743100"/>
            </a:xfrm>
            <a:prstGeom prst="roundRect">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6" name="Google Shape;786;p45"/>
            <p:cNvGrpSpPr/>
            <p:nvPr/>
          </p:nvGrpSpPr>
          <p:grpSpPr>
            <a:xfrm>
              <a:off x="362532" y="237303"/>
              <a:ext cx="8418936" cy="1210348"/>
              <a:chOff x="362532" y="237303"/>
              <a:chExt cx="8418936" cy="1210348"/>
            </a:xfrm>
          </p:grpSpPr>
          <p:sp>
            <p:nvSpPr>
              <p:cNvPr id="787" name="Google Shape;787;p45"/>
              <p:cNvSpPr/>
              <p:nvPr/>
            </p:nvSpPr>
            <p:spPr>
              <a:xfrm>
                <a:off x="362532" y="1204951"/>
                <a:ext cx="242700" cy="242700"/>
              </a:xfrm>
              <a:prstGeom prst="diamond">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5"/>
              <p:cNvSpPr/>
              <p:nvPr/>
            </p:nvSpPr>
            <p:spPr>
              <a:xfrm>
                <a:off x="8538768" y="237303"/>
                <a:ext cx="242700" cy="242700"/>
              </a:xfrm>
              <a:prstGeom prst="diamond">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9" name="Google Shape;789;p45"/>
          <p:cNvSpPr txBox="1"/>
          <p:nvPr>
            <p:ph type="title"/>
          </p:nvPr>
        </p:nvSpPr>
        <p:spPr>
          <a:xfrm>
            <a:off x="1200600" y="515025"/>
            <a:ext cx="67428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790" name="Shape 790"/>
        <p:cNvGrpSpPr/>
        <p:nvPr/>
      </p:nvGrpSpPr>
      <p:grpSpPr>
        <a:xfrm>
          <a:off x="0" y="0"/>
          <a:ext cx="0" cy="0"/>
          <a:chOff x="0" y="0"/>
          <a:chExt cx="0" cy="0"/>
        </a:xfrm>
      </p:grpSpPr>
      <p:grpSp>
        <p:nvGrpSpPr>
          <p:cNvPr id="791" name="Google Shape;791;p46"/>
          <p:cNvGrpSpPr/>
          <p:nvPr/>
        </p:nvGrpSpPr>
        <p:grpSpPr>
          <a:xfrm>
            <a:off x="132661" y="-4336738"/>
            <a:ext cx="8878678" cy="13816977"/>
            <a:chOff x="132661" y="-4337560"/>
            <a:chExt cx="8878678" cy="13816977"/>
          </a:xfrm>
        </p:grpSpPr>
        <p:grpSp>
          <p:nvGrpSpPr>
            <p:cNvPr id="792" name="Google Shape;792;p46"/>
            <p:cNvGrpSpPr/>
            <p:nvPr/>
          </p:nvGrpSpPr>
          <p:grpSpPr>
            <a:xfrm>
              <a:off x="4572000" y="-4337560"/>
              <a:ext cx="0" cy="13816977"/>
              <a:chOff x="4572000" y="-4101477"/>
              <a:chExt cx="0" cy="13816977"/>
            </a:xfrm>
          </p:grpSpPr>
          <p:cxnSp>
            <p:nvCxnSpPr>
              <p:cNvPr id="793" name="Google Shape;793;p46"/>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794" name="Google Shape;794;p46"/>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795" name="Google Shape;795;p46"/>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796" name="Google Shape;796;p46"/>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797" name="Google Shape;797;p46"/>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798" name="Google Shape;798;p46"/>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799" name="Google Shape;799;p46"/>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00" name="Google Shape;800;p46"/>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01" name="Google Shape;801;p46"/>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02" name="Google Shape;802;p46"/>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03" name="Google Shape;803;p46"/>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804" name="Google Shape;804;p46"/>
            <p:cNvGrpSpPr/>
            <p:nvPr/>
          </p:nvGrpSpPr>
          <p:grpSpPr>
            <a:xfrm>
              <a:off x="132661" y="3228"/>
              <a:ext cx="8878678" cy="5135400"/>
              <a:chOff x="0" y="-46"/>
              <a:chExt cx="8878678" cy="5135400"/>
            </a:xfrm>
          </p:grpSpPr>
          <p:cxnSp>
            <p:nvCxnSpPr>
              <p:cNvPr id="805" name="Google Shape;805;p46"/>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06" name="Google Shape;806;p46"/>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07" name="Google Shape;807;p46"/>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08" name="Google Shape;808;p46"/>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09" name="Google Shape;809;p46"/>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0" name="Google Shape;810;p46"/>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1" name="Google Shape;811;p46"/>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2" name="Google Shape;812;p46"/>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3" name="Google Shape;813;p46"/>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4" name="Google Shape;814;p46"/>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5" name="Google Shape;815;p46"/>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6" name="Google Shape;816;p46"/>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7" name="Google Shape;817;p46"/>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8" name="Google Shape;818;p46"/>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19" name="Google Shape;819;p46"/>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20" name="Google Shape;820;p46"/>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21" name="Google Shape;821;p46"/>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22" name="Google Shape;822;p46"/>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23" name="Google Shape;823;p46"/>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24" name="Google Shape;824;p46"/>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grpSp>
        <p:nvGrpSpPr>
          <p:cNvPr id="825" name="Google Shape;825;p46"/>
          <p:cNvGrpSpPr/>
          <p:nvPr/>
        </p:nvGrpSpPr>
        <p:grpSpPr>
          <a:xfrm>
            <a:off x="1946852" y="468899"/>
            <a:ext cx="5251119" cy="3067500"/>
            <a:chOff x="1946852" y="468899"/>
            <a:chExt cx="5251119" cy="3067500"/>
          </a:xfrm>
        </p:grpSpPr>
        <p:sp>
          <p:nvSpPr>
            <p:cNvPr id="826" name="Google Shape;826;p46"/>
            <p:cNvSpPr/>
            <p:nvPr/>
          </p:nvSpPr>
          <p:spPr>
            <a:xfrm>
              <a:off x="2067900" y="468899"/>
              <a:ext cx="5008200" cy="3067500"/>
            </a:xfrm>
            <a:prstGeom prst="roundRect">
              <a:avLst>
                <a:gd fmla="val 12748" name="adj"/>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7" name="Google Shape;827;p46"/>
            <p:cNvGrpSpPr/>
            <p:nvPr/>
          </p:nvGrpSpPr>
          <p:grpSpPr>
            <a:xfrm>
              <a:off x="1946852" y="1881299"/>
              <a:ext cx="5251119" cy="242700"/>
              <a:chOff x="1905152" y="237301"/>
              <a:chExt cx="5251119" cy="242700"/>
            </a:xfrm>
          </p:grpSpPr>
          <p:sp>
            <p:nvSpPr>
              <p:cNvPr id="828" name="Google Shape;828;p46"/>
              <p:cNvSpPr/>
              <p:nvPr/>
            </p:nvSpPr>
            <p:spPr>
              <a:xfrm>
                <a:off x="1905152" y="237301"/>
                <a:ext cx="242700" cy="242700"/>
              </a:xfrm>
              <a:prstGeom prst="diamond">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6"/>
              <p:cNvSpPr/>
              <p:nvPr/>
            </p:nvSpPr>
            <p:spPr>
              <a:xfrm>
                <a:off x="6913571" y="237301"/>
                <a:ext cx="242700" cy="242700"/>
              </a:xfrm>
              <a:prstGeom prst="diamond">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30" name="Google Shape;830;p46"/>
          <p:cNvGrpSpPr/>
          <p:nvPr/>
        </p:nvGrpSpPr>
        <p:grpSpPr>
          <a:xfrm>
            <a:off x="1386875" y="3690150"/>
            <a:ext cx="6370250" cy="975900"/>
            <a:chOff x="1386875" y="3690150"/>
            <a:chExt cx="6370250" cy="975900"/>
          </a:xfrm>
        </p:grpSpPr>
        <p:sp>
          <p:nvSpPr>
            <p:cNvPr id="831" name="Google Shape;831;p46"/>
            <p:cNvSpPr/>
            <p:nvPr/>
          </p:nvSpPr>
          <p:spPr>
            <a:xfrm>
              <a:off x="1493250" y="3690150"/>
              <a:ext cx="6157500" cy="975900"/>
            </a:xfrm>
            <a:prstGeom prst="roundRect">
              <a:avLst>
                <a:gd fmla="val 50000" name="adj"/>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2" name="Google Shape;832;p46"/>
            <p:cNvGrpSpPr/>
            <p:nvPr/>
          </p:nvGrpSpPr>
          <p:grpSpPr>
            <a:xfrm>
              <a:off x="1386875" y="4056750"/>
              <a:ext cx="6370250" cy="242700"/>
              <a:chOff x="1392493" y="4065175"/>
              <a:chExt cx="6370250" cy="242700"/>
            </a:xfrm>
          </p:grpSpPr>
          <p:sp>
            <p:nvSpPr>
              <p:cNvPr id="833" name="Google Shape;833;p46"/>
              <p:cNvSpPr/>
              <p:nvPr/>
            </p:nvSpPr>
            <p:spPr>
              <a:xfrm>
                <a:off x="1392493" y="4065175"/>
                <a:ext cx="242700" cy="242700"/>
              </a:xfrm>
              <a:prstGeom prst="diamond">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6"/>
              <p:cNvSpPr/>
              <p:nvPr/>
            </p:nvSpPr>
            <p:spPr>
              <a:xfrm>
                <a:off x="7520043" y="4065175"/>
                <a:ext cx="242700" cy="242700"/>
              </a:xfrm>
              <a:prstGeom prst="diamond">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35" name="Google Shape;835;p46"/>
          <p:cNvSpPr txBox="1"/>
          <p:nvPr/>
        </p:nvSpPr>
        <p:spPr>
          <a:xfrm>
            <a:off x="1866900" y="3803750"/>
            <a:ext cx="5410200" cy="42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US" sz="1200" u="none" cap="none" strike="noStrike">
                <a:solidFill>
                  <a:schemeClr val="dk1"/>
                </a:solidFill>
                <a:latin typeface="Inconsolata"/>
                <a:ea typeface="Inconsolata"/>
                <a:cs typeface="Inconsolata"/>
                <a:sym typeface="Inconsolata"/>
              </a:rPr>
              <a:t>CREDITS: This presentation template was created by </a:t>
            </a:r>
            <a:r>
              <a:rPr b="1" i="0" lang="en-US" sz="1200" u="none" cap="none" strike="noStrike">
                <a:solidFill>
                  <a:schemeClr val="dk1"/>
                </a:solidFill>
                <a:uFill>
                  <a:noFill/>
                </a:uFill>
                <a:latin typeface="Inconsolata"/>
                <a:ea typeface="Inconsolata"/>
                <a:cs typeface="Inconsolata"/>
                <a:sym typeface="Inconsolata"/>
                <a:hlinkClick r:id="rId2">
                  <a:extLst>
                    <a:ext uri="{A12FA001-AC4F-418D-AE19-62706E023703}">
                      <ahyp:hlinkClr val="tx"/>
                    </a:ext>
                  </a:extLst>
                </a:hlinkClick>
              </a:rPr>
              <a:t>Slidesgo</a:t>
            </a:r>
            <a:r>
              <a:rPr b="0" i="0" lang="en-US" sz="1200" u="none" cap="none" strike="noStrike">
                <a:solidFill>
                  <a:schemeClr val="dk1"/>
                </a:solidFill>
                <a:latin typeface="Inconsolata"/>
                <a:ea typeface="Inconsolata"/>
                <a:cs typeface="Inconsolata"/>
                <a:sym typeface="Inconsolata"/>
              </a:rPr>
              <a:t>, including icons by </a:t>
            </a:r>
            <a:r>
              <a:rPr b="1" i="0" lang="en-US" sz="1200" u="none" cap="none" strike="noStrike">
                <a:solidFill>
                  <a:schemeClr val="dk1"/>
                </a:solidFill>
                <a:uFill>
                  <a:noFill/>
                </a:uFill>
                <a:latin typeface="Inconsolata"/>
                <a:ea typeface="Inconsolata"/>
                <a:cs typeface="Inconsolata"/>
                <a:sym typeface="Inconsolata"/>
                <a:hlinkClick r:id="rId3">
                  <a:extLst>
                    <a:ext uri="{A12FA001-AC4F-418D-AE19-62706E023703}">
                      <ahyp:hlinkClr val="tx"/>
                    </a:ext>
                  </a:extLst>
                </a:hlinkClick>
              </a:rPr>
              <a:t>Flaticon</a:t>
            </a:r>
            <a:r>
              <a:rPr b="0" i="0" lang="en-US" sz="1200" u="none" cap="none" strike="noStrike">
                <a:solidFill>
                  <a:schemeClr val="dk1"/>
                </a:solidFill>
                <a:latin typeface="Inconsolata"/>
                <a:ea typeface="Inconsolata"/>
                <a:cs typeface="Inconsolata"/>
                <a:sym typeface="Inconsolata"/>
              </a:rPr>
              <a:t>, and infographics &amp; images by </a:t>
            </a:r>
            <a:r>
              <a:rPr b="1" i="0" lang="en-US" sz="1200" u="none" cap="none" strike="noStrike">
                <a:solidFill>
                  <a:schemeClr val="dk1"/>
                </a:solidFill>
                <a:uFill>
                  <a:noFill/>
                </a:uFill>
                <a:latin typeface="Inconsolata"/>
                <a:ea typeface="Inconsolata"/>
                <a:cs typeface="Inconsolata"/>
                <a:sym typeface="Inconsolata"/>
                <a:hlinkClick r:id="rId4">
                  <a:extLst>
                    <a:ext uri="{A12FA001-AC4F-418D-AE19-62706E023703}">
                      <ahyp:hlinkClr val="tx"/>
                    </a:ext>
                  </a:extLst>
                </a:hlinkClick>
              </a:rPr>
              <a:t>Freepik</a:t>
            </a:r>
            <a:endParaRPr b="1" i="0" sz="1200" u="none" cap="none" strike="noStrike">
              <a:solidFill>
                <a:schemeClr val="dk1"/>
              </a:solidFill>
              <a:latin typeface="Inconsolata"/>
              <a:ea typeface="Inconsolata"/>
              <a:cs typeface="Inconsolata"/>
              <a:sym typeface="Inconsolata"/>
            </a:endParaRPr>
          </a:p>
        </p:txBody>
      </p:sp>
      <p:sp>
        <p:nvSpPr>
          <p:cNvPr id="836" name="Google Shape;836;p46"/>
          <p:cNvSpPr txBox="1"/>
          <p:nvPr>
            <p:ph type="title"/>
          </p:nvPr>
        </p:nvSpPr>
        <p:spPr>
          <a:xfrm>
            <a:off x="2609100" y="680672"/>
            <a:ext cx="3925800" cy="9729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500"/>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837" name="Google Shape;837;p46"/>
          <p:cNvSpPr txBox="1"/>
          <p:nvPr>
            <p:ph idx="1" type="subTitle"/>
          </p:nvPr>
        </p:nvSpPr>
        <p:spPr>
          <a:xfrm>
            <a:off x="2609100" y="1558395"/>
            <a:ext cx="3925800" cy="101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838" name="Shape 838"/>
        <p:cNvGrpSpPr/>
        <p:nvPr/>
      </p:nvGrpSpPr>
      <p:grpSpPr>
        <a:xfrm>
          <a:off x="0" y="0"/>
          <a:ext cx="0" cy="0"/>
          <a:chOff x="0" y="0"/>
          <a:chExt cx="0" cy="0"/>
        </a:xfrm>
      </p:grpSpPr>
      <p:grpSp>
        <p:nvGrpSpPr>
          <p:cNvPr id="839" name="Google Shape;839;p47"/>
          <p:cNvGrpSpPr/>
          <p:nvPr/>
        </p:nvGrpSpPr>
        <p:grpSpPr>
          <a:xfrm>
            <a:off x="132661" y="-4336738"/>
            <a:ext cx="8878678" cy="13816977"/>
            <a:chOff x="132661" y="-4337560"/>
            <a:chExt cx="8878678" cy="13816977"/>
          </a:xfrm>
        </p:grpSpPr>
        <p:grpSp>
          <p:nvGrpSpPr>
            <p:cNvPr id="840" name="Google Shape;840;p47"/>
            <p:cNvGrpSpPr/>
            <p:nvPr/>
          </p:nvGrpSpPr>
          <p:grpSpPr>
            <a:xfrm>
              <a:off x="4572000" y="-4337560"/>
              <a:ext cx="0" cy="13816977"/>
              <a:chOff x="4572000" y="-4101477"/>
              <a:chExt cx="0" cy="13816977"/>
            </a:xfrm>
          </p:grpSpPr>
          <p:cxnSp>
            <p:nvCxnSpPr>
              <p:cNvPr id="841" name="Google Shape;841;p47"/>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42" name="Google Shape;842;p47"/>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43" name="Google Shape;843;p47"/>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44" name="Google Shape;844;p47"/>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45" name="Google Shape;845;p47"/>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46" name="Google Shape;846;p47"/>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47" name="Google Shape;847;p47"/>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48" name="Google Shape;848;p47"/>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49" name="Google Shape;849;p47"/>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50" name="Google Shape;850;p47"/>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851" name="Google Shape;851;p47"/>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852" name="Google Shape;852;p47"/>
            <p:cNvGrpSpPr/>
            <p:nvPr/>
          </p:nvGrpSpPr>
          <p:grpSpPr>
            <a:xfrm>
              <a:off x="132661" y="3228"/>
              <a:ext cx="8878678" cy="5135400"/>
              <a:chOff x="0" y="-46"/>
              <a:chExt cx="8878678" cy="5135400"/>
            </a:xfrm>
          </p:grpSpPr>
          <p:cxnSp>
            <p:nvCxnSpPr>
              <p:cNvPr id="853" name="Google Shape;853;p47"/>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54" name="Google Shape;854;p47"/>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55" name="Google Shape;855;p47"/>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56" name="Google Shape;856;p47"/>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57" name="Google Shape;857;p47"/>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58" name="Google Shape;858;p47"/>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59" name="Google Shape;859;p47"/>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0" name="Google Shape;860;p47"/>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1" name="Google Shape;861;p47"/>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2" name="Google Shape;862;p47"/>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3" name="Google Shape;863;p47"/>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4" name="Google Shape;864;p47"/>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5" name="Google Shape;865;p47"/>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6" name="Google Shape;866;p47"/>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7" name="Google Shape;867;p47"/>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8" name="Google Shape;868;p47"/>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69" name="Google Shape;869;p47"/>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70" name="Google Shape;870;p47"/>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71" name="Google Shape;871;p47"/>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872" name="Google Shape;872;p47"/>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grpSp>
        <p:nvGrpSpPr>
          <p:cNvPr id="873" name="Google Shape;873;p47"/>
          <p:cNvGrpSpPr/>
          <p:nvPr/>
        </p:nvGrpSpPr>
        <p:grpSpPr>
          <a:xfrm>
            <a:off x="362532" y="237301"/>
            <a:ext cx="8418936" cy="4665891"/>
            <a:chOff x="362532" y="237300"/>
            <a:chExt cx="8418936" cy="4665891"/>
          </a:xfrm>
        </p:grpSpPr>
        <p:sp>
          <p:nvSpPr>
            <p:cNvPr id="874" name="Google Shape;874;p47"/>
            <p:cNvSpPr/>
            <p:nvPr/>
          </p:nvSpPr>
          <p:spPr>
            <a:xfrm>
              <a:off x="362532" y="237300"/>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7"/>
            <p:cNvSpPr/>
            <p:nvPr/>
          </p:nvSpPr>
          <p:spPr>
            <a:xfrm>
              <a:off x="362532" y="4660489"/>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7"/>
            <p:cNvSpPr/>
            <p:nvPr/>
          </p:nvSpPr>
          <p:spPr>
            <a:xfrm>
              <a:off x="8538768" y="237302"/>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7"/>
            <p:cNvSpPr/>
            <p:nvPr/>
          </p:nvSpPr>
          <p:spPr>
            <a:xfrm>
              <a:off x="8538768" y="4660491"/>
              <a:ext cx="242700" cy="242700"/>
            </a:xfrm>
            <a:prstGeom prst="star5">
              <a:avLst>
                <a:gd fmla="val 19098" name="adj"/>
                <a:gd fmla="val 105146" name="hf"/>
                <a:gd fmla="val 110557" name="vf"/>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878" name="Shape 878"/>
        <p:cNvGrpSpPr/>
        <p:nvPr/>
      </p:nvGrpSpPr>
      <p:grpSpPr>
        <a:xfrm>
          <a:off x="0" y="0"/>
          <a:ext cx="0" cy="0"/>
          <a:chOff x="0" y="0"/>
          <a:chExt cx="0" cy="0"/>
        </a:xfrm>
      </p:grpSpPr>
      <p:grpSp>
        <p:nvGrpSpPr>
          <p:cNvPr id="879" name="Google Shape;879;p48"/>
          <p:cNvGrpSpPr/>
          <p:nvPr/>
        </p:nvGrpSpPr>
        <p:grpSpPr>
          <a:xfrm>
            <a:off x="132661" y="-4336738"/>
            <a:ext cx="8878678" cy="13816977"/>
            <a:chOff x="132661" y="-4337560"/>
            <a:chExt cx="8878678" cy="13816977"/>
          </a:xfrm>
        </p:grpSpPr>
        <p:grpSp>
          <p:nvGrpSpPr>
            <p:cNvPr id="880" name="Google Shape;880;p48"/>
            <p:cNvGrpSpPr/>
            <p:nvPr/>
          </p:nvGrpSpPr>
          <p:grpSpPr>
            <a:xfrm>
              <a:off x="4572000" y="-4337560"/>
              <a:ext cx="0" cy="13816977"/>
              <a:chOff x="4572000" y="-4101477"/>
              <a:chExt cx="0" cy="13816977"/>
            </a:xfrm>
          </p:grpSpPr>
          <p:cxnSp>
            <p:nvCxnSpPr>
              <p:cNvPr id="881" name="Google Shape;881;p48"/>
              <p:cNvCxnSpPr/>
              <p:nvPr/>
            </p:nvCxnSpPr>
            <p:spPr>
              <a:xfrm rot="10800000">
                <a:off x="4572000" y="-1297691"/>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82" name="Google Shape;882;p48"/>
              <p:cNvCxnSpPr/>
              <p:nvPr/>
            </p:nvCxnSpPr>
            <p:spPr>
              <a:xfrm rot="10800000">
                <a:off x="4572000" y="-1764989"/>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83" name="Google Shape;883;p48"/>
              <p:cNvCxnSpPr/>
              <p:nvPr/>
            </p:nvCxnSpPr>
            <p:spPr>
              <a:xfrm rot="10800000">
                <a:off x="4572000" y="-2232286"/>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84" name="Google Shape;884;p48"/>
              <p:cNvCxnSpPr/>
              <p:nvPr/>
            </p:nvCxnSpPr>
            <p:spPr>
              <a:xfrm rot="10800000">
                <a:off x="4572000" y="-2699584"/>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85" name="Google Shape;885;p48"/>
              <p:cNvCxnSpPr/>
              <p:nvPr/>
            </p:nvCxnSpPr>
            <p:spPr>
              <a:xfrm rot="10800000">
                <a:off x="4572000" y="571500"/>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86" name="Google Shape;886;p48"/>
              <p:cNvCxnSpPr/>
              <p:nvPr/>
            </p:nvCxnSpPr>
            <p:spPr>
              <a:xfrm rot="10800000">
                <a:off x="4572000" y="104202"/>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87" name="Google Shape;887;p48"/>
              <p:cNvCxnSpPr/>
              <p:nvPr/>
            </p:nvCxnSpPr>
            <p:spPr>
              <a:xfrm rot="10800000">
                <a:off x="4572000" y="-363095"/>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88" name="Google Shape;888;p48"/>
              <p:cNvCxnSpPr/>
              <p:nvPr/>
            </p:nvCxnSpPr>
            <p:spPr>
              <a:xfrm rot="10800000">
                <a:off x="4572000" y="-830393"/>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89" name="Google Shape;889;p48"/>
              <p:cNvCxnSpPr/>
              <p:nvPr/>
            </p:nvCxnSpPr>
            <p:spPr>
              <a:xfrm rot="10800000">
                <a:off x="4572000" y="-3166882"/>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90" name="Google Shape;890;p48"/>
              <p:cNvCxnSpPr/>
              <p:nvPr/>
            </p:nvCxnSpPr>
            <p:spPr>
              <a:xfrm rot="10800000">
                <a:off x="4572000" y="-3634180"/>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891" name="Google Shape;891;p48"/>
              <p:cNvCxnSpPr/>
              <p:nvPr/>
            </p:nvCxnSpPr>
            <p:spPr>
              <a:xfrm rot="10800000">
                <a:off x="4572000" y="-4101477"/>
                <a:ext cx="0" cy="9144000"/>
              </a:xfrm>
              <a:prstGeom prst="straightConnector1">
                <a:avLst/>
              </a:prstGeom>
              <a:noFill/>
              <a:ln cap="flat" cmpd="sng" w="9525">
                <a:solidFill>
                  <a:schemeClr val="accent6"/>
                </a:solidFill>
                <a:prstDash val="solid"/>
                <a:round/>
                <a:headEnd len="sm" w="sm" type="none"/>
                <a:tailEnd len="sm" w="sm" type="none"/>
              </a:ln>
            </p:spPr>
          </p:cxnSp>
        </p:grpSp>
        <p:grpSp>
          <p:nvGrpSpPr>
            <p:cNvPr id="892" name="Google Shape;892;p48"/>
            <p:cNvGrpSpPr/>
            <p:nvPr/>
          </p:nvGrpSpPr>
          <p:grpSpPr>
            <a:xfrm>
              <a:off x="132661" y="3228"/>
              <a:ext cx="8878678" cy="5135400"/>
              <a:chOff x="0" y="-46"/>
              <a:chExt cx="8878678" cy="5135400"/>
            </a:xfrm>
          </p:grpSpPr>
          <p:cxnSp>
            <p:nvCxnSpPr>
              <p:cNvPr id="893" name="Google Shape;893;p48"/>
              <p:cNvCxnSpPr/>
              <p:nvPr/>
            </p:nvCxnSpPr>
            <p:spPr>
              <a:xfrm>
                <a:off x="1869195"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894" name="Google Shape;894;p48"/>
              <p:cNvCxnSpPr/>
              <p:nvPr/>
            </p:nvCxnSpPr>
            <p:spPr>
              <a:xfrm>
                <a:off x="2336494"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895" name="Google Shape;895;p48"/>
              <p:cNvCxnSpPr/>
              <p:nvPr/>
            </p:nvCxnSpPr>
            <p:spPr>
              <a:xfrm>
                <a:off x="2803793"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896" name="Google Shape;896;p48"/>
              <p:cNvCxnSpPr/>
              <p:nvPr/>
            </p:nvCxnSpPr>
            <p:spPr>
              <a:xfrm>
                <a:off x="3271092"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897" name="Google Shape;897;p48"/>
              <p:cNvCxnSpPr/>
              <p:nvPr/>
            </p:nvCxnSpPr>
            <p:spPr>
              <a:xfrm>
                <a:off x="0"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898" name="Google Shape;898;p48"/>
              <p:cNvCxnSpPr/>
              <p:nvPr/>
            </p:nvCxnSpPr>
            <p:spPr>
              <a:xfrm>
                <a:off x="467299"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899" name="Google Shape;899;p48"/>
              <p:cNvCxnSpPr/>
              <p:nvPr/>
            </p:nvCxnSpPr>
            <p:spPr>
              <a:xfrm>
                <a:off x="934598"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0" name="Google Shape;900;p48"/>
              <p:cNvCxnSpPr/>
              <p:nvPr/>
            </p:nvCxnSpPr>
            <p:spPr>
              <a:xfrm>
                <a:off x="1401897"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1" name="Google Shape;901;p48"/>
              <p:cNvCxnSpPr/>
              <p:nvPr/>
            </p:nvCxnSpPr>
            <p:spPr>
              <a:xfrm>
                <a:off x="3738391"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2" name="Google Shape;902;p48"/>
              <p:cNvCxnSpPr/>
              <p:nvPr/>
            </p:nvCxnSpPr>
            <p:spPr>
              <a:xfrm>
                <a:off x="4205690"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3" name="Google Shape;903;p48"/>
              <p:cNvCxnSpPr/>
              <p:nvPr/>
            </p:nvCxnSpPr>
            <p:spPr>
              <a:xfrm>
                <a:off x="4672989"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4" name="Google Shape;904;p48"/>
              <p:cNvCxnSpPr/>
              <p:nvPr/>
            </p:nvCxnSpPr>
            <p:spPr>
              <a:xfrm>
                <a:off x="5140288"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5" name="Google Shape;905;p48"/>
              <p:cNvCxnSpPr/>
              <p:nvPr/>
            </p:nvCxnSpPr>
            <p:spPr>
              <a:xfrm>
                <a:off x="5607586"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6" name="Google Shape;906;p48"/>
              <p:cNvCxnSpPr/>
              <p:nvPr/>
            </p:nvCxnSpPr>
            <p:spPr>
              <a:xfrm>
                <a:off x="6074885"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7" name="Google Shape;907;p48"/>
              <p:cNvCxnSpPr/>
              <p:nvPr/>
            </p:nvCxnSpPr>
            <p:spPr>
              <a:xfrm>
                <a:off x="6542184"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8" name="Google Shape;908;p48"/>
              <p:cNvCxnSpPr/>
              <p:nvPr/>
            </p:nvCxnSpPr>
            <p:spPr>
              <a:xfrm>
                <a:off x="7009483"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09" name="Google Shape;909;p48"/>
              <p:cNvCxnSpPr/>
              <p:nvPr/>
            </p:nvCxnSpPr>
            <p:spPr>
              <a:xfrm>
                <a:off x="7476782"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10" name="Google Shape;910;p48"/>
              <p:cNvCxnSpPr/>
              <p:nvPr/>
            </p:nvCxnSpPr>
            <p:spPr>
              <a:xfrm>
                <a:off x="7944081"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11" name="Google Shape;911;p48"/>
              <p:cNvCxnSpPr/>
              <p:nvPr/>
            </p:nvCxnSpPr>
            <p:spPr>
              <a:xfrm>
                <a:off x="8411380"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912" name="Google Shape;912;p48"/>
              <p:cNvCxnSpPr/>
              <p:nvPr/>
            </p:nvCxnSpPr>
            <p:spPr>
              <a:xfrm>
                <a:off x="8878678" y="-46"/>
                <a:ext cx="0" cy="5135400"/>
              </a:xfrm>
              <a:prstGeom prst="straightConnector1">
                <a:avLst/>
              </a:prstGeom>
              <a:noFill/>
              <a:ln cap="flat" cmpd="sng" w="9525">
                <a:solidFill>
                  <a:schemeClr val="accent6"/>
                </a:solidFill>
                <a:prstDash val="solid"/>
                <a:round/>
                <a:headEnd len="sm" w="sm" type="none"/>
                <a:tailEnd len="sm" w="sm" type="none"/>
              </a:ln>
            </p:spPr>
          </p:cxnSp>
        </p:grpSp>
      </p:grpSp>
      <p:grpSp>
        <p:nvGrpSpPr>
          <p:cNvPr id="913" name="Google Shape;913;p48"/>
          <p:cNvGrpSpPr/>
          <p:nvPr/>
        </p:nvGrpSpPr>
        <p:grpSpPr>
          <a:xfrm>
            <a:off x="362532" y="237301"/>
            <a:ext cx="8418936" cy="4665891"/>
            <a:chOff x="362532" y="237301"/>
            <a:chExt cx="8418936" cy="4665891"/>
          </a:xfrm>
        </p:grpSpPr>
        <p:sp>
          <p:nvSpPr>
            <p:cNvPr id="914" name="Google Shape;914;p48"/>
            <p:cNvSpPr/>
            <p:nvPr/>
          </p:nvSpPr>
          <p:spPr>
            <a:xfrm>
              <a:off x="589800" y="468900"/>
              <a:ext cx="7964400" cy="4205700"/>
            </a:xfrm>
            <a:prstGeom prst="roundRect">
              <a:avLst>
                <a:gd fmla="val 8946" name="adj"/>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5" name="Google Shape;915;p48"/>
            <p:cNvGrpSpPr/>
            <p:nvPr/>
          </p:nvGrpSpPr>
          <p:grpSpPr>
            <a:xfrm>
              <a:off x="362532" y="237301"/>
              <a:ext cx="8418936" cy="4665891"/>
              <a:chOff x="362532" y="237300"/>
              <a:chExt cx="8418936" cy="4665891"/>
            </a:xfrm>
          </p:grpSpPr>
          <p:sp>
            <p:nvSpPr>
              <p:cNvPr id="916" name="Google Shape;916;p48"/>
              <p:cNvSpPr/>
              <p:nvPr/>
            </p:nvSpPr>
            <p:spPr>
              <a:xfrm>
                <a:off x="362532" y="237300"/>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8"/>
              <p:cNvSpPr/>
              <p:nvPr/>
            </p:nvSpPr>
            <p:spPr>
              <a:xfrm>
                <a:off x="362532" y="4660489"/>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8"/>
              <p:cNvSpPr/>
              <p:nvPr/>
            </p:nvSpPr>
            <p:spPr>
              <a:xfrm>
                <a:off x="8538768" y="237302"/>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8"/>
              <p:cNvSpPr/>
              <p:nvPr/>
            </p:nvSpPr>
            <p:spPr>
              <a:xfrm>
                <a:off x="8538768" y="4660491"/>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86" name="Shape 86"/>
        <p:cNvGrpSpPr/>
        <p:nvPr/>
      </p:nvGrpSpPr>
      <p:grpSpPr>
        <a:xfrm>
          <a:off x="0" y="0"/>
          <a:ext cx="0" cy="0"/>
          <a:chOff x="0" y="0"/>
          <a:chExt cx="0" cy="0"/>
        </a:xfrm>
      </p:grpSpPr>
      <p:grpSp>
        <p:nvGrpSpPr>
          <p:cNvPr id="87" name="Google Shape;87;p28"/>
          <p:cNvGrpSpPr/>
          <p:nvPr/>
        </p:nvGrpSpPr>
        <p:grpSpPr>
          <a:xfrm>
            <a:off x="132661" y="-4336738"/>
            <a:ext cx="8878678" cy="13816977"/>
            <a:chOff x="132661" y="-4337560"/>
            <a:chExt cx="8878678" cy="13816977"/>
          </a:xfrm>
        </p:grpSpPr>
        <p:grpSp>
          <p:nvGrpSpPr>
            <p:cNvPr id="88" name="Google Shape;88;p28"/>
            <p:cNvGrpSpPr/>
            <p:nvPr/>
          </p:nvGrpSpPr>
          <p:grpSpPr>
            <a:xfrm>
              <a:off x="4572000" y="-4337560"/>
              <a:ext cx="0" cy="13816977"/>
              <a:chOff x="4572000" y="-4101477"/>
              <a:chExt cx="0" cy="13816977"/>
            </a:xfrm>
          </p:grpSpPr>
          <p:cxnSp>
            <p:nvCxnSpPr>
              <p:cNvPr id="89" name="Google Shape;89;p28"/>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0" name="Google Shape;90;p28"/>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1" name="Google Shape;91;p28"/>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2" name="Google Shape;92;p28"/>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3" name="Google Shape;93;p28"/>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4" name="Google Shape;94;p28"/>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5" name="Google Shape;95;p28"/>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6" name="Google Shape;96;p28"/>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7" name="Google Shape;97;p28"/>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8" name="Google Shape;98;p28"/>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99" name="Google Shape;99;p28"/>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100" name="Google Shape;100;p28"/>
            <p:cNvGrpSpPr/>
            <p:nvPr/>
          </p:nvGrpSpPr>
          <p:grpSpPr>
            <a:xfrm>
              <a:off x="132661" y="3228"/>
              <a:ext cx="8878678" cy="5135400"/>
              <a:chOff x="0" y="-46"/>
              <a:chExt cx="8878678" cy="5135400"/>
            </a:xfrm>
          </p:grpSpPr>
          <p:cxnSp>
            <p:nvCxnSpPr>
              <p:cNvPr id="101" name="Google Shape;101;p28"/>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02" name="Google Shape;102;p28"/>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03" name="Google Shape;103;p28"/>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04" name="Google Shape;104;p28"/>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05" name="Google Shape;105;p28"/>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06" name="Google Shape;106;p28"/>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07" name="Google Shape;107;p28"/>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08" name="Google Shape;108;p28"/>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09" name="Google Shape;109;p28"/>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0" name="Google Shape;110;p28"/>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1" name="Google Shape;111;p28"/>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2" name="Google Shape;112;p28"/>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3" name="Google Shape;113;p28"/>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4" name="Google Shape;114;p28"/>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5" name="Google Shape;115;p28"/>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6" name="Google Shape;116;p28"/>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7" name="Google Shape;117;p28"/>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8" name="Google Shape;118;p28"/>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19" name="Google Shape;119;p28"/>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20" name="Google Shape;120;p28"/>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sp>
        <p:nvSpPr>
          <p:cNvPr id="121" name="Google Shape;121;p28"/>
          <p:cNvSpPr txBox="1"/>
          <p:nvPr>
            <p:ph type="title"/>
          </p:nvPr>
        </p:nvSpPr>
        <p:spPr>
          <a:xfrm>
            <a:off x="643800" y="2748523"/>
            <a:ext cx="2342700" cy="7458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22" name="Google Shape;122;p28"/>
          <p:cNvSpPr txBox="1"/>
          <p:nvPr>
            <p:ph idx="1" type="subTitle"/>
          </p:nvPr>
        </p:nvSpPr>
        <p:spPr>
          <a:xfrm>
            <a:off x="643800" y="3544240"/>
            <a:ext cx="2342700" cy="4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3" name="Google Shape;123;p28"/>
          <p:cNvSpPr txBox="1"/>
          <p:nvPr>
            <p:ph idx="2" type="title"/>
          </p:nvPr>
        </p:nvSpPr>
        <p:spPr>
          <a:xfrm>
            <a:off x="3400650" y="2748523"/>
            <a:ext cx="2342700" cy="7458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5000"/>
              <a:buNone/>
              <a:defRPr sz="5000">
                <a:solidFill>
                  <a:schemeClr val="accent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24" name="Google Shape;124;p28"/>
          <p:cNvSpPr txBox="1"/>
          <p:nvPr>
            <p:ph idx="3" type="subTitle"/>
          </p:nvPr>
        </p:nvSpPr>
        <p:spPr>
          <a:xfrm>
            <a:off x="3400650" y="3544240"/>
            <a:ext cx="2342700" cy="4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5" name="Google Shape;125;p28"/>
          <p:cNvSpPr txBox="1"/>
          <p:nvPr>
            <p:ph idx="4" type="title"/>
          </p:nvPr>
        </p:nvSpPr>
        <p:spPr>
          <a:xfrm>
            <a:off x="6157511" y="2748523"/>
            <a:ext cx="2342700" cy="7458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5000"/>
              <a:buNone/>
              <a:defRPr sz="5000"/>
            </a:lvl1pPr>
            <a:lvl2pPr lvl="1" algn="ctr">
              <a:lnSpc>
                <a:spcPct val="100000"/>
              </a:lnSpc>
              <a:spcBef>
                <a:spcPts val="0"/>
              </a:spcBef>
              <a:spcAft>
                <a:spcPts val="0"/>
              </a:spcAft>
              <a:buClr>
                <a:schemeClr val="accent4"/>
              </a:buClr>
              <a:buSzPts val="5000"/>
              <a:buNone/>
              <a:defRPr sz="5000">
                <a:solidFill>
                  <a:schemeClr val="accent4"/>
                </a:solidFill>
              </a:defRPr>
            </a:lvl2pPr>
            <a:lvl3pPr lvl="2" algn="ctr">
              <a:lnSpc>
                <a:spcPct val="100000"/>
              </a:lnSpc>
              <a:spcBef>
                <a:spcPts val="0"/>
              </a:spcBef>
              <a:spcAft>
                <a:spcPts val="0"/>
              </a:spcAft>
              <a:buClr>
                <a:schemeClr val="accent4"/>
              </a:buClr>
              <a:buSzPts val="5000"/>
              <a:buNone/>
              <a:defRPr sz="5000">
                <a:solidFill>
                  <a:schemeClr val="accent4"/>
                </a:solidFill>
              </a:defRPr>
            </a:lvl3pPr>
            <a:lvl4pPr lvl="3" algn="ctr">
              <a:lnSpc>
                <a:spcPct val="100000"/>
              </a:lnSpc>
              <a:spcBef>
                <a:spcPts val="0"/>
              </a:spcBef>
              <a:spcAft>
                <a:spcPts val="0"/>
              </a:spcAft>
              <a:buClr>
                <a:schemeClr val="accent4"/>
              </a:buClr>
              <a:buSzPts val="5000"/>
              <a:buNone/>
              <a:defRPr sz="5000">
                <a:solidFill>
                  <a:schemeClr val="accent4"/>
                </a:solidFill>
              </a:defRPr>
            </a:lvl4pPr>
            <a:lvl5pPr lvl="4" algn="ctr">
              <a:lnSpc>
                <a:spcPct val="100000"/>
              </a:lnSpc>
              <a:spcBef>
                <a:spcPts val="0"/>
              </a:spcBef>
              <a:spcAft>
                <a:spcPts val="0"/>
              </a:spcAft>
              <a:buClr>
                <a:schemeClr val="accent4"/>
              </a:buClr>
              <a:buSzPts val="5000"/>
              <a:buNone/>
              <a:defRPr sz="5000">
                <a:solidFill>
                  <a:schemeClr val="accent4"/>
                </a:solidFill>
              </a:defRPr>
            </a:lvl5pPr>
            <a:lvl6pPr lvl="5" algn="ctr">
              <a:lnSpc>
                <a:spcPct val="100000"/>
              </a:lnSpc>
              <a:spcBef>
                <a:spcPts val="0"/>
              </a:spcBef>
              <a:spcAft>
                <a:spcPts val="0"/>
              </a:spcAft>
              <a:buClr>
                <a:schemeClr val="accent4"/>
              </a:buClr>
              <a:buSzPts val="5000"/>
              <a:buNone/>
              <a:defRPr sz="5000">
                <a:solidFill>
                  <a:schemeClr val="accent4"/>
                </a:solidFill>
              </a:defRPr>
            </a:lvl6pPr>
            <a:lvl7pPr lvl="6" algn="ctr">
              <a:lnSpc>
                <a:spcPct val="100000"/>
              </a:lnSpc>
              <a:spcBef>
                <a:spcPts val="0"/>
              </a:spcBef>
              <a:spcAft>
                <a:spcPts val="0"/>
              </a:spcAft>
              <a:buClr>
                <a:schemeClr val="accent4"/>
              </a:buClr>
              <a:buSzPts val="5000"/>
              <a:buNone/>
              <a:defRPr sz="5000">
                <a:solidFill>
                  <a:schemeClr val="accent4"/>
                </a:solidFill>
              </a:defRPr>
            </a:lvl7pPr>
            <a:lvl8pPr lvl="7" algn="ctr">
              <a:lnSpc>
                <a:spcPct val="100000"/>
              </a:lnSpc>
              <a:spcBef>
                <a:spcPts val="0"/>
              </a:spcBef>
              <a:spcAft>
                <a:spcPts val="0"/>
              </a:spcAft>
              <a:buClr>
                <a:schemeClr val="accent4"/>
              </a:buClr>
              <a:buSzPts val="5000"/>
              <a:buNone/>
              <a:defRPr sz="5000">
                <a:solidFill>
                  <a:schemeClr val="accent4"/>
                </a:solidFill>
              </a:defRPr>
            </a:lvl8pPr>
            <a:lvl9pPr lvl="8" algn="ctr">
              <a:lnSpc>
                <a:spcPct val="100000"/>
              </a:lnSpc>
              <a:spcBef>
                <a:spcPts val="0"/>
              </a:spcBef>
              <a:spcAft>
                <a:spcPts val="0"/>
              </a:spcAft>
              <a:buClr>
                <a:schemeClr val="accent4"/>
              </a:buClr>
              <a:buSzPts val="5000"/>
              <a:buNone/>
              <a:defRPr sz="5000">
                <a:solidFill>
                  <a:schemeClr val="accent4"/>
                </a:solidFill>
              </a:defRPr>
            </a:lvl9pPr>
          </a:lstStyle>
          <a:p/>
        </p:txBody>
      </p:sp>
      <p:sp>
        <p:nvSpPr>
          <p:cNvPr id="126" name="Google Shape;126;p28"/>
          <p:cNvSpPr txBox="1"/>
          <p:nvPr>
            <p:ph idx="5" type="subTitle"/>
          </p:nvPr>
        </p:nvSpPr>
        <p:spPr>
          <a:xfrm>
            <a:off x="6157511" y="3544240"/>
            <a:ext cx="2342700" cy="4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7" name="Google Shape;127;p28"/>
          <p:cNvSpPr txBox="1"/>
          <p:nvPr>
            <p:ph idx="6" type="subTitle"/>
          </p:nvPr>
        </p:nvSpPr>
        <p:spPr>
          <a:xfrm>
            <a:off x="590250" y="1457710"/>
            <a:ext cx="2449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sp>
        <p:nvSpPr>
          <p:cNvPr id="128" name="Google Shape;128;p28"/>
          <p:cNvSpPr txBox="1"/>
          <p:nvPr>
            <p:ph idx="7" type="subTitle"/>
          </p:nvPr>
        </p:nvSpPr>
        <p:spPr>
          <a:xfrm>
            <a:off x="3347100" y="1457710"/>
            <a:ext cx="2449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sp>
        <p:nvSpPr>
          <p:cNvPr id="129" name="Google Shape;129;p28"/>
          <p:cNvSpPr txBox="1"/>
          <p:nvPr>
            <p:ph idx="8" type="subTitle"/>
          </p:nvPr>
        </p:nvSpPr>
        <p:spPr>
          <a:xfrm>
            <a:off x="6103961" y="1457710"/>
            <a:ext cx="2449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Coiny"/>
                <a:ea typeface="Coiny"/>
                <a:cs typeface="Coiny"/>
                <a:sym typeface="Coiny"/>
              </a:defRPr>
            </a:lvl1pPr>
            <a:lvl2pPr lvl="1" algn="l">
              <a:lnSpc>
                <a:spcPct val="100000"/>
              </a:lnSpc>
              <a:spcBef>
                <a:spcPts val="0"/>
              </a:spcBef>
              <a:spcAft>
                <a:spcPts val="0"/>
              </a:spcAft>
              <a:buSzPts val="1600"/>
              <a:buNone/>
              <a:defRPr b="1" sz="2200">
                <a:latin typeface="Coiny"/>
                <a:ea typeface="Coiny"/>
                <a:cs typeface="Coiny"/>
                <a:sym typeface="Coiny"/>
              </a:defRPr>
            </a:lvl2pPr>
            <a:lvl3pPr lvl="2" algn="l">
              <a:lnSpc>
                <a:spcPct val="100000"/>
              </a:lnSpc>
              <a:spcBef>
                <a:spcPts val="0"/>
              </a:spcBef>
              <a:spcAft>
                <a:spcPts val="0"/>
              </a:spcAft>
              <a:buSzPts val="1600"/>
              <a:buNone/>
              <a:defRPr b="1" sz="2200">
                <a:latin typeface="Coiny"/>
                <a:ea typeface="Coiny"/>
                <a:cs typeface="Coiny"/>
                <a:sym typeface="Coiny"/>
              </a:defRPr>
            </a:lvl3pPr>
            <a:lvl4pPr lvl="3" algn="l">
              <a:lnSpc>
                <a:spcPct val="100000"/>
              </a:lnSpc>
              <a:spcBef>
                <a:spcPts val="0"/>
              </a:spcBef>
              <a:spcAft>
                <a:spcPts val="0"/>
              </a:spcAft>
              <a:buSzPts val="1600"/>
              <a:buNone/>
              <a:defRPr b="1" sz="2200">
                <a:latin typeface="Coiny"/>
                <a:ea typeface="Coiny"/>
                <a:cs typeface="Coiny"/>
                <a:sym typeface="Coiny"/>
              </a:defRPr>
            </a:lvl4pPr>
            <a:lvl5pPr lvl="4" algn="l">
              <a:lnSpc>
                <a:spcPct val="100000"/>
              </a:lnSpc>
              <a:spcBef>
                <a:spcPts val="0"/>
              </a:spcBef>
              <a:spcAft>
                <a:spcPts val="0"/>
              </a:spcAft>
              <a:buSzPts val="1600"/>
              <a:buNone/>
              <a:defRPr b="1" sz="2200">
                <a:latin typeface="Coiny"/>
                <a:ea typeface="Coiny"/>
                <a:cs typeface="Coiny"/>
                <a:sym typeface="Coiny"/>
              </a:defRPr>
            </a:lvl5pPr>
            <a:lvl6pPr lvl="5" algn="l">
              <a:lnSpc>
                <a:spcPct val="100000"/>
              </a:lnSpc>
              <a:spcBef>
                <a:spcPts val="0"/>
              </a:spcBef>
              <a:spcAft>
                <a:spcPts val="0"/>
              </a:spcAft>
              <a:buSzPts val="1600"/>
              <a:buNone/>
              <a:defRPr b="1" sz="2200">
                <a:latin typeface="Coiny"/>
                <a:ea typeface="Coiny"/>
                <a:cs typeface="Coiny"/>
                <a:sym typeface="Coiny"/>
              </a:defRPr>
            </a:lvl6pPr>
            <a:lvl7pPr lvl="6" algn="l">
              <a:lnSpc>
                <a:spcPct val="100000"/>
              </a:lnSpc>
              <a:spcBef>
                <a:spcPts val="0"/>
              </a:spcBef>
              <a:spcAft>
                <a:spcPts val="0"/>
              </a:spcAft>
              <a:buSzPts val="1600"/>
              <a:buNone/>
              <a:defRPr b="1" sz="2200">
                <a:latin typeface="Coiny"/>
                <a:ea typeface="Coiny"/>
                <a:cs typeface="Coiny"/>
                <a:sym typeface="Coiny"/>
              </a:defRPr>
            </a:lvl7pPr>
            <a:lvl8pPr lvl="7" algn="l">
              <a:lnSpc>
                <a:spcPct val="100000"/>
              </a:lnSpc>
              <a:spcBef>
                <a:spcPts val="0"/>
              </a:spcBef>
              <a:spcAft>
                <a:spcPts val="0"/>
              </a:spcAft>
              <a:buSzPts val="1600"/>
              <a:buNone/>
              <a:defRPr b="1" sz="2200">
                <a:latin typeface="Coiny"/>
                <a:ea typeface="Coiny"/>
                <a:cs typeface="Coiny"/>
                <a:sym typeface="Coiny"/>
              </a:defRPr>
            </a:lvl8pPr>
            <a:lvl9pPr lvl="8" algn="l">
              <a:lnSpc>
                <a:spcPct val="100000"/>
              </a:lnSpc>
              <a:spcBef>
                <a:spcPts val="0"/>
              </a:spcBef>
              <a:spcAft>
                <a:spcPts val="0"/>
              </a:spcAft>
              <a:buSzPts val="1600"/>
              <a:buNone/>
              <a:defRPr b="1" sz="2200">
                <a:latin typeface="Coiny"/>
                <a:ea typeface="Coiny"/>
                <a:cs typeface="Coiny"/>
                <a:sym typeface="Coiny"/>
              </a:defRPr>
            </a:lvl9pPr>
          </a:lstStyle>
          <a:p/>
        </p:txBody>
      </p:sp>
      <p:grpSp>
        <p:nvGrpSpPr>
          <p:cNvPr id="130" name="Google Shape;130;p28"/>
          <p:cNvGrpSpPr/>
          <p:nvPr/>
        </p:nvGrpSpPr>
        <p:grpSpPr>
          <a:xfrm>
            <a:off x="339382" y="478757"/>
            <a:ext cx="8465236" cy="4185987"/>
            <a:chOff x="341682" y="473763"/>
            <a:chExt cx="8465236" cy="4185987"/>
          </a:xfrm>
        </p:grpSpPr>
        <p:sp>
          <p:nvSpPr>
            <p:cNvPr id="131" name="Google Shape;131;p28"/>
            <p:cNvSpPr/>
            <p:nvPr/>
          </p:nvSpPr>
          <p:spPr>
            <a:xfrm>
              <a:off x="341682" y="473763"/>
              <a:ext cx="242700" cy="242700"/>
            </a:xfrm>
            <a:prstGeom prst="star5">
              <a:avLst>
                <a:gd fmla="val 19098" name="adj"/>
                <a:gd fmla="val 105146" name="hf"/>
                <a:gd fmla="val 110557" name="vf"/>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8"/>
            <p:cNvSpPr/>
            <p:nvPr/>
          </p:nvSpPr>
          <p:spPr>
            <a:xfrm>
              <a:off x="8558830" y="473763"/>
              <a:ext cx="242700" cy="242700"/>
            </a:xfrm>
            <a:prstGeom prst="star5">
              <a:avLst>
                <a:gd fmla="val 19098" name="adj"/>
                <a:gd fmla="val 105146" name="hf"/>
                <a:gd fmla="val 110557" name="vf"/>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8"/>
            <p:cNvSpPr/>
            <p:nvPr/>
          </p:nvSpPr>
          <p:spPr>
            <a:xfrm>
              <a:off x="347069" y="4417050"/>
              <a:ext cx="242700" cy="242700"/>
            </a:xfrm>
            <a:prstGeom prst="star5">
              <a:avLst>
                <a:gd fmla="val 19098" name="adj"/>
                <a:gd fmla="val 105146" name="hf"/>
                <a:gd fmla="val 110557" name="vf"/>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8"/>
            <p:cNvSpPr/>
            <p:nvPr/>
          </p:nvSpPr>
          <p:spPr>
            <a:xfrm>
              <a:off x="8564218" y="4417050"/>
              <a:ext cx="242700" cy="242700"/>
            </a:xfrm>
            <a:prstGeom prst="star5">
              <a:avLst>
                <a:gd fmla="val 19098" name="adj"/>
                <a:gd fmla="val 105146" name="hf"/>
                <a:gd fmla="val 110557" name="vf"/>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35" name="Shape 135"/>
        <p:cNvGrpSpPr/>
        <p:nvPr/>
      </p:nvGrpSpPr>
      <p:grpSpPr>
        <a:xfrm>
          <a:off x="0" y="0"/>
          <a:ext cx="0" cy="0"/>
          <a:chOff x="0" y="0"/>
          <a:chExt cx="0" cy="0"/>
        </a:xfrm>
      </p:grpSpPr>
      <p:grpSp>
        <p:nvGrpSpPr>
          <p:cNvPr id="136" name="Google Shape;136;p29"/>
          <p:cNvGrpSpPr/>
          <p:nvPr/>
        </p:nvGrpSpPr>
        <p:grpSpPr>
          <a:xfrm>
            <a:off x="132661" y="-4336738"/>
            <a:ext cx="8878678" cy="13816977"/>
            <a:chOff x="132661" y="-4337560"/>
            <a:chExt cx="8878678" cy="13816977"/>
          </a:xfrm>
        </p:grpSpPr>
        <p:grpSp>
          <p:nvGrpSpPr>
            <p:cNvPr id="137" name="Google Shape;137;p29"/>
            <p:cNvGrpSpPr/>
            <p:nvPr/>
          </p:nvGrpSpPr>
          <p:grpSpPr>
            <a:xfrm>
              <a:off x="4572000" y="-4337560"/>
              <a:ext cx="0" cy="13816977"/>
              <a:chOff x="4572000" y="-4101477"/>
              <a:chExt cx="0" cy="13816977"/>
            </a:xfrm>
          </p:grpSpPr>
          <p:cxnSp>
            <p:nvCxnSpPr>
              <p:cNvPr id="138" name="Google Shape;138;p29"/>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39" name="Google Shape;139;p29"/>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0" name="Google Shape;140;p29"/>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1" name="Google Shape;141;p29"/>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2" name="Google Shape;142;p29"/>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3" name="Google Shape;143;p29"/>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4" name="Google Shape;144;p29"/>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5" name="Google Shape;145;p29"/>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6" name="Google Shape;146;p29"/>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7" name="Google Shape;147;p29"/>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148" name="Google Shape;148;p29"/>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149" name="Google Shape;149;p29"/>
            <p:cNvGrpSpPr/>
            <p:nvPr/>
          </p:nvGrpSpPr>
          <p:grpSpPr>
            <a:xfrm>
              <a:off x="132661" y="3228"/>
              <a:ext cx="8878678" cy="5135400"/>
              <a:chOff x="0" y="-46"/>
              <a:chExt cx="8878678" cy="5135400"/>
            </a:xfrm>
          </p:grpSpPr>
          <p:cxnSp>
            <p:nvCxnSpPr>
              <p:cNvPr id="150" name="Google Shape;150;p29"/>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51" name="Google Shape;151;p29"/>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52" name="Google Shape;152;p29"/>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53" name="Google Shape;153;p29"/>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54" name="Google Shape;154;p29"/>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55" name="Google Shape;155;p29"/>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56" name="Google Shape;156;p29"/>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57" name="Google Shape;157;p29"/>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58" name="Google Shape;158;p29"/>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59" name="Google Shape;159;p29"/>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0" name="Google Shape;160;p29"/>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1" name="Google Shape;161;p29"/>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2" name="Google Shape;162;p29"/>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3" name="Google Shape;163;p29"/>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4" name="Google Shape;164;p29"/>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5" name="Google Shape;165;p29"/>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6" name="Google Shape;166;p29"/>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7" name="Google Shape;167;p29"/>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8" name="Google Shape;168;p29"/>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169" name="Google Shape;169;p29"/>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grpSp>
        <p:nvGrpSpPr>
          <p:cNvPr id="170" name="Google Shape;170;p29"/>
          <p:cNvGrpSpPr/>
          <p:nvPr/>
        </p:nvGrpSpPr>
        <p:grpSpPr>
          <a:xfrm>
            <a:off x="362532" y="237301"/>
            <a:ext cx="8418936" cy="4665891"/>
            <a:chOff x="362532" y="237301"/>
            <a:chExt cx="8418936" cy="4665891"/>
          </a:xfrm>
        </p:grpSpPr>
        <p:sp>
          <p:nvSpPr>
            <p:cNvPr id="171" name="Google Shape;171;p29"/>
            <p:cNvSpPr/>
            <p:nvPr/>
          </p:nvSpPr>
          <p:spPr>
            <a:xfrm>
              <a:off x="589800" y="468900"/>
              <a:ext cx="7964400" cy="4205700"/>
            </a:xfrm>
            <a:prstGeom prst="roundRect">
              <a:avLst>
                <a:gd fmla="val 8946" name="adj"/>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29"/>
            <p:cNvGrpSpPr/>
            <p:nvPr/>
          </p:nvGrpSpPr>
          <p:grpSpPr>
            <a:xfrm>
              <a:off x="362532" y="237301"/>
              <a:ext cx="8418936" cy="4665891"/>
              <a:chOff x="362532" y="237300"/>
              <a:chExt cx="8418936" cy="4665891"/>
            </a:xfrm>
          </p:grpSpPr>
          <p:sp>
            <p:nvSpPr>
              <p:cNvPr id="173" name="Google Shape;173;p29"/>
              <p:cNvSpPr/>
              <p:nvPr/>
            </p:nvSpPr>
            <p:spPr>
              <a:xfrm>
                <a:off x="362532" y="237300"/>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9"/>
              <p:cNvSpPr/>
              <p:nvPr/>
            </p:nvSpPr>
            <p:spPr>
              <a:xfrm>
                <a:off x="362532" y="4660489"/>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9"/>
              <p:cNvSpPr/>
              <p:nvPr/>
            </p:nvSpPr>
            <p:spPr>
              <a:xfrm>
                <a:off x="8538768" y="237302"/>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9"/>
              <p:cNvSpPr/>
              <p:nvPr/>
            </p:nvSpPr>
            <p:spPr>
              <a:xfrm>
                <a:off x="8538768" y="4660491"/>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7" name="Google Shape;177;p29"/>
          <p:cNvSpPr txBox="1"/>
          <p:nvPr>
            <p:ph type="ctrTitle"/>
          </p:nvPr>
        </p:nvSpPr>
        <p:spPr>
          <a:xfrm>
            <a:off x="789201" y="906862"/>
            <a:ext cx="3702900" cy="24927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500"/>
              <a:buNone/>
              <a:defRPr b="1" sz="5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8" name="Google Shape;178;p29"/>
          <p:cNvSpPr txBox="1"/>
          <p:nvPr>
            <p:ph idx="1" type="subTitle"/>
          </p:nvPr>
        </p:nvSpPr>
        <p:spPr>
          <a:xfrm>
            <a:off x="789201" y="3523284"/>
            <a:ext cx="3702900" cy="58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79" name="Shape 179"/>
        <p:cNvGrpSpPr/>
        <p:nvPr/>
      </p:nvGrpSpPr>
      <p:grpSpPr>
        <a:xfrm>
          <a:off x="0" y="0"/>
          <a:ext cx="0" cy="0"/>
          <a:chOff x="0" y="0"/>
          <a:chExt cx="0" cy="0"/>
        </a:xfrm>
      </p:grpSpPr>
      <p:grpSp>
        <p:nvGrpSpPr>
          <p:cNvPr id="180" name="Google Shape;180;p30"/>
          <p:cNvGrpSpPr/>
          <p:nvPr/>
        </p:nvGrpSpPr>
        <p:grpSpPr>
          <a:xfrm>
            <a:off x="132661" y="-4336738"/>
            <a:ext cx="8878678" cy="13816977"/>
            <a:chOff x="132661" y="-4337560"/>
            <a:chExt cx="8878678" cy="13816977"/>
          </a:xfrm>
        </p:grpSpPr>
        <p:grpSp>
          <p:nvGrpSpPr>
            <p:cNvPr id="181" name="Google Shape;181;p30"/>
            <p:cNvGrpSpPr/>
            <p:nvPr/>
          </p:nvGrpSpPr>
          <p:grpSpPr>
            <a:xfrm>
              <a:off x="4572000" y="-4337560"/>
              <a:ext cx="0" cy="13816977"/>
              <a:chOff x="4572000" y="-4101477"/>
              <a:chExt cx="0" cy="13816977"/>
            </a:xfrm>
          </p:grpSpPr>
          <p:cxnSp>
            <p:nvCxnSpPr>
              <p:cNvPr id="182" name="Google Shape;182;p30"/>
              <p:cNvCxnSpPr/>
              <p:nvPr/>
            </p:nvCxnSpPr>
            <p:spPr>
              <a:xfrm rot="10800000">
                <a:off x="4572000" y="-1297691"/>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83" name="Google Shape;183;p30"/>
              <p:cNvCxnSpPr/>
              <p:nvPr/>
            </p:nvCxnSpPr>
            <p:spPr>
              <a:xfrm rot="10800000">
                <a:off x="4572000" y="-1764989"/>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84" name="Google Shape;184;p30"/>
              <p:cNvCxnSpPr/>
              <p:nvPr/>
            </p:nvCxnSpPr>
            <p:spPr>
              <a:xfrm rot="10800000">
                <a:off x="4572000" y="-2232286"/>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85" name="Google Shape;185;p30"/>
              <p:cNvCxnSpPr/>
              <p:nvPr/>
            </p:nvCxnSpPr>
            <p:spPr>
              <a:xfrm rot="10800000">
                <a:off x="4572000" y="-2699584"/>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86" name="Google Shape;186;p30"/>
              <p:cNvCxnSpPr/>
              <p:nvPr/>
            </p:nvCxnSpPr>
            <p:spPr>
              <a:xfrm rot="10800000">
                <a:off x="4572000" y="571500"/>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87" name="Google Shape;187;p30"/>
              <p:cNvCxnSpPr/>
              <p:nvPr/>
            </p:nvCxnSpPr>
            <p:spPr>
              <a:xfrm rot="10800000">
                <a:off x="4572000" y="104202"/>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88" name="Google Shape;188;p30"/>
              <p:cNvCxnSpPr/>
              <p:nvPr/>
            </p:nvCxnSpPr>
            <p:spPr>
              <a:xfrm rot="10800000">
                <a:off x="4572000" y="-363095"/>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89" name="Google Shape;189;p30"/>
              <p:cNvCxnSpPr/>
              <p:nvPr/>
            </p:nvCxnSpPr>
            <p:spPr>
              <a:xfrm rot="10800000">
                <a:off x="4572000" y="-830393"/>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90" name="Google Shape;190;p30"/>
              <p:cNvCxnSpPr/>
              <p:nvPr/>
            </p:nvCxnSpPr>
            <p:spPr>
              <a:xfrm rot="10800000">
                <a:off x="4572000" y="-3166882"/>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91" name="Google Shape;191;p30"/>
              <p:cNvCxnSpPr/>
              <p:nvPr/>
            </p:nvCxnSpPr>
            <p:spPr>
              <a:xfrm rot="10800000">
                <a:off x="4572000" y="-3634180"/>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192" name="Google Shape;192;p30"/>
              <p:cNvCxnSpPr/>
              <p:nvPr/>
            </p:nvCxnSpPr>
            <p:spPr>
              <a:xfrm rot="10800000">
                <a:off x="4572000" y="-4101477"/>
                <a:ext cx="0" cy="9144000"/>
              </a:xfrm>
              <a:prstGeom prst="straightConnector1">
                <a:avLst/>
              </a:prstGeom>
              <a:noFill/>
              <a:ln cap="flat" cmpd="sng" w="9525">
                <a:solidFill>
                  <a:schemeClr val="accent6"/>
                </a:solidFill>
                <a:prstDash val="solid"/>
                <a:round/>
                <a:headEnd len="sm" w="sm" type="none"/>
                <a:tailEnd len="sm" w="sm" type="none"/>
              </a:ln>
            </p:spPr>
          </p:cxnSp>
        </p:grpSp>
        <p:grpSp>
          <p:nvGrpSpPr>
            <p:cNvPr id="193" name="Google Shape;193;p30"/>
            <p:cNvGrpSpPr/>
            <p:nvPr/>
          </p:nvGrpSpPr>
          <p:grpSpPr>
            <a:xfrm>
              <a:off x="132661" y="3228"/>
              <a:ext cx="8878678" cy="5135400"/>
              <a:chOff x="0" y="-46"/>
              <a:chExt cx="8878678" cy="5135400"/>
            </a:xfrm>
          </p:grpSpPr>
          <p:cxnSp>
            <p:nvCxnSpPr>
              <p:cNvPr id="194" name="Google Shape;194;p30"/>
              <p:cNvCxnSpPr/>
              <p:nvPr/>
            </p:nvCxnSpPr>
            <p:spPr>
              <a:xfrm>
                <a:off x="1869195"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195" name="Google Shape;195;p30"/>
              <p:cNvCxnSpPr/>
              <p:nvPr/>
            </p:nvCxnSpPr>
            <p:spPr>
              <a:xfrm>
                <a:off x="2336494"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196" name="Google Shape;196;p30"/>
              <p:cNvCxnSpPr/>
              <p:nvPr/>
            </p:nvCxnSpPr>
            <p:spPr>
              <a:xfrm>
                <a:off x="2803793"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197" name="Google Shape;197;p30"/>
              <p:cNvCxnSpPr/>
              <p:nvPr/>
            </p:nvCxnSpPr>
            <p:spPr>
              <a:xfrm>
                <a:off x="3271092"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198" name="Google Shape;198;p30"/>
              <p:cNvCxnSpPr/>
              <p:nvPr/>
            </p:nvCxnSpPr>
            <p:spPr>
              <a:xfrm>
                <a:off x="0"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199" name="Google Shape;199;p30"/>
              <p:cNvCxnSpPr/>
              <p:nvPr/>
            </p:nvCxnSpPr>
            <p:spPr>
              <a:xfrm>
                <a:off x="467299"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0" name="Google Shape;200;p30"/>
              <p:cNvCxnSpPr/>
              <p:nvPr/>
            </p:nvCxnSpPr>
            <p:spPr>
              <a:xfrm>
                <a:off x="934598"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1" name="Google Shape;201;p30"/>
              <p:cNvCxnSpPr/>
              <p:nvPr/>
            </p:nvCxnSpPr>
            <p:spPr>
              <a:xfrm>
                <a:off x="1401897"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2" name="Google Shape;202;p30"/>
              <p:cNvCxnSpPr/>
              <p:nvPr/>
            </p:nvCxnSpPr>
            <p:spPr>
              <a:xfrm>
                <a:off x="3738391"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3" name="Google Shape;203;p30"/>
              <p:cNvCxnSpPr/>
              <p:nvPr/>
            </p:nvCxnSpPr>
            <p:spPr>
              <a:xfrm>
                <a:off x="4205690"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4" name="Google Shape;204;p30"/>
              <p:cNvCxnSpPr/>
              <p:nvPr/>
            </p:nvCxnSpPr>
            <p:spPr>
              <a:xfrm>
                <a:off x="4672989"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5" name="Google Shape;205;p30"/>
              <p:cNvCxnSpPr/>
              <p:nvPr/>
            </p:nvCxnSpPr>
            <p:spPr>
              <a:xfrm>
                <a:off x="5140288"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6" name="Google Shape;206;p30"/>
              <p:cNvCxnSpPr/>
              <p:nvPr/>
            </p:nvCxnSpPr>
            <p:spPr>
              <a:xfrm>
                <a:off x="5607586"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7" name="Google Shape;207;p30"/>
              <p:cNvCxnSpPr/>
              <p:nvPr/>
            </p:nvCxnSpPr>
            <p:spPr>
              <a:xfrm>
                <a:off x="6074885"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8" name="Google Shape;208;p30"/>
              <p:cNvCxnSpPr/>
              <p:nvPr/>
            </p:nvCxnSpPr>
            <p:spPr>
              <a:xfrm>
                <a:off x="6542184"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09" name="Google Shape;209;p30"/>
              <p:cNvCxnSpPr/>
              <p:nvPr/>
            </p:nvCxnSpPr>
            <p:spPr>
              <a:xfrm>
                <a:off x="7009483"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10" name="Google Shape;210;p30"/>
              <p:cNvCxnSpPr/>
              <p:nvPr/>
            </p:nvCxnSpPr>
            <p:spPr>
              <a:xfrm>
                <a:off x="7476782"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11" name="Google Shape;211;p30"/>
              <p:cNvCxnSpPr/>
              <p:nvPr/>
            </p:nvCxnSpPr>
            <p:spPr>
              <a:xfrm>
                <a:off x="7944081"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12" name="Google Shape;212;p30"/>
              <p:cNvCxnSpPr/>
              <p:nvPr/>
            </p:nvCxnSpPr>
            <p:spPr>
              <a:xfrm>
                <a:off x="8411380"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13" name="Google Shape;213;p30"/>
              <p:cNvCxnSpPr/>
              <p:nvPr/>
            </p:nvCxnSpPr>
            <p:spPr>
              <a:xfrm>
                <a:off x="8878678" y="-46"/>
                <a:ext cx="0" cy="5135400"/>
              </a:xfrm>
              <a:prstGeom prst="straightConnector1">
                <a:avLst/>
              </a:prstGeom>
              <a:noFill/>
              <a:ln cap="flat" cmpd="sng" w="9525">
                <a:solidFill>
                  <a:schemeClr val="accent6"/>
                </a:solidFill>
                <a:prstDash val="solid"/>
                <a:round/>
                <a:headEnd len="sm" w="sm" type="none"/>
                <a:tailEnd len="sm" w="sm" type="none"/>
              </a:ln>
            </p:spPr>
          </p:cxnSp>
        </p:grpSp>
      </p:grpSp>
      <p:grpSp>
        <p:nvGrpSpPr>
          <p:cNvPr id="214" name="Google Shape;214;p30"/>
          <p:cNvGrpSpPr/>
          <p:nvPr/>
        </p:nvGrpSpPr>
        <p:grpSpPr>
          <a:xfrm>
            <a:off x="894738" y="347771"/>
            <a:ext cx="3982200" cy="4447958"/>
            <a:chOff x="1008372" y="347771"/>
            <a:chExt cx="3982200" cy="4447958"/>
          </a:xfrm>
        </p:grpSpPr>
        <p:sp>
          <p:nvSpPr>
            <p:cNvPr id="215" name="Google Shape;215;p30"/>
            <p:cNvSpPr/>
            <p:nvPr/>
          </p:nvSpPr>
          <p:spPr>
            <a:xfrm>
              <a:off x="1008372" y="468900"/>
              <a:ext cx="3982200" cy="4205700"/>
            </a:xfrm>
            <a:prstGeom prst="round2SameRect">
              <a:avLst>
                <a:gd fmla="val 9398" name="adj1"/>
                <a:gd fmla="val 0" name="adj2"/>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 name="Google Shape;216;p30"/>
            <p:cNvGrpSpPr/>
            <p:nvPr/>
          </p:nvGrpSpPr>
          <p:grpSpPr>
            <a:xfrm>
              <a:off x="2878122" y="347771"/>
              <a:ext cx="242700" cy="4447958"/>
              <a:chOff x="2878122" y="347551"/>
              <a:chExt cx="242700" cy="4447958"/>
            </a:xfrm>
          </p:grpSpPr>
          <p:sp>
            <p:nvSpPr>
              <p:cNvPr id="217" name="Google Shape;217;p30"/>
              <p:cNvSpPr/>
              <p:nvPr/>
            </p:nvSpPr>
            <p:spPr>
              <a:xfrm>
                <a:off x="2878122" y="347551"/>
                <a:ext cx="242700" cy="242700"/>
              </a:xfrm>
              <a:prstGeom prst="diamond">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0"/>
              <p:cNvSpPr/>
              <p:nvPr/>
            </p:nvSpPr>
            <p:spPr>
              <a:xfrm>
                <a:off x="2878122" y="4552809"/>
                <a:ext cx="242700" cy="242700"/>
              </a:xfrm>
              <a:prstGeom prst="diamond">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9" name="Google Shape;219;p30"/>
          <p:cNvSpPr txBox="1"/>
          <p:nvPr>
            <p:ph type="title"/>
          </p:nvPr>
        </p:nvSpPr>
        <p:spPr>
          <a:xfrm>
            <a:off x="1026138" y="2633287"/>
            <a:ext cx="3719400" cy="9267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80000"/>
              </a:lnSpc>
              <a:spcBef>
                <a:spcPts val="0"/>
              </a:spcBef>
              <a:spcAft>
                <a:spcPts val="0"/>
              </a:spcAft>
              <a:buSzPts val="7000"/>
              <a:buNone/>
              <a:defRPr sz="5500">
                <a:solidFill>
                  <a:schemeClr val="accent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20" name="Google Shape;220;p30"/>
          <p:cNvSpPr txBox="1"/>
          <p:nvPr>
            <p:ph idx="2" type="title"/>
          </p:nvPr>
        </p:nvSpPr>
        <p:spPr>
          <a:xfrm>
            <a:off x="2229288" y="1228937"/>
            <a:ext cx="1313100" cy="9267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b="1" sz="5500">
                <a:solidFill>
                  <a:schemeClr val="accent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21" name="Google Shape;221;p30"/>
          <p:cNvSpPr txBox="1"/>
          <p:nvPr>
            <p:ph idx="1" type="subTitle"/>
          </p:nvPr>
        </p:nvSpPr>
        <p:spPr>
          <a:xfrm>
            <a:off x="1026138" y="3550037"/>
            <a:ext cx="3719400" cy="6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222" name="Shape 222"/>
        <p:cNvGrpSpPr/>
        <p:nvPr/>
      </p:nvGrpSpPr>
      <p:grpSpPr>
        <a:xfrm>
          <a:off x="0" y="0"/>
          <a:ext cx="0" cy="0"/>
          <a:chOff x="0" y="0"/>
          <a:chExt cx="0" cy="0"/>
        </a:xfrm>
      </p:grpSpPr>
      <p:grpSp>
        <p:nvGrpSpPr>
          <p:cNvPr id="223" name="Google Shape;223;p31"/>
          <p:cNvGrpSpPr/>
          <p:nvPr/>
        </p:nvGrpSpPr>
        <p:grpSpPr>
          <a:xfrm>
            <a:off x="132661" y="-4336738"/>
            <a:ext cx="8878678" cy="13816977"/>
            <a:chOff x="132661" y="-4337560"/>
            <a:chExt cx="8878678" cy="13816977"/>
          </a:xfrm>
        </p:grpSpPr>
        <p:grpSp>
          <p:nvGrpSpPr>
            <p:cNvPr id="224" name="Google Shape;224;p31"/>
            <p:cNvGrpSpPr/>
            <p:nvPr/>
          </p:nvGrpSpPr>
          <p:grpSpPr>
            <a:xfrm>
              <a:off x="4572000" y="-4337560"/>
              <a:ext cx="0" cy="13816977"/>
              <a:chOff x="4572000" y="-4101477"/>
              <a:chExt cx="0" cy="13816977"/>
            </a:xfrm>
          </p:grpSpPr>
          <p:cxnSp>
            <p:nvCxnSpPr>
              <p:cNvPr id="225" name="Google Shape;225;p31"/>
              <p:cNvCxnSpPr/>
              <p:nvPr/>
            </p:nvCxnSpPr>
            <p:spPr>
              <a:xfrm rot="10800000">
                <a:off x="4572000" y="-1297691"/>
                <a:ext cx="0" cy="9144000"/>
              </a:xfrm>
              <a:prstGeom prst="straightConnector1">
                <a:avLst/>
              </a:prstGeom>
              <a:noFill/>
              <a:ln cap="flat" cmpd="sng" w="9525">
                <a:solidFill>
                  <a:srgbClr val="FFE1DF"/>
                </a:solidFill>
                <a:prstDash val="solid"/>
                <a:round/>
                <a:headEnd len="sm" w="sm" type="none"/>
                <a:tailEnd len="sm" w="sm" type="none"/>
              </a:ln>
            </p:spPr>
          </p:cxnSp>
          <p:cxnSp>
            <p:nvCxnSpPr>
              <p:cNvPr id="226" name="Google Shape;226;p31"/>
              <p:cNvCxnSpPr/>
              <p:nvPr/>
            </p:nvCxnSpPr>
            <p:spPr>
              <a:xfrm rot="10800000">
                <a:off x="4572000" y="-1764989"/>
                <a:ext cx="0" cy="9144000"/>
              </a:xfrm>
              <a:prstGeom prst="straightConnector1">
                <a:avLst/>
              </a:prstGeom>
              <a:noFill/>
              <a:ln cap="flat" cmpd="sng" w="9525">
                <a:solidFill>
                  <a:srgbClr val="FFE1DF"/>
                </a:solidFill>
                <a:prstDash val="solid"/>
                <a:round/>
                <a:headEnd len="sm" w="sm" type="none"/>
                <a:tailEnd len="sm" w="sm" type="none"/>
              </a:ln>
            </p:spPr>
          </p:cxnSp>
          <p:cxnSp>
            <p:nvCxnSpPr>
              <p:cNvPr id="227" name="Google Shape;227;p31"/>
              <p:cNvCxnSpPr/>
              <p:nvPr/>
            </p:nvCxnSpPr>
            <p:spPr>
              <a:xfrm rot="10800000">
                <a:off x="4572000" y="-2232286"/>
                <a:ext cx="0" cy="9144000"/>
              </a:xfrm>
              <a:prstGeom prst="straightConnector1">
                <a:avLst/>
              </a:prstGeom>
              <a:noFill/>
              <a:ln cap="flat" cmpd="sng" w="9525">
                <a:solidFill>
                  <a:srgbClr val="FFE1DF"/>
                </a:solidFill>
                <a:prstDash val="solid"/>
                <a:round/>
                <a:headEnd len="sm" w="sm" type="none"/>
                <a:tailEnd len="sm" w="sm" type="none"/>
              </a:ln>
            </p:spPr>
          </p:cxnSp>
          <p:cxnSp>
            <p:nvCxnSpPr>
              <p:cNvPr id="228" name="Google Shape;228;p31"/>
              <p:cNvCxnSpPr/>
              <p:nvPr/>
            </p:nvCxnSpPr>
            <p:spPr>
              <a:xfrm rot="10800000">
                <a:off x="4572000" y="-2699584"/>
                <a:ext cx="0" cy="9144000"/>
              </a:xfrm>
              <a:prstGeom prst="straightConnector1">
                <a:avLst/>
              </a:prstGeom>
              <a:noFill/>
              <a:ln cap="flat" cmpd="sng" w="9525">
                <a:solidFill>
                  <a:srgbClr val="FFE1DF"/>
                </a:solidFill>
                <a:prstDash val="solid"/>
                <a:round/>
                <a:headEnd len="sm" w="sm" type="none"/>
                <a:tailEnd len="sm" w="sm" type="none"/>
              </a:ln>
            </p:spPr>
          </p:cxnSp>
          <p:cxnSp>
            <p:nvCxnSpPr>
              <p:cNvPr id="229" name="Google Shape;229;p31"/>
              <p:cNvCxnSpPr/>
              <p:nvPr/>
            </p:nvCxnSpPr>
            <p:spPr>
              <a:xfrm rot="10800000">
                <a:off x="4572000" y="571500"/>
                <a:ext cx="0" cy="9144000"/>
              </a:xfrm>
              <a:prstGeom prst="straightConnector1">
                <a:avLst/>
              </a:prstGeom>
              <a:noFill/>
              <a:ln cap="flat" cmpd="sng" w="9525">
                <a:solidFill>
                  <a:srgbClr val="FFE1DF"/>
                </a:solidFill>
                <a:prstDash val="solid"/>
                <a:round/>
                <a:headEnd len="sm" w="sm" type="none"/>
                <a:tailEnd len="sm" w="sm" type="none"/>
              </a:ln>
            </p:spPr>
          </p:cxnSp>
          <p:cxnSp>
            <p:nvCxnSpPr>
              <p:cNvPr id="230" name="Google Shape;230;p31"/>
              <p:cNvCxnSpPr/>
              <p:nvPr/>
            </p:nvCxnSpPr>
            <p:spPr>
              <a:xfrm rot="10800000">
                <a:off x="4572000" y="104202"/>
                <a:ext cx="0" cy="9144000"/>
              </a:xfrm>
              <a:prstGeom prst="straightConnector1">
                <a:avLst/>
              </a:prstGeom>
              <a:noFill/>
              <a:ln cap="flat" cmpd="sng" w="9525">
                <a:solidFill>
                  <a:srgbClr val="FFE1DF"/>
                </a:solidFill>
                <a:prstDash val="solid"/>
                <a:round/>
                <a:headEnd len="sm" w="sm" type="none"/>
                <a:tailEnd len="sm" w="sm" type="none"/>
              </a:ln>
            </p:spPr>
          </p:cxnSp>
          <p:cxnSp>
            <p:nvCxnSpPr>
              <p:cNvPr id="231" name="Google Shape;231;p31"/>
              <p:cNvCxnSpPr/>
              <p:nvPr/>
            </p:nvCxnSpPr>
            <p:spPr>
              <a:xfrm rot="10800000">
                <a:off x="4572000" y="-363095"/>
                <a:ext cx="0" cy="9144000"/>
              </a:xfrm>
              <a:prstGeom prst="straightConnector1">
                <a:avLst/>
              </a:prstGeom>
              <a:noFill/>
              <a:ln cap="flat" cmpd="sng" w="9525">
                <a:solidFill>
                  <a:srgbClr val="FFE1DF"/>
                </a:solidFill>
                <a:prstDash val="solid"/>
                <a:round/>
                <a:headEnd len="sm" w="sm" type="none"/>
                <a:tailEnd len="sm" w="sm" type="none"/>
              </a:ln>
            </p:spPr>
          </p:cxnSp>
          <p:cxnSp>
            <p:nvCxnSpPr>
              <p:cNvPr id="232" name="Google Shape;232;p31"/>
              <p:cNvCxnSpPr/>
              <p:nvPr/>
            </p:nvCxnSpPr>
            <p:spPr>
              <a:xfrm rot="10800000">
                <a:off x="4572000" y="-830393"/>
                <a:ext cx="0" cy="9144000"/>
              </a:xfrm>
              <a:prstGeom prst="straightConnector1">
                <a:avLst/>
              </a:prstGeom>
              <a:noFill/>
              <a:ln cap="flat" cmpd="sng" w="9525">
                <a:solidFill>
                  <a:srgbClr val="FFE1DF"/>
                </a:solidFill>
                <a:prstDash val="solid"/>
                <a:round/>
                <a:headEnd len="sm" w="sm" type="none"/>
                <a:tailEnd len="sm" w="sm" type="none"/>
              </a:ln>
            </p:spPr>
          </p:cxnSp>
          <p:cxnSp>
            <p:nvCxnSpPr>
              <p:cNvPr id="233" name="Google Shape;233;p31"/>
              <p:cNvCxnSpPr/>
              <p:nvPr/>
            </p:nvCxnSpPr>
            <p:spPr>
              <a:xfrm rot="10800000">
                <a:off x="4572000" y="-3166882"/>
                <a:ext cx="0" cy="9144000"/>
              </a:xfrm>
              <a:prstGeom prst="straightConnector1">
                <a:avLst/>
              </a:prstGeom>
              <a:noFill/>
              <a:ln cap="flat" cmpd="sng" w="9525">
                <a:solidFill>
                  <a:srgbClr val="FFE1DF"/>
                </a:solidFill>
                <a:prstDash val="solid"/>
                <a:round/>
                <a:headEnd len="sm" w="sm" type="none"/>
                <a:tailEnd len="sm" w="sm" type="none"/>
              </a:ln>
            </p:spPr>
          </p:cxnSp>
          <p:cxnSp>
            <p:nvCxnSpPr>
              <p:cNvPr id="234" name="Google Shape;234;p31"/>
              <p:cNvCxnSpPr/>
              <p:nvPr/>
            </p:nvCxnSpPr>
            <p:spPr>
              <a:xfrm rot="10800000">
                <a:off x="4572000" y="-3634180"/>
                <a:ext cx="0" cy="9144000"/>
              </a:xfrm>
              <a:prstGeom prst="straightConnector1">
                <a:avLst/>
              </a:prstGeom>
              <a:noFill/>
              <a:ln cap="flat" cmpd="sng" w="9525">
                <a:solidFill>
                  <a:srgbClr val="FFE1DF"/>
                </a:solidFill>
                <a:prstDash val="solid"/>
                <a:round/>
                <a:headEnd len="sm" w="sm" type="none"/>
                <a:tailEnd len="sm" w="sm" type="none"/>
              </a:ln>
            </p:spPr>
          </p:cxnSp>
          <p:cxnSp>
            <p:nvCxnSpPr>
              <p:cNvPr id="235" name="Google Shape;235;p31"/>
              <p:cNvCxnSpPr/>
              <p:nvPr/>
            </p:nvCxnSpPr>
            <p:spPr>
              <a:xfrm rot="10800000">
                <a:off x="4572000" y="-4101477"/>
                <a:ext cx="0" cy="9144000"/>
              </a:xfrm>
              <a:prstGeom prst="straightConnector1">
                <a:avLst/>
              </a:prstGeom>
              <a:noFill/>
              <a:ln cap="flat" cmpd="sng" w="9525">
                <a:solidFill>
                  <a:srgbClr val="FFE1DF"/>
                </a:solidFill>
                <a:prstDash val="solid"/>
                <a:round/>
                <a:headEnd len="sm" w="sm" type="none"/>
                <a:tailEnd len="sm" w="sm" type="none"/>
              </a:ln>
            </p:spPr>
          </p:cxnSp>
        </p:grpSp>
        <p:grpSp>
          <p:nvGrpSpPr>
            <p:cNvPr id="236" name="Google Shape;236;p31"/>
            <p:cNvGrpSpPr/>
            <p:nvPr/>
          </p:nvGrpSpPr>
          <p:grpSpPr>
            <a:xfrm>
              <a:off x="132661" y="3228"/>
              <a:ext cx="8878678" cy="5135400"/>
              <a:chOff x="0" y="-46"/>
              <a:chExt cx="8878678" cy="5135400"/>
            </a:xfrm>
          </p:grpSpPr>
          <p:cxnSp>
            <p:nvCxnSpPr>
              <p:cNvPr id="237" name="Google Shape;237;p31"/>
              <p:cNvCxnSpPr/>
              <p:nvPr/>
            </p:nvCxnSpPr>
            <p:spPr>
              <a:xfrm>
                <a:off x="1869195"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38" name="Google Shape;238;p31"/>
              <p:cNvCxnSpPr/>
              <p:nvPr/>
            </p:nvCxnSpPr>
            <p:spPr>
              <a:xfrm>
                <a:off x="2336494"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39" name="Google Shape;239;p31"/>
              <p:cNvCxnSpPr/>
              <p:nvPr/>
            </p:nvCxnSpPr>
            <p:spPr>
              <a:xfrm>
                <a:off x="2803793"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0" name="Google Shape;240;p31"/>
              <p:cNvCxnSpPr/>
              <p:nvPr/>
            </p:nvCxnSpPr>
            <p:spPr>
              <a:xfrm>
                <a:off x="3271092"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1" name="Google Shape;241;p31"/>
              <p:cNvCxnSpPr/>
              <p:nvPr/>
            </p:nvCxnSpPr>
            <p:spPr>
              <a:xfrm>
                <a:off x="0"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2" name="Google Shape;242;p31"/>
              <p:cNvCxnSpPr/>
              <p:nvPr/>
            </p:nvCxnSpPr>
            <p:spPr>
              <a:xfrm>
                <a:off x="467299"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3" name="Google Shape;243;p31"/>
              <p:cNvCxnSpPr/>
              <p:nvPr/>
            </p:nvCxnSpPr>
            <p:spPr>
              <a:xfrm>
                <a:off x="934598"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4" name="Google Shape;244;p31"/>
              <p:cNvCxnSpPr/>
              <p:nvPr/>
            </p:nvCxnSpPr>
            <p:spPr>
              <a:xfrm>
                <a:off x="1401897"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5" name="Google Shape;245;p31"/>
              <p:cNvCxnSpPr/>
              <p:nvPr/>
            </p:nvCxnSpPr>
            <p:spPr>
              <a:xfrm>
                <a:off x="3738391"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6" name="Google Shape;246;p31"/>
              <p:cNvCxnSpPr/>
              <p:nvPr/>
            </p:nvCxnSpPr>
            <p:spPr>
              <a:xfrm>
                <a:off x="4205690"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7" name="Google Shape;247;p31"/>
              <p:cNvCxnSpPr/>
              <p:nvPr/>
            </p:nvCxnSpPr>
            <p:spPr>
              <a:xfrm>
                <a:off x="4672989"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8" name="Google Shape;248;p31"/>
              <p:cNvCxnSpPr/>
              <p:nvPr/>
            </p:nvCxnSpPr>
            <p:spPr>
              <a:xfrm>
                <a:off x="5140288"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49" name="Google Shape;249;p31"/>
              <p:cNvCxnSpPr/>
              <p:nvPr/>
            </p:nvCxnSpPr>
            <p:spPr>
              <a:xfrm>
                <a:off x="5607586"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50" name="Google Shape;250;p31"/>
              <p:cNvCxnSpPr/>
              <p:nvPr/>
            </p:nvCxnSpPr>
            <p:spPr>
              <a:xfrm>
                <a:off x="6074885"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51" name="Google Shape;251;p31"/>
              <p:cNvCxnSpPr/>
              <p:nvPr/>
            </p:nvCxnSpPr>
            <p:spPr>
              <a:xfrm>
                <a:off x="6542184"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52" name="Google Shape;252;p31"/>
              <p:cNvCxnSpPr/>
              <p:nvPr/>
            </p:nvCxnSpPr>
            <p:spPr>
              <a:xfrm>
                <a:off x="7009483"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53" name="Google Shape;253;p31"/>
              <p:cNvCxnSpPr/>
              <p:nvPr/>
            </p:nvCxnSpPr>
            <p:spPr>
              <a:xfrm>
                <a:off x="7476782"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54" name="Google Shape;254;p31"/>
              <p:cNvCxnSpPr/>
              <p:nvPr/>
            </p:nvCxnSpPr>
            <p:spPr>
              <a:xfrm>
                <a:off x="7944081"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55" name="Google Shape;255;p31"/>
              <p:cNvCxnSpPr/>
              <p:nvPr/>
            </p:nvCxnSpPr>
            <p:spPr>
              <a:xfrm>
                <a:off x="8411380" y="-46"/>
                <a:ext cx="0" cy="5135400"/>
              </a:xfrm>
              <a:prstGeom prst="straightConnector1">
                <a:avLst/>
              </a:prstGeom>
              <a:noFill/>
              <a:ln cap="flat" cmpd="sng" w="9525">
                <a:solidFill>
                  <a:srgbClr val="FFE1DF"/>
                </a:solidFill>
                <a:prstDash val="solid"/>
                <a:round/>
                <a:headEnd len="sm" w="sm" type="none"/>
                <a:tailEnd len="sm" w="sm" type="none"/>
              </a:ln>
            </p:spPr>
          </p:cxnSp>
          <p:cxnSp>
            <p:nvCxnSpPr>
              <p:cNvPr id="256" name="Google Shape;256;p31"/>
              <p:cNvCxnSpPr/>
              <p:nvPr/>
            </p:nvCxnSpPr>
            <p:spPr>
              <a:xfrm>
                <a:off x="8878678" y="-46"/>
                <a:ext cx="0" cy="5135400"/>
              </a:xfrm>
              <a:prstGeom prst="straightConnector1">
                <a:avLst/>
              </a:prstGeom>
              <a:noFill/>
              <a:ln cap="flat" cmpd="sng" w="9525">
                <a:solidFill>
                  <a:srgbClr val="FFE1DF"/>
                </a:solidFill>
                <a:prstDash val="solid"/>
                <a:round/>
                <a:headEnd len="sm" w="sm" type="none"/>
                <a:tailEnd len="sm" w="sm" type="none"/>
              </a:ln>
            </p:spPr>
          </p:cxnSp>
        </p:grpSp>
      </p:grpSp>
      <p:sp>
        <p:nvSpPr>
          <p:cNvPr id="257" name="Google Shape;257;p31"/>
          <p:cNvSpPr/>
          <p:nvPr/>
        </p:nvSpPr>
        <p:spPr>
          <a:xfrm>
            <a:off x="606925" y="1319025"/>
            <a:ext cx="7930200" cy="3355500"/>
          </a:xfrm>
          <a:prstGeom prst="roundRect">
            <a:avLst>
              <a:gd fmla="val 1040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31"/>
          <p:cNvGrpSpPr/>
          <p:nvPr/>
        </p:nvGrpSpPr>
        <p:grpSpPr>
          <a:xfrm>
            <a:off x="362532" y="237303"/>
            <a:ext cx="8418936" cy="1210348"/>
            <a:chOff x="362532" y="237303"/>
            <a:chExt cx="8418936" cy="1210348"/>
          </a:xfrm>
        </p:grpSpPr>
        <p:sp>
          <p:nvSpPr>
            <p:cNvPr id="259" name="Google Shape;259;p31"/>
            <p:cNvSpPr/>
            <p:nvPr/>
          </p:nvSpPr>
          <p:spPr>
            <a:xfrm>
              <a:off x="590250" y="468911"/>
              <a:ext cx="7963500" cy="743100"/>
            </a:xfrm>
            <a:prstGeom prst="roundRect">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0" name="Google Shape;260;p31"/>
            <p:cNvGrpSpPr/>
            <p:nvPr/>
          </p:nvGrpSpPr>
          <p:grpSpPr>
            <a:xfrm>
              <a:off x="362532" y="237303"/>
              <a:ext cx="8418936" cy="1210348"/>
              <a:chOff x="362532" y="237303"/>
              <a:chExt cx="8418936" cy="1210348"/>
            </a:xfrm>
          </p:grpSpPr>
          <p:sp>
            <p:nvSpPr>
              <p:cNvPr id="261" name="Google Shape;261;p31"/>
              <p:cNvSpPr/>
              <p:nvPr/>
            </p:nvSpPr>
            <p:spPr>
              <a:xfrm>
                <a:off x="362532" y="1204951"/>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1"/>
              <p:cNvSpPr/>
              <p:nvPr/>
            </p:nvSpPr>
            <p:spPr>
              <a:xfrm>
                <a:off x="8538768" y="237303"/>
                <a:ext cx="242700" cy="242700"/>
              </a:xfrm>
              <a:prstGeom prst="hear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3" name="Google Shape;263;p31"/>
          <p:cNvSpPr txBox="1"/>
          <p:nvPr>
            <p:ph type="title"/>
          </p:nvPr>
        </p:nvSpPr>
        <p:spPr>
          <a:xfrm>
            <a:off x="1200600" y="515025"/>
            <a:ext cx="67428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264" name="Google Shape;264;p31"/>
          <p:cNvSpPr txBox="1"/>
          <p:nvPr>
            <p:ph idx="1" type="body"/>
          </p:nvPr>
        </p:nvSpPr>
        <p:spPr>
          <a:xfrm>
            <a:off x="4565675" y="1544175"/>
            <a:ext cx="3744300" cy="2905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65" name="Google Shape;265;p31"/>
          <p:cNvSpPr txBox="1"/>
          <p:nvPr>
            <p:ph idx="2" type="body"/>
          </p:nvPr>
        </p:nvSpPr>
        <p:spPr>
          <a:xfrm>
            <a:off x="827575" y="1544175"/>
            <a:ext cx="3744300" cy="2905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266" name="Shape 266"/>
        <p:cNvGrpSpPr/>
        <p:nvPr/>
      </p:nvGrpSpPr>
      <p:grpSpPr>
        <a:xfrm>
          <a:off x="0" y="0"/>
          <a:ext cx="0" cy="0"/>
          <a:chOff x="0" y="0"/>
          <a:chExt cx="0" cy="0"/>
        </a:xfrm>
      </p:grpSpPr>
      <p:grpSp>
        <p:nvGrpSpPr>
          <p:cNvPr id="267" name="Google Shape;267;p32"/>
          <p:cNvGrpSpPr/>
          <p:nvPr/>
        </p:nvGrpSpPr>
        <p:grpSpPr>
          <a:xfrm>
            <a:off x="132661" y="-4336738"/>
            <a:ext cx="8878678" cy="13816977"/>
            <a:chOff x="132661" y="-4337560"/>
            <a:chExt cx="8878678" cy="13816977"/>
          </a:xfrm>
        </p:grpSpPr>
        <p:grpSp>
          <p:nvGrpSpPr>
            <p:cNvPr id="268" name="Google Shape;268;p32"/>
            <p:cNvGrpSpPr/>
            <p:nvPr/>
          </p:nvGrpSpPr>
          <p:grpSpPr>
            <a:xfrm>
              <a:off x="4572000" y="-4337560"/>
              <a:ext cx="0" cy="13816977"/>
              <a:chOff x="4572000" y="-4101477"/>
              <a:chExt cx="0" cy="13816977"/>
            </a:xfrm>
          </p:grpSpPr>
          <p:cxnSp>
            <p:nvCxnSpPr>
              <p:cNvPr id="269" name="Google Shape;269;p32"/>
              <p:cNvCxnSpPr/>
              <p:nvPr/>
            </p:nvCxnSpPr>
            <p:spPr>
              <a:xfrm rot="10800000">
                <a:off x="4572000" y="-1297691"/>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0" name="Google Shape;270;p32"/>
              <p:cNvCxnSpPr/>
              <p:nvPr/>
            </p:nvCxnSpPr>
            <p:spPr>
              <a:xfrm rot="10800000">
                <a:off x="4572000" y="-1764989"/>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1" name="Google Shape;271;p32"/>
              <p:cNvCxnSpPr/>
              <p:nvPr/>
            </p:nvCxnSpPr>
            <p:spPr>
              <a:xfrm rot="10800000">
                <a:off x="4572000" y="-2232286"/>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2" name="Google Shape;272;p32"/>
              <p:cNvCxnSpPr/>
              <p:nvPr/>
            </p:nvCxnSpPr>
            <p:spPr>
              <a:xfrm rot="10800000">
                <a:off x="4572000" y="-2699584"/>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3" name="Google Shape;273;p32"/>
              <p:cNvCxnSpPr/>
              <p:nvPr/>
            </p:nvCxnSpPr>
            <p:spPr>
              <a:xfrm rot="10800000">
                <a:off x="4572000" y="571500"/>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4" name="Google Shape;274;p32"/>
              <p:cNvCxnSpPr/>
              <p:nvPr/>
            </p:nvCxnSpPr>
            <p:spPr>
              <a:xfrm rot="10800000">
                <a:off x="4572000" y="104202"/>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5" name="Google Shape;275;p32"/>
              <p:cNvCxnSpPr/>
              <p:nvPr/>
            </p:nvCxnSpPr>
            <p:spPr>
              <a:xfrm rot="10800000">
                <a:off x="4572000" y="-363095"/>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6" name="Google Shape;276;p32"/>
              <p:cNvCxnSpPr/>
              <p:nvPr/>
            </p:nvCxnSpPr>
            <p:spPr>
              <a:xfrm rot="10800000">
                <a:off x="4572000" y="-830393"/>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7" name="Google Shape;277;p32"/>
              <p:cNvCxnSpPr/>
              <p:nvPr/>
            </p:nvCxnSpPr>
            <p:spPr>
              <a:xfrm rot="10800000">
                <a:off x="4572000" y="-3166882"/>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8" name="Google Shape;278;p32"/>
              <p:cNvCxnSpPr/>
              <p:nvPr/>
            </p:nvCxnSpPr>
            <p:spPr>
              <a:xfrm rot="10800000">
                <a:off x="4572000" y="-3634180"/>
                <a:ext cx="0" cy="9144000"/>
              </a:xfrm>
              <a:prstGeom prst="straightConnector1">
                <a:avLst/>
              </a:prstGeom>
              <a:noFill/>
              <a:ln cap="flat" cmpd="sng" w="9525">
                <a:solidFill>
                  <a:schemeClr val="accent6"/>
                </a:solidFill>
                <a:prstDash val="solid"/>
                <a:round/>
                <a:headEnd len="sm" w="sm" type="none"/>
                <a:tailEnd len="sm" w="sm" type="none"/>
              </a:ln>
            </p:spPr>
          </p:cxnSp>
          <p:cxnSp>
            <p:nvCxnSpPr>
              <p:cNvPr id="279" name="Google Shape;279;p32"/>
              <p:cNvCxnSpPr/>
              <p:nvPr/>
            </p:nvCxnSpPr>
            <p:spPr>
              <a:xfrm rot="10800000">
                <a:off x="4572000" y="-4101477"/>
                <a:ext cx="0" cy="9144000"/>
              </a:xfrm>
              <a:prstGeom prst="straightConnector1">
                <a:avLst/>
              </a:prstGeom>
              <a:noFill/>
              <a:ln cap="flat" cmpd="sng" w="9525">
                <a:solidFill>
                  <a:schemeClr val="accent6"/>
                </a:solidFill>
                <a:prstDash val="solid"/>
                <a:round/>
                <a:headEnd len="sm" w="sm" type="none"/>
                <a:tailEnd len="sm" w="sm" type="none"/>
              </a:ln>
            </p:spPr>
          </p:cxnSp>
        </p:grpSp>
        <p:grpSp>
          <p:nvGrpSpPr>
            <p:cNvPr id="280" name="Google Shape;280;p32"/>
            <p:cNvGrpSpPr/>
            <p:nvPr/>
          </p:nvGrpSpPr>
          <p:grpSpPr>
            <a:xfrm>
              <a:off x="132661" y="3228"/>
              <a:ext cx="8878678" cy="5135400"/>
              <a:chOff x="0" y="-46"/>
              <a:chExt cx="8878678" cy="5135400"/>
            </a:xfrm>
          </p:grpSpPr>
          <p:cxnSp>
            <p:nvCxnSpPr>
              <p:cNvPr id="281" name="Google Shape;281;p32"/>
              <p:cNvCxnSpPr/>
              <p:nvPr/>
            </p:nvCxnSpPr>
            <p:spPr>
              <a:xfrm>
                <a:off x="1869195"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82" name="Google Shape;282;p32"/>
              <p:cNvCxnSpPr/>
              <p:nvPr/>
            </p:nvCxnSpPr>
            <p:spPr>
              <a:xfrm>
                <a:off x="2336494"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83" name="Google Shape;283;p32"/>
              <p:cNvCxnSpPr/>
              <p:nvPr/>
            </p:nvCxnSpPr>
            <p:spPr>
              <a:xfrm>
                <a:off x="2803793"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84" name="Google Shape;284;p32"/>
              <p:cNvCxnSpPr/>
              <p:nvPr/>
            </p:nvCxnSpPr>
            <p:spPr>
              <a:xfrm>
                <a:off x="3271092"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85" name="Google Shape;285;p32"/>
              <p:cNvCxnSpPr/>
              <p:nvPr/>
            </p:nvCxnSpPr>
            <p:spPr>
              <a:xfrm>
                <a:off x="0"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86" name="Google Shape;286;p32"/>
              <p:cNvCxnSpPr/>
              <p:nvPr/>
            </p:nvCxnSpPr>
            <p:spPr>
              <a:xfrm>
                <a:off x="467299"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87" name="Google Shape;287;p32"/>
              <p:cNvCxnSpPr/>
              <p:nvPr/>
            </p:nvCxnSpPr>
            <p:spPr>
              <a:xfrm>
                <a:off x="934598"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88" name="Google Shape;288;p32"/>
              <p:cNvCxnSpPr/>
              <p:nvPr/>
            </p:nvCxnSpPr>
            <p:spPr>
              <a:xfrm>
                <a:off x="1401897"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89" name="Google Shape;289;p32"/>
              <p:cNvCxnSpPr/>
              <p:nvPr/>
            </p:nvCxnSpPr>
            <p:spPr>
              <a:xfrm>
                <a:off x="3738391"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0" name="Google Shape;290;p32"/>
              <p:cNvCxnSpPr/>
              <p:nvPr/>
            </p:nvCxnSpPr>
            <p:spPr>
              <a:xfrm>
                <a:off x="4205690"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1" name="Google Shape;291;p32"/>
              <p:cNvCxnSpPr/>
              <p:nvPr/>
            </p:nvCxnSpPr>
            <p:spPr>
              <a:xfrm>
                <a:off x="4672989"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2" name="Google Shape;292;p32"/>
              <p:cNvCxnSpPr/>
              <p:nvPr/>
            </p:nvCxnSpPr>
            <p:spPr>
              <a:xfrm>
                <a:off x="5140288"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3" name="Google Shape;293;p32"/>
              <p:cNvCxnSpPr/>
              <p:nvPr/>
            </p:nvCxnSpPr>
            <p:spPr>
              <a:xfrm>
                <a:off x="5607586"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4" name="Google Shape;294;p32"/>
              <p:cNvCxnSpPr/>
              <p:nvPr/>
            </p:nvCxnSpPr>
            <p:spPr>
              <a:xfrm>
                <a:off x="6074885"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5" name="Google Shape;295;p32"/>
              <p:cNvCxnSpPr/>
              <p:nvPr/>
            </p:nvCxnSpPr>
            <p:spPr>
              <a:xfrm>
                <a:off x="6542184"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6" name="Google Shape;296;p32"/>
              <p:cNvCxnSpPr/>
              <p:nvPr/>
            </p:nvCxnSpPr>
            <p:spPr>
              <a:xfrm>
                <a:off x="7009483"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7" name="Google Shape;297;p32"/>
              <p:cNvCxnSpPr/>
              <p:nvPr/>
            </p:nvCxnSpPr>
            <p:spPr>
              <a:xfrm>
                <a:off x="7476782"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8" name="Google Shape;298;p32"/>
              <p:cNvCxnSpPr/>
              <p:nvPr/>
            </p:nvCxnSpPr>
            <p:spPr>
              <a:xfrm>
                <a:off x="7944081"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299" name="Google Shape;299;p32"/>
              <p:cNvCxnSpPr/>
              <p:nvPr/>
            </p:nvCxnSpPr>
            <p:spPr>
              <a:xfrm>
                <a:off x="8411380" y="-46"/>
                <a:ext cx="0" cy="5135400"/>
              </a:xfrm>
              <a:prstGeom prst="straightConnector1">
                <a:avLst/>
              </a:prstGeom>
              <a:noFill/>
              <a:ln cap="flat" cmpd="sng" w="9525">
                <a:solidFill>
                  <a:schemeClr val="accent6"/>
                </a:solidFill>
                <a:prstDash val="solid"/>
                <a:round/>
                <a:headEnd len="sm" w="sm" type="none"/>
                <a:tailEnd len="sm" w="sm" type="none"/>
              </a:ln>
            </p:spPr>
          </p:cxnSp>
          <p:cxnSp>
            <p:nvCxnSpPr>
              <p:cNvPr id="300" name="Google Shape;300;p32"/>
              <p:cNvCxnSpPr/>
              <p:nvPr/>
            </p:nvCxnSpPr>
            <p:spPr>
              <a:xfrm>
                <a:off x="8878678" y="-46"/>
                <a:ext cx="0" cy="5135400"/>
              </a:xfrm>
              <a:prstGeom prst="straightConnector1">
                <a:avLst/>
              </a:prstGeom>
              <a:noFill/>
              <a:ln cap="flat" cmpd="sng" w="9525">
                <a:solidFill>
                  <a:schemeClr val="accent6"/>
                </a:solidFill>
                <a:prstDash val="solid"/>
                <a:round/>
                <a:headEnd len="sm" w="sm" type="none"/>
                <a:tailEnd len="sm" w="sm" type="none"/>
              </a:ln>
            </p:spPr>
          </p:cxnSp>
        </p:grpSp>
      </p:grpSp>
      <p:grpSp>
        <p:nvGrpSpPr>
          <p:cNvPr id="301" name="Google Shape;301;p32"/>
          <p:cNvGrpSpPr/>
          <p:nvPr/>
        </p:nvGrpSpPr>
        <p:grpSpPr>
          <a:xfrm>
            <a:off x="362532" y="237303"/>
            <a:ext cx="8418936" cy="1210348"/>
            <a:chOff x="362532" y="237303"/>
            <a:chExt cx="8418936" cy="1210348"/>
          </a:xfrm>
        </p:grpSpPr>
        <p:sp>
          <p:nvSpPr>
            <p:cNvPr id="302" name="Google Shape;302;p32"/>
            <p:cNvSpPr/>
            <p:nvPr/>
          </p:nvSpPr>
          <p:spPr>
            <a:xfrm>
              <a:off x="590250" y="468911"/>
              <a:ext cx="7963500" cy="743100"/>
            </a:xfrm>
            <a:prstGeom prst="roundRect">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 name="Google Shape;303;p32"/>
            <p:cNvGrpSpPr/>
            <p:nvPr/>
          </p:nvGrpSpPr>
          <p:grpSpPr>
            <a:xfrm>
              <a:off x="362532" y="237303"/>
              <a:ext cx="8418936" cy="1210348"/>
              <a:chOff x="362532" y="237303"/>
              <a:chExt cx="8418936" cy="1210348"/>
            </a:xfrm>
          </p:grpSpPr>
          <p:sp>
            <p:nvSpPr>
              <p:cNvPr id="304" name="Google Shape;304;p32"/>
              <p:cNvSpPr/>
              <p:nvPr/>
            </p:nvSpPr>
            <p:spPr>
              <a:xfrm>
                <a:off x="362532" y="1204951"/>
                <a:ext cx="242700" cy="242700"/>
              </a:xfrm>
              <a:prstGeom prst="mathPlus">
                <a:avLst>
                  <a:gd fmla="val 23520" name="adj1"/>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2"/>
              <p:cNvSpPr/>
              <p:nvPr/>
            </p:nvSpPr>
            <p:spPr>
              <a:xfrm>
                <a:off x="8538768" y="237303"/>
                <a:ext cx="242700" cy="242700"/>
              </a:xfrm>
              <a:prstGeom prst="mathPlus">
                <a:avLst>
                  <a:gd fmla="val 23520" name="adj1"/>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06" name="Google Shape;306;p32"/>
          <p:cNvSpPr txBox="1"/>
          <p:nvPr>
            <p:ph type="title"/>
          </p:nvPr>
        </p:nvSpPr>
        <p:spPr>
          <a:xfrm>
            <a:off x="1200600" y="515025"/>
            <a:ext cx="67428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7" name="Shape 307"/>
        <p:cNvGrpSpPr/>
        <p:nvPr/>
      </p:nvGrpSpPr>
      <p:grpSpPr>
        <a:xfrm>
          <a:off x="0" y="0"/>
          <a:ext cx="0" cy="0"/>
          <a:chOff x="0" y="0"/>
          <a:chExt cx="0" cy="0"/>
        </a:xfrm>
      </p:grpSpPr>
      <p:grpSp>
        <p:nvGrpSpPr>
          <p:cNvPr id="308" name="Google Shape;308;p33"/>
          <p:cNvGrpSpPr/>
          <p:nvPr/>
        </p:nvGrpSpPr>
        <p:grpSpPr>
          <a:xfrm>
            <a:off x="132661" y="-4336738"/>
            <a:ext cx="8878678" cy="13816977"/>
            <a:chOff x="132661" y="-4337560"/>
            <a:chExt cx="8878678" cy="13816977"/>
          </a:xfrm>
        </p:grpSpPr>
        <p:grpSp>
          <p:nvGrpSpPr>
            <p:cNvPr id="309" name="Google Shape;309;p33"/>
            <p:cNvGrpSpPr/>
            <p:nvPr/>
          </p:nvGrpSpPr>
          <p:grpSpPr>
            <a:xfrm>
              <a:off x="4572000" y="-4337560"/>
              <a:ext cx="0" cy="13816977"/>
              <a:chOff x="4572000" y="-4101477"/>
              <a:chExt cx="0" cy="13816977"/>
            </a:xfrm>
          </p:grpSpPr>
          <p:cxnSp>
            <p:nvCxnSpPr>
              <p:cNvPr id="310" name="Google Shape;310;p33"/>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11" name="Google Shape;311;p33"/>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12" name="Google Shape;312;p33"/>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13" name="Google Shape;313;p33"/>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14" name="Google Shape;314;p33"/>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15" name="Google Shape;315;p33"/>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16" name="Google Shape;316;p33"/>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17" name="Google Shape;317;p33"/>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18" name="Google Shape;318;p33"/>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19" name="Google Shape;319;p33"/>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20" name="Google Shape;320;p33"/>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321" name="Google Shape;321;p33"/>
            <p:cNvGrpSpPr/>
            <p:nvPr/>
          </p:nvGrpSpPr>
          <p:grpSpPr>
            <a:xfrm>
              <a:off x="132661" y="3228"/>
              <a:ext cx="8878678" cy="5135400"/>
              <a:chOff x="0" y="-46"/>
              <a:chExt cx="8878678" cy="5135400"/>
            </a:xfrm>
          </p:grpSpPr>
          <p:cxnSp>
            <p:nvCxnSpPr>
              <p:cNvPr id="322" name="Google Shape;322;p33"/>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23" name="Google Shape;323;p33"/>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24" name="Google Shape;324;p33"/>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25" name="Google Shape;325;p33"/>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26" name="Google Shape;326;p33"/>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27" name="Google Shape;327;p33"/>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28" name="Google Shape;328;p33"/>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29" name="Google Shape;329;p33"/>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0" name="Google Shape;330;p33"/>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1" name="Google Shape;331;p33"/>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2" name="Google Shape;332;p33"/>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3" name="Google Shape;333;p33"/>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4" name="Google Shape;334;p33"/>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5" name="Google Shape;335;p33"/>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6" name="Google Shape;336;p33"/>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7" name="Google Shape;337;p33"/>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8" name="Google Shape;338;p33"/>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39" name="Google Shape;339;p33"/>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40" name="Google Shape;340;p33"/>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41" name="Google Shape;341;p33"/>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sp>
        <p:nvSpPr>
          <p:cNvPr id="342" name="Google Shape;342;p33"/>
          <p:cNvSpPr/>
          <p:nvPr/>
        </p:nvSpPr>
        <p:spPr>
          <a:xfrm>
            <a:off x="1341300" y="923850"/>
            <a:ext cx="6461400" cy="3295800"/>
          </a:xfrm>
          <a:prstGeom prst="roundRect">
            <a:avLst>
              <a:gd fmla="val 11227" name="adj"/>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33"/>
          <p:cNvGrpSpPr/>
          <p:nvPr/>
        </p:nvGrpSpPr>
        <p:grpSpPr>
          <a:xfrm>
            <a:off x="1117694" y="695250"/>
            <a:ext cx="6908613" cy="3753000"/>
            <a:chOff x="1112700" y="695250"/>
            <a:chExt cx="6908613" cy="3753000"/>
          </a:xfrm>
        </p:grpSpPr>
        <p:sp>
          <p:nvSpPr>
            <p:cNvPr id="344" name="Google Shape;344;p33"/>
            <p:cNvSpPr/>
            <p:nvPr/>
          </p:nvSpPr>
          <p:spPr>
            <a:xfrm>
              <a:off x="1112700" y="695250"/>
              <a:ext cx="242700" cy="242700"/>
            </a:xfrm>
            <a:prstGeom prst="diamond">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3"/>
            <p:cNvSpPr/>
            <p:nvPr/>
          </p:nvSpPr>
          <p:spPr>
            <a:xfrm>
              <a:off x="7778613" y="695250"/>
              <a:ext cx="242700" cy="242700"/>
            </a:xfrm>
            <a:prstGeom prst="diamond">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3"/>
            <p:cNvSpPr/>
            <p:nvPr/>
          </p:nvSpPr>
          <p:spPr>
            <a:xfrm>
              <a:off x="1112700" y="4205550"/>
              <a:ext cx="242700" cy="242700"/>
            </a:xfrm>
            <a:prstGeom prst="diamond">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3"/>
            <p:cNvSpPr/>
            <p:nvPr/>
          </p:nvSpPr>
          <p:spPr>
            <a:xfrm>
              <a:off x="7778613" y="4205550"/>
              <a:ext cx="242700" cy="242700"/>
            </a:xfrm>
            <a:prstGeom prst="diamond">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8" name="Google Shape;348;p33"/>
          <p:cNvSpPr txBox="1"/>
          <p:nvPr>
            <p:ph idx="1" type="subTitle"/>
          </p:nvPr>
        </p:nvSpPr>
        <p:spPr>
          <a:xfrm>
            <a:off x="2300800" y="2319975"/>
            <a:ext cx="4542300" cy="94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sp>
        <p:nvSpPr>
          <p:cNvPr id="349" name="Google Shape;349;p33"/>
          <p:cNvSpPr txBox="1"/>
          <p:nvPr>
            <p:ph type="title"/>
          </p:nvPr>
        </p:nvSpPr>
        <p:spPr>
          <a:xfrm>
            <a:off x="2023600" y="1357975"/>
            <a:ext cx="5096700" cy="9870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5500"/>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0" name="Shape 350"/>
        <p:cNvGrpSpPr/>
        <p:nvPr/>
      </p:nvGrpSpPr>
      <p:grpSpPr>
        <a:xfrm>
          <a:off x="0" y="0"/>
          <a:ext cx="0" cy="0"/>
          <a:chOff x="0" y="0"/>
          <a:chExt cx="0" cy="0"/>
        </a:xfrm>
      </p:grpSpPr>
      <p:grpSp>
        <p:nvGrpSpPr>
          <p:cNvPr id="351" name="Google Shape;351;p34"/>
          <p:cNvGrpSpPr/>
          <p:nvPr/>
        </p:nvGrpSpPr>
        <p:grpSpPr>
          <a:xfrm>
            <a:off x="132661" y="-4336738"/>
            <a:ext cx="8878678" cy="13816977"/>
            <a:chOff x="132661" y="-4337560"/>
            <a:chExt cx="8878678" cy="13816977"/>
          </a:xfrm>
        </p:grpSpPr>
        <p:grpSp>
          <p:nvGrpSpPr>
            <p:cNvPr id="352" name="Google Shape;352;p34"/>
            <p:cNvGrpSpPr/>
            <p:nvPr/>
          </p:nvGrpSpPr>
          <p:grpSpPr>
            <a:xfrm>
              <a:off x="4572000" y="-4337560"/>
              <a:ext cx="0" cy="13816977"/>
              <a:chOff x="4572000" y="-4101477"/>
              <a:chExt cx="0" cy="13816977"/>
            </a:xfrm>
          </p:grpSpPr>
          <p:cxnSp>
            <p:nvCxnSpPr>
              <p:cNvPr id="353" name="Google Shape;353;p34"/>
              <p:cNvCxnSpPr/>
              <p:nvPr/>
            </p:nvCxnSpPr>
            <p:spPr>
              <a:xfrm rot="10800000">
                <a:off x="4572000" y="-1297691"/>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54" name="Google Shape;354;p34"/>
              <p:cNvCxnSpPr/>
              <p:nvPr/>
            </p:nvCxnSpPr>
            <p:spPr>
              <a:xfrm rot="10800000">
                <a:off x="4572000" y="-1764989"/>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55" name="Google Shape;355;p34"/>
              <p:cNvCxnSpPr/>
              <p:nvPr/>
            </p:nvCxnSpPr>
            <p:spPr>
              <a:xfrm rot="10800000">
                <a:off x="4572000" y="-2232286"/>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56" name="Google Shape;356;p34"/>
              <p:cNvCxnSpPr/>
              <p:nvPr/>
            </p:nvCxnSpPr>
            <p:spPr>
              <a:xfrm rot="10800000">
                <a:off x="4572000" y="-2699584"/>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57" name="Google Shape;357;p34"/>
              <p:cNvCxnSpPr/>
              <p:nvPr/>
            </p:nvCxnSpPr>
            <p:spPr>
              <a:xfrm rot="10800000">
                <a:off x="4572000" y="57150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58" name="Google Shape;358;p34"/>
              <p:cNvCxnSpPr/>
              <p:nvPr/>
            </p:nvCxnSpPr>
            <p:spPr>
              <a:xfrm rot="10800000">
                <a:off x="4572000" y="10420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59" name="Google Shape;359;p34"/>
              <p:cNvCxnSpPr/>
              <p:nvPr/>
            </p:nvCxnSpPr>
            <p:spPr>
              <a:xfrm rot="10800000">
                <a:off x="4572000" y="-363095"/>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60" name="Google Shape;360;p34"/>
              <p:cNvCxnSpPr/>
              <p:nvPr/>
            </p:nvCxnSpPr>
            <p:spPr>
              <a:xfrm rot="10800000">
                <a:off x="4572000" y="-830393"/>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61" name="Google Shape;361;p34"/>
              <p:cNvCxnSpPr/>
              <p:nvPr/>
            </p:nvCxnSpPr>
            <p:spPr>
              <a:xfrm rot="10800000">
                <a:off x="4572000" y="-3166882"/>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62" name="Google Shape;362;p34"/>
              <p:cNvCxnSpPr/>
              <p:nvPr/>
            </p:nvCxnSpPr>
            <p:spPr>
              <a:xfrm rot="10800000">
                <a:off x="4572000" y="-3634180"/>
                <a:ext cx="0" cy="9144000"/>
              </a:xfrm>
              <a:prstGeom prst="straightConnector1">
                <a:avLst/>
              </a:prstGeom>
              <a:noFill/>
              <a:ln cap="flat" cmpd="sng" w="9525">
                <a:solidFill>
                  <a:schemeClr val="accent5"/>
                </a:solidFill>
                <a:prstDash val="solid"/>
                <a:round/>
                <a:headEnd len="sm" w="sm" type="none"/>
                <a:tailEnd len="sm" w="sm" type="none"/>
              </a:ln>
            </p:spPr>
          </p:cxnSp>
          <p:cxnSp>
            <p:nvCxnSpPr>
              <p:cNvPr id="363" name="Google Shape;363;p34"/>
              <p:cNvCxnSpPr/>
              <p:nvPr/>
            </p:nvCxnSpPr>
            <p:spPr>
              <a:xfrm rot="10800000">
                <a:off x="4572000" y="-4101477"/>
                <a:ext cx="0" cy="9144000"/>
              </a:xfrm>
              <a:prstGeom prst="straightConnector1">
                <a:avLst/>
              </a:prstGeom>
              <a:noFill/>
              <a:ln cap="flat" cmpd="sng" w="9525">
                <a:solidFill>
                  <a:schemeClr val="accent5"/>
                </a:solidFill>
                <a:prstDash val="solid"/>
                <a:round/>
                <a:headEnd len="sm" w="sm" type="none"/>
                <a:tailEnd len="sm" w="sm" type="none"/>
              </a:ln>
            </p:spPr>
          </p:cxnSp>
        </p:grpSp>
        <p:grpSp>
          <p:nvGrpSpPr>
            <p:cNvPr id="364" name="Google Shape;364;p34"/>
            <p:cNvGrpSpPr/>
            <p:nvPr/>
          </p:nvGrpSpPr>
          <p:grpSpPr>
            <a:xfrm>
              <a:off x="132661" y="3228"/>
              <a:ext cx="8878678" cy="5135400"/>
              <a:chOff x="0" y="-46"/>
              <a:chExt cx="8878678" cy="5135400"/>
            </a:xfrm>
          </p:grpSpPr>
          <p:cxnSp>
            <p:nvCxnSpPr>
              <p:cNvPr id="365" name="Google Shape;365;p34"/>
              <p:cNvCxnSpPr/>
              <p:nvPr/>
            </p:nvCxnSpPr>
            <p:spPr>
              <a:xfrm>
                <a:off x="186919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66" name="Google Shape;366;p34"/>
              <p:cNvCxnSpPr/>
              <p:nvPr/>
            </p:nvCxnSpPr>
            <p:spPr>
              <a:xfrm>
                <a:off x="233649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67" name="Google Shape;367;p34"/>
              <p:cNvCxnSpPr/>
              <p:nvPr/>
            </p:nvCxnSpPr>
            <p:spPr>
              <a:xfrm>
                <a:off x="280379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68" name="Google Shape;368;p34"/>
              <p:cNvCxnSpPr/>
              <p:nvPr/>
            </p:nvCxnSpPr>
            <p:spPr>
              <a:xfrm>
                <a:off x="327109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69" name="Google Shape;369;p34"/>
              <p:cNvCxnSpPr/>
              <p:nvPr/>
            </p:nvCxnSpPr>
            <p:spPr>
              <a:xfrm>
                <a:off x="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0" name="Google Shape;370;p34"/>
              <p:cNvCxnSpPr/>
              <p:nvPr/>
            </p:nvCxnSpPr>
            <p:spPr>
              <a:xfrm>
                <a:off x="46729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1" name="Google Shape;371;p34"/>
              <p:cNvCxnSpPr/>
              <p:nvPr/>
            </p:nvCxnSpPr>
            <p:spPr>
              <a:xfrm>
                <a:off x="93459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2" name="Google Shape;372;p34"/>
              <p:cNvCxnSpPr/>
              <p:nvPr/>
            </p:nvCxnSpPr>
            <p:spPr>
              <a:xfrm>
                <a:off x="1401897"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3" name="Google Shape;373;p34"/>
              <p:cNvCxnSpPr/>
              <p:nvPr/>
            </p:nvCxnSpPr>
            <p:spPr>
              <a:xfrm>
                <a:off x="373839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4" name="Google Shape;374;p34"/>
              <p:cNvCxnSpPr/>
              <p:nvPr/>
            </p:nvCxnSpPr>
            <p:spPr>
              <a:xfrm>
                <a:off x="420569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5" name="Google Shape;375;p34"/>
              <p:cNvCxnSpPr/>
              <p:nvPr/>
            </p:nvCxnSpPr>
            <p:spPr>
              <a:xfrm>
                <a:off x="4672989"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6" name="Google Shape;376;p34"/>
              <p:cNvCxnSpPr/>
              <p:nvPr/>
            </p:nvCxnSpPr>
            <p:spPr>
              <a:xfrm>
                <a:off x="5140288"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7" name="Google Shape;377;p34"/>
              <p:cNvCxnSpPr/>
              <p:nvPr/>
            </p:nvCxnSpPr>
            <p:spPr>
              <a:xfrm>
                <a:off x="5607586"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8" name="Google Shape;378;p34"/>
              <p:cNvCxnSpPr/>
              <p:nvPr/>
            </p:nvCxnSpPr>
            <p:spPr>
              <a:xfrm>
                <a:off x="6074885"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79" name="Google Shape;379;p34"/>
              <p:cNvCxnSpPr/>
              <p:nvPr/>
            </p:nvCxnSpPr>
            <p:spPr>
              <a:xfrm>
                <a:off x="6542184"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80" name="Google Shape;380;p34"/>
              <p:cNvCxnSpPr/>
              <p:nvPr/>
            </p:nvCxnSpPr>
            <p:spPr>
              <a:xfrm>
                <a:off x="7009483"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81" name="Google Shape;381;p34"/>
              <p:cNvCxnSpPr/>
              <p:nvPr/>
            </p:nvCxnSpPr>
            <p:spPr>
              <a:xfrm>
                <a:off x="7476782"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82" name="Google Shape;382;p34"/>
              <p:cNvCxnSpPr/>
              <p:nvPr/>
            </p:nvCxnSpPr>
            <p:spPr>
              <a:xfrm>
                <a:off x="7944081"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83" name="Google Shape;383;p34"/>
              <p:cNvCxnSpPr/>
              <p:nvPr/>
            </p:nvCxnSpPr>
            <p:spPr>
              <a:xfrm>
                <a:off x="8411380" y="-46"/>
                <a:ext cx="0" cy="5135400"/>
              </a:xfrm>
              <a:prstGeom prst="straightConnector1">
                <a:avLst/>
              </a:prstGeom>
              <a:noFill/>
              <a:ln cap="flat" cmpd="sng" w="9525">
                <a:solidFill>
                  <a:schemeClr val="accent5"/>
                </a:solidFill>
                <a:prstDash val="solid"/>
                <a:round/>
                <a:headEnd len="sm" w="sm" type="none"/>
                <a:tailEnd len="sm" w="sm" type="none"/>
              </a:ln>
            </p:spPr>
          </p:cxnSp>
          <p:cxnSp>
            <p:nvCxnSpPr>
              <p:cNvPr id="384" name="Google Shape;384;p34"/>
              <p:cNvCxnSpPr/>
              <p:nvPr/>
            </p:nvCxnSpPr>
            <p:spPr>
              <a:xfrm>
                <a:off x="8878678" y="-46"/>
                <a:ext cx="0" cy="5135400"/>
              </a:xfrm>
              <a:prstGeom prst="straightConnector1">
                <a:avLst/>
              </a:prstGeom>
              <a:noFill/>
              <a:ln cap="flat" cmpd="sng" w="9525">
                <a:solidFill>
                  <a:schemeClr val="accent5"/>
                </a:solidFill>
                <a:prstDash val="solid"/>
                <a:round/>
                <a:headEnd len="sm" w="sm" type="none"/>
                <a:tailEnd len="sm" w="sm" type="none"/>
              </a:ln>
            </p:spPr>
          </p:cxnSp>
        </p:grpSp>
      </p:grpSp>
      <p:grpSp>
        <p:nvGrpSpPr>
          <p:cNvPr id="385" name="Google Shape;385;p34"/>
          <p:cNvGrpSpPr/>
          <p:nvPr/>
        </p:nvGrpSpPr>
        <p:grpSpPr>
          <a:xfrm>
            <a:off x="1117694" y="695250"/>
            <a:ext cx="6908613" cy="3753000"/>
            <a:chOff x="1117694" y="695250"/>
            <a:chExt cx="6908613" cy="3753000"/>
          </a:xfrm>
        </p:grpSpPr>
        <p:sp>
          <p:nvSpPr>
            <p:cNvPr id="386" name="Google Shape;386;p34"/>
            <p:cNvSpPr/>
            <p:nvPr/>
          </p:nvSpPr>
          <p:spPr>
            <a:xfrm>
              <a:off x="1341300" y="923850"/>
              <a:ext cx="6461400" cy="3295800"/>
            </a:xfrm>
            <a:prstGeom prst="roundRect">
              <a:avLst>
                <a:gd fmla="val 11227" name="adj"/>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 name="Google Shape;387;p34"/>
            <p:cNvGrpSpPr/>
            <p:nvPr/>
          </p:nvGrpSpPr>
          <p:grpSpPr>
            <a:xfrm>
              <a:off x="1117694" y="695250"/>
              <a:ext cx="6908613" cy="3753000"/>
              <a:chOff x="1112700" y="695250"/>
              <a:chExt cx="6908613" cy="3753000"/>
            </a:xfrm>
          </p:grpSpPr>
          <p:sp>
            <p:nvSpPr>
              <p:cNvPr id="388" name="Google Shape;388;p34"/>
              <p:cNvSpPr/>
              <p:nvPr/>
            </p:nvSpPr>
            <p:spPr>
              <a:xfrm>
                <a:off x="1112700" y="695250"/>
                <a:ext cx="242700" cy="242700"/>
              </a:xfrm>
              <a:prstGeom prst="hear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4"/>
              <p:cNvSpPr/>
              <p:nvPr/>
            </p:nvSpPr>
            <p:spPr>
              <a:xfrm>
                <a:off x="7778613" y="695250"/>
                <a:ext cx="242700" cy="242700"/>
              </a:xfrm>
              <a:prstGeom prst="hear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4"/>
              <p:cNvSpPr/>
              <p:nvPr/>
            </p:nvSpPr>
            <p:spPr>
              <a:xfrm>
                <a:off x="1112700" y="4205550"/>
                <a:ext cx="242700" cy="242700"/>
              </a:xfrm>
              <a:prstGeom prst="hear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4"/>
              <p:cNvSpPr/>
              <p:nvPr/>
            </p:nvSpPr>
            <p:spPr>
              <a:xfrm>
                <a:off x="7778613" y="4205550"/>
                <a:ext cx="242700" cy="242700"/>
              </a:xfrm>
              <a:prstGeom prst="hear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2" name="Google Shape;392;p34"/>
          <p:cNvSpPr txBox="1"/>
          <p:nvPr>
            <p:ph idx="1" type="subTitle"/>
          </p:nvPr>
        </p:nvSpPr>
        <p:spPr>
          <a:xfrm>
            <a:off x="2261250" y="2319971"/>
            <a:ext cx="4621500" cy="94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sp>
        <p:nvSpPr>
          <p:cNvPr id="393" name="Google Shape;393;p34"/>
          <p:cNvSpPr txBox="1"/>
          <p:nvPr>
            <p:ph type="title"/>
          </p:nvPr>
        </p:nvSpPr>
        <p:spPr>
          <a:xfrm>
            <a:off x="2261250" y="1357975"/>
            <a:ext cx="4621500" cy="9870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5500"/>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1200600" y="515025"/>
            <a:ext cx="67428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2"/>
              </a:buClr>
              <a:buSzPts val="3200"/>
              <a:buFont typeface="Coiny"/>
              <a:buNone/>
              <a:defRPr b="0" i="0" sz="3200" u="none" cap="none" strike="noStrike">
                <a:solidFill>
                  <a:schemeClr val="lt2"/>
                </a:solidFill>
                <a:latin typeface="Coiny"/>
                <a:ea typeface="Coiny"/>
                <a:cs typeface="Coiny"/>
                <a:sym typeface="Coiny"/>
              </a:defRPr>
            </a:lvl1pPr>
            <a:lvl2pPr lvl="1" marR="0" rtl="0" algn="ctr">
              <a:lnSpc>
                <a:spcPct val="100000"/>
              </a:lnSpc>
              <a:spcBef>
                <a:spcPts val="0"/>
              </a:spcBef>
              <a:spcAft>
                <a:spcPts val="0"/>
              </a:spcAft>
              <a:buClr>
                <a:schemeClr val="lt2"/>
              </a:buClr>
              <a:buSzPts val="3600"/>
              <a:buFont typeface="Coiny"/>
              <a:buNone/>
              <a:defRPr b="0" i="0" sz="3600" u="none" cap="none" strike="noStrike">
                <a:solidFill>
                  <a:schemeClr val="lt2"/>
                </a:solidFill>
                <a:latin typeface="Coiny"/>
                <a:ea typeface="Coiny"/>
                <a:cs typeface="Coiny"/>
                <a:sym typeface="Coiny"/>
              </a:defRPr>
            </a:lvl2pPr>
            <a:lvl3pPr lvl="2" marR="0" rtl="0" algn="ctr">
              <a:lnSpc>
                <a:spcPct val="100000"/>
              </a:lnSpc>
              <a:spcBef>
                <a:spcPts val="0"/>
              </a:spcBef>
              <a:spcAft>
                <a:spcPts val="0"/>
              </a:spcAft>
              <a:buClr>
                <a:schemeClr val="lt2"/>
              </a:buClr>
              <a:buSzPts val="3600"/>
              <a:buFont typeface="Coiny"/>
              <a:buNone/>
              <a:defRPr b="0" i="0" sz="3600" u="none" cap="none" strike="noStrike">
                <a:solidFill>
                  <a:schemeClr val="lt2"/>
                </a:solidFill>
                <a:latin typeface="Coiny"/>
                <a:ea typeface="Coiny"/>
                <a:cs typeface="Coiny"/>
                <a:sym typeface="Coiny"/>
              </a:defRPr>
            </a:lvl3pPr>
            <a:lvl4pPr lvl="3" marR="0" rtl="0" algn="ctr">
              <a:lnSpc>
                <a:spcPct val="100000"/>
              </a:lnSpc>
              <a:spcBef>
                <a:spcPts val="0"/>
              </a:spcBef>
              <a:spcAft>
                <a:spcPts val="0"/>
              </a:spcAft>
              <a:buClr>
                <a:schemeClr val="lt2"/>
              </a:buClr>
              <a:buSzPts val="3600"/>
              <a:buFont typeface="Coiny"/>
              <a:buNone/>
              <a:defRPr b="0" i="0" sz="3600" u="none" cap="none" strike="noStrike">
                <a:solidFill>
                  <a:schemeClr val="lt2"/>
                </a:solidFill>
                <a:latin typeface="Coiny"/>
                <a:ea typeface="Coiny"/>
                <a:cs typeface="Coiny"/>
                <a:sym typeface="Coiny"/>
              </a:defRPr>
            </a:lvl4pPr>
            <a:lvl5pPr lvl="4" marR="0" rtl="0" algn="ctr">
              <a:lnSpc>
                <a:spcPct val="100000"/>
              </a:lnSpc>
              <a:spcBef>
                <a:spcPts val="0"/>
              </a:spcBef>
              <a:spcAft>
                <a:spcPts val="0"/>
              </a:spcAft>
              <a:buClr>
                <a:schemeClr val="lt2"/>
              </a:buClr>
              <a:buSzPts val="3600"/>
              <a:buFont typeface="Coiny"/>
              <a:buNone/>
              <a:defRPr b="0" i="0" sz="3600" u="none" cap="none" strike="noStrike">
                <a:solidFill>
                  <a:schemeClr val="lt2"/>
                </a:solidFill>
                <a:latin typeface="Coiny"/>
                <a:ea typeface="Coiny"/>
                <a:cs typeface="Coiny"/>
                <a:sym typeface="Coiny"/>
              </a:defRPr>
            </a:lvl5pPr>
            <a:lvl6pPr lvl="5" marR="0" rtl="0" algn="ctr">
              <a:lnSpc>
                <a:spcPct val="100000"/>
              </a:lnSpc>
              <a:spcBef>
                <a:spcPts val="0"/>
              </a:spcBef>
              <a:spcAft>
                <a:spcPts val="0"/>
              </a:spcAft>
              <a:buClr>
                <a:schemeClr val="lt2"/>
              </a:buClr>
              <a:buSzPts val="3600"/>
              <a:buFont typeface="Coiny"/>
              <a:buNone/>
              <a:defRPr b="0" i="0" sz="3600" u="none" cap="none" strike="noStrike">
                <a:solidFill>
                  <a:schemeClr val="lt2"/>
                </a:solidFill>
                <a:latin typeface="Coiny"/>
                <a:ea typeface="Coiny"/>
                <a:cs typeface="Coiny"/>
                <a:sym typeface="Coiny"/>
              </a:defRPr>
            </a:lvl6pPr>
            <a:lvl7pPr lvl="6" marR="0" rtl="0" algn="ctr">
              <a:lnSpc>
                <a:spcPct val="100000"/>
              </a:lnSpc>
              <a:spcBef>
                <a:spcPts val="0"/>
              </a:spcBef>
              <a:spcAft>
                <a:spcPts val="0"/>
              </a:spcAft>
              <a:buClr>
                <a:schemeClr val="lt2"/>
              </a:buClr>
              <a:buSzPts val="3600"/>
              <a:buFont typeface="Coiny"/>
              <a:buNone/>
              <a:defRPr b="0" i="0" sz="3600" u="none" cap="none" strike="noStrike">
                <a:solidFill>
                  <a:schemeClr val="lt2"/>
                </a:solidFill>
                <a:latin typeface="Coiny"/>
                <a:ea typeface="Coiny"/>
                <a:cs typeface="Coiny"/>
                <a:sym typeface="Coiny"/>
              </a:defRPr>
            </a:lvl7pPr>
            <a:lvl8pPr lvl="7" marR="0" rtl="0" algn="ctr">
              <a:lnSpc>
                <a:spcPct val="100000"/>
              </a:lnSpc>
              <a:spcBef>
                <a:spcPts val="0"/>
              </a:spcBef>
              <a:spcAft>
                <a:spcPts val="0"/>
              </a:spcAft>
              <a:buClr>
                <a:schemeClr val="lt2"/>
              </a:buClr>
              <a:buSzPts val="3600"/>
              <a:buFont typeface="Coiny"/>
              <a:buNone/>
              <a:defRPr b="0" i="0" sz="3600" u="none" cap="none" strike="noStrike">
                <a:solidFill>
                  <a:schemeClr val="lt2"/>
                </a:solidFill>
                <a:latin typeface="Coiny"/>
                <a:ea typeface="Coiny"/>
                <a:cs typeface="Coiny"/>
                <a:sym typeface="Coiny"/>
              </a:defRPr>
            </a:lvl8pPr>
            <a:lvl9pPr lvl="8" marR="0" rtl="0" algn="ctr">
              <a:lnSpc>
                <a:spcPct val="100000"/>
              </a:lnSpc>
              <a:spcBef>
                <a:spcPts val="0"/>
              </a:spcBef>
              <a:spcAft>
                <a:spcPts val="0"/>
              </a:spcAft>
              <a:buClr>
                <a:schemeClr val="lt2"/>
              </a:buClr>
              <a:buSzPts val="3600"/>
              <a:buFont typeface="Coiny"/>
              <a:buNone/>
              <a:defRPr b="0" i="0" sz="3600" u="none" cap="none" strike="noStrike">
                <a:solidFill>
                  <a:schemeClr val="lt2"/>
                </a:solidFill>
                <a:latin typeface="Coiny"/>
                <a:ea typeface="Coiny"/>
                <a:cs typeface="Coiny"/>
                <a:sym typeface="Coiny"/>
              </a:defRPr>
            </a:lvl9pPr>
          </a:lstStyle>
          <a:p/>
        </p:txBody>
      </p:sp>
      <p:sp>
        <p:nvSpPr>
          <p:cNvPr id="7" name="Google Shape;7;p25"/>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30200" lvl="0" marL="457200" marR="0" rtl="0" algn="l">
              <a:lnSpc>
                <a:spcPct val="100000"/>
              </a:lnSpc>
              <a:spcBef>
                <a:spcPts val="0"/>
              </a:spcBef>
              <a:spcAft>
                <a:spcPts val="0"/>
              </a:spcAft>
              <a:buClr>
                <a:schemeClr val="accent2"/>
              </a:buClr>
              <a:buSzPts val="1600"/>
              <a:buFont typeface="Inconsolata"/>
              <a:buChar char="●"/>
              <a:defRPr b="0" i="0" sz="1600" u="none" cap="none" strike="noStrike">
                <a:solidFill>
                  <a:schemeClr val="dk1"/>
                </a:solidFill>
                <a:latin typeface="Inconsolata"/>
                <a:ea typeface="Inconsolata"/>
                <a:cs typeface="Inconsolata"/>
                <a:sym typeface="Inconsolata"/>
              </a:defRPr>
            </a:lvl1pPr>
            <a:lvl2pPr indent="-330200" lvl="1" marL="914400" marR="0" rtl="0" algn="l">
              <a:lnSpc>
                <a:spcPct val="100000"/>
              </a:lnSpc>
              <a:spcBef>
                <a:spcPts val="0"/>
              </a:spcBef>
              <a:spcAft>
                <a:spcPts val="0"/>
              </a:spcAft>
              <a:buClr>
                <a:schemeClr val="dk1"/>
              </a:buClr>
              <a:buSzPts val="1600"/>
              <a:buFont typeface="Inconsolata"/>
              <a:buChar char="○"/>
              <a:defRPr b="0" i="0" sz="1600" u="none" cap="none" strike="noStrike">
                <a:solidFill>
                  <a:schemeClr val="dk1"/>
                </a:solidFill>
                <a:latin typeface="Inconsolata"/>
                <a:ea typeface="Inconsolata"/>
                <a:cs typeface="Inconsolata"/>
                <a:sym typeface="Inconsolata"/>
              </a:defRPr>
            </a:lvl2pPr>
            <a:lvl3pPr indent="-330200" lvl="2" marL="1371600" marR="0" rtl="0" algn="l">
              <a:lnSpc>
                <a:spcPct val="100000"/>
              </a:lnSpc>
              <a:spcBef>
                <a:spcPts val="0"/>
              </a:spcBef>
              <a:spcAft>
                <a:spcPts val="0"/>
              </a:spcAft>
              <a:buClr>
                <a:schemeClr val="dk1"/>
              </a:buClr>
              <a:buSzPts val="1600"/>
              <a:buFont typeface="Inconsolata"/>
              <a:buChar char="■"/>
              <a:defRPr b="0" i="0" sz="1600" u="none" cap="none" strike="noStrike">
                <a:solidFill>
                  <a:schemeClr val="dk1"/>
                </a:solidFill>
                <a:latin typeface="Inconsolata"/>
                <a:ea typeface="Inconsolata"/>
                <a:cs typeface="Inconsolata"/>
                <a:sym typeface="Inconsolata"/>
              </a:defRPr>
            </a:lvl3pPr>
            <a:lvl4pPr indent="-330200" lvl="3" marL="1828800" marR="0" rtl="0" algn="l">
              <a:lnSpc>
                <a:spcPct val="100000"/>
              </a:lnSpc>
              <a:spcBef>
                <a:spcPts val="0"/>
              </a:spcBef>
              <a:spcAft>
                <a:spcPts val="0"/>
              </a:spcAft>
              <a:buClr>
                <a:schemeClr val="dk1"/>
              </a:buClr>
              <a:buSzPts val="1600"/>
              <a:buFont typeface="Inconsolata"/>
              <a:buChar char="●"/>
              <a:defRPr b="0" i="0" sz="1600" u="none" cap="none" strike="noStrike">
                <a:solidFill>
                  <a:schemeClr val="dk1"/>
                </a:solidFill>
                <a:latin typeface="Inconsolata"/>
                <a:ea typeface="Inconsolata"/>
                <a:cs typeface="Inconsolata"/>
                <a:sym typeface="Inconsolata"/>
              </a:defRPr>
            </a:lvl4pPr>
            <a:lvl5pPr indent="-330200" lvl="4" marL="2286000" marR="0" rtl="0" algn="l">
              <a:lnSpc>
                <a:spcPct val="100000"/>
              </a:lnSpc>
              <a:spcBef>
                <a:spcPts val="0"/>
              </a:spcBef>
              <a:spcAft>
                <a:spcPts val="0"/>
              </a:spcAft>
              <a:buClr>
                <a:schemeClr val="dk1"/>
              </a:buClr>
              <a:buSzPts val="1600"/>
              <a:buFont typeface="Inconsolata"/>
              <a:buChar char="○"/>
              <a:defRPr b="0" i="0" sz="1600" u="none" cap="none" strike="noStrike">
                <a:solidFill>
                  <a:schemeClr val="dk1"/>
                </a:solidFill>
                <a:latin typeface="Inconsolata"/>
                <a:ea typeface="Inconsolata"/>
                <a:cs typeface="Inconsolata"/>
                <a:sym typeface="Inconsolata"/>
              </a:defRPr>
            </a:lvl5pPr>
            <a:lvl6pPr indent="-330200" lvl="5" marL="2743200" marR="0" rtl="0" algn="l">
              <a:lnSpc>
                <a:spcPct val="100000"/>
              </a:lnSpc>
              <a:spcBef>
                <a:spcPts val="0"/>
              </a:spcBef>
              <a:spcAft>
                <a:spcPts val="0"/>
              </a:spcAft>
              <a:buClr>
                <a:schemeClr val="dk1"/>
              </a:buClr>
              <a:buSzPts val="1600"/>
              <a:buFont typeface="Inconsolata"/>
              <a:buChar char="■"/>
              <a:defRPr b="0" i="0" sz="1600" u="none" cap="none" strike="noStrike">
                <a:solidFill>
                  <a:schemeClr val="dk1"/>
                </a:solidFill>
                <a:latin typeface="Inconsolata"/>
                <a:ea typeface="Inconsolata"/>
                <a:cs typeface="Inconsolata"/>
                <a:sym typeface="Inconsolata"/>
              </a:defRPr>
            </a:lvl6pPr>
            <a:lvl7pPr indent="-330200" lvl="6" marL="3200400" marR="0" rtl="0" algn="l">
              <a:lnSpc>
                <a:spcPct val="100000"/>
              </a:lnSpc>
              <a:spcBef>
                <a:spcPts val="0"/>
              </a:spcBef>
              <a:spcAft>
                <a:spcPts val="0"/>
              </a:spcAft>
              <a:buClr>
                <a:schemeClr val="dk1"/>
              </a:buClr>
              <a:buSzPts val="1600"/>
              <a:buFont typeface="Inconsolata"/>
              <a:buChar char="●"/>
              <a:defRPr b="0" i="0" sz="1600" u="none" cap="none" strike="noStrike">
                <a:solidFill>
                  <a:schemeClr val="dk1"/>
                </a:solidFill>
                <a:latin typeface="Inconsolata"/>
                <a:ea typeface="Inconsolata"/>
                <a:cs typeface="Inconsolata"/>
                <a:sym typeface="Inconsolata"/>
              </a:defRPr>
            </a:lvl7pPr>
            <a:lvl8pPr indent="-330200" lvl="7" marL="3657600" marR="0" rtl="0" algn="l">
              <a:lnSpc>
                <a:spcPct val="100000"/>
              </a:lnSpc>
              <a:spcBef>
                <a:spcPts val="0"/>
              </a:spcBef>
              <a:spcAft>
                <a:spcPts val="0"/>
              </a:spcAft>
              <a:buClr>
                <a:schemeClr val="dk1"/>
              </a:buClr>
              <a:buSzPts val="1600"/>
              <a:buFont typeface="Inconsolata"/>
              <a:buChar char="○"/>
              <a:defRPr b="0" i="0" sz="1600" u="none" cap="none" strike="noStrike">
                <a:solidFill>
                  <a:schemeClr val="dk1"/>
                </a:solidFill>
                <a:latin typeface="Inconsolata"/>
                <a:ea typeface="Inconsolata"/>
                <a:cs typeface="Inconsolata"/>
                <a:sym typeface="Inconsolata"/>
              </a:defRPr>
            </a:lvl8pPr>
            <a:lvl9pPr indent="-330200" lvl="8" marL="4114800" marR="0" rtl="0" algn="l">
              <a:lnSpc>
                <a:spcPct val="100000"/>
              </a:lnSpc>
              <a:spcBef>
                <a:spcPts val="0"/>
              </a:spcBef>
              <a:spcAft>
                <a:spcPts val="0"/>
              </a:spcAft>
              <a:buClr>
                <a:schemeClr val="dk1"/>
              </a:buClr>
              <a:buSzPts val="1600"/>
              <a:buFont typeface="Inconsolata"/>
              <a:buChar char="■"/>
              <a:defRPr b="0" i="0" sz="1600" u="none" cap="none" strike="noStrike">
                <a:solidFill>
                  <a:schemeClr val="dk1"/>
                </a:solidFill>
                <a:latin typeface="Inconsolata"/>
                <a:ea typeface="Inconsolata"/>
                <a:cs typeface="Inconsolata"/>
                <a:sym typeface="Inconsolat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docs.google.com/document/d/1lrrqCrZvEto9HTWFufcFohp1mVRrewnly-S0kIxaNHI/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online.visual-paradigm.com/w/yqseqewi/diagrams/#diagram:workspace=yqseqewi&amp;proj=0&amp;id=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pic>
        <p:nvPicPr>
          <p:cNvPr id="924" name="Google Shape;924;p1"/>
          <p:cNvPicPr preferRelativeResize="0"/>
          <p:nvPr/>
        </p:nvPicPr>
        <p:blipFill rotWithShape="1">
          <a:blip r:embed="rId3">
            <a:alphaModFix/>
          </a:blip>
          <a:srcRect b="0" l="0" r="0" t="0"/>
          <a:stretch/>
        </p:blipFill>
        <p:spPr>
          <a:xfrm>
            <a:off x="182825" y="168975"/>
            <a:ext cx="8422176" cy="4590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0"/>
          <p:cNvSpPr txBox="1"/>
          <p:nvPr>
            <p:ph type="title"/>
          </p:nvPr>
        </p:nvSpPr>
        <p:spPr>
          <a:xfrm>
            <a:off x="962400" y="515025"/>
            <a:ext cx="72192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Font typeface="Fredoka One"/>
              <a:buNone/>
            </a:pPr>
            <a:r>
              <a:rPr lang="en-US" sz="6000"/>
              <a:t>3) Architecture</a:t>
            </a:r>
            <a:endParaRPr/>
          </a:p>
        </p:txBody>
      </p:sp>
      <p:sp>
        <p:nvSpPr>
          <p:cNvPr id="980" name="Google Shape;980;p10"/>
          <p:cNvSpPr txBox="1"/>
          <p:nvPr>
            <p:ph idx="1" type="body"/>
          </p:nvPr>
        </p:nvSpPr>
        <p:spPr>
          <a:xfrm>
            <a:off x="722400" y="1145675"/>
            <a:ext cx="7699200" cy="346290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Clr>
                <a:schemeClr val="accent2"/>
              </a:buClr>
              <a:buSzPts val="1200"/>
              <a:buNone/>
            </a:pPr>
            <a:r>
              <a:t/>
            </a:r>
            <a:endParaRPr/>
          </a:p>
        </p:txBody>
      </p:sp>
      <p:pic>
        <p:nvPicPr>
          <p:cNvPr id="981" name="Google Shape;981;p10"/>
          <p:cNvPicPr preferRelativeResize="0"/>
          <p:nvPr/>
        </p:nvPicPr>
        <p:blipFill rotWithShape="1">
          <a:blip r:embed="rId3">
            <a:alphaModFix/>
          </a:blip>
          <a:srcRect b="0" l="0" r="0" t="0"/>
          <a:stretch/>
        </p:blipFill>
        <p:spPr>
          <a:xfrm>
            <a:off x="2305050" y="1688306"/>
            <a:ext cx="4533900" cy="223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1"/>
          <p:cNvSpPr txBox="1"/>
          <p:nvPr>
            <p:ph type="title"/>
          </p:nvPr>
        </p:nvSpPr>
        <p:spPr>
          <a:xfrm>
            <a:off x="962400" y="515025"/>
            <a:ext cx="72192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6000"/>
              <a:t>4) Activity</a:t>
            </a:r>
            <a:br>
              <a:rPr lang="en-US" sz="6000"/>
            </a:br>
            <a:r>
              <a:rPr lang="en-US" sz="3600"/>
              <a:t>a) Đặt hàng.</a:t>
            </a:r>
            <a:br>
              <a:rPr lang="en-US" sz="3600"/>
            </a:br>
            <a:r>
              <a:rPr lang="en-US" sz="3600"/>
              <a:t>b) Thêm sản phẩm vào giỏ hàng</a:t>
            </a:r>
            <a:br>
              <a:rPr lang="en-US" sz="3600"/>
            </a:br>
            <a:r>
              <a:rPr lang="en-US" sz="3600"/>
              <a:t>c) Tìm kiếm sản phẩm</a:t>
            </a:r>
            <a:br>
              <a:rPr lang="en-US" sz="1050">
                <a:latin typeface="Calibri"/>
                <a:ea typeface="Calibri"/>
                <a:cs typeface="Calibri"/>
                <a:sym typeface="Calibri"/>
              </a:rPr>
            </a:br>
            <a:endParaRPr sz="1800"/>
          </a:p>
        </p:txBody>
      </p:sp>
      <p:sp>
        <p:nvSpPr>
          <p:cNvPr id="987" name="Google Shape;987;p11"/>
          <p:cNvSpPr txBox="1"/>
          <p:nvPr>
            <p:ph idx="1" type="body"/>
          </p:nvPr>
        </p:nvSpPr>
        <p:spPr>
          <a:xfrm>
            <a:off x="722400" y="4221955"/>
            <a:ext cx="7699200" cy="386619"/>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Clr>
                <a:schemeClr val="accent2"/>
              </a:buClr>
              <a:buSzPts val="1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2"/>
          <p:cNvSpPr txBox="1"/>
          <p:nvPr>
            <p:ph type="title"/>
          </p:nvPr>
        </p:nvSpPr>
        <p:spPr>
          <a:xfrm>
            <a:off x="107157" y="323942"/>
            <a:ext cx="7648588" cy="261846"/>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00"/>
              <a:buNone/>
            </a:pPr>
            <a:r>
              <a:rPr lang="en-US" sz="2800"/>
              <a:t>a) Đặt hàng.</a:t>
            </a:r>
            <a:endParaRPr sz="2800"/>
          </a:p>
        </p:txBody>
      </p:sp>
      <p:pic>
        <p:nvPicPr>
          <p:cNvPr id="993" name="Google Shape;993;p12"/>
          <p:cNvPicPr preferRelativeResize="0"/>
          <p:nvPr/>
        </p:nvPicPr>
        <p:blipFill rotWithShape="1">
          <a:blip r:embed="rId3">
            <a:alphaModFix/>
          </a:blip>
          <a:srcRect b="0" l="0" r="0" t="0"/>
          <a:stretch/>
        </p:blipFill>
        <p:spPr>
          <a:xfrm>
            <a:off x="2057294" y="721518"/>
            <a:ext cx="5029412" cy="4307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3"/>
          <p:cNvSpPr txBox="1"/>
          <p:nvPr>
            <p:ph type="title"/>
          </p:nvPr>
        </p:nvSpPr>
        <p:spPr>
          <a:xfrm>
            <a:off x="107157" y="323942"/>
            <a:ext cx="7648588" cy="261846"/>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00"/>
              <a:buNone/>
            </a:pPr>
            <a:r>
              <a:rPr lang="en-US" sz="2800"/>
              <a:t>b) Thêm sản phẩm vào giỏ hàng.</a:t>
            </a:r>
            <a:endParaRPr sz="2800"/>
          </a:p>
        </p:txBody>
      </p:sp>
      <p:pic>
        <p:nvPicPr>
          <p:cNvPr id="999" name="Google Shape;999;p13"/>
          <p:cNvPicPr preferRelativeResize="0"/>
          <p:nvPr/>
        </p:nvPicPr>
        <p:blipFill rotWithShape="1">
          <a:blip r:embed="rId3">
            <a:alphaModFix/>
          </a:blip>
          <a:srcRect b="0" l="0" r="0" t="0"/>
          <a:stretch/>
        </p:blipFill>
        <p:spPr>
          <a:xfrm>
            <a:off x="1756625" y="782225"/>
            <a:ext cx="5519274" cy="426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4"/>
          <p:cNvSpPr txBox="1"/>
          <p:nvPr>
            <p:ph type="title"/>
          </p:nvPr>
        </p:nvSpPr>
        <p:spPr>
          <a:xfrm>
            <a:off x="107157" y="323942"/>
            <a:ext cx="7648588" cy="261846"/>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00"/>
              <a:buNone/>
            </a:pPr>
            <a:r>
              <a:rPr lang="en-US" sz="2800"/>
              <a:t>c) Tìm kiếm sản phẩm</a:t>
            </a:r>
            <a:endParaRPr sz="2800"/>
          </a:p>
        </p:txBody>
      </p:sp>
      <p:pic>
        <p:nvPicPr>
          <p:cNvPr id="1005" name="Google Shape;1005;p14"/>
          <p:cNvPicPr preferRelativeResize="0"/>
          <p:nvPr/>
        </p:nvPicPr>
        <p:blipFill rotWithShape="1">
          <a:blip r:embed="rId3">
            <a:alphaModFix/>
          </a:blip>
          <a:srcRect b="0" l="0" r="0" t="0"/>
          <a:stretch/>
        </p:blipFill>
        <p:spPr>
          <a:xfrm>
            <a:off x="1916206" y="692944"/>
            <a:ext cx="4513169" cy="43703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5"/>
          <p:cNvSpPr txBox="1"/>
          <p:nvPr>
            <p:ph type="title"/>
          </p:nvPr>
        </p:nvSpPr>
        <p:spPr>
          <a:xfrm>
            <a:off x="962400" y="892969"/>
            <a:ext cx="7219200" cy="3643311"/>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8000"/>
              <a:t>5) Sequence</a:t>
            </a:r>
            <a:br>
              <a:rPr lang="en-US" sz="8000"/>
            </a:br>
            <a:r>
              <a:rPr lang="en-US" sz="3200"/>
              <a:t>a) Đặt hàng.</a:t>
            </a:r>
            <a:br>
              <a:rPr lang="en-US" sz="3200"/>
            </a:br>
            <a:r>
              <a:rPr lang="en-US" sz="3200"/>
              <a:t>b) Thêm sản phẩm vào giỏ hàng</a:t>
            </a:r>
            <a:br>
              <a:rPr lang="en-US" sz="3200"/>
            </a:br>
            <a:r>
              <a:rPr lang="en-US" sz="3200"/>
              <a:t>c) Tìm kiếm sản phẩm</a:t>
            </a:r>
            <a:endParaRPr/>
          </a:p>
        </p:txBody>
      </p:sp>
      <p:sp>
        <p:nvSpPr>
          <p:cNvPr id="1011" name="Google Shape;1011;p15"/>
          <p:cNvSpPr txBox="1"/>
          <p:nvPr>
            <p:ph idx="1" type="body"/>
          </p:nvPr>
        </p:nvSpPr>
        <p:spPr>
          <a:xfrm>
            <a:off x="722400" y="4064793"/>
            <a:ext cx="7699200" cy="543781"/>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Clr>
                <a:schemeClr val="accent2"/>
              </a:buClr>
              <a:buSzPts val="1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6"/>
          <p:cNvSpPr txBox="1"/>
          <p:nvPr>
            <p:ph type="title"/>
          </p:nvPr>
        </p:nvSpPr>
        <p:spPr>
          <a:xfrm>
            <a:off x="107157" y="323942"/>
            <a:ext cx="7648588" cy="261846"/>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00"/>
              <a:buNone/>
            </a:pPr>
            <a:r>
              <a:rPr lang="en-US" sz="2800"/>
              <a:t>a) Đặt hàng.</a:t>
            </a:r>
            <a:endParaRPr sz="2800"/>
          </a:p>
        </p:txBody>
      </p:sp>
      <p:pic>
        <p:nvPicPr>
          <p:cNvPr id="1017" name="Google Shape;1017;p16"/>
          <p:cNvPicPr preferRelativeResize="0"/>
          <p:nvPr/>
        </p:nvPicPr>
        <p:blipFill rotWithShape="1">
          <a:blip r:embed="rId3">
            <a:alphaModFix/>
          </a:blip>
          <a:srcRect b="0" l="0" r="0" t="0"/>
          <a:stretch/>
        </p:blipFill>
        <p:spPr>
          <a:xfrm>
            <a:off x="199343" y="843000"/>
            <a:ext cx="8590199" cy="419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7"/>
          <p:cNvSpPr txBox="1"/>
          <p:nvPr>
            <p:ph type="title"/>
          </p:nvPr>
        </p:nvSpPr>
        <p:spPr>
          <a:xfrm>
            <a:off x="107157" y="323942"/>
            <a:ext cx="7648588" cy="261846"/>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00"/>
              <a:buNone/>
            </a:pPr>
            <a:r>
              <a:rPr lang="en-US" sz="2800"/>
              <a:t>b) Thêm sản phẩm vào giỏ hàng.</a:t>
            </a:r>
            <a:endParaRPr sz="2800"/>
          </a:p>
        </p:txBody>
      </p:sp>
      <p:pic>
        <p:nvPicPr>
          <p:cNvPr id="1023" name="Google Shape;1023;p17"/>
          <p:cNvPicPr preferRelativeResize="0"/>
          <p:nvPr/>
        </p:nvPicPr>
        <p:blipFill>
          <a:blip r:embed="rId3">
            <a:alphaModFix/>
          </a:blip>
          <a:stretch>
            <a:fillRect/>
          </a:stretch>
        </p:blipFill>
        <p:spPr>
          <a:xfrm>
            <a:off x="1057275" y="780525"/>
            <a:ext cx="7029451" cy="423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8"/>
          <p:cNvSpPr txBox="1"/>
          <p:nvPr>
            <p:ph type="title"/>
          </p:nvPr>
        </p:nvSpPr>
        <p:spPr>
          <a:xfrm>
            <a:off x="107157" y="323942"/>
            <a:ext cx="7648588" cy="261846"/>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00"/>
              <a:buNone/>
            </a:pPr>
            <a:r>
              <a:rPr lang="en-US" sz="2800"/>
              <a:t>c) Tìm kiếm sản phẩm</a:t>
            </a:r>
            <a:endParaRPr sz="2800"/>
          </a:p>
        </p:txBody>
      </p:sp>
      <p:pic>
        <p:nvPicPr>
          <p:cNvPr id="1029" name="Google Shape;1029;p18"/>
          <p:cNvPicPr preferRelativeResize="0"/>
          <p:nvPr/>
        </p:nvPicPr>
        <p:blipFill rotWithShape="1">
          <a:blip r:embed="rId3">
            <a:alphaModFix/>
          </a:blip>
          <a:srcRect b="0" l="0" r="0" t="0"/>
          <a:stretch/>
        </p:blipFill>
        <p:spPr>
          <a:xfrm>
            <a:off x="787800" y="701575"/>
            <a:ext cx="7568400" cy="444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9"/>
          <p:cNvSpPr txBox="1"/>
          <p:nvPr>
            <p:ph type="title"/>
          </p:nvPr>
        </p:nvSpPr>
        <p:spPr>
          <a:xfrm>
            <a:off x="962400" y="850105"/>
            <a:ext cx="7219200" cy="257119"/>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6000"/>
              <a:t>6) Prototype</a:t>
            </a:r>
            <a:br>
              <a:rPr lang="en-US" sz="6000"/>
            </a:br>
            <a:r>
              <a:rPr lang="en-US"/>
              <a:t>a) Đặt hàng.</a:t>
            </a:r>
            <a:br>
              <a:rPr lang="en-US"/>
            </a:br>
            <a:r>
              <a:rPr lang="en-US"/>
              <a:t>b) Thêm sản phẩm vào giỏ hàng</a:t>
            </a:r>
            <a:br>
              <a:rPr lang="en-US"/>
            </a:br>
            <a:r>
              <a:rPr lang="en-US"/>
              <a:t>c) Tìm kiếm sản phẩm</a:t>
            </a:r>
            <a:endParaRPr/>
          </a:p>
        </p:txBody>
      </p:sp>
      <p:sp>
        <p:nvSpPr>
          <p:cNvPr id="1035" name="Google Shape;1035;p19"/>
          <p:cNvSpPr txBox="1"/>
          <p:nvPr>
            <p:ph idx="1" type="body"/>
          </p:nvPr>
        </p:nvSpPr>
        <p:spPr>
          <a:xfrm>
            <a:off x="722400" y="3053950"/>
            <a:ext cx="7699200" cy="15546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Clr>
                <a:schemeClr val="accent2"/>
              </a:buClr>
              <a:buSzPts val="1200"/>
              <a:buAutoNum type="arabicPeriod"/>
            </a:pPr>
            <a:r>
              <a:rPr lang="en-US" u="sng">
                <a:solidFill>
                  <a:schemeClr val="hlink"/>
                </a:solidFill>
                <a:hlinkClick r:id="rId3"/>
              </a:rPr>
              <a:t>https://docs.google.com/document/d/1lrrqCrZvEto9HTWFufcFohp1mVRrewnly-S0kIxaNHI/edit</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2"/>
          <p:cNvSpPr txBox="1"/>
          <p:nvPr>
            <p:ph type="title"/>
          </p:nvPr>
        </p:nvSpPr>
        <p:spPr>
          <a:xfrm>
            <a:off x="962400" y="515025"/>
            <a:ext cx="72192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Font typeface="Fredoka One"/>
              <a:buNone/>
            </a:pPr>
            <a:r>
              <a:rPr lang="en-US"/>
              <a:t>I) Sơ lược về ứng dụng</a:t>
            </a:r>
            <a:endParaRPr/>
          </a:p>
        </p:txBody>
      </p:sp>
      <p:sp>
        <p:nvSpPr>
          <p:cNvPr id="930" name="Google Shape;930;p2"/>
          <p:cNvSpPr txBox="1"/>
          <p:nvPr>
            <p:ph idx="1" type="body"/>
          </p:nvPr>
        </p:nvSpPr>
        <p:spPr>
          <a:xfrm>
            <a:off x="722400" y="1145675"/>
            <a:ext cx="7699200" cy="34629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00000"/>
              </a:lnSpc>
              <a:spcBef>
                <a:spcPts val="0"/>
              </a:spcBef>
              <a:spcAft>
                <a:spcPts val="0"/>
              </a:spcAft>
              <a:buSzPts val="1200"/>
              <a:buAutoNum type="arabicPeriod"/>
            </a:pPr>
            <a:r>
              <a:rPr b="0" i="0" lang="en-US" sz="1800" u="none" strike="noStrike">
                <a:solidFill>
                  <a:srgbClr val="000000"/>
                </a:solidFill>
                <a:latin typeface="Times New Roman"/>
                <a:ea typeface="Times New Roman"/>
                <a:cs typeface="Times New Roman"/>
                <a:sym typeface="Times New Roman"/>
              </a:rPr>
              <a:t>Đây là tài liệu mô tả ứng dụng đặt thực phẩm dành cho người quản trị hệ thống (người quản trị là chủ cửa hàng). Tài liệu bao gồm phần giới thiệu ứng dụng và mô tả yêu cầu ứng dụng để người quản trị có thể hiểu rõ về các chức năng của hệ thống và cài đặt các chức năng đó.</a:t>
            </a:r>
            <a:endParaRPr b="0" i="0" sz="1800" u="none" strike="noStrike">
              <a:solidFill>
                <a:srgbClr val="000000"/>
              </a:solidFill>
              <a:latin typeface="Times New Roman"/>
              <a:ea typeface="Times New Roman"/>
              <a:cs typeface="Times New Roman"/>
              <a:sym typeface="Times New Roman"/>
            </a:endParaRPr>
          </a:p>
          <a:p>
            <a:pPr indent="-304800" lvl="0" marL="457200" rtl="0" algn="just">
              <a:lnSpc>
                <a:spcPct val="100000"/>
              </a:lnSpc>
              <a:spcBef>
                <a:spcPts val="1000"/>
              </a:spcBef>
              <a:spcAft>
                <a:spcPts val="0"/>
              </a:spcAft>
              <a:buSzPts val="1200"/>
              <a:buAutoNum type="arabicPeriod"/>
            </a:pPr>
            <a:r>
              <a:rPr lang="en-US" sz="1800">
                <a:solidFill>
                  <a:srgbClr val="000000"/>
                </a:solidFill>
                <a:latin typeface="Times New Roman"/>
                <a:ea typeface="Times New Roman"/>
                <a:cs typeface="Times New Roman"/>
                <a:sym typeface="Times New Roman"/>
              </a:rPr>
              <a:t>Ứng dụng </a:t>
            </a:r>
            <a:r>
              <a:rPr b="0" i="0" lang="en-US" sz="1800" u="none" strike="noStrike">
                <a:solidFill>
                  <a:srgbClr val="000000"/>
                </a:solidFill>
                <a:latin typeface="Times New Roman"/>
                <a:ea typeface="Times New Roman"/>
                <a:cs typeface="Times New Roman"/>
                <a:sym typeface="Times New Roman"/>
              </a:rPr>
              <a:t>cho phép khách hàng có thể mua thực phẩm một cách nhanh chóng mà không cần phải lo về khoảng cách, thời gian. Hệ thống chuyên bán các loại thực phẩm như rau củ quả và các loại thức uống đi kèm giúp khách hàng có thể thỏa sức lựa chọn.</a:t>
            </a:r>
            <a:endParaRPr b="0"/>
          </a:p>
          <a:p>
            <a:pPr indent="0" lvl="0" marL="152400" rtl="0" algn="l">
              <a:lnSpc>
                <a:spcPct val="100000"/>
              </a:lnSpc>
              <a:spcBef>
                <a:spcPts val="1000"/>
              </a:spcBef>
              <a:spcAft>
                <a:spcPts val="0"/>
              </a:spcAft>
              <a:buSzPts val="1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20"/>
          <p:cNvSpPr txBox="1"/>
          <p:nvPr>
            <p:ph type="title"/>
          </p:nvPr>
        </p:nvSpPr>
        <p:spPr>
          <a:xfrm>
            <a:off x="107157" y="323942"/>
            <a:ext cx="7648588" cy="261846"/>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00"/>
              <a:buNone/>
            </a:pPr>
            <a:r>
              <a:rPr lang="en-US" sz="2800"/>
              <a:t>a) Đặt hàng.</a:t>
            </a:r>
            <a:endParaRPr sz="2800"/>
          </a:p>
        </p:txBody>
      </p:sp>
      <p:pic>
        <p:nvPicPr>
          <p:cNvPr id="1041" name="Google Shape;1041;p20"/>
          <p:cNvPicPr preferRelativeResize="0"/>
          <p:nvPr/>
        </p:nvPicPr>
        <p:blipFill rotWithShape="1">
          <a:blip r:embed="rId3">
            <a:alphaModFix/>
          </a:blip>
          <a:srcRect b="0" l="0" r="0" t="0"/>
          <a:stretch/>
        </p:blipFill>
        <p:spPr>
          <a:xfrm>
            <a:off x="695206" y="762394"/>
            <a:ext cx="2119434" cy="4114420"/>
          </a:xfrm>
          <a:prstGeom prst="rect">
            <a:avLst/>
          </a:prstGeom>
          <a:noFill/>
          <a:ln>
            <a:noFill/>
          </a:ln>
        </p:spPr>
      </p:pic>
      <p:pic>
        <p:nvPicPr>
          <p:cNvPr id="1042" name="Google Shape;1042;p20"/>
          <p:cNvPicPr preferRelativeResize="0"/>
          <p:nvPr/>
        </p:nvPicPr>
        <p:blipFill rotWithShape="1">
          <a:blip r:embed="rId4">
            <a:alphaModFix/>
          </a:blip>
          <a:srcRect b="0" l="0" r="0" t="0"/>
          <a:stretch/>
        </p:blipFill>
        <p:spPr>
          <a:xfrm>
            <a:off x="3310400" y="775972"/>
            <a:ext cx="2115537" cy="4087263"/>
          </a:xfrm>
          <a:prstGeom prst="rect">
            <a:avLst/>
          </a:prstGeom>
          <a:noFill/>
          <a:ln>
            <a:noFill/>
          </a:ln>
        </p:spPr>
      </p:pic>
      <p:pic>
        <p:nvPicPr>
          <p:cNvPr id="1043" name="Google Shape;1043;p20"/>
          <p:cNvPicPr preferRelativeResize="0"/>
          <p:nvPr/>
        </p:nvPicPr>
        <p:blipFill rotWithShape="1">
          <a:blip r:embed="rId5">
            <a:alphaModFix/>
          </a:blip>
          <a:srcRect b="0" l="0" r="0" t="0"/>
          <a:stretch/>
        </p:blipFill>
        <p:spPr>
          <a:xfrm>
            <a:off x="6123661" y="763364"/>
            <a:ext cx="2097352" cy="411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21"/>
          <p:cNvSpPr txBox="1"/>
          <p:nvPr>
            <p:ph type="title"/>
          </p:nvPr>
        </p:nvSpPr>
        <p:spPr>
          <a:xfrm>
            <a:off x="107157" y="323942"/>
            <a:ext cx="7648588" cy="261846"/>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00"/>
              <a:buNone/>
            </a:pPr>
            <a:r>
              <a:rPr lang="en-US" sz="2800"/>
              <a:t>a) Đặt hàng.</a:t>
            </a:r>
            <a:endParaRPr sz="2800"/>
          </a:p>
        </p:txBody>
      </p:sp>
      <p:pic>
        <p:nvPicPr>
          <p:cNvPr id="1049" name="Google Shape;1049;p21"/>
          <p:cNvPicPr preferRelativeResize="0"/>
          <p:nvPr/>
        </p:nvPicPr>
        <p:blipFill rotWithShape="1">
          <a:blip r:embed="rId3">
            <a:alphaModFix/>
          </a:blip>
          <a:srcRect b="0" l="0" r="0" t="0"/>
          <a:stretch/>
        </p:blipFill>
        <p:spPr>
          <a:xfrm>
            <a:off x="778498" y="775975"/>
            <a:ext cx="2050427" cy="4122824"/>
          </a:xfrm>
          <a:prstGeom prst="rect">
            <a:avLst/>
          </a:prstGeom>
          <a:noFill/>
          <a:ln>
            <a:noFill/>
          </a:ln>
        </p:spPr>
      </p:pic>
      <p:pic>
        <p:nvPicPr>
          <p:cNvPr id="1050" name="Google Shape;1050;p21"/>
          <p:cNvPicPr preferRelativeResize="0"/>
          <p:nvPr/>
        </p:nvPicPr>
        <p:blipFill rotWithShape="1">
          <a:blip r:embed="rId4">
            <a:alphaModFix/>
          </a:blip>
          <a:srcRect b="0" l="0" r="0" t="0"/>
          <a:stretch/>
        </p:blipFill>
        <p:spPr>
          <a:xfrm>
            <a:off x="6351936" y="771797"/>
            <a:ext cx="2163763" cy="4131167"/>
          </a:xfrm>
          <a:prstGeom prst="rect">
            <a:avLst/>
          </a:prstGeom>
          <a:noFill/>
          <a:ln>
            <a:noFill/>
          </a:ln>
        </p:spPr>
      </p:pic>
      <p:pic>
        <p:nvPicPr>
          <p:cNvPr id="1051" name="Google Shape;1051;p21"/>
          <p:cNvPicPr preferRelativeResize="0"/>
          <p:nvPr/>
        </p:nvPicPr>
        <p:blipFill>
          <a:blip r:embed="rId5">
            <a:alphaModFix/>
          </a:blip>
          <a:stretch>
            <a:fillRect/>
          </a:stretch>
        </p:blipFill>
        <p:spPr>
          <a:xfrm>
            <a:off x="3537937" y="775975"/>
            <a:ext cx="2104964" cy="412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22"/>
          <p:cNvSpPr txBox="1"/>
          <p:nvPr>
            <p:ph type="title"/>
          </p:nvPr>
        </p:nvSpPr>
        <p:spPr>
          <a:xfrm>
            <a:off x="107157" y="323942"/>
            <a:ext cx="7648588" cy="261846"/>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00"/>
              <a:buNone/>
            </a:pPr>
            <a:r>
              <a:rPr lang="en-US" sz="2800"/>
              <a:t>b) Thêm sản phẩm vào giỏ hàng.</a:t>
            </a:r>
            <a:endParaRPr sz="2800"/>
          </a:p>
        </p:txBody>
      </p:sp>
      <p:pic>
        <p:nvPicPr>
          <p:cNvPr id="1057" name="Google Shape;1057;p22"/>
          <p:cNvPicPr preferRelativeResize="0"/>
          <p:nvPr/>
        </p:nvPicPr>
        <p:blipFill rotWithShape="1">
          <a:blip r:embed="rId3">
            <a:alphaModFix/>
          </a:blip>
          <a:srcRect b="0" l="0" r="0" t="0"/>
          <a:stretch/>
        </p:blipFill>
        <p:spPr>
          <a:xfrm>
            <a:off x="1866487" y="816926"/>
            <a:ext cx="2076870" cy="4113116"/>
          </a:xfrm>
          <a:prstGeom prst="rect">
            <a:avLst/>
          </a:prstGeom>
          <a:noFill/>
          <a:ln>
            <a:noFill/>
          </a:ln>
        </p:spPr>
      </p:pic>
      <p:pic>
        <p:nvPicPr>
          <p:cNvPr id="1058" name="Google Shape;1058;p22"/>
          <p:cNvPicPr preferRelativeResize="0"/>
          <p:nvPr/>
        </p:nvPicPr>
        <p:blipFill rotWithShape="1">
          <a:blip r:embed="rId4">
            <a:alphaModFix/>
          </a:blip>
          <a:srcRect b="0" l="0" r="0" t="0"/>
          <a:stretch/>
        </p:blipFill>
        <p:spPr>
          <a:xfrm>
            <a:off x="4850725" y="816914"/>
            <a:ext cx="2166737" cy="41368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pic>
        <p:nvPicPr>
          <p:cNvPr id="1063" name="Google Shape;1063;p23"/>
          <p:cNvPicPr preferRelativeResize="0"/>
          <p:nvPr/>
        </p:nvPicPr>
        <p:blipFill rotWithShape="1">
          <a:blip r:embed="rId3">
            <a:alphaModFix/>
          </a:blip>
          <a:srcRect b="0" l="0" r="0" t="0"/>
          <a:stretch/>
        </p:blipFill>
        <p:spPr>
          <a:xfrm>
            <a:off x="4893518" y="534925"/>
            <a:ext cx="2185938" cy="4136735"/>
          </a:xfrm>
          <a:prstGeom prst="rect">
            <a:avLst/>
          </a:prstGeom>
          <a:noFill/>
          <a:ln>
            <a:noFill/>
          </a:ln>
        </p:spPr>
      </p:pic>
      <p:pic>
        <p:nvPicPr>
          <p:cNvPr id="1064" name="Google Shape;1064;p23"/>
          <p:cNvPicPr preferRelativeResize="0"/>
          <p:nvPr/>
        </p:nvPicPr>
        <p:blipFill rotWithShape="1">
          <a:blip r:embed="rId4">
            <a:alphaModFix/>
          </a:blip>
          <a:srcRect b="0" l="0" r="0" t="0"/>
          <a:stretch/>
        </p:blipFill>
        <p:spPr>
          <a:xfrm>
            <a:off x="1885172" y="583718"/>
            <a:ext cx="2085574" cy="4039148"/>
          </a:xfrm>
          <a:prstGeom prst="rect">
            <a:avLst/>
          </a:prstGeom>
          <a:noFill/>
          <a:ln>
            <a:noFill/>
          </a:ln>
        </p:spPr>
      </p:pic>
      <p:sp>
        <p:nvSpPr>
          <p:cNvPr id="1065" name="Google Shape;1065;p23"/>
          <p:cNvSpPr txBox="1"/>
          <p:nvPr/>
        </p:nvSpPr>
        <p:spPr>
          <a:xfrm>
            <a:off x="85725" y="0"/>
            <a:ext cx="7648588" cy="261846"/>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3200"/>
              <a:buFont typeface="Fredoka One"/>
              <a:buNone/>
            </a:pPr>
            <a:r>
              <a:rPr b="0" i="0" lang="en-US" sz="2800" u="none" cap="none" strike="noStrike">
                <a:solidFill>
                  <a:schemeClr val="lt2"/>
                </a:solidFill>
                <a:latin typeface="Coiny"/>
                <a:ea typeface="Coiny"/>
                <a:cs typeface="Coiny"/>
                <a:sym typeface="Coiny"/>
              </a:rPr>
              <a:t>c) Tìm kiếm sản phẩm</a:t>
            </a:r>
            <a:endParaRPr b="0" i="0" sz="2800" u="none" cap="none" strike="noStrike">
              <a:solidFill>
                <a:schemeClr val="lt2"/>
              </a:solidFill>
              <a:latin typeface="Coiny"/>
              <a:ea typeface="Coiny"/>
              <a:cs typeface="Coiny"/>
              <a:sym typeface="Coin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24"/>
          <p:cNvSpPr txBox="1"/>
          <p:nvPr>
            <p:ph type="title"/>
          </p:nvPr>
        </p:nvSpPr>
        <p:spPr>
          <a:xfrm>
            <a:off x="962400" y="1314450"/>
            <a:ext cx="7219200" cy="1257299"/>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Font typeface="Fredoka One"/>
              <a:buNone/>
            </a:pPr>
            <a:r>
              <a:rPr lang="en-US" sz="4400"/>
              <a:t>Thanks for watching11!</a:t>
            </a:r>
            <a:endParaRPr/>
          </a:p>
        </p:txBody>
      </p:sp>
      <p:sp>
        <p:nvSpPr>
          <p:cNvPr id="1071" name="Google Shape;1071;p24"/>
          <p:cNvSpPr txBox="1"/>
          <p:nvPr>
            <p:ph idx="1" type="body"/>
          </p:nvPr>
        </p:nvSpPr>
        <p:spPr>
          <a:xfrm>
            <a:off x="722400" y="1145675"/>
            <a:ext cx="7699200" cy="346290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Clr>
                <a:schemeClr val="accent2"/>
              </a:buClr>
              <a:buSzPts val="1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3"/>
          <p:cNvSpPr txBox="1"/>
          <p:nvPr>
            <p:ph type="title"/>
          </p:nvPr>
        </p:nvSpPr>
        <p:spPr>
          <a:xfrm>
            <a:off x="962400" y="515025"/>
            <a:ext cx="72192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Font typeface="Fredoka One"/>
              <a:buNone/>
            </a:pPr>
            <a:r>
              <a:rPr lang="en-US"/>
              <a:t>II) Công nghệ sử dụng</a:t>
            </a:r>
            <a:endParaRPr/>
          </a:p>
        </p:txBody>
      </p:sp>
      <p:sp>
        <p:nvSpPr>
          <p:cNvPr id="936" name="Google Shape;936;p3"/>
          <p:cNvSpPr txBox="1"/>
          <p:nvPr>
            <p:ph idx="1" type="body"/>
          </p:nvPr>
        </p:nvSpPr>
        <p:spPr>
          <a:xfrm>
            <a:off x="722400" y="1145675"/>
            <a:ext cx="7699200" cy="3462900"/>
          </a:xfrm>
          <a:prstGeom prst="rect">
            <a:avLst/>
          </a:prstGeom>
          <a:noFill/>
          <a:ln>
            <a:noFill/>
          </a:ln>
        </p:spPr>
        <p:txBody>
          <a:bodyPr anchorCtr="0" anchor="ctr" bIns="91425" lIns="91425" spcFirstLastPara="1" rIns="91425" wrap="square" tIns="91425">
            <a:noAutofit/>
          </a:bodyPr>
          <a:lstStyle/>
          <a:p>
            <a:pPr indent="-285750" lvl="0" marL="285750" marR="0" rtl="0" algn="just">
              <a:lnSpc>
                <a:spcPct val="100000"/>
              </a:lnSpc>
              <a:spcBef>
                <a:spcPts val="0"/>
              </a:spcBef>
              <a:spcAft>
                <a:spcPts val="0"/>
              </a:spcAft>
              <a:buSzPts val="1200"/>
              <a:buFont typeface="Noto Sans Symbols"/>
              <a:buChar char="❑"/>
            </a:pPr>
            <a:r>
              <a:rPr lang="en-US" sz="2000"/>
              <a:t>Công nghệ sử dụng:</a:t>
            </a:r>
            <a:endParaRPr/>
          </a:p>
          <a:p>
            <a:pPr indent="0" lvl="0" marL="0" marR="0" rtl="0" algn="just">
              <a:lnSpc>
                <a:spcPct val="100000"/>
              </a:lnSpc>
              <a:spcBef>
                <a:spcPts val="800"/>
              </a:spcBef>
              <a:spcAft>
                <a:spcPts val="0"/>
              </a:spcAft>
              <a:buSzPts val="1200"/>
              <a:buNone/>
            </a:pPr>
            <a:r>
              <a:rPr lang="en-US" sz="2000"/>
              <a:t>Công cụ lập trình: Visual Studio Code</a:t>
            </a:r>
            <a:endParaRPr sz="2000"/>
          </a:p>
          <a:p>
            <a:pPr indent="0" lvl="0" marL="0" marR="0" rtl="0" algn="just">
              <a:lnSpc>
                <a:spcPct val="100000"/>
              </a:lnSpc>
              <a:spcBef>
                <a:spcPts val="800"/>
              </a:spcBef>
              <a:spcAft>
                <a:spcPts val="0"/>
              </a:spcAft>
              <a:buSzPts val="1200"/>
              <a:buNone/>
            </a:pPr>
            <a:r>
              <a:rPr lang="en-US" sz="2000"/>
              <a:t>Ngôn ngữ: ReactNative, Java</a:t>
            </a:r>
            <a:endParaRPr/>
          </a:p>
          <a:p>
            <a:pPr indent="0" lvl="0" marL="0" marR="0" rtl="0" algn="just">
              <a:lnSpc>
                <a:spcPct val="100000"/>
              </a:lnSpc>
              <a:spcBef>
                <a:spcPts val="800"/>
              </a:spcBef>
              <a:spcAft>
                <a:spcPts val="0"/>
              </a:spcAft>
              <a:buSzPts val="1200"/>
              <a:buNone/>
            </a:pPr>
            <a:r>
              <a:rPr lang="en-US" sz="2000"/>
              <a:t>Hệ quản trị cơ sở dữ liệu: mySql</a:t>
            </a:r>
            <a:endParaRPr/>
          </a:p>
          <a:p>
            <a:pPr indent="0" lvl="0" marL="0" marR="0" rtl="0" algn="just">
              <a:lnSpc>
                <a:spcPct val="100000"/>
              </a:lnSpc>
              <a:spcBef>
                <a:spcPts val="800"/>
              </a:spcBef>
              <a:spcAft>
                <a:spcPts val="0"/>
              </a:spcAft>
              <a:buSzPts val="1200"/>
              <a:buNone/>
            </a:pPr>
            <a:r>
              <a:rPr lang="en-US" sz="2000"/>
              <a:t>Webservice: PHPMyAdmin</a:t>
            </a:r>
            <a:endParaRPr sz="2000"/>
          </a:p>
          <a:p>
            <a:pPr indent="0" lvl="0" marL="0" marR="0" rtl="0" algn="just">
              <a:lnSpc>
                <a:spcPct val="100000"/>
              </a:lnSpc>
              <a:spcBef>
                <a:spcPts val="800"/>
              </a:spcBef>
              <a:spcAft>
                <a:spcPts val="800"/>
              </a:spcAft>
              <a:buSzPts val="1200"/>
              <a:buNone/>
            </a:pPr>
            <a:r>
              <a:rPr lang="en-US" sz="2000"/>
              <a:t>API: https://docs.google.com/spreadsheets/d/1_LbEdM8nDeRYVZUwqdZBJPaHmBIYuHnF-n7F3Hl3rGg/edit#gid=0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4"/>
          <p:cNvSpPr txBox="1"/>
          <p:nvPr>
            <p:ph type="title"/>
          </p:nvPr>
        </p:nvSpPr>
        <p:spPr>
          <a:xfrm>
            <a:off x="535781" y="515025"/>
            <a:ext cx="7885819"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Font typeface="Fredoka One"/>
              <a:buNone/>
            </a:pPr>
            <a:r>
              <a:rPr lang="en-US" sz="2400"/>
              <a:t>III) Nhiệm vụ từng thành viên</a:t>
            </a:r>
            <a:endParaRPr sz="2400"/>
          </a:p>
        </p:txBody>
      </p:sp>
      <p:sp>
        <p:nvSpPr>
          <p:cNvPr id="942" name="Google Shape;942;p4"/>
          <p:cNvSpPr txBox="1"/>
          <p:nvPr>
            <p:ph idx="1" type="body"/>
          </p:nvPr>
        </p:nvSpPr>
        <p:spPr>
          <a:xfrm>
            <a:off x="722400" y="1145675"/>
            <a:ext cx="7699200" cy="346290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Clr>
                <a:schemeClr val="accent2"/>
              </a:buClr>
              <a:buSzPts val="1200"/>
              <a:buNone/>
            </a:pPr>
            <a:r>
              <a:t/>
            </a:r>
            <a:endParaRPr/>
          </a:p>
        </p:txBody>
      </p:sp>
      <p:graphicFrame>
        <p:nvGraphicFramePr>
          <p:cNvPr id="943" name="Google Shape;943;p4"/>
          <p:cNvGraphicFramePr/>
          <p:nvPr/>
        </p:nvGraphicFramePr>
        <p:xfrm>
          <a:off x="722400" y="1107225"/>
          <a:ext cx="3000000" cy="3000000"/>
        </p:xfrm>
        <a:graphic>
          <a:graphicData uri="http://schemas.openxmlformats.org/drawingml/2006/table">
            <a:tbl>
              <a:tblPr bandRow="1" firstCol="1" firstRow="1">
                <a:noFill/>
                <a:tableStyleId>{C2867B8A-032A-42D7-9C3E-19A665A9D1FE}</a:tableStyleId>
              </a:tblPr>
              <a:tblGrid>
                <a:gridCol w="2616225"/>
                <a:gridCol w="1046500"/>
                <a:gridCol w="2018250"/>
                <a:gridCol w="2018250"/>
              </a:tblGrid>
              <a:tr h="201300">
                <a:tc rowSpan="2">
                  <a:txBody>
                    <a:bodyPr/>
                    <a:lstStyle/>
                    <a:p>
                      <a:pPr indent="0" lvl="0" marL="0" marR="0" rtl="0" algn="ctr">
                        <a:lnSpc>
                          <a:spcPct val="107000"/>
                        </a:lnSpc>
                        <a:spcBef>
                          <a:spcPts val="0"/>
                        </a:spcBef>
                        <a:spcAft>
                          <a:spcPts val="0"/>
                        </a:spcAft>
                        <a:buNone/>
                      </a:pPr>
                      <a:r>
                        <a:rPr lang="en-US" sz="1100" u="none" cap="none" strike="noStrike"/>
                        <a:t>Họ tên</a:t>
                      </a:r>
                      <a:endParaRPr sz="900" u="none" cap="none" strike="noStrike">
                        <a:latin typeface="Calibri"/>
                        <a:ea typeface="Calibri"/>
                        <a:cs typeface="Calibri"/>
                        <a:sym typeface="Calibri"/>
                      </a:endParaRPr>
                    </a:p>
                  </a:txBody>
                  <a:tcPr marT="0" marB="0" marR="57450" marL="57450" anchor="ctr"/>
                </a:tc>
                <a:tc rowSpan="2">
                  <a:txBody>
                    <a:bodyPr/>
                    <a:lstStyle/>
                    <a:p>
                      <a:pPr indent="0" lvl="0" marL="0" marR="0" rtl="0" algn="ctr">
                        <a:lnSpc>
                          <a:spcPct val="107000"/>
                        </a:lnSpc>
                        <a:spcBef>
                          <a:spcPts val="0"/>
                        </a:spcBef>
                        <a:spcAft>
                          <a:spcPts val="0"/>
                        </a:spcAft>
                        <a:buNone/>
                      </a:pPr>
                      <a:r>
                        <a:rPr lang="en-US" sz="1100" u="none" cap="none" strike="noStrike"/>
                        <a:t>MSSV</a:t>
                      </a:r>
                      <a:endParaRPr sz="900" u="none" cap="none" strike="noStrike">
                        <a:latin typeface="Calibri"/>
                        <a:ea typeface="Calibri"/>
                        <a:cs typeface="Calibri"/>
                        <a:sym typeface="Calibri"/>
                      </a:endParaRPr>
                    </a:p>
                  </a:txBody>
                  <a:tcPr marT="0" marB="0" marR="57450" marL="57450" anchor="ctr"/>
                </a:tc>
                <a:tc gridSpan="2">
                  <a:txBody>
                    <a:bodyPr/>
                    <a:lstStyle/>
                    <a:p>
                      <a:pPr indent="0" lvl="0" marL="0" marR="0" rtl="0" algn="ctr">
                        <a:lnSpc>
                          <a:spcPct val="107000"/>
                        </a:lnSpc>
                        <a:spcBef>
                          <a:spcPts val="0"/>
                        </a:spcBef>
                        <a:spcAft>
                          <a:spcPts val="0"/>
                        </a:spcAft>
                        <a:buNone/>
                      </a:pPr>
                      <a:r>
                        <a:rPr lang="en-US" sz="1100" u="none" cap="none" strike="noStrike"/>
                        <a:t>Nhiệm vụ</a:t>
                      </a:r>
                      <a:endParaRPr sz="900" u="none" cap="none" strike="noStrike">
                        <a:latin typeface="Calibri"/>
                        <a:ea typeface="Calibri"/>
                        <a:cs typeface="Calibri"/>
                        <a:sym typeface="Calibri"/>
                      </a:endParaRPr>
                    </a:p>
                  </a:txBody>
                  <a:tcPr marT="0" marB="0" marR="57450" marL="57450"/>
                </a:tc>
                <a:tc hMerge="1"/>
              </a:tr>
              <a:tr h="271800">
                <a:tc vMerge="1"/>
                <a:tc vMerge="1"/>
                <a:tc>
                  <a:txBody>
                    <a:bodyPr/>
                    <a:lstStyle/>
                    <a:p>
                      <a:pPr indent="0" lvl="0" marL="0" marR="0" rtl="0" algn="ctr">
                        <a:lnSpc>
                          <a:spcPct val="107000"/>
                        </a:lnSpc>
                        <a:spcBef>
                          <a:spcPts val="0"/>
                        </a:spcBef>
                        <a:spcAft>
                          <a:spcPts val="0"/>
                        </a:spcAft>
                        <a:buNone/>
                      </a:pPr>
                      <a:r>
                        <a:rPr lang="en-US" sz="1100" u="none" cap="none" strike="noStrike"/>
                        <a:t>Phân tích thiết kế</a:t>
                      </a:r>
                      <a:endParaRPr sz="900" u="none" cap="none" strike="noStrike">
                        <a:latin typeface="Calibri"/>
                        <a:ea typeface="Calibri"/>
                        <a:cs typeface="Calibri"/>
                        <a:sym typeface="Calibri"/>
                      </a:endParaRPr>
                    </a:p>
                  </a:txBody>
                  <a:tcPr marT="0" marB="0" marR="57450" marL="57450" anchor="ctr"/>
                </a:tc>
                <a:tc>
                  <a:txBody>
                    <a:bodyPr/>
                    <a:lstStyle/>
                    <a:p>
                      <a:pPr indent="0" lvl="0" marL="0" marR="0" rtl="0" algn="ctr">
                        <a:lnSpc>
                          <a:spcPct val="107000"/>
                        </a:lnSpc>
                        <a:spcBef>
                          <a:spcPts val="0"/>
                        </a:spcBef>
                        <a:spcAft>
                          <a:spcPts val="0"/>
                        </a:spcAft>
                        <a:buNone/>
                      </a:pPr>
                      <a:r>
                        <a:rPr lang="en-US" sz="1100" u="none" cap="none" strike="noStrike"/>
                        <a:t>Cài đặt, kiểm thử</a:t>
                      </a:r>
                      <a:endParaRPr sz="900" u="none" cap="none" strike="noStrike">
                        <a:latin typeface="Calibri"/>
                        <a:ea typeface="Calibri"/>
                        <a:cs typeface="Calibri"/>
                        <a:sym typeface="Calibri"/>
                      </a:endParaRPr>
                    </a:p>
                  </a:txBody>
                  <a:tcPr marT="0" marB="0" marR="57450" marL="57450" anchor="ctr"/>
                </a:tc>
              </a:tr>
              <a:tr h="782250">
                <a:tc>
                  <a:txBody>
                    <a:bodyPr/>
                    <a:lstStyle/>
                    <a:p>
                      <a:pPr indent="0" lvl="0" marL="0" marR="0" rtl="0" algn="ctr">
                        <a:lnSpc>
                          <a:spcPct val="107000"/>
                        </a:lnSpc>
                        <a:spcBef>
                          <a:spcPts val="0"/>
                        </a:spcBef>
                        <a:spcAft>
                          <a:spcPts val="0"/>
                        </a:spcAft>
                        <a:buNone/>
                      </a:pPr>
                      <a:r>
                        <a:rPr lang="en-US" sz="1100" u="none" cap="none" strike="noStrike"/>
                        <a:t>Nguyễn Dũy Long</a:t>
                      </a:r>
                      <a:endParaRPr sz="900" u="none" cap="none" strike="noStrike">
                        <a:latin typeface="Calibri"/>
                        <a:ea typeface="Calibri"/>
                        <a:cs typeface="Calibri"/>
                        <a:sym typeface="Calibri"/>
                      </a:endParaRPr>
                    </a:p>
                  </a:txBody>
                  <a:tcPr marT="0" marB="0" marR="57450" marL="57450" anchor="ctr"/>
                </a:tc>
                <a:tc>
                  <a:txBody>
                    <a:bodyPr/>
                    <a:lstStyle/>
                    <a:p>
                      <a:pPr indent="0" lvl="0" marL="0" marR="0" rtl="0" algn="l">
                        <a:lnSpc>
                          <a:spcPct val="107000"/>
                        </a:lnSpc>
                        <a:spcBef>
                          <a:spcPts val="0"/>
                        </a:spcBef>
                        <a:spcAft>
                          <a:spcPts val="0"/>
                        </a:spcAft>
                        <a:buNone/>
                      </a:pPr>
                      <a:r>
                        <a:rPr lang="en-US" sz="1100" u="none" cap="none" strike="noStrike"/>
                        <a:t>19130128</a:t>
                      </a:r>
                      <a:endParaRPr sz="900" u="none" cap="none" strike="noStrike">
                        <a:latin typeface="Calibri"/>
                        <a:ea typeface="Calibri"/>
                        <a:cs typeface="Calibri"/>
                        <a:sym typeface="Calibri"/>
                      </a:endParaRPr>
                    </a:p>
                  </a:txBody>
                  <a:tcPr marT="0" marB="0" marR="57450" marL="57450" anchor="ctr"/>
                </a:tc>
                <a:tc>
                  <a:txBody>
                    <a:bodyPr/>
                    <a:lstStyle/>
                    <a:p>
                      <a:pPr indent="0" lvl="0" marL="0" marR="0" rtl="0" algn="l">
                        <a:lnSpc>
                          <a:spcPct val="107000"/>
                        </a:lnSpc>
                        <a:spcBef>
                          <a:spcPts val="0"/>
                        </a:spcBef>
                        <a:spcAft>
                          <a:spcPts val="0"/>
                        </a:spcAft>
                        <a:buNone/>
                      </a:pPr>
                      <a:r>
                        <a:rPr b="0" i="0" lang="en-US" sz="1400" u="none" cap="none" strike="noStrike">
                          <a:solidFill>
                            <a:schemeClr val="dk1"/>
                          </a:solidFill>
                          <a:latin typeface="Arial"/>
                          <a:ea typeface="Arial"/>
                          <a:cs typeface="Arial"/>
                          <a:sym typeface="Arial"/>
                        </a:rPr>
                        <a:t>Đặt hàng.</a:t>
                      </a:r>
                      <a:endParaRPr b="0" sz="900" u="none" cap="none" strike="noStrike">
                        <a:latin typeface="Calibri"/>
                        <a:ea typeface="Calibri"/>
                        <a:cs typeface="Calibri"/>
                        <a:sym typeface="Calibri"/>
                      </a:endParaRPr>
                    </a:p>
                  </a:txBody>
                  <a:tcPr marT="0" marB="0" marR="57450" marL="57450" anchor="ctr"/>
                </a:tc>
                <a:tc>
                  <a:txBody>
                    <a:bodyPr/>
                    <a:lstStyle/>
                    <a:p>
                      <a:pPr indent="0" lvl="0" marL="0" marR="0" rtl="0" algn="l">
                        <a:lnSpc>
                          <a:spcPct val="107000"/>
                        </a:lnSpc>
                        <a:spcBef>
                          <a:spcPts val="0"/>
                        </a:spcBef>
                        <a:spcAft>
                          <a:spcPts val="0"/>
                        </a:spcAft>
                        <a:buNone/>
                      </a:pPr>
                      <a:r>
                        <a:rPr b="0" i="0" lang="en-US" sz="1400" u="none" cap="none" strike="noStrike">
                          <a:solidFill>
                            <a:schemeClr val="dk1"/>
                          </a:solidFill>
                          <a:latin typeface="Arial"/>
                          <a:ea typeface="Arial"/>
                          <a:cs typeface="Arial"/>
                          <a:sym typeface="Arial"/>
                        </a:rPr>
                        <a:t>Đặt hàng.</a:t>
                      </a:r>
                      <a:endParaRPr b="0" sz="900" u="none" cap="none" strike="noStrike">
                        <a:latin typeface="Calibri"/>
                        <a:ea typeface="Calibri"/>
                        <a:cs typeface="Calibri"/>
                        <a:sym typeface="Calibri"/>
                      </a:endParaRPr>
                    </a:p>
                  </a:txBody>
                  <a:tcPr marT="0" marB="0" marR="57450" marL="57450" anchor="ctr"/>
                </a:tc>
              </a:tr>
              <a:tr h="812800">
                <a:tc>
                  <a:txBody>
                    <a:bodyPr/>
                    <a:lstStyle/>
                    <a:p>
                      <a:pPr indent="0" lvl="0" marL="0" marR="0" rtl="0" algn="ctr">
                        <a:lnSpc>
                          <a:spcPct val="107000"/>
                        </a:lnSpc>
                        <a:spcBef>
                          <a:spcPts val="0"/>
                        </a:spcBef>
                        <a:spcAft>
                          <a:spcPts val="0"/>
                        </a:spcAft>
                        <a:buNone/>
                      </a:pPr>
                      <a:r>
                        <a:rPr lang="en-US" sz="1100" u="none" cap="none" strike="noStrike"/>
                        <a:t>Nguyễn Văn Đàn</a:t>
                      </a:r>
                      <a:endParaRPr sz="900" u="none" cap="none" strike="noStrike">
                        <a:latin typeface="Calibri"/>
                        <a:ea typeface="Calibri"/>
                        <a:cs typeface="Calibri"/>
                        <a:sym typeface="Calibri"/>
                      </a:endParaRPr>
                    </a:p>
                  </a:txBody>
                  <a:tcPr marT="0" marB="0" marR="57450" marL="57450" anchor="ctr"/>
                </a:tc>
                <a:tc>
                  <a:txBody>
                    <a:bodyPr/>
                    <a:lstStyle/>
                    <a:p>
                      <a:pPr indent="0" lvl="0" marL="0" marR="0" rtl="0" algn="l">
                        <a:lnSpc>
                          <a:spcPct val="107000"/>
                        </a:lnSpc>
                        <a:spcBef>
                          <a:spcPts val="0"/>
                        </a:spcBef>
                        <a:spcAft>
                          <a:spcPts val="0"/>
                        </a:spcAft>
                        <a:buNone/>
                      </a:pPr>
                      <a:r>
                        <a:rPr lang="en-US" sz="1100" u="none" cap="none" strike="noStrike"/>
                        <a:t>19130025</a:t>
                      </a:r>
                      <a:endParaRPr sz="900" u="none" cap="none" strike="noStrike">
                        <a:latin typeface="Calibri"/>
                        <a:ea typeface="Calibri"/>
                        <a:cs typeface="Calibri"/>
                        <a:sym typeface="Calibri"/>
                      </a:endParaRPr>
                    </a:p>
                  </a:txBody>
                  <a:tcPr marT="0" marB="0" marR="57450" marL="57450" anchor="ctr"/>
                </a:tc>
                <a:tc>
                  <a:txBody>
                    <a:bodyPr/>
                    <a:lstStyle/>
                    <a:p>
                      <a:pPr indent="0" lvl="0" marL="0" marR="0" rtl="0" algn="l">
                        <a:lnSpc>
                          <a:spcPct val="107000"/>
                        </a:lnSpc>
                        <a:spcBef>
                          <a:spcPts val="0"/>
                        </a:spcBef>
                        <a:spcAft>
                          <a:spcPts val="0"/>
                        </a:spcAft>
                        <a:buNone/>
                      </a:pPr>
                      <a:r>
                        <a:rPr b="0" i="0" lang="en-US" sz="1400" u="none" cap="none" strike="noStrike">
                          <a:solidFill>
                            <a:schemeClr val="dk1"/>
                          </a:solidFill>
                          <a:latin typeface="Arial"/>
                          <a:ea typeface="Arial"/>
                          <a:cs typeface="Arial"/>
                          <a:sym typeface="Arial"/>
                        </a:rPr>
                        <a:t>Tìm kiếm sản phẩm</a:t>
                      </a:r>
                      <a:endParaRPr b="0" sz="900" u="none" cap="none" strike="noStrike">
                        <a:latin typeface="Calibri"/>
                        <a:ea typeface="Calibri"/>
                        <a:cs typeface="Calibri"/>
                        <a:sym typeface="Calibri"/>
                      </a:endParaRPr>
                    </a:p>
                  </a:txBody>
                  <a:tcPr marT="0" marB="0" marR="57450" marL="57450" anchor="ctr"/>
                </a:tc>
                <a:tc>
                  <a:txBody>
                    <a:bodyPr/>
                    <a:lstStyle/>
                    <a:p>
                      <a:pPr indent="0" lvl="0" marL="0" marR="0" rtl="0" algn="l">
                        <a:lnSpc>
                          <a:spcPct val="107000"/>
                        </a:lnSpc>
                        <a:spcBef>
                          <a:spcPts val="0"/>
                        </a:spcBef>
                        <a:spcAft>
                          <a:spcPts val="0"/>
                        </a:spcAft>
                        <a:buNone/>
                      </a:pPr>
                      <a:r>
                        <a:rPr b="0" i="0" lang="en-US" sz="1400" u="none" cap="none" strike="noStrike">
                          <a:solidFill>
                            <a:schemeClr val="dk1"/>
                          </a:solidFill>
                          <a:latin typeface="Arial"/>
                          <a:ea typeface="Arial"/>
                          <a:cs typeface="Arial"/>
                          <a:sym typeface="Arial"/>
                        </a:rPr>
                        <a:t>Tìm kiếm sản phẩm</a:t>
                      </a:r>
                      <a:endParaRPr b="0" sz="900" u="none" cap="none" strike="noStrike">
                        <a:latin typeface="Calibri"/>
                        <a:ea typeface="Calibri"/>
                        <a:cs typeface="Calibri"/>
                        <a:sym typeface="Calibri"/>
                      </a:endParaRPr>
                    </a:p>
                  </a:txBody>
                  <a:tcPr marT="0" marB="0" marR="57450" marL="57450" anchor="ctr"/>
                </a:tc>
              </a:tr>
              <a:tr h="822450">
                <a:tc>
                  <a:txBody>
                    <a:bodyPr/>
                    <a:lstStyle/>
                    <a:p>
                      <a:pPr indent="0" lvl="0" marL="0" marR="0" rtl="0" algn="ctr">
                        <a:lnSpc>
                          <a:spcPct val="107000"/>
                        </a:lnSpc>
                        <a:spcBef>
                          <a:spcPts val="0"/>
                        </a:spcBef>
                        <a:spcAft>
                          <a:spcPts val="0"/>
                        </a:spcAft>
                        <a:buNone/>
                      </a:pPr>
                      <a:r>
                        <a:rPr lang="en-US" sz="1100" u="none" cap="none" strike="noStrike">
                          <a:latin typeface="Arial"/>
                          <a:ea typeface="Arial"/>
                          <a:cs typeface="Arial"/>
                          <a:sym typeface="Arial"/>
                        </a:rPr>
                        <a:t>Đậu Thị Hoa</a:t>
                      </a:r>
                      <a:endParaRPr sz="900" u="none" cap="none" strike="noStrike">
                        <a:latin typeface="Arial"/>
                        <a:ea typeface="Arial"/>
                        <a:cs typeface="Arial"/>
                        <a:sym typeface="Arial"/>
                      </a:endParaRPr>
                    </a:p>
                  </a:txBody>
                  <a:tcPr marT="0" marB="0" marR="57450" marL="57450" anchor="ctr"/>
                </a:tc>
                <a:tc>
                  <a:txBody>
                    <a:bodyPr/>
                    <a:lstStyle/>
                    <a:p>
                      <a:pPr indent="0" lvl="0" marL="0" marR="0" rtl="0" algn="l">
                        <a:lnSpc>
                          <a:spcPct val="107000"/>
                        </a:lnSpc>
                        <a:spcBef>
                          <a:spcPts val="0"/>
                        </a:spcBef>
                        <a:spcAft>
                          <a:spcPts val="0"/>
                        </a:spcAft>
                        <a:buNone/>
                      </a:pPr>
                      <a:r>
                        <a:rPr lang="en-US" sz="1100" u="none" cap="none" strike="noStrike"/>
                        <a:t>19130075</a:t>
                      </a:r>
                      <a:endParaRPr sz="900" u="none" cap="none" strike="noStrike">
                        <a:latin typeface="Calibri"/>
                        <a:ea typeface="Calibri"/>
                        <a:cs typeface="Calibri"/>
                        <a:sym typeface="Calibri"/>
                      </a:endParaRPr>
                    </a:p>
                  </a:txBody>
                  <a:tcPr marT="0" marB="0" marR="57450" marL="57450" anchor="ctr"/>
                </a:tc>
                <a:tc>
                  <a:txBody>
                    <a:bodyPr/>
                    <a:lstStyle/>
                    <a:p>
                      <a:pPr indent="0" lvl="0" marL="0" marR="0" rtl="0" algn="l">
                        <a:lnSpc>
                          <a:spcPct val="107000"/>
                        </a:lnSpc>
                        <a:spcBef>
                          <a:spcPts val="0"/>
                        </a:spcBef>
                        <a:spcAft>
                          <a:spcPts val="0"/>
                        </a:spcAft>
                        <a:buNone/>
                      </a:pPr>
                      <a:r>
                        <a:rPr b="0" i="0" lang="en-US" sz="1400" u="none" cap="none" strike="noStrike">
                          <a:solidFill>
                            <a:schemeClr val="dk1"/>
                          </a:solidFill>
                          <a:latin typeface="Arial"/>
                          <a:ea typeface="Arial"/>
                          <a:cs typeface="Arial"/>
                          <a:sym typeface="Arial"/>
                        </a:rPr>
                        <a:t>Thêm sản phẩm vào giỏ hàng</a:t>
                      </a:r>
                      <a:endParaRPr b="0" sz="900" u="none" cap="none" strike="noStrike">
                        <a:latin typeface="Calibri"/>
                        <a:ea typeface="Calibri"/>
                        <a:cs typeface="Calibri"/>
                        <a:sym typeface="Calibri"/>
                      </a:endParaRPr>
                    </a:p>
                  </a:txBody>
                  <a:tcPr marT="0" marB="0" marR="57450" marL="57450" anchor="ctr"/>
                </a:tc>
                <a:tc>
                  <a:txBody>
                    <a:bodyPr/>
                    <a:lstStyle/>
                    <a:p>
                      <a:pPr indent="0" lvl="0" marL="0" marR="0" rtl="0" algn="l">
                        <a:lnSpc>
                          <a:spcPct val="107000"/>
                        </a:lnSpc>
                        <a:spcBef>
                          <a:spcPts val="0"/>
                        </a:spcBef>
                        <a:spcAft>
                          <a:spcPts val="0"/>
                        </a:spcAft>
                        <a:buNone/>
                      </a:pPr>
                      <a:r>
                        <a:rPr b="0" i="0" lang="en-US" sz="1400" u="none" cap="none" strike="noStrike">
                          <a:solidFill>
                            <a:schemeClr val="dk1"/>
                          </a:solidFill>
                          <a:latin typeface="Arial"/>
                          <a:ea typeface="Arial"/>
                          <a:cs typeface="Arial"/>
                          <a:sym typeface="Arial"/>
                        </a:rPr>
                        <a:t>Thêm sản phẩm vào giỏ hàng</a:t>
                      </a:r>
                      <a:endParaRPr b="0" sz="900" u="none" cap="none" strike="noStrike">
                        <a:latin typeface="Calibri"/>
                        <a:ea typeface="Calibri"/>
                        <a:cs typeface="Calibri"/>
                        <a:sym typeface="Calibri"/>
                      </a:endParaRPr>
                    </a:p>
                  </a:txBody>
                  <a:tcPr marT="0" marB="0" marR="57450" marL="5745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5"/>
          <p:cNvSpPr txBox="1"/>
          <p:nvPr>
            <p:ph type="title"/>
          </p:nvPr>
        </p:nvSpPr>
        <p:spPr>
          <a:xfrm>
            <a:off x="907256" y="515025"/>
            <a:ext cx="7274344"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IV) Phân tích thiết kế hệ thống</a:t>
            </a:r>
            <a:br>
              <a:rPr lang="en-US"/>
            </a:br>
            <a:r>
              <a:rPr lang="en-US"/>
              <a:t>      1) Sơ đồ usecase</a:t>
            </a:r>
            <a:br>
              <a:rPr lang="en-US"/>
            </a:br>
            <a:r>
              <a:rPr lang="en-US"/>
              <a:t>      2) Database </a:t>
            </a:r>
            <a:br>
              <a:rPr lang="en-US"/>
            </a:br>
            <a:r>
              <a:rPr lang="en-US"/>
              <a:t>      3) </a:t>
            </a:r>
            <a:r>
              <a:rPr lang="en-US" sz="3200"/>
              <a:t>Architecture</a:t>
            </a:r>
            <a:br>
              <a:rPr lang="en-US"/>
            </a:br>
            <a:r>
              <a:rPr lang="en-US"/>
              <a:t>      4) Sơ đồ Activity</a:t>
            </a:r>
            <a:br>
              <a:rPr lang="en-US"/>
            </a:br>
            <a:r>
              <a:rPr lang="en-US"/>
              <a:t>      5) Sơ đồ sequence</a:t>
            </a:r>
            <a:br>
              <a:rPr lang="en-US"/>
            </a:br>
            <a:r>
              <a:rPr lang="en-US"/>
              <a:t>      6) Prototype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6"/>
          <p:cNvSpPr txBox="1"/>
          <p:nvPr>
            <p:ph type="title"/>
          </p:nvPr>
        </p:nvSpPr>
        <p:spPr>
          <a:xfrm>
            <a:off x="962400" y="1021555"/>
            <a:ext cx="7219200" cy="1550195"/>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Font typeface="Fredoka One"/>
              <a:buNone/>
            </a:pPr>
            <a:r>
              <a:rPr lang="en-US" sz="6000"/>
              <a:t>1) Sơ đồ usecase</a:t>
            </a:r>
            <a:endParaRPr sz="6000"/>
          </a:p>
        </p:txBody>
      </p:sp>
      <p:sp>
        <p:nvSpPr>
          <p:cNvPr id="954" name="Google Shape;954;p6"/>
          <p:cNvSpPr txBox="1"/>
          <p:nvPr>
            <p:ph idx="1" type="body"/>
          </p:nvPr>
        </p:nvSpPr>
        <p:spPr>
          <a:xfrm>
            <a:off x="800981" y="2671762"/>
            <a:ext cx="7699200" cy="164307"/>
          </a:xfrm>
          <a:prstGeom prst="rect">
            <a:avLst/>
          </a:prstGeom>
          <a:noFill/>
          <a:ln>
            <a:noFill/>
          </a:ln>
        </p:spPr>
        <p:txBody>
          <a:bodyPr anchorCtr="0" anchor="ctr" bIns="91425" lIns="91425" spcFirstLastPara="1" rIns="91425" wrap="square" tIns="91425">
            <a:noAutofit/>
          </a:bodyPr>
          <a:lstStyle/>
          <a:p>
            <a:pPr indent="0" lvl="0" marL="152400" rtl="0" algn="l">
              <a:lnSpc>
                <a:spcPct val="100000"/>
              </a:lnSpc>
              <a:spcBef>
                <a:spcPts val="0"/>
              </a:spcBef>
              <a:spcAft>
                <a:spcPts val="0"/>
              </a:spcAft>
              <a:buSzPts val="1200"/>
              <a:buNone/>
            </a:pPr>
            <a:r>
              <a:t/>
            </a:r>
            <a:endParaRPr/>
          </a:p>
          <a:p>
            <a:pPr indent="-228600" lvl="0" marL="457200" rtl="0" algn="l">
              <a:lnSpc>
                <a:spcPct val="100000"/>
              </a:lnSpc>
              <a:spcBef>
                <a:spcPts val="0"/>
              </a:spcBef>
              <a:spcAft>
                <a:spcPts val="0"/>
              </a:spcAft>
              <a:buClr>
                <a:schemeClr val="accent2"/>
              </a:buClr>
              <a:buSzPts val="1200"/>
              <a:buNone/>
            </a:pPr>
            <a:r>
              <a:t/>
            </a:r>
            <a:endParaRPr/>
          </a:p>
          <a:p>
            <a:pPr indent="-228600" lvl="0" marL="457200" rtl="0" algn="l">
              <a:lnSpc>
                <a:spcPct val="100000"/>
              </a:lnSpc>
              <a:spcBef>
                <a:spcPts val="0"/>
              </a:spcBef>
              <a:spcAft>
                <a:spcPts val="0"/>
              </a:spcAft>
              <a:buClr>
                <a:schemeClr val="accent2"/>
              </a:buClr>
              <a:buSzPts val="1200"/>
              <a:buNone/>
            </a:pPr>
            <a:r>
              <a:t/>
            </a:r>
            <a:endParaRPr/>
          </a:p>
          <a:p>
            <a:pPr indent="-228600" lvl="0" marL="457200" rtl="0" algn="l">
              <a:lnSpc>
                <a:spcPct val="100000"/>
              </a:lnSpc>
              <a:spcBef>
                <a:spcPts val="0"/>
              </a:spcBef>
              <a:spcAft>
                <a:spcPts val="0"/>
              </a:spcAft>
              <a:buClr>
                <a:schemeClr val="accent2"/>
              </a:buClr>
              <a:buSzPts val="1200"/>
              <a:buNone/>
            </a:pPr>
            <a:r>
              <a:t/>
            </a:r>
            <a:endParaRPr/>
          </a:p>
          <a:p>
            <a:pPr indent="-228600" lvl="0" marL="457200" rtl="0" algn="l">
              <a:lnSpc>
                <a:spcPct val="100000"/>
              </a:lnSpc>
              <a:spcBef>
                <a:spcPts val="0"/>
              </a:spcBef>
              <a:spcAft>
                <a:spcPts val="0"/>
              </a:spcAft>
              <a:buClr>
                <a:schemeClr val="accent2"/>
              </a:buClr>
              <a:buSzPts val="1200"/>
              <a:buNone/>
            </a:pPr>
            <a:r>
              <a:t/>
            </a:r>
            <a:endParaRPr/>
          </a:p>
          <a:p>
            <a:pPr indent="-228600" lvl="0" marL="457200" rtl="0" algn="l">
              <a:lnSpc>
                <a:spcPct val="100000"/>
              </a:lnSpc>
              <a:spcBef>
                <a:spcPts val="0"/>
              </a:spcBef>
              <a:spcAft>
                <a:spcPts val="0"/>
              </a:spcAft>
              <a:buClr>
                <a:schemeClr val="accent2"/>
              </a:buClr>
              <a:buSzPts val="1200"/>
              <a:buNone/>
            </a:pPr>
            <a:r>
              <a:t/>
            </a:r>
            <a:endParaRPr/>
          </a:p>
          <a:p>
            <a:pPr indent="-228600" lvl="0" marL="457200" rtl="0" algn="l">
              <a:lnSpc>
                <a:spcPct val="100000"/>
              </a:lnSpc>
              <a:spcBef>
                <a:spcPts val="0"/>
              </a:spcBef>
              <a:spcAft>
                <a:spcPts val="0"/>
              </a:spcAft>
              <a:buClr>
                <a:schemeClr val="accent2"/>
              </a:buClr>
              <a:buSzPts val="1200"/>
              <a:buNone/>
            </a:pPr>
            <a:r>
              <a:t/>
            </a:r>
            <a:endParaRPr/>
          </a:p>
          <a:p>
            <a:pPr indent="-228600" lvl="0" marL="457200" rtl="0" algn="l">
              <a:lnSpc>
                <a:spcPct val="100000"/>
              </a:lnSpc>
              <a:spcBef>
                <a:spcPts val="0"/>
              </a:spcBef>
              <a:spcAft>
                <a:spcPts val="0"/>
              </a:spcAft>
              <a:buClr>
                <a:schemeClr val="accent2"/>
              </a:buClr>
              <a:buSzPts val="1200"/>
              <a:buNone/>
            </a:pPr>
            <a:r>
              <a:t/>
            </a:r>
            <a:endParaRPr/>
          </a:p>
          <a:p>
            <a:pPr indent="-228600" lvl="0" marL="457200" rtl="0" algn="l">
              <a:lnSpc>
                <a:spcPct val="100000"/>
              </a:lnSpc>
              <a:spcBef>
                <a:spcPts val="0"/>
              </a:spcBef>
              <a:spcAft>
                <a:spcPts val="0"/>
              </a:spcAft>
              <a:buClr>
                <a:schemeClr val="accent2"/>
              </a:buClr>
              <a:buSzPts val="1200"/>
              <a:buNone/>
            </a:pPr>
            <a:r>
              <a:t/>
            </a:r>
            <a:endParaRPr/>
          </a:p>
          <a:p>
            <a:pPr indent="-304800" lvl="0" marL="457200" rtl="0" algn="l">
              <a:lnSpc>
                <a:spcPct val="100000"/>
              </a:lnSpc>
              <a:spcBef>
                <a:spcPts val="0"/>
              </a:spcBef>
              <a:spcAft>
                <a:spcPts val="0"/>
              </a:spcAft>
              <a:buClr>
                <a:schemeClr val="accent2"/>
              </a:buClr>
              <a:buSzPts val="1200"/>
              <a:buAutoNum type="arabicPeriod"/>
            </a:pPr>
            <a:r>
              <a:rPr lang="en-US" u="sng">
                <a:solidFill>
                  <a:schemeClr val="hlink"/>
                </a:solidFill>
                <a:hlinkClick r:id="rId3"/>
              </a:rPr>
              <a:t>https://online.visual-paradigm.com/w/yqseqewi/diagrams/#diagram:workspace=yqseqewi&amp;proj=0&amp;id=2</a:t>
            </a: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7"/>
          <p:cNvSpPr txBox="1"/>
          <p:nvPr>
            <p:ph type="title"/>
          </p:nvPr>
        </p:nvSpPr>
        <p:spPr>
          <a:xfrm>
            <a:off x="1714950" y="1566954"/>
            <a:ext cx="5714100" cy="22218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8500"/>
              <a:buNone/>
            </a:pPr>
            <a:r>
              <a:t/>
            </a:r>
            <a:endParaRPr/>
          </a:p>
        </p:txBody>
      </p:sp>
      <p:pic>
        <p:nvPicPr>
          <p:cNvPr id="960" name="Google Shape;960;p7"/>
          <p:cNvPicPr preferRelativeResize="0"/>
          <p:nvPr/>
        </p:nvPicPr>
        <p:blipFill rotWithShape="1">
          <a:blip r:embed="rId3">
            <a:alphaModFix/>
          </a:blip>
          <a:srcRect b="0" l="0" r="0" t="0"/>
          <a:stretch/>
        </p:blipFill>
        <p:spPr>
          <a:xfrm>
            <a:off x="1307300" y="0"/>
            <a:ext cx="6300799" cy="5186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8"/>
          <p:cNvSpPr txBox="1"/>
          <p:nvPr>
            <p:ph type="title"/>
          </p:nvPr>
        </p:nvSpPr>
        <p:spPr>
          <a:xfrm>
            <a:off x="780225" y="1822350"/>
            <a:ext cx="7219200" cy="592200"/>
          </a:xfrm>
          <a:prstGeom prst="rect">
            <a:avLst/>
          </a:prstGeom>
          <a:noFill/>
          <a:ln>
            <a:noFill/>
          </a:ln>
          <a:effectLst>
            <a:outerShdw rotWithShape="0" algn="bl" dir="1560000" dist="38100">
              <a:schemeClr val="lt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Font typeface="Fredoka One"/>
              <a:buNone/>
            </a:pPr>
            <a:r>
              <a:rPr lang="en-US" sz="6600"/>
              <a:t>2) Database </a:t>
            </a:r>
            <a:endParaRPr/>
          </a:p>
        </p:txBody>
      </p:sp>
      <p:sp>
        <p:nvSpPr>
          <p:cNvPr id="966" name="Google Shape;966;p8"/>
          <p:cNvSpPr txBox="1"/>
          <p:nvPr>
            <p:ph idx="1" type="body"/>
          </p:nvPr>
        </p:nvSpPr>
        <p:spPr>
          <a:xfrm>
            <a:off x="722400" y="1145675"/>
            <a:ext cx="7699200" cy="346290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Clr>
                <a:schemeClr val="accent2"/>
              </a:buClr>
              <a:buSzPts val="1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
          <p:cNvSpPr txBox="1"/>
          <p:nvPr>
            <p:ph idx="2" type="title"/>
          </p:nvPr>
        </p:nvSpPr>
        <p:spPr>
          <a:xfrm>
            <a:off x="3400650" y="2748523"/>
            <a:ext cx="2342700" cy="745800"/>
          </a:xfrm>
          <a:prstGeom prst="rect">
            <a:avLst/>
          </a:prstGeom>
          <a:noFill/>
          <a:ln>
            <a:noFill/>
          </a:ln>
          <a:effectLst>
            <a:outerShdw rotWithShape="0" algn="bl" dir="1560000" dist="38100">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accent5"/>
              </a:buClr>
              <a:buSzPts val="5000"/>
              <a:buNone/>
            </a:pPr>
            <a:r>
              <a:t/>
            </a:r>
            <a:endParaRPr/>
          </a:p>
        </p:txBody>
      </p:sp>
      <p:sp>
        <p:nvSpPr>
          <p:cNvPr id="972" name="Google Shape;972;p9"/>
          <p:cNvSpPr txBox="1"/>
          <p:nvPr>
            <p:ph idx="3" type="subTitle"/>
          </p:nvPr>
        </p:nvSpPr>
        <p:spPr>
          <a:xfrm>
            <a:off x="3400650" y="3544240"/>
            <a:ext cx="2342700" cy="4383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None/>
            </a:pPr>
            <a:r>
              <a:t/>
            </a:r>
            <a:endParaRPr/>
          </a:p>
        </p:txBody>
      </p:sp>
      <p:sp>
        <p:nvSpPr>
          <p:cNvPr id="973" name="Google Shape;973;p9"/>
          <p:cNvSpPr txBox="1"/>
          <p:nvPr>
            <p:ph idx="7" type="subTitle"/>
          </p:nvPr>
        </p:nvSpPr>
        <p:spPr>
          <a:xfrm>
            <a:off x="3347100" y="1457710"/>
            <a:ext cx="2449800" cy="3714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None/>
            </a:pPr>
            <a:r>
              <a:t/>
            </a:r>
            <a:endParaRPr/>
          </a:p>
        </p:txBody>
      </p:sp>
      <p:pic>
        <p:nvPicPr>
          <p:cNvPr id="974" name="Google Shape;974;p9"/>
          <p:cNvPicPr preferRelativeResize="0"/>
          <p:nvPr/>
        </p:nvPicPr>
        <p:blipFill rotWithShape="1">
          <a:blip r:embed="rId3">
            <a:alphaModFix/>
          </a:blip>
          <a:srcRect b="0" l="0" r="0" t="0"/>
          <a:stretch/>
        </p:blipFill>
        <p:spPr>
          <a:xfrm>
            <a:off x="1493044" y="-1"/>
            <a:ext cx="5922169" cy="5152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unny Family Quiz by Slidesgo">
  <a:themeElements>
    <a:clrScheme name="Simple Light">
      <a:dk1>
        <a:srgbClr val="23414C"/>
      </a:dk1>
      <a:lt1>
        <a:srgbClr val="FFFFFF"/>
      </a:lt1>
      <a:dk2>
        <a:srgbClr val="BCDAE2"/>
      </a:dk2>
      <a:lt2>
        <a:srgbClr val="76B1C1"/>
      </a:lt2>
      <a:accent1>
        <a:srgbClr val="F2C6C2"/>
      </a:accent1>
      <a:accent2>
        <a:srgbClr val="F27D72"/>
      </a:accent2>
      <a:accent3>
        <a:srgbClr val="FDE8A1"/>
      </a:accent3>
      <a:accent4>
        <a:srgbClr val="F7D23F"/>
      </a:accent4>
      <a:accent5>
        <a:srgbClr val="D8EBF0"/>
      </a:accent5>
      <a:accent6>
        <a:srgbClr val="FFF5D2"/>
      </a:accent6>
      <a:hlink>
        <a:srgbClr val="2341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 V Nguyen</dc:creator>
</cp:coreProperties>
</file>