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4F2360-12B9-4757-86BE-5311F23A8D0B}" v="30" dt="2025-10-27T03:57:29.5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Kiểu Sáng 3 - Màu chủ đề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uy Quang" userId="e6cd8a9b-4cb9-47e4-a921-90fb88591fed" providerId="ADAL" clId="{1B694A32-D1E2-4D37-8146-34B30D329E9D}"/>
    <pc:docChg chg="undo custSel addSld delSld modSld">
      <pc:chgData name="Nguyen Duy Quang" userId="e6cd8a9b-4cb9-47e4-a921-90fb88591fed" providerId="ADAL" clId="{1B694A32-D1E2-4D37-8146-34B30D329E9D}" dt="2025-10-27T03:57:42.157" v="206" actId="14734"/>
      <pc:docMkLst>
        <pc:docMk/>
      </pc:docMkLst>
      <pc:sldChg chg="addSp modSp del setBg">
        <pc:chgData name="Nguyen Duy Quang" userId="e6cd8a9b-4cb9-47e4-a921-90fb88591fed" providerId="ADAL" clId="{1B694A32-D1E2-4D37-8146-34B30D329E9D}" dt="2025-10-27T03:48:07.487" v="6" actId="47"/>
        <pc:sldMkLst>
          <pc:docMk/>
          <pc:sldMk cId="2109665111" sldId="256"/>
        </pc:sldMkLst>
        <pc:graphicFrameChg chg="add mod">
          <ac:chgData name="Nguyen Duy Quang" userId="e6cd8a9b-4cb9-47e4-a921-90fb88591fed" providerId="ADAL" clId="{1B694A32-D1E2-4D37-8146-34B30D329E9D}" dt="2025-10-27T03:47:51.487" v="4"/>
          <ac:graphicFrameMkLst>
            <pc:docMk/>
            <pc:sldMk cId="2109665111" sldId="256"/>
            <ac:graphicFrameMk id="4" creationId="{76170502-ABB2-68F8-74AB-6A732030EC30}"/>
          </ac:graphicFrameMkLst>
        </pc:graphicFrameChg>
      </pc:sldChg>
      <pc:sldChg chg="addSp modSp new mod setBg">
        <pc:chgData name="Nguyen Duy Quang" userId="e6cd8a9b-4cb9-47e4-a921-90fb88591fed" providerId="ADAL" clId="{1B694A32-D1E2-4D37-8146-34B30D329E9D}" dt="2025-10-27T03:48:41.508" v="13" actId="20577"/>
        <pc:sldMkLst>
          <pc:docMk/>
          <pc:sldMk cId="2055279167" sldId="257"/>
        </pc:sldMkLst>
        <pc:spChg chg="add">
          <ac:chgData name="Nguyen Duy Quang" userId="e6cd8a9b-4cb9-47e4-a921-90fb88591fed" providerId="ADAL" clId="{1B694A32-D1E2-4D37-8146-34B30D329E9D}" dt="2025-10-27T03:48:36.048" v="12" actId="26606"/>
          <ac:spMkLst>
            <pc:docMk/>
            <pc:sldMk cId="2055279167" sldId="257"/>
            <ac:spMk id="8" creationId="{F3060C83-F051-4F0E-ABAD-AA0DFC48B218}"/>
          </ac:spMkLst>
        </pc:spChg>
        <pc:spChg chg="add">
          <ac:chgData name="Nguyen Duy Quang" userId="e6cd8a9b-4cb9-47e4-a921-90fb88591fed" providerId="ADAL" clId="{1B694A32-D1E2-4D37-8146-34B30D329E9D}" dt="2025-10-27T03:48:36.048" v="12" actId="26606"/>
          <ac:spMkLst>
            <pc:docMk/>
            <pc:sldMk cId="2055279167" sldId="257"/>
            <ac:spMk id="10" creationId="{83C98ABE-055B-441F-B07E-44F97F083C39}"/>
          </ac:spMkLst>
        </pc:spChg>
        <pc:spChg chg="add">
          <ac:chgData name="Nguyen Duy Quang" userId="e6cd8a9b-4cb9-47e4-a921-90fb88591fed" providerId="ADAL" clId="{1B694A32-D1E2-4D37-8146-34B30D329E9D}" dt="2025-10-27T03:48:36.048" v="12" actId="26606"/>
          <ac:spMkLst>
            <pc:docMk/>
            <pc:sldMk cId="2055279167" sldId="257"/>
            <ac:spMk id="12" creationId="{29FDB030-9B49-4CED-8CCD-4D99382388AC}"/>
          </ac:spMkLst>
        </pc:spChg>
        <pc:spChg chg="add">
          <ac:chgData name="Nguyen Duy Quang" userId="e6cd8a9b-4cb9-47e4-a921-90fb88591fed" providerId="ADAL" clId="{1B694A32-D1E2-4D37-8146-34B30D329E9D}" dt="2025-10-27T03:48:36.048" v="12" actId="26606"/>
          <ac:spMkLst>
            <pc:docMk/>
            <pc:sldMk cId="2055279167" sldId="257"/>
            <ac:spMk id="14" creationId="{3783CA14-24A1-485C-8B30-D6A5D87987AD}"/>
          </ac:spMkLst>
        </pc:spChg>
        <pc:spChg chg="add">
          <ac:chgData name="Nguyen Duy Quang" userId="e6cd8a9b-4cb9-47e4-a921-90fb88591fed" providerId="ADAL" clId="{1B694A32-D1E2-4D37-8146-34B30D329E9D}" dt="2025-10-27T03:48:36.048" v="12" actId="26606"/>
          <ac:spMkLst>
            <pc:docMk/>
            <pc:sldMk cId="2055279167" sldId="257"/>
            <ac:spMk id="16" creationId="{9A97C86A-04D6-40F7-AE84-31AB43E6A846}"/>
          </ac:spMkLst>
        </pc:spChg>
        <pc:spChg chg="add">
          <ac:chgData name="Nguyen Duy Quang" userId="e6cd8a9b-4cb9-47e4-a921-90fb88591fed" providerId="ADAL" clId="{1B694A32-D1E2-4D37-8146-34B30D329E9D}" dt="2025-10-27T03:48:36.048" v="12" actId="26606"/>
          <ac:spMkLst>
            <pc:docMk/>
            <pc:sldMk cId="2055279167" sldId="257"/>
            <ac:spMk id="18" creationId="{FF9F2414-84E8-453E-B1F3-389FDE8192D9}"/>
          </ac:spMkLst>
        </pc:spChg>
        <pc:spChg chg="add">
          <ac:chgData name="Nguyen Duy Quang" userId="e6cd8a9b-4cb9-47e4-a921-90fb88591fed" providerId="ADAL" clId="{1B694A32-D1E2-4D37-8146-34B30D329E9D}" dt="2025-10-27T03:48:36.048" v="12" actId="26606"/>
          <ac:spMkLst>
            <pc:docMk/>
            <pc:sldMk cId="2055279167" sldId="257"/>
            <ac:spMk id="20" creationId="{3ECA69A1-7536-43AC-85EF-C7106179F5ED}"/>
          </ac:spMkLst>
        </pc:spChg>
        <pc:graphicFrameChg chg="add mod modGraphic">
          <ac:chgData name="Nguyen Duy Quang" userId="e6cd8a9b-4cb9-47e4-a921-90fb88591fed" providerId="ADAL" clId="{1B694A32-D1E2-4D37-8146-34B30D329E9D}" dt="2025-10-27T03:48:16.702" v="9" actId="14734"/>
          <ac:graphicFrameMkLst>
            <pc:docMk/>
            <pc:sldMk cId="2055279167" sldId="257"/>
            <ac:graphicFrameMk id="2" creationId="{E89E5F87-6AB0-3816-0F66-CBDCD90081ED}"/>
          </ac:graphicFrameMkLst>
        </pc:graphicFrameChg>
        <pc:graphicFrameChg chg="add mod modGraphic">
          <ac:chgData name="Nguyen Duy Quang" userId="e6cd8a9b-4cb9-47e4-a921-90fb88591fed" providerId="ADAL" clId="{1B694A32-D1E2-4D37-8146-34B30D329E9D}" dt="2025-10-27T03:48:41.508" v="13" actId="20577"/>
          <ac:graphicFrameMkLst>
            <pc:docMk/>
            <pc:sldMk cId="2055279167" sldId="257"/>
            <ac:graphicFrameMk id="3" creationId="{197518B8-FE72-99CC-3843-659CFB108F4A}"/>
          </ac:graphicFrameMkLst>
        </pc:graphicFrameChg>
      </pc:sldChg>
      <pc:sldChg chg="addSp delSp modSp new del setBg">
        <pc:chgData name="Nguyen Duy Quang" userId="e6cd8a9b-4cb9-47e4-a921-90fb88591fed" providerId="ADAL" clId="{1B694A32-D1E2-4D37-8146-34B30D329E9D}" dt="2025-10-27T03:47:48.927" v="3" actId="47"/>
        <pc:sldMkLst>
          <pc:docMk/>
          <pc:sldMk cId="4079312550" sldId="257"/>
        </pc:sldMkLst>
        <pc:spChg chg="del">
          <ac:chgData name="Nguyen Duy Quang" userId="e6cd8a9b-4cb9-47e4-a921-90fb88591fed" providerId="ADAL" clId="{1B694A32-D1E2-4D37-8146-34B30D329E9D}" dt="2025-10-27T03:47:23.588" v="1"/>
          <ac:spMkLst>
            <pc:docMk/>
            <pc:sldMk cId="4079312550" sldId="257"/>
            <ac:spMk id="3" creationId="{734F710D-441D-A56D-6FFE-91B1499CA96D}"/>
          </ac:spMkLst>
        </pc:spChg>
        <pc:graphicFrameChg chg="add mod">
          <ac:chgData name="Nguyen Duy Quang" userId="e6cd8a9b-4cb9-47e4-a921-90fb88591fed" providerId="ADAL" clId="{1B694A32-D1E2-4D37-8146-34B30D329E9D}" dt="2025-10-27T03:47:23.588" v="1"/>
          <ac:graphicFrameMkLst>
            <pc:docMk/>
            <pc:sldMk cId="4079312550" sldId="257"/>
            <ac:graphicFrameMk id="4" creationId="{5983F192-ACE4-CDAD-40E1-F2583B97EAAC}"/>
          </ac:graphicFrameMkLst>
        </pc:graphicFrameChg>
        <pc:graphicFrameChg chg="add mod">
          <ac:chgData name="Nguyen Duy Quang" userId="e6cd8a9b-4cb9-47e4-a921-90fb88591fed" providerId="ADAL" clId="{1B694A32-D1E2-4D37-8146-34B30D329E9D}" dt="2025-10-27T03:47:42.159" v="2"/>
          <ac:graphicFrameMkLst>
            <pc:docMk/>
            <pc:sldMk cId="4079312550" sldId="257"/>
            <ac:graphicFrameMk id="5" creationId="{23E2C893-A6ED-2D5B-A4DC-C14E54BE8D19}"/>
          </ac:graphicFrameMkLst>
        </pc:graphicFrameChg>
      </pc:sldChg>
      <pc:sldChg chg="addSp modSp new mod setBg">
        <pc:chgData name="Nguyen Duy Quang" userId="e6cd8a9b-4cb9-47e4-a921-90fb88591fed" providerId="ADAL" clId="{1B694A32-D1E2-4D37-8146-34B30D329E9D}" dt="2025-10-27T03:49:13.626" v="25" actId="26606"/>
        <pc:sldMkLst>
          <pc:docMk/>
          <pc:sldMk cId="3292339434" sldId="258"/>
        </pc:sldMkLst>
        <pc:spChg chg="add">
          <ac:chgData name="Nguyen Duy Quang" userId="e6cd8a9b-4cb9-47e4-a921-90fb88591fed" providerId="ADAL" clId="{1B694A32-D1E2-4D37-8146-34B30D329E9D}" dt="2025-10-27T03:49:13.626" v="25" actId="26606"/>
          <ac:spMkLst>
            <pc:docMk/>
            <pc:sldMk cId="3292339434" sldId="258"/>
            <ac:spMk id="7" creationId="{F3060C83-F051-4F0E-ABAD-AA0DFC48B218}"/>
          </ac:spMkLst>
        </pc:spChg>
        <pc:spChg chg="add">
          <ac:chgData name="Nguyen Duy Quang" userId="e6cd8a9b-4cb9-47e4-a921-90fb88591fed" providerId="ADAL" clId="{1B694A32-D1E2-4D37-8146-34B30D329E9D}" dt="2025-10-27T03:49:13.626" v="25" actId="26606"/>
          <ac:spMkLst>
            <pc:docMk/>
            <pc:sldMk cId="3292339434" sldId="258"/>
            <ac:spMk id="9" creationId="{83C98ABE-055B-441F-B07E-44F97F083C39}"/>
          </ac:spMkLst>
        </pc:spChg>
        <pc:spChg chg="add">
          <ac:chgData name="Nguyen Duy Quang" userId="e6cd8a9b-4cb9-47e4-a921-90fb88591fed" providerId="ADAL" clId="{1B694A32-D1E2-4D37-8146-34B30D329E9D}" dt="2025-10-27T03:49:13.626" v="25" actId="26606"/>
          <ac:spMkLst>
            <pc:docMk/>
            <pc:sldMk cId="3292339434" sldId="258"/>
            <ac:spMk id="11" creationId="{29FDB030-9B49-4CED-8CCD-4D99382388AC}"/>
          </ac:spMkLst>
        </pc:spChg>
        <pc:spChg chg="add">
          <ac:chgData name="Nguyen Duy Quang" userId="e6cd8a9b-4cb9-47e4-a921-90fb88591fed" providerId="ADAL" clId="{1B694A32-D1E2-4D37-8146-34B30D329E9D}" dt="2025-10-27T03:49:13.626" v="25" actId="26606"/>
          <ac:spMkLst>
            <pc:docMk/>
            <pc:sldMk cId="3292339434" sldId="258"/>
            <ac:spMk id="13" creationId="{3783CA14-24A1-485C-8B30-D6A5D87987AD}"/>
          </ac:spMkLst>
        </pc:spChg>
        <pc:spChg chg="add">
          <ac:chgData name="Nguyen Duy Quang" userId="e6cd8a9b-4cb9-47e4-a921-90fb88591fed" providerId="ADAL" clId="{1B694A32-D1E2-4D37-8146-34B30D329E9D}" dt="2025-10-27T03:49:13.626" v="25" actId="26606"/>
          <ac:spMkLst>
            <pc:docMk/>
            <pc:sldMk cId="3292339434" sldId="258"/>
            <ac:spMk id="15" creationId="{9A97C86A-04D6-40F7-AE84-31AB43E6A846}"/>
          </ac:spMkLst>
        </pc:spChg>
        <pc:spChg chg="add">
          <ac:chgData name="Nguyen Duy Quang" userId="e6cd8a9b-4cb9-47e4-a921-90fb88591fed" providerId="ADAL" clId="{1B694A32-D1E2-4D37-8146-34B30D329E9D}" dt="2025-10-27T03:49:13.626" v="25" actId="26606"/>
          <ac:spMkLst>
            <pc:docMk/>
            <pc:sldMk cId="3292339434" sldId="258"/>
            <ac:spMk id="17" creationId="{FF9F2414-84E8-453E-B1F3-389FDE8192D9}"/>
          </ac:spMkLst>
        </pc:spChg>
        <pc:spChg chg="add">
          <ac:chgData name="Nguyen Duy Quang" userId="e6cd8a9b-4cb9-47e4-a921-90fb88591fed" providerId="ADAL" clId="{1B694A32-D1E2-4D37-8146-34B30D329E9D}" dt="2025-10-27T03:49:13.626" v="25" actId="26606"/>
          <ac:spMkLst>
            <pc:docMk/>
            <pc:sldMk cId="3292339434" sldId="258"/>
            <ac:spMk id="19" creationId="{3ECA69A1-7536-43AC-85EF-C7106179F5ED}"/>
          </ac:spMkLst>
        </pc:spChg>
        <pc:graphicFrameChg chg="add mod modGraphic">
          <ac:chgData name="Nguyen Duy Quang" userId="e6cd8a9b-4cb9-47e4-a921-90fb88591fed" providerId="ADAL" clId="{1B694A32-D1E2-4D37-8146-34B30D329E9D}" dt="2025-10-27T03:49:13.626" v="25" actId="26606"/>
          <ac:graphicFrameMkLst>
            <pc:docMk/>
            <pc:sldMk cId="3292339434" sldId="258"/>
            <ac:graphicFrameMk id="2" creationId="{D605654E-0E98-B52F-482E-4E247F664532}"/>
          </ac:graphicFrameMkLst>
        </pc:graphicFrameChg>
      </pc:sldChg>
      <pc:sldChg chg="addSp delSp modSp new mod setBg">
        <pc:chgData name="Nguyen Duy Quang" userId="e6cd8a9b-4cb9-47e4-a921-90fb88591fed" providerId="ADAL" clId="{1B694A32-D1E2-4D37-8146-34B30D329E9D}" dt="2025-10-27T03:49:22.774" v="31" actId="26606"/>
        <pc:sldMkLst>
          <pc:docMk/>
          <pc:sldMk cId="2203679405" sldId="259"/>
        </pc:sldMkLst>
        <pc:spChg chg="add del">
          <ac:chgData name="Nguyen Duy Quang" userId="e6cd8a9b-4cb9-47e4-a921-90fb88591fed" providerId="ADAL" clId="{1B694A32-D1E2-4D37-8146-34B30D329E9D}" dt="2025-10-27T03:49:22.186" v="28" actId="26606"/>
          <ac:spMkLst>
            <pc:docMk/>
            <pc:sldMk cId="2203679405" sldId="259"/>
            <ac:spMk id="7" creationId="{F3060C83-F051-4F0E-ABAD-AA0DFC48B218}"/>
          </ac:spMkLst>
        </pc:spChg>
        <pc:spChg chg="add del">
          <ac:chgData name="Nguyen Duy Quang" userId="e6cd8a9b-4cb9-47e4-a921-90fb88591fed" providerId="ADAL" clId="{1B694A32-D1E2-4D37-8146-34B30D329E9D}" dt="2025-10-27T03:49:22.186" v="28" actId="26606"/>
          <ac:spMkLst>
            <pc:docMk/>
            <pc:sldMk cId="2203679405" sldId="259"/>
            <ac:spMk id="9" creationId="{83C98ABE-055B-441F-B07E-44F97F083C39}"/>
          </ac:spMkLst>
        </pc:spChg>
        <pc:spChg chg="add del">
          <ac:chgData name="Nguyen Duy Quang" userId="e6cd8a9b-4cb9-47e4-a921-90fb88591fed" providerId="ADAL" clId="{1B694A32-D1E2-4D37-8146-34B30D329E9D}" dt="2025-10-27T03:49:22.186" v="28" actId="26606"/>
          <ac:spMkLst>
            <pc:docMk/>
            <pc:sldMk cId="2203679405" sldId="259"/>
            <ac:spMk id="11" creationId="{29FDB030-9B49-4CED-8CCD-4D99382388AC}"/>
          </ac:spMkLst>
        </pc:spChg>
        <pc:spChg chg="add del">
          <ac:chgData name="Nguyen Duy Quang" userId="e6cd8a9b-4cb9-47e4-a921-90fb88591fed" providerId="ADAL" clId="{1B694A32-D1E2-4D37-8146-34B30D329E9D}" dt="2025-10-27T03:49:22.186" v="28" actId="26606"/>
          <ac:spMkLst>
            <pc:docMk/>
            <pc:sldMk cId="2203679405" sldId="259"/>
            <ac:spMk id="13" creationId="{3783CA14-24A1-485C-8B30-D6A5D87987AD}"/>
          </ac:spMkLst>
        </pc:spChg>
        <pc:spChg chg="add del">
          <ac:chgData name="Nguyen Duy Quang" userId="e6cd8a9b-4cb9-47e4-a921-90fb88591fed" providerId="ADAL" clId="{1B694A32-D1E2-4D37-8146-34B30D329E9D}" dt="2025-10-27T03:49:22.186" v="28" actId="26606"/>
          <ac:spMkLst>
            <pc:docMk/>
            <pc:sldMk cId="2203679405" sldId="259"/>
            <ac:spMk id="15" creationId="{9A97C86A-04D6-40F7-AE84-31AB43E6A846}"/>
          </ac:spMkLst>
        </pc:spChg>
        <pc:spChg chg="add del">
          <ac:chgData name="Nguyen Duy Quang" userId="e6cd8a9b-4cb9-47e4-a921-90fb88591fed" providerId="ADAL" clId="{1B694A32-D1E2-4D37-8146-34B30D329E9D}" dt="2025-10-27T03:49:22.186" v="28" actId="26606"/>
          <ac:spMkLst>
            <pc:docMk/>
            <pc:sldMk cId="2203679405" sldId="259"/>
            <ac:spMk id="17" creationId="{FF9F2414-84E8-453E-B1F3-389FDE8192D9}"/>
          </ac:spMkLst>
        </pc:spChg>
        <pc:spChg chg="add del">
          <ac:chgData name="Nguyen Duy Quang" userId="e6cd8a9b-4cb9-47e4-a921-90fb88591fed" providerId="ADAL" clId="{1B694A32-D1E2-4D37-8146-34B30D329E9D}" dt="2025-10-27T03:49:22.186" v="28" actId="26606"/>
          <ac:spMkLst>
            <pc:docMk/>
            <pc:sldMk cId="2203679405" sldId="259"/>
            <ac:spMk id="19" creationId="{3ECA69A1-7536-43AC-85EF-C7106179F5ED}"/>
          </ac:spMkLst>
        </pc:spChg>
        <pc:spChg chg="add del">
          <ac:chgData name="Nguyen Duy Quang" userId="e6cd8a9b-4cb9-47e4-a921-90fb88591fed" providerId="ADAL" clId="{1B694A32-D1E2-4D37-8146-34B30D329E9D}" dt="2025-10-27T03:49:22.745" v="30" actId="26606"/>
          <ac:spMkLst>
            <pc:docMk/>
            <pc:sldMk cId="2203679405" sldId="259"/>
            <ac:spMk id="21" creationId="{F3060C83-F051-4F0E-ABAD-AA0DFC48B218}"/>
          </ac:spMkLst>
        </pc:spChg>
        <pc:spChg chg="add del">
          <ac:chgData name="Nguyen Duy Quang" userId="e6cd8a9b-4cb9-47e4-a921-90fb88591fed" providerId="ADAL" clId="{1B694A32-D1E2-4D37-8146-34B30D329E9D}" dt="2025-10-27T03:49:22.745" v="30" actId="26606"/>
          <ac:spMkLst>
            <pc:docMk/>
            <pc:sldMk cId="2203679405" sldId="259"/>
            <ac:spMk id="22" creationId="{83C98ABE-055B-441F-B07E-44F97F083C39}"/>
          </ac:spMkLst>
        </pc:spChg>
        <pc:spChg chg="add del">
          <ac:chgData name="Nguyen Duy Quang" userId="e6cd8a9b-4cb9-47e4-a921-90fb88591fed" providerId="ADAL" clId="{1B694A32-D1E2-4D37-8146-34B30D329E9D}" dt="2025-10-27T03:49:22.745" v="30" actId="26606"/>
          <ac:spMkLst>
            <pc:docMk/>
            <pc:sldMk cId="2203679405" sldId="259"/>
            <ac:spMk id="23" creationId="{29FDB030-9B49-4CED-8CCD-4D99382388AC}"/>
          </ac:spMkLst>
        </pc:spChg>
        <pc:spChg chg="add del">
          <ac:chgData name="Nguyen Duy Quang" userId="e6cd8a9b-4cb9-47e4-a921-90fb88591fed" providerId="ADAL" clId="{1B694A32-D1E2-4D37-8146-34B30D329E9D}" dt="2025-10-27T03:49:22.745" v="30" actId="26606"/>
          <ac:spMkLst>
            <pc:docMk/>
            <pc:sldMk cId="2203679405" sldId="259"/>
            <ac:spMk id="24" creationId="{3783CA14-24A1-485C-8B30-D6A5D87987AD}"/>
          </ac:spMkLst>
        </pc:spChg>
        <pc:spChg chg="add del">
          <ac:chgData name="Nguyen Duy Quang" userId="e6cd8a9b-4cb9-47e4-a921-90fb88591fed" providerId="ADAL" clId="{1B694A32-D1E2-4D37-8146-34B30D329E9D}" dt="2025-10-27T03:49:22.745" v="30" actId="26606"/>
          <ac:spMkLst>
            <pc:docMk/>
            <pc:sldMk cId="2203679405" sldId="259"/>
            <ac:spMk id="25" creationId="{9A97C86A-04D6-40F7-AE84-31AB43E6A846}"/>
          </ac:spMkLst>
        </pc:spChg>
        <pc:spChg chg="add del">
          <ac:chgData name="Nguyen Duy Quang" userId="e6cd8a9b-4cb9-47e4-a921-90fb88591fed" providerId="ADAL" clId="{1B694A32-D1E2-4D37-8146-34B30D329E9D}" dt="2025-10-27T03:49:22.745" v="30" actId="26606"/>
          <ac:spMkLst>
            <pc:docMk/>
            <pc:sldMk cId="2203679405" sldId="259"/>
            <ac:spMk id="26" creationId="{FF9F2414-84E8-453E-B1F3-389FDE8192D9}"/>
          </ac:spMkLst>
        </pc:spChg>
        <pc:spChg chg="add del">
          <ac:chgData name="Nguyen Duy Quang" userId="e6cd8a9b-4cb9-47e4-a921-90fb88591fed" providerId="ADAL" clId="{1B694A32-D1E2-4D37-8146-34B30D329E9D}" dt="2025-10-27T03:49:22.745" v="30" actId="26606"/>
          <ac:spMkLst>
            <pc:docMk/>
            <pc:sldMk cId="2203679405" sldId="259"/>
            <ac:spMk id="27" creationId="{3ECA69A1-7536-43AC-85EF-C7106179F5ED}"/>
          </ac:spMkLst>
        </pc:spChg>
        <pc:spChg chg="add">
          <ac:chgData name="Nguyen Duy Quang" userId="e6cd8a9b-4cb9-47e4-a921-90fb88591fed" providerId="ADAL" clId="{1B694A32-D1E2-4D37-8146-34B30D329E9D}" dt="2025-10-27T03:49:22.774" v="31" actId="26606"/>
          <ac:spMkLst>
            <pc:docMk/>
            <pc:sldMk cId="2203679405" sldId="259"/>
            <ac:spMk id="29" creationId="{F3060C83-F051-4F0E-ABAD-AA0DFC48B218}"/>
          </ac:spMkLst>
        </pc:spChg>
        <pc:spChg chg="add">
          <ac:chgData name="Nguyen Duy Quang" userId="e6cd8a9b-4cb9-47e4-a921-90fb88591fed" providerId="ADAL" clId="{1B694A32-D1E2-4D37-8146-34B30D329E9D}" dt="2025-10-27T03:49:22.774" v="31" actId="26606"/>
          <ac:spMkLst>
            <pc:docMk/>
            <pc:sldMk cId="2203679405" sldId="259"/>
            <ac:spMk id="30" creationId="{83C98ABE-055B-441F-B07E-44F97F083C39}"/>
          </ac:spMkLst>
        </pc:spChg>
        <pc:spChg chg="add">
          <ac:chgData name="Nguyen Duy Quang" userId="e6cd8a9b-4cb9-47e4-a921-90fb88591fed" providerId="ADAL" clId="{1B694A32-D1E2-4D37-8146-34B30D329E9D}" dt="2025-10-27T03:49:22.774" v="31" actId="26606"/>
          <ac:spMkLst>
            <pc:docMk/>
            <pc:sldMk cId="2203679405" sldId="259"/>
            <ac:spMk id="31" creationId="{29FDB030-9B49-4CED-8CCD-4D99382388AC}"/>
          </ac:spMkLst>
        </pc:spChg>
        <pc:spChg chg="add">
          <ac:chgData name="Nguyen Duy Quang" userId="e6cd8a9b-4cb9-47e4-a921-90fb88591fed" providerId="ADAL" clId="{1B694A32-D1E2-4D37-8146-34B30D329E9D}" dt="2025-10-27T03:49:22.774" v="31" actId="26606"/>
          <ac:spMkLst>
            <pc:docMk/>
            <pc:sldMk cId="2203679405" sldId="259"/>
            <ac:spMk id="32" creationId="{3783CA14-24A1-485C-8B30-D6A5D87987AD}"/>
          </ac:spMkLst>
        </pc:spChg>
        <pc:spChg chg="add">
          <ac:chgData name="Nguyen Duy Quang" userId="e6cd8a9b-4cb9-47e4-a921-90fb88591fed" providerId="ADAL" clId="{1B694A32-D1E2-4D37-8146-34B30D329E9D}" dt="2025-10-27T03:49:22.774" v="31" actId="26606"/>
          <ac:spMkLst>
            <pc:docMk/>
            <pc:sldMk cId="2203679405" sldId="259"/>
            <ac:spMk id="33" creationId="{9A97C86A-04D6-40F7-AE84-31AB43E6A846}"/>
          </ac:spMkLst>
        </pc:spChg>
        <pc:spChg chg="add">
          <ac:chgData name="Nguyen Duy Quang" userId="e6cd8a9b-4cb9-47e4-a921-90fb88591fed" providerId="ADAL" clId="{1B694A32-D1E2-4D37-8146-34B30D329E9D}" dt="2025-10-27T03:49:22.774" v="31" actId="26606"/>
          <ac:spMkLst>
            <pc:docMk/>
            <pc:sldMk cId="2203679405" sldId="259"/>
            <ac:spMk id="34" creationId="{FF9F2414-84E8-453E-B1F3-389FDE8192D9}"/>
          </ac:spMkLst>
        </pc:spChg>
        <pc:spChg chg="add">
          <ac:chgData name="Nguyen Duy Quang" userId="e6cd8a9b-4cb9-47e4-a921-90fb88591fed" providerId="ADAL" clId="{1B694A32-D1E2-4D37-8146-34B30D329E9D}" dt="2025-10-27T03:49:22.774" v="31" actId="26606"/>
          <ac:spMkLst>
            <pc:docMk/>
            <pc:sldMk cId="2203679405" sldId="259"/>
            <ac:spMk id="35" creationId="{3ECA69A1-7536-43AC-85EF-C7106179F5ED}"/>
          </ac:spMkLst>
        </pc:spChg>
        <pc:graphicFrameChg chg="add mod modGraphic">
          <ac:chgData name="Nguyen Duy Quang" userId="e6cd8a9b-4cb9-47e4-a921-90fb88591fed" providerId="ADAL" clId="{1B694A32-D1E2-4D37-8146-34B30D329E9D}" dt="2025-10-27T03:49:22.774" v="31" actId="26606"/>
          <ac:graphicFrameMkLst>
            <pc:docMk/>
            <pc:sldMk cId="2203679405" sldId="259"/>
            <ac:graphicFrameMk id="2" creationId="{D4ABAB48-D4AB-ECD9-8982-C47130C67129}"/>
          </ac:graphicFrameMkLst>
        </pc:graphicFrameChg>
      </pc:sldChg>
      <pc:sldChg chg="addSp modSp add mod setBg">
        <pc:chgData name="Nguyen Duy Quang" userId="e6cd8a9b-4cb9-47e4-a921-90fb88591fed" providerId="ADAL" clId="{1B694A32-D1E2-4D37-8146-34B30D329E9D}" dt="2025-10-27T03:49:31.192" v="33" actId="26606"/>
        <pc:sldMkLst>
          <pc:docMk/>
          <pc:sldMk cId="1015073587" sldId="260"/>
        </pc:sldMkLst>
        <pc:spChg chg="add">
          <ac:chgData name="Nguyen Duy Quang" userId="e6cd8a9b-4cb9-47e4-a921-90fb88591fed" providerId="ADAL" clId="{1B694A32-D1E2-4D37-8146-34B30D329E9D}" dt="2025-10-27T03:49:31.192" v="33" actId="26606"/>
          <ac:spMkLst>
            <pc:docMk/>
            <pc:sldMk cId="1015073587" sldId="260"/>
            <ac:spMk id="7" creationId="{F3060C83-F051-4F0E-ABAD-AA0DFC48B218}"/>
          </ac:spMkLst>
        </pc:spChg>
        <pc:spChg chg="add">
          <ac:chgData name="Nguyen Duy Quang" userId="e6cd8a9b-4cb9-47e4-a921-90fb88591fed" providerId="ADAL" clId="{1B694A32-D1E2-4D37-8146-34B30D329E9D}" dt="2025-10-27T03:49:31.192" v="33" actId="26606"/>
          <ac:spMkLst>
            <pc:docMk/>
            <pc:sldMk cId="1015073587" sldId="260"/>
            <ac:spMk id="9" creationId="{83C98ABE-055B-441F-B07E-44F97F083C39}"/>
          </ac:spMkLst>
        </pc:spChg>
        <pc:spChg chg="add">
          <ac:chgData name="Nguyen Duy Quang" userId="e6cd8a9b-4cb9-47e4-a921-90fb88591fed" providerId="ADAL" clId="{1B694A32-D1E2-4D37-8146-34B30D329E9D}" dt="2025-10-27T03:49:31.192" v="33" actId="26606"/>
          <ac:spMkLst>
            <pc:docMk/>
            <pc:sldMk cId="1015073587" sldId="260"/>
            <ac:spMk id="11" creationId="{29FDB030-9B49-4CED-8CCD-4D99382388AC}"/>
          </ac:spMkLst>
        </pc:spChg>
        <pc:spChg chg="add">
          <ac:chgData name="Nguyen Duy Quang" userId="e6cd8a9b-4cb9-47e4-a921-90fb88591fed" providerId="ADAL" clId="{1B694A32-D1E2-4D37-8146-34B30D329E9D}" dt="2025-10-27T03:49:31.192" v="33" actId="26606"/>
          <ac:spMkLst>
            <pc:docMk/>
            <pc:sldMk cId="1015073587" sldId="260"/>
            <ac:spMk id="13" creationId="{3783CA14-24A1-485C-8B30-D6A5D87987AD}"/>
          </ac:spMkLst>
        </pc:spChg>
        <pc:spChg chg="add">
          <ac:chgData name="Nguyen Duy Quang" userId="e6cd8a9b-4cb9-47e4-a921-90fb88591fed" providerId="ADAL" clId="{1B694A32-D1E2-4D37-8146-34B30D329E9D}" dt="2025-10-27T03:49:31.192" v="33" actId="26606"/>
          <ac:spMkLst>
            <pc:docMk/>
            <pc:sldMk cId="1015073587" sldId="260"/>
            <ac:spMk id="15" creationId="{9A97C86A-04D6-40F7-AE84-31AB43E6A846}"/>
          </ac:spMkLst>
        </pc:spChg>
        <pc:spChg chg="add">
          <ac:chgData name="Nguyen Duy Quang" userId="e6cd8a9b-4cb9-47e4-a921-90fb88591fed" providerId="ADAL" clId="{1B694A32-D1E2-4D37-8146-34B30D329E9D}" dt="2025-10-27T03:49:31.192" v="33" actId="26606"/>
          <ac:spMkLst>
            <pc:docMk/>
            <pc:sldMk cId="1015073587" sldId="260"/>
            <ac:spMk id="17" creationId="{FF9F2414-84E8-453E-B1F3-389FDE8192D9}"/>
          </ac:spMkLst>
        </pc:spChg>
        <pc:spChg chg="add">
          <ac:chgData name="Nguyen Duy Quang" userId="e6cd8a9b-4cb9-47e4-a921-90fb88591fed" providerId="ADAL" clId="{1B694A32-D1E2-4D37-8146-34B30D329E9D}" dt="2025-10-27T03:49:31.192" v="33" actId="26606"/>
          <ac:spMkLst>
            <pc:docMk/>
            <pc:sldMk cId="1015073587" sldId="260"/>
            <ac:spMk id="19" creationId="{3ECA69A1-7536-43AC-85EF-C7106179F5ED}"/>
          </ac:spMkLst>
        </pc:spChg>
        <pc:graphicFrameChg chg="add mod modGraphic">
          <ac:chgData name="Nguyen Duy Quang" userId="e6cd8a9b-4cb9-47e4-a921-90fb88591fed" providerId="ADAL" clId="{1B694A32-D1E2-4D37-8146-34B30D329E9D}" dt="2025-10-27T03:49:31.192" v="33" actId="26606"/>
          <ac:graphicFrameMkLst>
            <pc:docMk/>
            <pc:sldMk cId="1015073587" sldId="260"/>
            <ac:graphicFrameMk id="2" creationId="{429E64EB-C0B8-ED09-4746-3B8D0F202696}"/>
          </ac:graphicFrameMkLst>
        </pc:graphicFrameChg>
      </pc:sldChg>
      <pc:sldChg chg="addSp delSp modSp add mod setBg">
        <pc:chgData name="Nguyen Duy Quang" userId="e6cd8a9b-4cb9-47e4-a921-90fb88591fed" providerId="ADAL" clId="{1B694A32-D1E2-4D37-8146-34B30D329E9D}" dt="2025-10-27T03:52:09.407" v="118" actId="26606"/>
        <pc:sldMkLst>
          <pc:docMk/>
          <pc:sldMk cId="1331403530" sldId="261"/>
        </pc:sldMkLst>
        <pc:spChg chg="add">
          <ac:chgData name="Nguyen Duy Quang" userId="e6cd8a9b-4cb9-47e4-a921-90fb88591fed" providerId="ADAL" clId="{1B694A32-D1E2-4D37-8146-34B30D329E9D}" dt="2025-10-27T03:49:40.520" v="35" actId="26606"/>
          <ac:spMkLst>
            <pc:docMk/>
            <pc:sldMk cId="1331403530" sldId="261"/>
            <ac:spMk id="7" creationId="{F3060C83-F051-4F0E-ABAD-AA0DFC48B218}"/>
          </ac:spMkLst>
        </pc:spChg>
        <pc:spChg chg="add del">
          <ac:chgData name="Nguyen Duy Quang" userId="e6cd8a9b-4cb9-47e4-a921-90fb88591fed" providerId="ADAL" clId="{1B694A32-D1E2-4D37-8146-34B30D329E9D}" dt="2025-10-27T03:52:09.407" v="118" actId="26606"/>
          <ac:spMkLst>
            <pc:docMk/>
            <pc:sldMk cId="1331403530" sldId="261"/>
            <ac:spMk id="9" creationId="{83C98ABE-055B-441F-B07E-44F97F083C39}"/>
          </ac:spMkLst>
        </pc:spChg>
        <pc:spChg chg="add del">
          <ac:chgData name="Nguyen Duy Quang" userId="e6cd8a9b-4cb9-47e4-a921-90fb88591fed" providerId="ADAL" clId="{1B694A32-D1E2-4D37-8146-34B30D329E9D}" dt="2025-10-27T03:52:09.407" v="118" actId="26606"/>
          <ac:spMkLst>
            <pc:docMk/>
            <pc:sldMk cId="1331403530" sldId="261"/>
            <ac:spMk id="11" creationId="{29FDB030-9B49-4CED-8CCD-4D99382388AC}"/>
          </ac:spMkLst>
        </pc:spChg>
        <pc:spChg chg="add del">
          <ac:chgData name="Nguyen Duy Quang" userId="e6cd8a9b-4cb9-47e4-a921-90fb88591fed" providerId="ADAL" clId="{1B694A32-D1E2-4D37-8146-34B30D329E9D}" dt="2025-10-27T03:52:09.407" v="118" actId="26606"/>
          <ac:spMkLst>
            <pc:docMk/>
            <pc:sldMk cId="1331403530" sldId="261"/>
            <ac:spMk id="13" creationId="{3783CA14-24A1-485C-8B30-D6A5D87987AD}"/>
          </ac:spMkLst>
        </pc:spChg>
        <pc:spChg chg="add del">
          <ac:chgData name="Nguyen Duy Quang" userId="e6cd8a9b-4cb9-47e4-a921-90fb88591fed" providerId="ADAL" clId="{1B694A32-D1E2-4D37-8146-34B30D329E9D}" dt="2025-10-27T03:52:09.407" v="118" actId="26606"/>
          <ac:spMkLst>
            <pc:docMk/>
            <pc:sldMk cId="1331403530" sldId="261"/>
            <ac:spMk id="15" creationId="{9A97C86A-04D6-40F7-AE84-31AB43E6A846}"/>
          </ac:spMkLst>
        </pc:spChg>
        <pc:spChg chg="add del">
          <ac:chgData name="Nguyen Duy Quang" userId="e6cd8a9b-4cb9-47e4-a921-90fb88591fed" providerId="ADAL" clId="{1B694A32-D1E2-4D37-8146-34B30D329E9D}" dt="2025-10-27T03:52:09.407" v="118" actId="26606"/>
          <ac:spMkLst>
            <pc:docMk/>
            <pc:sldMk cId="1331403530" sldId="261"/>
            <ac:spMk id="17" creationId="{FF9F2414-84E8-453E-B1F3-389FDE8192D9}"/>
          </ac:spMkLst>
        </pc:spChg>
        <pc:spChg chg="add del">
          <ac:chgData name="Nguyen Duy Quang" userId="e6cd8a9b-4cb9-47e4-a921-90fb88591fed" providerId="ADAL" clId="{1B694A32-D1E2-4D37-8146-34B30D329E9D}" dt="2025-10-27T03:52:09.407" v="118" actId="26606"/>
          <ac:spMkLst>
            <pc:docMk/>
            <pc:sldMk cId="1331403530" sldId="261"/>
            <ac:spMk id="19" creationId="{3ECA69A1-7536-43AC-85EF-C7106179F5ED}"/>
          </ac:spMkLst>
        </pc:spChg>
        <pc:spChg chg="add">
          <ac:chgData name="Nguyen Duy Quang" userId="e6cd8a9b-4cb9-47e4-a921-90fb88591fed" providerId="ADAL" clId="{1B694A32-D1E2-4D37-8146-34B30D329E9D}" dt="2025-10-27T03:52:09.407" v="118" actId="26606"/>
          <ac:spMkLst>
            <pc:docMk/>
            <pc:sldMk cId="1331403530" sldId="261"/>
            <ac:spMk id="22" creationId="{83C98ABE-055B-441F-B07E-44F97F083C39}"/>
          </ac:spMkLst>
        </pc:spChg>
        <pc:spChg chg="add">
          <ac:chgData name="Nguyen Duy Quang" userId="e6cd8a9b-4cb9-47e4-a921-90fb88591fed" providerId="ADAL" clId="{1B694A32-D1E2-4D37-8146-34B30D329E9D}" dt="2025-10-27T03:52:09.407" v="118" actId="26606"/>
          <ac:spMkLst>
            <pc:docMk/>
            <pc:sldMk cId="1331403530" sldId="261"/>
            <ac:spMk id="25" creationId="{3783CA14-24A1-485C-8B30-D6A5D87987AD}"/>
          </ac:spMkLst>
        </pc:spChg>
        <pc:spChg chg="add del">
          <ac:chgData name="Nguyen Duy Quang" userId="e6cd8a9b-4cb9-47e4-a921-90fb88591fed" providerId="ADAL" clId="{1B694A32-D1E2-4D37-8146-34B30D329E9D}" dt="2025-10-27T03:51:20.077" v="68" actId="26606"/>
          <ac:spMkLst>
            <pc:docMk/>
            <pc:sldMk cId="1331403530" sldId="261"/>
            <ac:spMk id="26" creationId="{83C98ABE-055B-441F-B07E-44F97F083C39}"/>
          </ac:spMkLst>
        </pc:spChg>
        <pc:spChg chg="add">
          <ac:chgData name="Nguyen Duy Quang" userId="e6cd8a9b-4cb9-47e4-a921-90fb88591fed" providerId="ADAL" clId="{1B694A32-D1E2-4D37-8146-34B30D329E9D}" dt="2025-10-27T03:52:09.407" v="118" actId="26606"/>
          <ac:spMkLst>
            <pc:docMk/>
            <pc:sldMk cId="1331403530" sldId="261"/>
            <ac:spMk id="27" creationId="{9A97C86A-04D6-40F7-AE84-31AB43E6A846}"/>
          </ac:spMkLst>
        </pc:spChg>
        <pc:spChg chg="add del">
          <ac:chgData name="Nguyen Duy Quang" userId="e6cd8a9b-4cb9-47e4-a921-90fb88591fed" providerId="ADAL" clId="{1B694A32-D1E2-4D37-8146-34B30D329E9D}" dt="2025-10-27T03:51:20.077" v="68" actId="26606"/>
          <ac:spMkLst>
            <pc:docMk/>
            <pc:sldMk cId="1331403530" sldId="261"/>
            <ac:spMk id="28" creationId="{29FDB030-9B49-4CED-8CCD-4D99382388AC}"/>
          </ac:spMkLst>
        </pc:spChg>
        <pc:spChg chg="add">
          <ac:chgData name="Nguyen Duy Quang" userId="e6cd8a9b-4cb9-47e4-a921-90fb88591fed" providerId="ADAL" clId="{1B694A32-D1E2-4D37-8146-34B30D329E9D}" dt="2025-10-27T03:52:09.407" v="118" actId="26606"/>
          <ac:spMkLst>
            <pc:docMk/>
            <pc:sldMk cId="1331403530" sldId="261"/>
            <ac:spMk id="29" creationId="{FF9F2414-84E8-453E-B1F3-389FDE8192D9}"/>
          </ac:spMkLst>
        </pc:spChg>
        <pc:spChg chg="add del">
          <ac:chgData name="Nguyen Duy Quang" userId="e6cd8a9b-4cb9-47e4-a921-90fb88591fed" providerId="ADAL" clId="{1B694A32-D1E2-4D37-8146-34B30D329E9D}" dt="2025-10-27T03:51:20.077" v="68" actId="26606"/>
          <ac:spMkLst>
            <pc:docMk/>
            <pc:sldMk cId="1331403530" sldId="261"/>
            <ac:spMk id="30" creationId="{3783CA14-24A1-485C-8B30-D6A5D87987AD}"/>
          </ac:spMkLst>
        </pc:spChg>
        <pc:spChg chg="add del">
          <ac:chgData name="Nguyen Duy Quang" userId="e6cd8a9b-4cb9-47e4-a921-90fb88591fed" providerId="ADAL" clId="{1B694A32-D1E2-4D37-8146-34B30D329E9D}" dt="2025-10-27T03:51:20.077" v="68" actId="26606"/>
          <ac:spMkLst>
            <pc:docMk/>
            <pc:sldMk cId="1331403530" sldId="261"/>
            <ac:spMk id="32" creationId="{9A97C86A-04D6-40F7-AE84-31AB43E6A846}"/>
          </ac:spMkLst>
        </pc:spChg>
        <pc:spChg chg="add del">
          <ac:chgData name="Nguyen Duy Quang" userId="e6cd8a9b-4cb9-47e4-a921-90fb88591fed" providerId="ADAL" clId="{1B694A32-D1E2-4D37-8146-34B30D329E9D}" dt="2025-10-27T03:51:20.077" v="68" actId="26606"/>
          <ac:spMkLst>
            <pc:docMk/>
            <pc:sldMk cId="1331403530" sldId="261"/>
            <ac:spMk id="34" creationId="{FF9F2414-84E8-453E-B1F3-389FDE8192D9}"/>
          </ac:spMkLst>
        </pc:spChg>
        <pc:spChg chg="add del">
          <ac:chgData name="Nguyen Duy Quang" userId="e6cd8a9b-4cb9-47e4-a921-90fb88591fed" providerId="ADAL" clId="{1B694A32-D1E2-4D37-8146-34B30D329E9D}" dt="2025-10-27T03:51:20.077" v="68" actId="26606"/>
          <ac:spMkLst>
            <pc:docMk/>
            <pc:sldMk cId="1331403530" sldId="261"/>
            <ac:spMk id="36" creationId="{3ECA69A1-7536-43AC-85EF-C7106179F5ED}"/>
          </ac:spMkLst>
        </pc:spChg>
        <pc:spChg chg="add del">
          <ac:chgData name="Nguyen Duy Quang" userId="e6cd8a9b-4cb9-47e4-a921-90fb88591fed" providerId="ADAL" clId="{1B694A32-D1E2-4D37-8146-34B30D329E9D}" dt="2025-10-27T03:51:54.257" v="99" actId="26606"/>
          <ac:spMkLst>
            <pc:docMk/>
            <pc:sldMk cId="1331403530" sldId="261"/>
            <ac:spMk id="38" creationId="{F3060C83-F051-4F0E-ABAD-AA0DFC48B218}"/>
          </ac:spMkLst>
        </pc:spChg>
        <pc:spChg chg="add del">
          <ac:chgData name="Nguyen Duy Quang" userId="e6cd8a9b-4cb9-47e4-a921-90fb88591fed" providerId="ADAL" clId="{1B694A32-D1E2-4D37-8146-34B30D329E9D}" dt="2025-10-27T03:51:54.257" v="99" actId="26606"/>
          <ac:spMkLst>
            <pc:docMk/>
            <pc:sldMk cId="1331403530" sldId="261"/>
            <ac:spMk id="39" creationId="{83C98ABE-055B-441F-B07E-44F97F083C39}"/>
          </ac:spMkLst>
        </pc:spChg>
        <pc:spChg chg="add del">
          <ac:chgData name="Nguyen Duy Quang" userId="e6cd8a9b-4cb9-47e4-a921-90fb88591fed" providerId="ADAL" clId="{1B694A32-D1E2-4D37-8146-34B30D329E9D}" dt="2025-10-27T03:51:54.257" v="99" actId="26606"/>
          <ac:spMkLst>
            <pc:docMk/>
            <pc:sldMk cId="1331403530" sldId="261"/>
            <ac:spMk id="41" creationId="{3783CA14-24A1-485C-8B30-D6A5D87987AD}"/>
          </ac:spMkLst>
        </pc:spChg>
        <pc:spChg chg="add del">
          <ac:chgData name="Nguyen Duy Quang" userId="e6cd8a9b-4cb9-47e4-a921-90fb88591fed" providerId="ADAL" clId="{1B694A32-D1E2-4D37-8146-34B30D329E9D}" dt="2025-10-27T03:51:54.257" v="99" actId="26606"/>
          <ac:spMkLst>
            <pc:docMk/>
            <pc:sldMk cId="1331403530" sldId="261"/>
            <ac:spMk id="42" creationId="{9A97C86A-04D6-40F7-AE84-31AB43E6A846}"/>
          </ac:spMkLst>
        </pc:spChg>
        <pc:spChg chg="add del">
          <ac:chgData name="Nguyen Duy Quang" userId="e6cd8a9b-4cb9-47e4-a921-90fb88591fed" providerId="ADAL" clId="{1B694A32-D1E2-4D37-8146-34B30D329E9D}" dt="2025-10-27T03:51:54.257" v="99" actId="26606"/>
          <ac:spMkLst>
            <pc:docMk/>
            <pc:sldMk cId="1331403530" sldId="261"/>
            <ac:spMk id="44" creationId="{3ECA69A1-7536-43AC-85EF-C7106179F5ED}"/>
          </ac:spMkLst>
        </pc:spChg>
        <pc:spChg chg="add del">
          <ac:chgData name="Nguyen Duy Quang" userId="e6cd8a9b-4cb9-47e4-a921-90fb88591fed" providerId="ADAL" clId="{1B694A32-D1E2-4D37-8146-34B30D329E9D}" dt="2025-10-27T03:51:53.548" v="97" actId="26606"/>
          <ac:spMkLst>
            <pc:docMk/>
            <pc:sldMk cId="1331403530" sldId="261"/>
            <ac:spMk id="49" creationId="{F3060C83-F051-4F0E-ABAD-AA0DFC48B218}"/>
          </ac:spMkLst>
        </pc:spChg>
        <pc:spChg chg="add del">
          <ac:chgData name="Nguyen Duy Quang" userId="e6cd8a9b-4cb9-47e4-a921-90fb88591fed" providerId="ADAL" clId="{1B694A32-D1E2-4D37-8146-34B30D329E9D}" dt="2025-10-27T03:51:53.548" v="97" actId="26606"/>
          <ac:spMkLst>
            <pc:docMk/>
            <pc:sldMk cId="1331403530" sldId="261"/>
            <ac:spMk id="53" creationId="{29FDB030-9B49-4CED-8CCD-4D99382388AC}"/>
          </ac:spMkLst>
        </pc:spChg>
        <pc:spChg chg="add del">
          <ac:chgData name="Nguyen Duy Quang" userId="e6cd8a9b-4cb9-47e4-a921-90fb88591fed" providerId="ADAL" clId="{1B694A32-D1E2-4D37-8146-34B30D329E9D}" dt="2025-10-27T03:51:53.548" v="97" actId="26606"/>
          <ac:spMkLst>
            <pc:docMk/>
            <pc:sldMk cId="1331403530" sldId="261"/>
            <ac:spMk id="55" creationId="{3783CA14-24A1-485C-8B30-D6A5D87987AD}"/>
          </ac:spMkLst>
        </pc:spChg>
        <pc:spChg chg="add del">
          <ac:chgData name="Nguyen Duy Quang" userId="e6cd8a9b-4cb9-47e4-a921-90fb88591fed" providerId="ADAL" clId="{1B694A32-D1E2-4D37-8146-34B30D329E9D}" dt="2025-10-27T03:51:53.548" v="97" actId="26606"/>
          <ac:spMkLst>
            <pc:docMk/>
            <pc:sldMk cId="1331403530" sldId="261"/>
            <ac:spMk id="59" creationId="{FF9F2414-84E8-453E-B1F3-389FDE8192D9}"/>
          </ac:spMkLst>
        </pc:spChg>
        <pc:spChg chg="add del">
          <ac:chgData name="Nguyen Duy Quang" userId="e6cd8a9b-4cb9-47e4-a921-90fb88591fed" providerId="ADAL" clId="{1B694A32-D1E2-4D37-8146-34B30D329E9D}" dt="2025-10-27T03:51:53.548" v="97" actId="26606"/>
          <ac:spMkLst>
            <pc:docMk/>
            <pc:sldMk cId="1331403530" sldId="261"/>
            <ac:spMk id="61" creationId="{3ECA69A1-7536-43AC-85EF-C7106179F5ED}"/>
          </ac:spMkLst>
        </pc:spChg>
        <pc:graphicFrameChg chg="add mod modGraphic">
          <ac:chgData name="Nguyen Duy Quang" userId="e6cd8a9b-4cb9-47e4-a921-90fb88591fed" providerId="ADAL" clId="{1B694A32-D1E2-4D37-8146-34B30D329E9D}" dt="2025-10-27T03:52:02.264" v="116" actId="20577"/>
          <ac:graphicFrameMkLst>
            <pc:docMk/>
            <pc:sldMk cId="1331403530" sldId="261"/>
            <ac:graphicFrameMk id="2" creationId="{072968F7-F8F5-F99A-8311-55F103FF90B6}"/>
          </ac:graphicFrameMkLst>
        </pc:graphicFrameChg>
        <pc:picChg chg="add del mod">
          <ac:chgData name="Nguyen Duy Quang" userId="e6cd8a9b-4cb9-47e4-a921-90fb88591fed" providerId="ADAL" clId="{1B694A32-D1E2-4D37-8146-34B30D329E9D}" dt="2025-10-27T03:52:06.504" v="117" actId="478"/>
          <ac:picMkLst>
            <pc:docMk/>
            <pc:sldMk cId="1331403530" sldId="261"/>
            <ac:picMk id="3" creationId="{B97076F1-F715-3AB3-8E7E-C07EF39E8E11}"/>
          </ac:picMkLst>
        </pc:picChg>
      </pc:sldChg>
      <pc:sldChg chg="addSp modSp add mod setBg">
        <pc:chgData name="Nguyen Duy Quang" userId="e6cd8a9b-4cb9-47e4-a921-90fb88591fed" providerId="ADAL" clId="{1B694A32-D1E2-4D37-8146-34B30D329E9D}" dt="2025-10-27T03:52:29.404" v="122" actId="20577"/>
        <pc:sldMkLst>
          <pc:docMk/>
          <pc:sldMk cId="1757475672" sldId="262"/>
        </pc:sldMkLst>
        <pc:spChg chg="add">
          <ac:chgData name="Nguyen Duy Quang" userId="e6cd8a9b-4cb9-47e4-a921-90fb88591fed" providerId="ADAL" clId="{1B694A32-D1E2-4D37-8146-34B30D329E9D}" dt="2025-10-27T03:52:16.670" v="120" actId="26606"/>
          <ac:spMkLst>
            <pc:docMk/>
            <pc:sldMk cId="1757475672" sldId="262"/>
            <ac:spMk id="7" creationId="{F3060C83-F051-4F0E-ABAD-AA0DFC48B218}"/>
          </ac:spMkLst>
        </pc:spChg>
        <pc:spChg chg="add">
          <ac:chgData name="Nguyen Duy Quang" userId="e6cd8a9b-4cb9-47e4-a921-90fb88591fed" providerId="ADAL" clId="{1B694A32-D1E2-4D37-8146-34B30D329E9D}" dt="2025-10-27T03:52:16.670" v="120" actId="26606"/>
          <ac:spMkLst>
            <pc:docMk/>
            <pc:sldMk cId="1757475672" sldId="262"/>
            <ac:spMk id="9" creationId="{83C98ABE-055B-441F-B07E-44F97F083C39}"/>
          </ac:spMkLst>
        </pc:spChg>
        <pc:spChg chg="add">
          <ac:chgData name="Nguyen Duy Quang" userId="e6cd8a9b-4cb9-47e4-a921-90fb88591fed" providerId="ADAL" clId="{1B694A32-D1E2-4D37-8146-34B30D329E9D}" dt="2025-10-27T03:52:16.670" v="120" actId="26606"/>
          <ac:spMkLst>
            <pc:docMk/>
            <pc:sldMk cId="1757475672" sldId="262"/>
            <ac:spMk id="11" creationId="{29FDB030-9B49-4CED-8CCD-4D99382388AC}"/>
          </ac:spMkLst>
        </pc:spChg>
        <pc:spChg chg="add">
          <ac:chgData name="Nguyen Duy Quang" userId="e6cd8a9b-4cb9-47e4-a921-90fb88591fed" providerId="ADAL" clId="{1B694A32-D1E2-4D37-8146-34B30D329E9D}" dt="2025-10-27T03:52:16.670" v="120" actId="26606"/>
          <ac:spMkLst>
            <pc:docMk/>
            <pc:sldMk cId="1757475672" sldId="262"/>
            <ac:spMk id="13" creationId="{3783CA14-24A1-485C-8B30-D6A5D87987AD}"/>
          </ac:spMkLst>
        </pc:spChg>
        <pc:spChg chg="add">
          <ac:chgData name="Nguyen Duy Quang" userId="e6cd8a9b-4cb9-47e4-a921-90fb88591fed" providerId="ADAL" clId="{1B694A32-D1E2-4D37-8146-34B30D329E9D}" dt="2025-10-27T03:52:16.670" v="120" actId="26606"/>
          <ac:spMkLst>
            <pc:docMk/>
            <pc:sldMk cId="1757475672" sldId="262"/>
            <ac:spMk id="15" creationId="{9A97C86A-04D6-40F7-AE84-31AB43E6A846}"/>
          </ac:spMkLst>
        </pc:spChg>
        <pc:spChg chg="add">
          <ac:chgData name="Nguyen Duy Quang" userId="e6cd8a9b-4cb9-47e4-a921-90fb88591fed" providerId="ADAL" clId="{1B694A32-D1E2-4D37-8146-34B30D329E9D}" dt="2025-10-27T03:52:16.670" v="120" actId="26606"/>
          <ac:spMkLst>
            <pc:docMk/>
            <pc:sldMk cId="1757475672" sldId="262"/>
            <ac:spMk id="17" creationId="{FF9F2414-84E8-453E-B1F3-389FDE8192D9}"/>
          </ac:spMkLst>
        </pc:spChg>
        <pc:spChg chg="add">
          <ac:chgData name="Nguyen Duy Quang" userId="e6cd8a9b-4cb9-47e4-a921-90fb88591fed" providerId="ADAL" clId="{1B694A32-D1E2-4D37-8146-34B30D329E9D}" dt="2025-10-27T03:52:16.670" v="120" actId="26606"/>
          <ac:spMkLst>
            <pc:docMk/>
            <pc:sldMk cId="1757475672" sldId="262"/>
            <ac:spMk id="19" creationId="{3ECA69A1-7536-43AC-85EF-C7106179F5ED}"/>
          </ac:spMkLst>
        </pc:spChg>
        <pc:graphicFrameChg chg="add mod modGraphic">
          <ac:chgData name="Nguyen Duy Quang" userId="e6cd8a9b-4cb9-47e4-a921-90fb88591fed" providerId="ADAL" clId="{1B694A32-D1E2-4D37-8146-34B30D329E9D}" dt="2025-10-27T03:52:29.404" v="122" actId="20577"/>
          <ac:graphicFrameMkLst>
            <pc:docMk/>
            <pc:sldMk cId="1757475672" sldId="262"/>
            <ac:graphicFrameMk id="2" creationId="{FB4E5852-B470-CE19-DC81-692CABA31637}"/>
          </ac:graphicFrameMkLst>
        </pc:graphicFrameChg>
      </pc:sldChg>
      <pc:sldChg chg="addSp modSp add mod setBg">
        <pc:chgData name="Nguyen Duy Quang" userId="e6cd8a9b-4cb9-47e4-a921-90fb88591fed" providerId="ADAL" clId="{1B694A32-D1E2-4D37-8146-34B30D329E9D}" dt="2025-10-27T03:52:45.970" v="125" actId="20577"/>
        <pc:sldMkLst>
          <pc:docMk/>
          <pc:sldMk cId="1791931501" sldId="263"/>
        </pc:sldMkLst>
        <pc:spChg chg="add">
          <ac:chgData name="Nguyen Duy Quang" userId="e6cd8a9b-4cb9-47e4-a921-90fb88591fed" providerId="ADAL" clId="{1B694A32-D1E2-4D37-8146-34B30D329E9D}" dt="2025-10-27T03:52:40.111" v="124" actId="26606"/>
          <ac:spMkLst>
            <pc:docMk/>
            <pc:sldMk cId="1791931501" sldId="263"/>
            <ac:spMk id="7" creationId="{F3060C83-F051-4F0E-ABAD-AA0DFC48B218}"/>
          </ac:spMkLst>
        </pc:spChg>
        <pc:spChg chg="add">
          <ac:chgData name="Nguyen Duy Quang" userId="e6cd8a9b-4cb9-47e4-a921-90fb88591fed" providerId="ADAL" clId="{1B694A32-D1E2-4D37-8146-34B30D329E9D}" dt="2025-10-27T03:52:40.111" v="124" actId="26606"/>
          <ac:spMkLst>
            <pc:docMk/>
            <pc:sldMk cId="1791931501" sldId="263"/>
            <ac:spMk id="9" creationId="{83C98ABE-055B-441F-B07E-44F97F083C39}"/>
          </ac:spMkLst>
        </pc:spChg>
        <pc:spChg chg="add">
          <ac:chgData name="Nguyen Duy Quang" userId="e6cd8a9b-4cb9-47e4-a921-90fb88591fed" providerId="ADAL" clId="{1B694A32-D1E2-4D37-8146-34B30D329E9D}" dt="2025-10-27T03:52:40.111" v="124" actId="26606"/>
          <ac:spMkLst>
            <pc:docMk/>
            <pc:sldMk cId="1791931501" sldId="263"/>
            <ac:spMk id="11" creationId="{29FDB030-9B49-4CED-8CCD-4D99382388AC}"/>
          </ac:spMkLst>
        </pc:spChg>
        <pc:spChg chg="add">
          <ac:chgData name="Nguyen Duy Quang" userId="e6cd8a9b-4cb9-47e4-a921-90fb88591fed" providerId="ADAL" clId="{1B694A32-D1E2-4D37-8146-34B30D329E9D}" dt="2025-10-27T03:52:40.111" v="124" actId="26606"/>
          <ac:spMkLst>
            <pc:docMk/>
            <pc:sldMk cId="1791931501" sldId="263"/>
            <ac:spMk id="13" creationId="{3783CA14-24A1-485C-8B30-D6A5D87987AD}"/>
          </ac:spMkLst>
        </pc:spChg>
        <pc:spChg chg="add">
          <ac:chgData name="Nguyen Duy Quang" userId="e6cd8a9b-4cb9-47e4-a921-90fb88591fed" providerId="ADAL" clId="{1B694A32-D1E2-4D37-8146-34B30D329E9D}" dt="2025-10-27T03:52:40.111" v="124" actId="26606"/>
          <ac:spMkLst>
            <pc:docMk/>
            <pc:sldMk cId="1791931501" sldId="263"/>
            <ac:spMk id="15" creationId="{9A97C86A-04D6-40F7-AE84-31AB43E6A846}"/>
          </ac:spMkLst>
        </pc:spChg>
        <pc:spChg chg="add">
          <ac:chgData name="Nguyen Duy Quang" userId="e6cd8a9b-4cb9-47e4-a921-90fb88591fed" providerId="ADAL" clId="{1B694A32-D1E2-4D37-8146-34B30D329E9D}" dt="2025-10-27T03:52:40.111" v="124" actId="26606"/>
          <ac:spMkLst>
            <pc:docMk/>
            <pc:sldMk cId="1791931501" sldId="263"/>
            <ac:spMk id="17" creationId="{FF9F2414-84E8-453E-B1F3-389FDE8192D9}"/>
          </ac:spMkLst>
        </pc:spChg>
        <pc:spChg chg="add">
          <ac:chgData name="Nguyen Duy Quang" userId="e6cd8a9b-4cb9-47e4-a921-90fb88591fed" providerId="ADAL" clId="{1B694A32-D1E2-4D37-8146-34B30D329E9D}" dt="2025-10-27T03:52:40.111" v="124" actId="26606"/>
          <ac:spMkLst>
            <pc:docMk/>
            <pc:sldMk cId="1791931501" sldId="263"/>
            <ac:spMk id="19" creationId="{3ECA69A1-7536-43AC-85EF-C7106179F5ED}"/>
          </ac:spMkLst>
        </pc:spChg>
        <pc:graphicFrameChg chg="add mod modGraphic">
          <ac:chgData name="Nguyen Duy Quang" userId="e6cd8a9b-4cb9-47e4-a921-90fb88591fed" providerId="ADAL" clId="{1B694A32-D1E2-4D37-8146-34B30D329E9D}" dt="2025-10-27T03:52:45.970" v="125" actId="20577"/>
          <ac:graphicFrameMkLst>
            <pc:docMk/>
            <pc:sldMk cId="1791931501" sldId="263"/>
            <ac:graphicFrameMk id="2" creationId="{1CBB718E-4303-9C9B-39F7-0F8836CDB275}"/>
          </ac:graphicFrameMkLst>
        </pc:graphicFrameChg>
      </pc:sldChg>
      <pc:sldChg chg="addSp modSp add mod setBg">
        <pc:chgData name="Nguyen Duy Quang" userId="e6cd8a9b-4cb9-47e4-a921-90fb88591fed" providerId="ADAL" clId="{1B694A32-D1E2-4D37-8146-34B30D329E9D}" dt="2025-10-27T03:53:02.136" v="128" actId="20577"/>
        <pc:sldMkLst>
          <pc:docMk/>
          <pc:sldMk cId="2625882955" sldId="264"/>
        </pc:sldMkLst>
        <pc:spChg chg="add">
          <ac:chgData name="Nguyen Duy Quang" userId="e6cd8a9b-4cb9-47e4-a921-90fb88591fed" providerId="ADAL" clId="{1B694A32-D1E2-4D37-8146-34B30D329E9D}" dt="2025-10-27T03:52:57.392" v="127" actId="26606"/>
          <ac:spMkLst>
            <pc:docMk/>
            <pc:sldMk cId="2625882955" sldId="264"/>
            <ac:spMk id="7" creationId="{F3060C83-F051-4F0E-ABAD-AA0DFC48B218}"/>
          </ac:spMkLst>
        </pc:spChg>
        <pc:spChg chg="add">
          <ac:chgData name="Nguyen Duy Quang" userId="e6cd8a9b-4cb9-47e4-a921-90fb88591fed" providerId="ADAL" clId="{1B694A32-D1E2-4D37-8146-34B30D329E9D}" dt="2025-10-27T03:52:57.392" v="127" actId="26606"/>
          <ac:spMkLst>
            <pc:docMk/>
            <pc:sldMk cId="2625882955" sldId="264"/>
            <ac:spMk id="9" creationId="{83C98ABE-055B-441F-B07E-44F97F083C39}"/>
          </ac:spMkLst>
        </pc:spChg>
        <pc:spChg chg="add">
          <ac:chgData name="Nguyen Duy Quang" userId="e6cd8a9b-4cb9-47e4-a921-90fb88591fed" providerId="ADAL" clId="{1B694A32-D1E2-4D37-8146-34B30D329E9D}" dt="2025-10-27T03:52:57.392" v="127" actId="26606"/>
          <ac:spMkLst>
            <pc:docMk/>
            <pc:sldMk cId="2625882955" sldId="264"/>
            <ac:spMk id="11" creationId="{29FDB030-9B49-4CED-8CCD-4D99382388AC}"/>
          </ac:spMkLst>
        </pc:spChg>
        <pc:spChg chg="add">
          <ac:chgData name="Nguyen Duy Quang" userId="e6cd8a9b-4cb9-47e4-a921-90fb88591fed" providerId="ADAL" clId="{1B694A32-D1E2-4D37-8146-34B30D329E9D}" dt="2025-10-27T03:52:57.392" v="127" actId="26606"/>
          <ac:spMkLst>
            <pc:docMk/>
            <pc:sldMk cId="2625882955" sldId="264"/>
            <ac:spMk id="13" creationId="{3783CA14-24A1-485C-8B30-D6A5D87987AD}"/>
          </ac:spMkLst>
        </pc:spChg>
        <pc:spChg chg="add">
          <ac:chgData name="Nguyen Duy Quang" userId="e6cd8a9b-4cb9-47e4-a921-90fb88591fed" providerId="ADAL" clId="{1B694A32-D1E2-4D37-8146-34B30D329E9D}" dt="2025-10-27T03:52:57.392" v="127" actId="26606"/>
          <ac:spMkLst>
            <pc:docMk/>
            <pc:sldMk cId="2625882955" sldId="264"/>
            <ac:spMk id="15" creationId="{9A97C86A-04D6-40F7-AE84-31AB43E6A846}"/>
          </ac:spMkLst>
        </pc:spChg>
        <pc:spChg chg="add">
          <ac:chgData name="Nguyen Duy Quang" userId="e6cd8a9b-4cb9-47e4-a921-90fb88591fed" providerId="ADAL" clId="{1B694A32-D1E2-4D37-8146-34B30D329E9D}" dt="2025-10-27T03:52:57.392" v="127" actId="26606"/>
          <ac:spMkLst>
            <pc:docMk/>
            <pc:sldMk cId="2625882955" sldId="264"/>
            <ac:spMk id="17" creationId="{FF9F2414-84E8-453E-B1F3-389FDE8192D9}"/>
          </ac:spMkLst>
        </pc:spChg>
        <pc:spChg chg="add">
          <ac:chgData name="Nguyen Duy Quang" userId="e6cd8a9b-4cb9-47e4-a921-90fb88591fed" providerId="ADAL" clId="{1B694A32-D1E2-4D37-8146-34B30D329E9D}" dt="2025-10-27T03:52:57.392" v="127" actId="26606"/>
          <ac:spMkLst>
            <pc:docMk/>
            <pc:sldMk cId="2625882955" sldId="264"/>
            <ac:spMk id="19" creationId="{3ECA69A1-7536-43AC-85EF-C7106179F5ED}"/>
          </ac:spMkLst>
        </pc:spChg>
        <pc:graphicFrameChg chg="add mod modGraphic">
          <ac:chgData name="Nguyen Duy Quang" userId="e6cd8a9b-4cb9-47e4-a921-90fb88591fed" providerId="ADAL" clId="{1B694A32-D1E2-4D37-8146-34B30D329E9D}" dt="2025-10-27T03:53:02.136" v="128" actId="20577"/>
          <ac:graphicFrameMkLst>
            <pc:docMk/>
            <pc:sldMk cId="2625882955" sldId="264"/>
            <ac:graphicFrameMk id="2" creationId="{0F9EECC6-9191-DDC1-7C0A-33E34642476F}"/>
          </ac:graphicFrameMkLst>
        </pc:graphicFrameChg>
      </pc:sldChg>
      <pc:sldChg chg="addSp modSp add mod setBg">
        <pc:chgData name="Nguyen Duy Quang" userId="e6cd8a9b-4cb9-47e4-a921-90fb88591fed" providerId="ADAL" clId="{1B694A32-D1E2-4D37-8146-34B30D329E9D}" dt="2025-10-27T03:55:00.211" v="162" actId="14100"/>
        <pc:sldMkLst>
          <pc:docMk/>
          <pc:sldMk cId="4074455555" sldId="265"/>
        </pc:sldMkLst>
        <pc:spChg chg="add">
          <ac:chgData name="Nguyen Duy Quang" userId="e6cd8a9b-4cb9-47e4-a921-90fb88591fed" providerId="ADAL" clId="{1B694A32-D1E2-4D37-8146-34B30D329E9D}" dt="2025-10-27T03:53:11.608" v="130" actId="26606"/>
          <ac:spMkLst>
            <pc:docMk/>
            <pc:sldMk cId="4074455555" sldId="265"/>
            <ac:spMk id="7" creationId="{F3060C83-F051-4F0E-ABAD-AA0DFC48B218}"/>
          </ac:spMkLst>
        </pc:spChg>
        <pc:spChg chg="add">
          <ac:chgData name="Nguyen Duy Quang" userId="e6cd8a9b-4cb9-47e4-a921-90fb88591fed" providerId="ADAL" clId="{1B694A32-D1E2-4D37-8146-34B30D329E9D}" dt="2025-10-27T03:53:11.608" v="130" actId="26606"/>
          <ac:spMkLst>
            <pc:docMk/>
            <pc:sldMk cId="4074455555" sldId="265"/>
            <ac:spMk id="9" creationId="{83C98ABE-055B-441F-B07E-44F97F083C39}"/>
          </ac:spMkLst>
        </pc:spChg>
        <pc:spChg chg="add">
          <ac:chgData name="Nguyen Duy Quang" userId="e6cd8a9b-4cb9-47e4-a921-90fb88591fed" providerId="ADAL" clId="{1B694A32-D1E2-4D37-8146-34B30D329E9D}" dt="2025-10-27T03:53:11.608" v="130" actId="26606"/>
          <ac:spMkLst>
            <pc:docMk/>
            <pc:sldMk cId="4074455555" sldId="265"/>
            <ac:spMk id="11" creationId="{29FDB030-9B49-4CED-8CCD-4D99382388AC}"/>
          </ac:spMkLst>
        </pc:spChg>
        <pc:spChg chg="add">
          <ac:chgData name="Nguyen Duy Quang" userId="e6cd8a9b-4cb9-47e4-a921-90fb88591fed" providerId="ADAL" clId="{1B694A32-D1E2-4D37-8146-34B30D329E9D}" dt="2025-10-27T03:53:11.608" v="130" actId="26606"/>
          <ac:spMkLst>
            <pc:docMk/>
            <pc:sldMk cId="4074455555" sldId="265"/>
            <ac:spMk id="13" creationId="{3783CA14-24A1-485C-8B30-D6A5D87987AD}"/>
          </ac:spMkLst>
        </pc:spChg>
        <pc:spChg chg="add">
          <ac:chgData name="Nguyen Duy Quang" userId="e6cd8a9b-4cb9-47e4-a921-90fb88591fed" providerId="ADAL" clId="{1B694A32-D1E2-4D37-8146-34B30D329E9D}" dt="2025-10-27T03:53:11.608" v="130" actId="26606"/>
          <ac:spMkLst>
            <pc:docMk/>
            <pc:sldMk cId="4074455555" sldId="265"/>
            <ac:spMk id="15" creationId="{9A97C86A-04D6-40F7-AE84-31AB43E6A846}"/>
          </ac:spMkLst>
        </pc:spChg>
        <pc:spChg chg="add">
          <ac:chgData name="Nguyen Duy Quang" userId="e6cd8a9b-4cb9-47e4-a921-90fb88591fed" providerId="ADAL" clId="{1B694A32-D1E2-4D37-8146-34B30D329E9D}" dt="2025-10-27T03:53:11.608" v="130" actId="26606"/>
          <ac:spMkLst>
            <pc:docMk/>
            <pc:sldMk cId="4074455555" sldId="265"/>
            <ac:spMk id="17" creationId="{FF9F2414-84E8-453E-B1F3-389FDE8192D9}"/>
          </ac:spMkLst>
        </pc:spChg>
        <pc:spChg chg="add">
          <ac:chgData name="Nguyen Duy Quang" userId="e6cd8a9b-4cb9-47e4-a921-90fb88591fed" providerId="ADAL" clId="{1B694A32-D1E2-4D37-8146-34B30D329E9D}" dt="2025-10-27T03:53:11.608" v="130" actId="26606"/>
          <ac:spMkLst>
            <pc:docMk/>
            <pc:sldMk cId="4074455555" sldId="265"/>
            <ac:spMk id="19" creationId="{3ECA69A1-7536-43AC-85EF-C7106179F5ED}"/>
          </ac:spMkLst>
        </pc:spChg>
        <pc:graphicFrameChg chg="add mod modGraphic">
          <ac:chgData name="Nguyen Duy Quang" userId="e6cd8a9b-4cb9-47e4-a921-90fb88591fed" providerId="ADAL" clId="{1B694A32-D1E2-4D37-8146-34B30D329E9D}" dt="2025-10-27T03:54:24.287" v="148" actId="14734"/>
          <ac:graphicFrameMkLst>
            <pc:docMk/>
            <pc:sldMk cId="4074455555" sldId="265"/>
            <ac:graphicFrameMk id="2" creationId="{50132D08-A907-302F-9400-3DD47DC22A21}"/>
          </ac:graphicFrameMkLst>
        </pc:graphicFrameChg>
        <pc:picChg chg="add mod">
          <ac:chgData name="Nguyen Duy Quang" userId="e6cd8a9b-4cb9-47e4-a921-90fb88591fed" providerId="ADAL" clId="{1B694A32-D1E2-4D37-8146-34B30D329E9D}" dt="2025-10-27T03:55:00.211" v="162" actId="14100"/>
          <ac:picMkLst>
            <pc:docMk/>
            <pc:sldMk cId="4074455555" sldId="265"/>
            <ac:picMk id="4" creationId="{B6B3ADD7-71BD-96A3-F1C3-070334E655C8}"/>
          </ac:picMkLst>
        </pc:picChg>
        <pc:picChg chg="add mod">
          <ac:chgData name="Nguyen Duy Quang" userId="e6cd8a9b-4cb9-47e4-a921-90fb88591fed" providerId="ADAL" clId="{1B694A32-D1E2-4D37-8146-34B30D329E9D}" dt="2025-10-27T03:54:48.607" v="158" actId="14100"/>
          <ac:picMkLst>
            <pc:docMk/>
            <pc:sldMk cId="4074455555" sldId="265"/>
            <ac:picMk id="5" creationId="{519611CE-025D-FD6C-303E-E9BA36EE6EDE}"/>
          </ac:picMkLst>
        </pc:picChg>
      </pc:sldChg>
      <pc:sldChg chg="addSp modSp add mod setBg">
        <pc:chgData name="Nguyen Duy Quang" userId="e6cd8a9b-4cb9-47e4-a921-90fb88591fed" providerId="ADAL" clId="{1B694A32-D1E2-4D37-8146-34B30D329E9D}" dt="2025-10-27T03:57:05.230" v="198" actId="14100"/>
        <pc:sldMkLst>
          <pc:docMk/>
          <pc:sldMk cId="2282079769" sldId="266"/>
        </pc:sldMkLst>
        <pc:spChg chg="add">
          <ac:chgData name="Nguyen Duy Quang" userId="e6cd8a9b-4cb9-47e4-a921-90fb88591fed" providerId="ADAL" clId="{1B694A32-D1E2-4D37-8146-34B30D329E9D}" dt="2025-10-27T03:55:17.253" v="164" actId="26606"/>
          <ac:spMkLst>
            <pc:docMk/>
            <pc:sldMk cId="2282079769" sldId="266"/>
            <ac:spMk id="7" creationId="{F3060C83-F051-4F0E-ABAD-AA0DFC48B218}"/>
          </ac:spMkLst>
        </pc:spChg>
        <pc:spChg chg="add">
          <ac:chgData name="Nguyen Duy Quang" userId="e6cd8a9b-4cb9-47e4-a921-90fb88591fed" providerId="ADAL" clId="{1B694A32-D1E2-4D37-8146-34B30D329E9D}" dt="2025-10-27T03:55:17.253" v="164" actId="26606"/>
          <ac:spMkLst>
            <pc:docMk/>
            <pc:sldMk cId="2282079769" sldId="266"/>
            <ac:spMk id="9" creationId="{83C98ABE-055B-441F-B07E-44F97F083C39}"/>
          </ac:spMkLst>
        </pc:spChg>
        <pc:spChg chg="add">
          <ac:chgData name="Nguyen Duy Quang" userId="e6cd8a9b-4cb9-47e4-a921-90fb88591fed" providerId="ADAL" clId="{1B694A32-D1E2-4D37-8146-34B30D329E9D}" dt="2025-10-27T03:55:17.253" v="164" actId="26606"/>
          <ac:spMkLst>
            <pc:docMk/>
            <pc:sldMk cId="2282079769" sldId="266"/>
            <ac:spMk id="11" creationId="{29FDB030-9B49-4CED-8CCD-4D99382388AC}"/>
          </ac:spMkLst>
        </pc:spChg>
        <pc:spChg chg="add">
          <ac:chgData name="Nguyen Duy Quang" userId="e6cd8a9b-4cb9-47e4-a921-90fb88591fed" providerId="ADAL" clId="{1B694A32-D1E2-4D37-8146-34B30D329E9D}" dt="2025-10-27T03:55:17.253" v="164" actId="26606"/>
          <ac:spMkLst>
            <pc:docMk/>
            <pc:sldMk cId="2282079769" sldId="266"/>
            <ac:spMk id="13" creationId="{3783CA14-24A1-485C-8B30-D6A5D87987AD}"/>
          </ac:spMkLst>
        </pc:spChg>
        <pc:spChg chg="add">
          <ac:chgData name="Nguyen Duy Quang" userId="e6cd8a9b-4cb9-47e4-a921-90fb88591fed" providerId="ADAL" clId="{1B694A32-D1E2-4D37-8146-34B30D329E9D}" dt="2025-10-27T03:55:17.253" v="164" actId="26606"/>
          <ac:spMkLst>
            <pc:docMk/>
            <pc:sldMk cId="2282079769" sldId="266"/>
            <ac:spMk id="15" creationId="{9A97C86A-04D6-40F7-AE84-31AB43E6A846}"/>
          </ac:spMkLst>
        </pc:spChg>
        <pc:spChg chg="add">
          <ac:chgData name="Nguyen Duy Quang" userId="e6cd8a9b-4cb9-47e4-a921-90fb88591fed" providerId="ADAL" clId="{1B694A32-D1E2-4D37-8146-34B30D329E9D}" dt="2025-10-27T03:55:17.253" v="164" actId="26606"/>
          <ac:spMkLst>
            <pc:docMk/>
            <pc:sldMk cId="2282079769" sldId="266"/>
            <ac:spMk id="17" creationId="{FF9F2414-84E8-453E-B1F3-389FDE8192D9}"/>
          </ac:spMkLst>
        </pc:spChg>
        <pc:spChg chg="add">
          <ac:chgData name="Nguyen Duy Quang" userId="e6cd8a9b-4cb9-47e4-a921-90fb88591fed" providerId="ADAL" clId="{1B694A32-D1E2-4D37-8146-34B30D329E9D}" dt="2025-10-27T03:55:17.253" v="164" actId="26606"/>
          <ac:spMkLst>
            <pc:docMk/>
            <pc:sldMk cId="2282079769" sldId="266"/>
            <ac:spMk id="19" creationId="{3ECA69A1-7536-43AC-85EF-C7106179F5ED}"/>
          </ac:spMkLst>
        </pc:spChg>
        <pc:graphicFrameChg chg="add mod modGraphic">
          <ac:chgData name="Nguyen Duy Quang" userId="e6cd8a9b-4cb9-47e4-a921-90fb88591fed" providerId="ADAL" clId="{1B694A32-D1E2-4D37-8146-34B30D329E9D}" dt="2025-10-27T03:55:17.253" v="164" actId="26606"/>
          <ac:graphicFrameMkLst>
            <pc:docMk/>
            <pc:sldMk cId="2282079769" sldId="266"/>
            <ac:graphicFrameMk id="2" creationId="{334C9B65-6412-86B8-3F2A-BC17F59BE4BA}"/>
          </ac:graphicFrameMkLst>
        </pc:graphicFrameChg>
        <pc:picChg chg="add mod">
          <ac:chgData name="Nguyen Duy Quang" userId="e6cd8a9b-4cb9-47e4-a921-90fb88591fed" providerId="ADAL" clId="{1B694A32-D1E2-4D37-8146-34B30D329E9D}" dt="2025-10-27T03:57:00.363" v="195" actId="1076"/>
          <ac:picMkLst>
            <pc:docMk/>
            <pc:sldMk cId="2282079769" sldId="266"/>
            <ac:picMk id="3" creationId="{1AD5AAAE-EC91-5619-8AED-74E0357DB8F7}"/>
          </ac:picMkLst>
        </pc:picChg>
        <pc:picChg chg="add mod">
          <ac:chgData name="Nguyen Duy Quang" userId="e6cd8a9b-4cb9-47e4-a921-90fb88591fed" providerId="ADAL" clId="{1B694A32-D1E2-4D37-8146-34B30D329E9D}" dt="2025-10-27T03:57:03.395" v="197" actId="14100"/>
          <ac:picMkLst>
            <pc:docMk/>
            <pc:sldMk cId="2282079769" sldId="266"/>
            <ac:picMk id="4" creationId="{2EE2C021-1FAD-DC6C-C289-D728C728FF70}"/>
          </ac:picMkLst>
        </pc:picChg>
        <pc:picChg chg="add mod">
          <ac:chgData name="Nguyen Duy Quang" userId="e6cd8a9b-4cb9-47e4-a921-90fb88591fed" providerId="ADAL" clId="{1B694A32-D1E2-4D37-8146-34B30D329E9D}" dt="2025-10-27T03:57:05.230" v="198" actId="14100"/>
          <ac:picMkLst>
            <pc:docMk/>
            <pc:sldMk cId="2282079769" sldId="266"/>
            <ac:picMk id="5" creationId="{DA08E109-8DDF-6502-7D08-D5587C39FC0F}"/>
          </ac:picMkLst>
        </pc:picChg>
      </pc:sldChg>
      <pc:sldChg chg="addSp modSp add mod setBg">
        <pc:chgData name="Nguyen Duy Quang" userId="e6cd8a9b-4cb9-47e4-a921-90fb88591fed" providerId="ADAL" clId="{1B694A32-D1E2-4D37-8146-34B30D329E9D}" dt="2025-10-27T03:57:20.043" v="200" actId="26606"/>
        <pc:sldMkLst>
          <pc:docMk/>
          <pc:sldMk cId="257726509" sldId="267"/>
        </pc:sldMkLst>
        <pc:spChg chg="add">
          <ac:chgData name="Nguyen Duy Quang" userId="e6cd8a9b-4cb9-47e4-a921-90fb88591fed" providerId="ADAL" clId="{1B694A32-D1E2-4D37-8146-34B30D329E9D}" dt="2025-10-27T03:57:20.043" v="200" actId="26606"/>
          <ac:spMkLst>
            <pc:docMk/>
            <pc:sldMk cId="257726509" sldId="267"/>
            <ac:spMk id="7" creationId="{F3060C83-F051-4F0E-ABAD-AA0DFC48B218}"/>
          </ac:spMkLst>
        </pc:spChg>
        <pc:spChg chg="add">
          <ac:chgData name="Nguyen Duy Quang" userId="e6cd8a9b-4cb9-47e4-a921-90fb88591fed" providerId="ADAL" clId="{1B694A32-D1E2-4D37-8146-34B30D329E9D}" dt="2025-10-27T03:57:20.043" v="200" actId="26606"/>
          <ac:spMkLst>
            <pc:docMk/>
            <pc:sldMk cId="257726509" sldId="267"/>
            <ac:spMk id="9" creationId="{83C98ABE-055B-441F-B07E-44F97F083C39}"/>
          </ac:spMkLst>
        </pc:spChg>
        <pc:spChg chg="add">
          <ac:chgData name="Nguyen Duy Quang" userId="e6cd8a9b-4cb9-47e4-a921-90fb88591fed" providerId="ADAL" clId="{1B694A32-D1E2-4D37-8146-34B30D329E9D}" dt="2025-10-27T03:57:20.043" v="200" actId="26606"/>
          <ac:spMkLst>
            <pc:docMk/>
            <pc:sldMk cId="257726509" sldId="267"/>
            <ac:spMk id="11" creationId="{29FDB030-9B49-4CED-8CCD-4D99382388AC}"/>
          </ac:spMkLst>
        </pc:spChg>
        <pc:spChg chg="add">
          <ac:chgData name="Nguyen Duy Quang" userId="e6cd8a9b-4cb9-47e4-a921-90fb88591fed" providerId="ADAL" clId="{1B694A32-D1E2-4D37-8146-34B30D329E9D}" dt="2025-10-27T03:57:20.043" v="200" actId="26606"/>
          <ac:spMkLst>
            <pc:docMk/>
            <pc:sldMk cId="257726509" sldId="267"/>
            <ac:spMk id="13" creationId="{3783CA14-24A1-485C-8B30-D6A5D87987AD}"/>
          </ac:spMkLst>
        </pc:spChg>
        <pc:spChg chg="add">
          <ac:chgData name="Nguyen Duy Quang" userId="e6cd8a9b-4cb9-47e4-a921-90fb88591fed" providerId="ADAL" clId="{1B694A32-D1E2-4D37-8146-34B30D329E9D}" dt="2025-10-27T03:57:20.043" v="200" actId="26606"/>
          <ac:spMkLst>
            <pc:docMk/>
            <pc:sldMk cId="257726509" sldId="267"/>
            <ac:spMk id="15" creationId="{9A97C86A-04D6-40F7-AE84-31AB43E6A846}"/>
          </ac:spMkLst>
        </pc:spChg>
        <pc:spChg chg="add">
          <ac:chgData name="Nguyen Duy Quang" userId="e6cd8a9b-4cb9-47e4-a921-90fb88591fed" providerId="ADAL" clId="{1B694A32-D1E2-4D37-8146-34B30D329E9D}" dt="2025-10-27T03:57:20.043" v="200" actId="26606"/>
          <ac:spMkLst>
            <pc:docMk/>
            <pc:sldMk cId="257726509" sldId="267"/>
            <ac:spMk id="17" creationId="{FF9F2414-84E8-453E-B1F3-389FDE8192D9}"/>
          </ac:spMkLst>
        </pc:spChg>
        <pc:spChg chg="add">
          <ac:chgData name="Nguyen Duy Quang" userId="e6cd8a9b-4cb9-47e4-a921-90fb88591fed" providerId="ADAL" clId="{1B694A32-D1E2-4D37-8146-34B30D329E9D}" dt="2025-10-27T03:57:20.043" v="200" actId="26606"/>
          <ac:spMkLst>
            <pc:docMk/>
            <pc:sldMk cId="257726509" sldId="267"/>
            <ac:spMk id="19" creationId="{3ECA69A1-7536-43AC-85EF-C7106179F5ED}"/>
          </ac:spMkLst>
        </pc:spChg>
        <pc:graphicFrameChg chg="add mod modGraphic">
          <ac:chgData name="Nguyen Duy Quang" userId="e6cd8a9b-4cb9-47e4-a921-90fb88591fed" providerId="ADAL" clId="{1B694A32-D1E2-4D37-8146-34B30D329E9D}" dt="2025-10-27T03:57:20.043" v="200" actId="26606"/>
          <ac:graphicFrameMkLst>
            <pc:docMk/>
            <pc:sldMk cId="257726509" sldId="267"/>
            <ac:graphicFrameMk id="2" creationId="{EE0EBE64-2748-E4FD-AE00-F2360C57D6FA}"/>
          </ac:graphicFrameMkLst>
        </pc:graphicFrameChg>
      </pc:sldChg>
      <pc:sldChg chg="addSp modSp new mod setBg">
        <pc:chgData name="Nguyen Duy Quang" userId="e6cd8a9b-4cb9-47e4-a921-90fb88591fed" providerId="ADAL" clId="{1B694A32-D1E2-4D37-8146-34B30D329E9D}" dt="2025-10-27T03:57:42.157" v="206" actId="14734"/>
        <pc:sldMkLst>
          <pc:docMk/>
          <pc:sldMk cId="1090532326" sldId="268"/>
        </pc:sldMkLst>
        <pc:spChg chg="add">
          <ac:chgData name="Nguyen Duy Quang" userId="e6cd8a9b-4cb9-47e4-a921-90fb88591fed" providerId="ADAL" clId="{1B694A32-D1E2-4D37-8146-34B30D329E9D}" dt="2025-10-27T03:57:31.507" v="203" actId="26606"/>
          <ac:spMkLst>
            <pc:docMk/>
            <pc:sldMk cId="1090532326" sldId="268"/>
            <ac:spMk id="7" creationId="{F3060C83-F051-4F0E-ABAD-AA0DFC48B218}"/>
          </ac:spMkLst>
        </pc:spChg>
        <pc:spChg chg="add">
          <ac:chgData name="Nguyen Duy Quang" userId="e6cd8a9b-4cb9-47e4-a921-90fb88591fed" providerId="ADAL" clId="{1B694A32-D1E2-4D37-8146-34B30D329E9D}" dt="2025-10-27T03:57:31.507" v="203" actId="26606"/>
          <ac:spMkLst>
            <pc:docMk/>
            <pc:sldMk cId="1090532326" sldId="268"/>
            <ac:spMk id="9" creationId="{83C98ABE-055B-441F-B07E-44F97F083C39}"/>
          </ac:spMkLst>
        </pc:spChg>
        <pc:spChg chg="add">
          <ac:chgData name="Nguyen Duy Quang" userId="e6cd8a9b-4cb9-47e4-a921-90fb88591fed" providerId="ADAL" clId="{1B694A32-D1E2-4D37-8146-34B30D329E9D}" dt="2025-10-27T03:57:31.507" v="203" actId="26606"/>
          <ac:spMkLst>
            <pc:docMk/>
            <pc:sldMk cId="1090532326" sldId="268"/>
            <ac:spMk id="11" creationId="{29FDB030-9B49-4CED-8CCD-4D99382388AC}"/>
          </ac:spMkLst>
        </pc:spChg>
        <pc:spChg chg="add">
          <ac:chgData name="Nguyen Duy Quang" userId="e6cd8a9b-4cb9-47e4-a921-90fb88591fed" providerId="ADAL" clId="{1B694A32-D1E2-4D37-8146-34B30D329E9D}" dt="2025-10-27T03:57:31.507" v="203" actId="26606"/>
          <ac:spMkLst>
            <pc:docMk/>
            <pc:sldMk cId="1090532326" sldId="268"/>
            <ac:spMk id="13" creationId="{3783CA14-24A1-485C-8B30-D6A5D87987AD}"/>
          </ac:spMkLst>
        </pc:spChg>
        <pc:spChg chg="add">
          <ac:chgData name="Nguyen Duy Quang" userId="e6cd8a9b-4cb9-47e4-a921-90fb88591fed" providerId="ADAL" clId="{1B694A32-D1E2-4D37-8146-34B30D329E9D}" dt="2025-10-27T03:57:31.507" v="203" actId="26606"/>
          <ac:spMkLst>
            <pc:docMk/>
            <pc:sldMk cId="1090532326" sldId="268"/>
            <ac:spMk id="15" creationId="{9A97C86A-04D6-40F7-AE84-31AB43E6A846}"/>
          </ac:spMkLst>
        </pc:spChg>
        <pc:spChg chg="add">
          <ac:chgData name="Nguyen Duy Quang" userId="e6cd8a9b-4cb9-47e4-a921-90fb88591fed" providerId="ADAL" clId="{1B694A32-D1E2-4D37-8146-34B30D329E9D}" dt="2025-10-27T03:57:31.507" v="203" actId="26606"/>
          <ac:spMkLst>
            <pc:docMk/>
            <pc:sldMk cId="1090532326" sldId="268"/>
            <ac:spMk id="17" creationId="{FF9F2414-84E8-453E-B1F3-389FDE8192D9}"/>
          </ac:spMkLst>
        </pc:spChg>
        <pc:spChg chg="add">
          <ac:chgData name="Nguyen Duy Quang" userId="e6cd8a9b-4cb9-47e4-a921-90fb88591fed" providerId="ADAL" clId="{1B694A32-D1E2-4D37-8146-34B30D329E9D}" dt="2025-10-27T03:57:31.507" v="203" actId="26606"/>
          <ac:spMkLst>
            <pc:docMk/>
            <pc:sldMk cId="1090532326" sldId="268"/>
            <ac:spMk id="19" creationId="{3ECA69A1-7536-43AC-85EF-C7106179F5ED}"/>
          </ac:spMkLst>
        </pc:spChg>
        <pc:graphicFrameChg chg="add mod modGraphic">
          <ac:chgData name="Nguyen Duy Quang" userId="e6cd8a9b-4cb9-47e4-a921-90fb88591fed" providerId="ADAL" clId="{1B694A32-D1E2-4D37-8146-34B30D329E9D}" dt="2025-10-27T03:57:42.157" v="206" actId="14734"/>
          <ac:graphicFrameMkLst>
            <pc:docMk/>
            <pc:sldMk cId="1090532326" sldId="268"/>
            <ac:graphicFrameMk id="2" creationId="{EDDF5512-5A14-BA0D-8ECE-27DA6FA8074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A5355FC-A916-50C8-158A-762A0B697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131D9C2-5A45-177F-151D-D8B129EAF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43787D7-E32A-3EFF-2935-8EA37D70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B54B-B632-43B9-9094-77322619A612}" type="datetimeFigureOut">
              <a:rPr lang="vi-VN" smtClean="0"/>
              <a:t>27/10/2025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0713661-A6A8-2495-250A-7A82BD9CB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5D31B21-24AE-0B00-72B4-1E236B7B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BE66-0ED5-4401-ACC4-EB138552FC33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7996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75AF8FC-5A61-BA47-3642-F2B1834E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BDDB8082-E4B3-FF6D-5503-BF7303C9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6F85C62-7401-57DE-5120-DA020660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B54B-B632-43B9-9094-77322619A612}" type="datetimeFigureOut">
              <a:rPr lang="vi-VN" smtClean="0"/>
              <a:t>27/10/2025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8FDC890-3613-9C0E-51C2-39A92024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0D78FDB-167D-3757-50E3-94E37873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BE66-0ED5-4401-ACC4-EB138552FC33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7584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FA06E628-6DD1-C276-F43B-3DAA788FC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08BAE786-E0F0-9F44-ACB0-79142BA92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F130D0D-4A76-B75C-2880-27E95218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B54B-B632-43B9-9094-77322619A612}" type="datetimeFigureOut">
              <a:rPr lang="vi-VN" smtClean="0"/>
              <a:t>27/10/2025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A0C283E-6823-AA7D-8051-90B43C7B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A5BCAAC-BDC2-80A8-A08A-966CEA8C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BE66-0ED5-4401-ACC4-EB138552FC33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9661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C18731A-D564-8B27-D0C5-438F72F0A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C530BD-080A-711F-7046-E8E7746F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6CF235A-8B06-8E40-F67E-8524F4845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B54B-B632-43B9-9094-77322619A612}" type="datetimeFigureOut">
              <a:rPr lang="vi-VN" smtClean="0"/>
              <a:t>27/10/2025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12CFB6B-5067-7B99-9F20-CAA9F2288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696785B-1544-A00D-3468-44A0E31A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BE66-0ED5-4401-ACC4-EB138552FC33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58027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CEC5300-4E8A-2B67-F614-13912CF3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15A2ACD0-1AB3-15CA-7EC5-3C50873B5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1AA957F-7BBA-C75C-7DA0-EA3E0349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B54B-B632-43B9-9094-77322619A612}" type="datetimeFigureOut">
              <a:rPr lang="vi-VN" smtClean="0"/>
              <a:t>27/10/2025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8BCEBF-6078-2551-45FA-B9C67646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29ECD18-5DE1-BBF8-5D4A-DC1B30806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BE66-0ED5-4401-ACC4-EB138552FC33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98835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2F91E3-69C2-2517-4F5F-E44ED1F5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C04CFD6-712A-392F-25BB-02E78D954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FF2DD93E-2B21-6BF5-5675-57A00171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C87F5115-CC6A-FBEF-EC20-03BECB6A2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B54B-B632-43B9-9094-77322619A612}" type="datetimeFigureOut">
              <a:rPr lang="vi-VN" smtClean="0"/>
              <a:t>27/10/2025</a:t>
            </a:fld>
            <a:endParaRPr lang="vi-VN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43CD48A-79C9-4860-B161-A44A7960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0E6CBFC-870E-A5AB-2BF7-F41372647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BE66-0ED5-4401-ACC4-EB138552FC33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5794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13EE27D-58CC-1C0B-FBAB-DE537797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1E8ACA3-6A87-577D-DF80-F0FF95D9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0F4B3AC-FEE6-AE15-288E-263543A2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5711107-9C5D-55EE-2248-5594C8E40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F11CE260-3DF2-335C-ED33-4780A258D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1924BD9-D68D-6B3E-16F4-5FB58CF3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B54B-B632-43B9-9094-77322619A612}" type="datetimeFigureOut">
              <a:rPr lang="vi-VN" smtClean="0"/>
              <a:t>27/10/2025</a:t>
            </a:fld>
            <a:endParaRPr lang="vi-VN" dirty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727455B5-0E35-8B34-FEF0-265EBA68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27B07B96-8F77-BA5A-9BEC-7541F4D9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BE66-0ED5-4401-ACC4-EB138552FC33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0561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363F647-7DED-6287-3DA5-C8674150C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1EA2256-C6F5-71D6-A868-1E726742A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B54B-B632-43B9-9094-77322619A612}" type="datetimeFigureOut">
              <a:rPr lang="vi-VN" smtClean="0"/>
              <a:t>27/10/2025</a:t>
            </a:fld>
            <a:endParaRPr lang="vi-VN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E032375-6638-9457-9DDB-E6F7B601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9314C62-80DB-9A73-BE2E-DAFB176F4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BE66-0ED5-4401-ACC4-EB138552FC33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5002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D92B193-7A2A-46B9-3436-93540BFF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B54B-B632-43B9-9094-77322619A612}" type="datetimeFigureOut">
              <a:rPr lang="vi-VN" smtClean="0"/>
              <a:t>27/10/2025</a:t>
            </a:fld>
            <a:endParaRPr lang="vi-VN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1945C9EC-FE27-ACF3-C06D-0552819D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ED749764-5FFD-473A-EEEE-0A138906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BE66-0ED5-4401-ACC4-EB138552FC33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0292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241F298-8C6B-0AB7-1F44-E288C8A02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F470C13-F344-7111-923A-C5CA52455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0C04FB76-3EF9-D022-4C6E-7CCBD328D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6B0834B6-BB87-E243-7611-5DF5B839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B54B-B632-43B9-9094-77322619A612}" type="datetimeFigureOut">
              <a:rPr lang="vi-VN" smtClean="0"/>
              <a:t>27/10/2025</a:t>
            </a:fld>
            <a:endParaRPr lang="vi-VN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8912E09C-2AD6-8808-B326-A60D2B83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800C13D-353B-442B-DAC4-B5D1F0AE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BE66-0ED5-4401-ACC4-EB138552FC33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975631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0BAF181-C4F3-DB96-56A7-C69709C12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69A5EAE-EC8E-E9A6-2B39-E1E0307EA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 dirty="0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233A5B7-12EB-D04C-BE63-D54AD275B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3477198-301F-23CC-A380-BFA2363D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B54B-B632-43B9-9094-77322619A612}" type="datetimeFigureOut">
              <a:rPr lang="vi-VN" smtClean="0"/>
              <a:t>27/10/2025</a:t>
            </a:fld>
            <a:endParaRPr lang="vi-VN" dirty="0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480AF85-6D35-EFB3-5CF5-A5667C7D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66487E51-176C-C557-CEEE-0E81531A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0BE66-0ED5-4401-ACC4-EB138552FC33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70462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6B849237-F722-FA45-F546-16569151B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5B0071E4-535D-3A40-13A1-0C96296C8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9CACF49-414B-08DE-312F-0B42F24E8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FB54B-B632-43B9-9094-77322619A612}" type="datetimeFigureOut">
              <a:rPr lang="vi-VN" smtClean="0"/>
              <a:t>27/10/2025</a:t>
            </a:fld>
            <a:endParaRPr lang="vi-VN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5A3A820-D516-2E36-1F90-93348279B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0F3E68-8DE7-FC4E-7BA5-47C7366F52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0BE66-0ED5-4401-ACC4-EB138552FC33}" type="slidenum">
              <a:rPr lang="vi-VN" smtClean="0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26749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" name="Bảng 2">
            <a:extLst>
              <a:ext uri="{FF2B5EF4-FFF2-40B4-BE49-F238E27FC236}">
                <a16:creationId xmlns:a16="http://schemas.microsoft.com/office/drawing/2014/main" id="{197518B8-FE72-99CC-3843-659CFB108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98039"/>
              </p:ext>
            </p:extLst>
          </p:nvPr>
        </p:nvGraphicFramePr>
        <p:xfrm>
          <a:off x="643467" y="861245"/>
          <a:ext cx="10905067" cy="5135515"/>
        </p:xfrm>
        <a:graphic>
          <a:graphicData uri="http://schemas.openxmlformats.org/drawingml/2006/table">
            <a:tbl>
              <a:tblPr/>
              <a:tblGrid>
                <a:gridCol w="4563796">
                  <a:extLst>
                    <a:ext uri="{9D8B030D-6E8A-4147-A177-3AD203B41FA5}">
                      <a16:colId xmlns:a16="http://schemas.microsoft.com/office/drawing/2014/main" val="3856931224"/>
                    </a:ext>
                  </a:extLst>
                </a:gridCol>
                <a:gridCol w="6341271">
                  <a:extLst>
                    <a:ext uri="{9D8B030D-6E8A-4147-A177-3AD203B41FA5}">
                      <a16:colId xmlns:a16="http://schemas.microsoft.com/office/drawing/2014/main" val="81878782"/>
                    </a:ext>
                  </a:extLst>
                </a:gridCol>
              </a:tblGrid>
              <a:tr h="46686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Mục</a:t>
                      </a:r>
                      <a:endParaRPr lang="vi-VN" sz="22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Nội dung</a:t>
                      </a:r>
                      <a:endParaRPr lang="vi-VN" sz="22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769788"/>
                  </a:ext>
                </a:extLst>
              </a:tr>
              <a:tr h="46686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Tiêu đề Chính</a:t>
                      </a:r>
                      <a:endParaRPr lang="vi-VN" sz="22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BÁO CÁO MÔN PHÂN TÍCH VÀ THIẾT KẾ PHẦN MỀM</a:t>
                      </a:r>
                      <a:endParaRPr lang="vi-VN" sz="22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458001"/>
                  </a:ext>
                </a:extLst>
              </a:tr>
              <a:tr h="46686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Tên Đề Tài</a:t>
                      </a:r>
                      <a:endParaRPr lang="vi-VN" sz="22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WEBSITE BÁN SÁCH QUANGQUOCBOOK</a:t>
                      </a:r>
                      <a:endParaRPr lang="vi-VN" sz="22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765608"/>
                  </a:ext>
                </a:extLst>
              </a:tr>
              <a:tr h="46686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Lớp</a:t>
                      </a:r>
                      <a:endParaRPr lang="vi-VN" sz="22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Phân tích và thiết kế phần mềm (N06)</a:t>
                      </a: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159377"/>
                  </a:ext>
                </a:extLst>
              </a:tr>
              <a:tr h="46686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Nhóm Sinh viên</a:t>
                      </a:r>
                      <a:endParaRPr lang="vi-VN" sz="22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Nhóm 04</a:t>
                      </a: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159826"/>
                  </a:ext>
                </a:extLst>
              </a:tr>
              <a:tr h="46686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Thành viên</a:t>
                      </a:r>
                      <a:endParaRPr lang="vi-VN" sz="22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Nguyễn Duy Quang – MSV: 23010448</a:t>
                      </a: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12132"/>
                  </a:ext>
                </a:extLst>
              </a:tr>
              <a:tr h="466865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22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Hoàng Văn Độ – MSV: 23010581</a:t>
                      </a: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950177"/>
                  </a:ext>
                </a:extLst>
              </a:tr>
              <a:tr h="46686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Giảng viên hướng dẫn</a:t>
                      </a:r>
                      <a:endParaRPr lang="vi-VN" sz="22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Vũ Quang Dũng, Trịnh Thanh Bình</a:t>
                      </a: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122307"/>
                  </a:ext>
                </a:extLst>
              </a:tr>
              <a:tr h="46686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Trường</a:t>
                      </a:r>
                      <a:endParaRPr lang="vi-VN" sz="22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TRƯỜNG ĐẠI HỌC PHENIKAA</a:t>
                      </a: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621143"/>
                  </a:ext>
                </a:extLst>
              </a:tr>
              <a:tr h="46686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Thời gian</a:t>
                      </a:r>
                      <a:endParaRPr lang="vi-VN" sz="22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Hà Nội, Tháng 10 năm 2025</a:t>
                      </a: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100595"/>
                  </a:ext>
                </a:extLst>
              </a:tr>
              <a:tr h="46686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Hình ảnh</a:t>
                      </a:r>
                      <a:endParaRPr lang="vi-VN" sz="22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22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927" marR="68927" marT="45951" marB="4595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613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279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635CAA-5E38-D952-F731-48605942E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334C9B65-6412-86B8-3F2A-BC17F59BE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043331"/>
              </p:ext>
            </p:extLst>
          </p:nvPr>
        </p:nvGraphicFramePr>
        <p:xfrm>
          <a:off x="643467" y="857882"/>
          <a:ext cx="10905067" cy="5142245"/>
        </p:xfrm>
        <a:graphic>
          <a:graphicData uri="http://schemas.openxmlformats.org/drawingml/2006/table">
            <a:tbl>
              <a:tblPr/>
              <a:tblGrid>
                <a:gridCol w="3055900">
                  <a:extLst>
                    <a:ext uri="{9D8B030D-6E8A-4147-A177-3AD203B41FA5}">
                      <a16:colId xmlns:a16="http://schemas.microsoft.com/office/drawing/2014/main" val="3058915065"/>
                    </a:ext>
                  </a:extLst>
                </a:gridCol>
                <a:gridCol w="3215563">
                  <a:extLst>
                    <a:ext uri="{9D8B030D-6E8A-4147-A177-3AD203B41FA5}">
                      <a16:colId xmlns:a16="http://schemas.microsoft.com/office/drawing/2014/main" val="1836903128"/>
                    </a:ext>
                  </a:extLst>
                </a:gridCol>
                <a:gridCol w="4633604">
                  <a:extLst>
                    <a:ext uri="{9D8B030D-6E8A-4147-A177-3AD203B41FA5}">
                      <a16:colId xmlns:a16="http://schemas.microsoft.com/office/drawing/2014/main" val="2744481730"/>
                    </a:ext>
                  </a:extLst>
                </a:gridCol>
              </a:tblGrid>
              <a:tr h="303366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Mục</a:t>
                      </a:r>
                      <a:endParaRPr lang="vi-V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Nội dung</a:t>
                      </a:r>
                      <a:endParaRPr lang="vi-V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300"/>
                    </a:p>
                  </a:txBody>
                  <a:tcPr marL="65575" marR="65575" marT="32788" marB="32788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8127373"/>
                  </a:ext>
                </a:extLst>
              </a:tr>
              <a:tr h="503946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Tiêu đề</a:t>
                      </a:r>
                      <a:endParaRPr lang="vi-V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PHẦN 6: GIAO DIỆN VÀ CHỨC NĂNG TỪNG TRANG (USER)</a:t>
                      </a:r>
                      <a:endParaRPr lang="vi-V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300"/>
                    </a:p>
                  </a:txBody>
                  <a:tcPr marL="65575" marR="65575" marT="32788" marB="32788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428630"/>
                  </a:ext>
                </a:extLst>
              </a:tr>
              <a:tr h="303366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Đăng ký / Đăng nhập</a:t>
                      </a:r>
                      <a:endParaRPr lang="vi-V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3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[CHÈN ẢNH]</a:t>
                      </a:r>
                      <a:r>
                        <a:rPr lang="vi-VN" sz="13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Trang Đăng ký </a:t>
                      </a:r>
                      <a:r>
                        <a:rPr lang="vi-VN" sz="1300" baseline="30000" dirty="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9</a:t>
                      </a:r>
                      <a:r>
                        <a:rPr lang="vi-VN" sz="13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/ </a:t>
                      </a:r>
                      <a:r>
                        <a:rPr lang="vi-VN" sz="13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[CHÈN ẢNH]</a:t>
                      </a:r>
                      <a:r>
                        <a:rPr lang="vi-VN" sz="13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Trang Đăng nhập </a:t>
                      </a:r>
                      <a:r>
                        <a:rPr lang="vi-VN" sz="1300" baseline="30000" dirty="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10</a:t>
                      </a:r>
                      <a:endParaRPr lang="vi-VN" sz="13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026238"/>
                  </a:ext>
                </a:extLst>
              </a:tr>
              <a:tr h="503946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Trang Đăng ký cho phép người dùng mới tạo một tài khoản trên hệ thống</a:t>
                      </a:r>
                      <a:r>
                        <a:rPr lang="vi-VN" sz="13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11</a:t>
                      </a:r>
                      <a:r>
                        <a:rPr lang="vi-V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300" dirty="0"/>
                    </a:p>
                  </a:txBody>
                  <a:tcPr marL="65575" marR="65575" marT="32788" marB="32788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72399185"/>
                  </a:ext>
                </a:extLst>
              </a:tr>
              <a:tr h="503946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Trang Đăng nhập cho phép người dùng đã có tài khoản login vào hệ thống</a:t>
                      </a:r>
                      <a:r>
                        <a:rPr lang="vi-VN" sz="13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12</a:t>
                      </a:r>
                      <a:r>
                        <a:rPr lang="vi-V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300"/>
                    </a:p>
                  </a:txBody>
                  <a:tcPr marL="65575" marR="65575" marT="32788" marB="32788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941368"/>
                  </a:ext>
                </a:extLst>
              </a:tr>
              <a:tr h="503946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Trang Chủ &amp; Sản Phẩm</a:t>
                      </a:r>
                      <a:endParaRPr lang="vi-V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[CHÈN ẢNH]</a:t>
                      </a:r>
                      <a:r>
                        <a:rPr lang="vi-V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Trang Chủ </a:t>
                      </a:r>
                      <a:r>
                        <a:rPr lang="vi-VN" sz="13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13</a:t>
                      </a:r>
                      <a:r>
                        <a:rPr lang="vi-V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/ </a:t>
                      </a:r>
                      <a:r>
                        <a:rPr lang="vi-V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[CHÈN ẢNH]</a:t>
                      </a:r>
                      <a:r>
                        <a:rPr lang="vi-V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Trang Danh sách Sản phẩm </a:t>
                      </a:r>
                      <a:r>
                        <a:rPr lang="vi-VN" sz="13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14</a:t>
                      </a:r>
                      <a:endParaRPr lang="vi-V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928451"/>
                  </a:ext>
                </a:extLst>
              </a:tr>
              <a:tr h="503946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Giao diện trang chủ chính sau khi đăng nhập</a:t>
                      </a:r>
                      <a:r>
                        <a:rPr lang="vi-VN" sz="13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15</a:t>
                      </a:r>
                      <a:r>
                        <a:rPr lang="vi-V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300" dirty="0"/>
                    </a:p>
                  </a:txBody>
                  <a:tcPr marL="65575" marR="65575" marT="32788" marB="32788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8659450"/>
                  </a:ext>
                </a:extLst>
              </a:tr>
              <a:tr h="503946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Người dùng có thể tìm kiếm theo tên sản phẩm hoặc mã sản phẩm</a:t>
                      </a:r>
                      <a:r>
                        <a:rPr lang="vi-VN" sz="13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16</a:t>
                      </a:r>
                      <a:r>
                        <a:rPr lang="vi-V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300" dirty="0"/>
                    </a:p>
                  </a:txBody>
                  <a:tcPr marL="65575" marR="65575" marT="32788" marB="32788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1247385"/>
                  </a:ext>
                </a:extLst>
              </a:tr>
              <a:tr h="303366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Giỏ hàng &amp; Đặt hàng</a:t>
                      </a:r>
                      <a:endParaRPr lang="vi-V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[CHÈN ẢNH]</a:t>
                      </a:r>
                      <a:r>
                        <a:rPr lang="vi-V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Trang Giỏ hàng </a:t>
                      </a:r>
                      <a:r>
                        <a:rPr lang="vi-VN" sz="13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17</a:t>
                      </a:r>
                      <a:r>
                        <a:rPr lang="vi-V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/ </a:t>
                      </a:r>
                      <a:r>
                        <a:rPr lang="vi-VN" sz="13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[CHÈN ẢNH]</a:t>
                      </a:r>
                      <a:r>
                        <a:rPr lang="vi-V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Trang Đặt hàng </a:t>
                      </a:r>
                      <a:r>
                        <a:rPr lang="vi-VN" sz="13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18</a:t>
                      </a:r>
                      <a:endParaRPr lang="vi-V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116500"/>
                  </a:ext>
                </a:extLst>
              </a:tr>
              <a:tr h="503946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Trang Giỏ hàng hiển thị chi tiết các sản phẩm mà người dùng đã thêm vào giỏ</a:t>
                      </a:r>
                      <a:r>
                        <a:rPr lang="vi-VN" sz="13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19</a:t>
                      </a:r>
                      <a:r>
                        <a:rPr lang="vi-V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300"/>
                    </a:p>
                  </a:txBody>
                  <a:tcPr marL="65575" marR="65575" marT="32788" marB="32788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94925042"/>
                  </a:ext>
                </a:extLst>
              </a:tr>
              <a:tr h="704525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3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Trang đặt hàng điền thông tin cơ bản để nhận hàng, nhấn nút thanh toán để hoàn tất</a:t>
                      </a:r>
                      <a:r>
                        <a:rPr lang="vi-VN" sz="13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20</a:t>
                      </a:r>
                      <a:r>
                        <a:rPr lang="vi-VN" sz="13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40985" marR="40985" marT="27323" marB="27323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300" dirty="0"/>
                    </a:p>
                  </a:txBody>
                  <a:tcPr marL="65575" marR="65575" marT="32788" marB="32788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4130776"/>
                  </a:ext>
                </a:extLst>
              </a:tr>
            </a:tbl>
          </a:graphicData>
        </a:graphic>
      </p:graphicFrame>
      <p:pic>
        <p:nvPicPr>
          <p:cNvPr id="3" name="Hình ảnh 2" descr="Ảnh có chứa ảnh chụp màn hình, văn bản, phần mềm, Phần mềm đa phương tiện&#10;&#10;Nội dung do AI tạo ra có thể không chính xác.">
            <a:extLst>
              <a:ext uri="{FF2B5EF4-FFF2-40B4-BE49-F238E27FC236}">
                <a16:creationId xmlns:a16="http://schemas.microsoft.com/office/drawing/2014/main" id="{1AD5AAAE-EC91-5619-8AED-74E0357D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927" y="508780"/>
            <a:ext cx="4773120" cy="2040117"/>
          </a:xfrm>
          <a:prstGeom prst="rect">
            <a:avLst/>
          </a:prstGeom>
        </p:spPr>
      </p:pic>
      <p:pic>
        <p:nvPicPr>
          <p:cNvPr id="4" name="Hình ảnh 3">
            <a:extLst>
              <a:ext uri="{FF2B5EF4-FFF2-40B4-BE49-F238E27FC236}">
                <a16:creationId xmlns:a16="http://schemas.microsoft.com/office/drawing/2014/main" id="{2EE2C021-1FAD-DC6C-C289-D728C728F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927" y="2548897"/>
            <a:ext cx="4773120" cy="2126446"/>
          </a:xfrm>
          <a:prstGeom prst="rect">
            <a:avLst/>
          </a:prstGeom>
        </p:spPr>
      </p:pic>
      <p:pic>
        <p:nvPicPr>
          <p:cNvPr id="5" name="Hình ảnh 4" descr="Ảnh có chứa văn bản, ảnh chụp màn hình, phần mềm, máy tính&#10;&#10;Nội dung do AI tạo ra có thể không chính xác.">
            <a:extLst>
              <a:ext uri="{FF2B5EF4-FFF2-40B4-BE49-F238E27FC236}">
                <a16:creationId xmlns:a16="http://schemas.microsoft.com/office/drawing/2014/main" id="{DA08E109-8DDF-6502-7D08-D5587C39F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927" y="4675343"/>
            <a:ext cx="4773120" cy="2022967"/>
          </a:xfrm>
          <a:prstGeom prst="rect">
            <a:avLst/>
          </a:prstGeom>
          <a:ln w="9525">
            <a:solidFill>
              <a:srgbClr val="0070C0"/>
            </a:solidFill>
            <a:prstDash val="solid"/>
          </a:ln>
        </p:spPr>
      </p:pic>
    </p:spTree>
    <p:extLst>
      <p:ext uri="{BB962C8B-B14F-4D97-AF65-F5344CB8AC3E}">
        <p14:creationId xmlns:p14="http://schemas.microsoft.com/office/powerpoint/2010/main" val="228207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5FAC51-798E-F093-FAF9-B04218A75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EE0EBE64-2748-E4FD-AE00-F2360C57D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07180"/>
              </p:ext>
            </p:extLst>
          </p:nvPr>
        </p:nvGraphicFramePr>
        <p:xfrm>
          <a:off x="643467" y="1125129"/>
          <a:ext cx="10905067" cy="4607745"/>
        </p:xfrm>
        <a:graphic>
          <a:graphicData uri="http://schemas.openxmlformats.org/drawingml/2006/table">
            <a:tbl>
              <a:tblPr/>
              <a:tblGrid>
                <a:gridCol w="5019884">
                  <a:extLst>
                    <a:ext uri="{9D8B030D-6E8A-4147-A177-3AD203B41FA5}">
                      <a16:colId xmlns:a16="http://schemas.microsoft.com/office/drawing/2014/main" val="4281473351"/>
                    </a:ext>
                  </a:extLst>
                </a:gridCol>
                <a:gridCol w="5885183">
                  <a:extLst>
                    <a:ext uri="{9D8B030D-6E8A-4147-A177-3AD203B41FA5}">
                      <a16:colId xmlns:a16="http://schemas.microsoft.com/office/drawing/2014/main" val="4246593650"/>
                    </a:ext>
                  </a:extLst>
                </a:gridCol>
              </a:tblGrid>
              <a:tr h="425279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0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Mục</a:t>
                      </a:r>
                      <a:endParaRPr lang="vi-VN" sz="20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2787" marR="62787" marT="41858" marB="4185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0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Nội dung</a:t>
                      </a:r>
                      <a:endParaRPr lang="vi-VN" sz="20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2787" marR="62787" marT="41858" marB="4185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643725"/>
                  </a:ext>
                </a:extLst>
              </a:tr>
              <a:tr h="425279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0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Tiêu đề</a:t>
                      </a:r>
                      <a:endParaRPr lang="vi-VN" sz="20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2787" marR="62787" marT="41858" marB="4185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0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KẾT LUẬN VÀ HƯỚNG PHÁT TRIỂN</a:t>
                      </a:r>
                      <a:endParaRPr lang="vi-VN" sz="20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2787" marR="62787" marT="41858" marB="4185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001944"/>
                  </a:ext>
                </a:extLst>
              </a:tr>
              <a:tr h="1028036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0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Kết luận</a:t>
                      </a:r>
                      <a:endParaRPr lang="vi-VN" sz="20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2787" marR="62787" marT="41858" marB="4185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0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Hệ thống website bán sách đã được xây dựng với đầy đủ các chức năng cơ bản phục vụ nhu cầu của người dùng và quản trị viên</a:t>
                      </a:r>
                      <a:r>
                        <a:rPr lang="vi-VN" sz="20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31</a:t>
                      </a:r>
                      <a:r>
                        <a:rPr lang="vi-VN" sz="20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62787" marR="62787" marT="41858" marB="4185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941006"/>
                  </a:ext>
                </a:extLst>
              </a:tr>
              <a:tr h="726657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20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2787" marR="62787" marT="41858" marB="4185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0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Hệ thống có giao diện thân thiện, hiệu suất tốt và có khả năng triển khai thực tế</a:t>
                      </a:r>
                      <a:r>
                        <a:rPr lang="vi-VN" sz="20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32</a:t>
                      </a:r>
                      <a:r>
                        <a:rPr lang="vi-VN" sz="20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62787" marR="62787" marT="41858" marB="4185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4809830"/>
                  </a:ext>
                </a:extLst>
              </a:tr>
              <a:tr h="726657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0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Hạn chế</a:t>
                      </a:r>
                      <a:endParaRPr lang="vi-VN" sz="20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2787" marR="62787" marT="41858" marB="4185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0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Vẫn còn một số hạn chế như chưa tích hợp thanh toán online thực tế</a:t>
                      </a:r>
                      <a:r>
                        <a:rPr lang="vi-VN" sz="20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33</a:t>
                      </a:r>
                      <a:r>
                        <a:rPr lang="vi-VN" sz="20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62787" marR="62787" marT="41858" marB="4185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879959"/>
                  </a:ext>
                </a:extLst>
              </a:tr>
              <a:tr h="425279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20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2787" marR="62787" marT="41858" marB="4185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0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Chưa có chức năng chat hỗ trợ trực tuyến</a:t>
                      </a:r>
                      <a:r>
                        <a:rPr lang="vi-VN" sz="20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34</a:t>
                      </a:r>
                      <a:r>
                        <a:rPr lang="vi-VN" sz="20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62787" marR="62787" marT="41858" marB="4185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976665"/>
                  </a:ext>
                </a:extLst>
              </a:tr>
              <a:tr h="425279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0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Hướng phát triển tương lai</a:t>
                      </a:r>
                      <a:endParaRPr lang="vi-VN" sz="20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2787" marR="62787" marT="41858" marB="4185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0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Tích hợp cổng thanh toán (VNPay, MoMo)</a:t>
                      </a:r>
                      <a:r>
                        <a:rPr lang="vi-VN" sz="20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35</a:t>
                      </a:r>
                      <a:r>
                        <a:rPr lang="vi-VN" sz="20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62787" marR="62787" marT="41858" marB="4185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414427"/>
                  </a:ext>
                </a:extLst>
              </a:tr>
              <a:tr h="425279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20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2787" marR="62787" marT="41858" marB="4185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0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Phát triển </a:t>
                      </a:r>
                      <a:r>
                        <a:rPr lang="vi-VN" sz="200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chatbot</a:t>
                      </a:r>
                      <a:r>
                        <a:rPr lang="vi-VN" sz="20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hỗ trợ, ứng dụng di động</a:t>
                      </a:r>
                      <a:r>
                        <a:rPr lang="vi-VN" sz="2000" baseline="30000" dirty="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36</a:t>
                      </a:r>
                      <a:r>
                        <a:rPr lang="vi-VN" sz="20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62787" marR="62787" marT="41858" marB="4185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3836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26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EDDF5512-5A14-BA0D-8ECE-27DA6FA80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39015"/>
              </p:ext>
            </p:extLst>
          </p:nvPr>
        </p:nvGraphicFramePr>
        <p:xfrm>
          <a:off x="643467" y="1843306"/>
          <a:ext cx="10905068" cy="3171388"/>
        </p:xfrm>
        <a:graphic>
          <a:graphicData uri="http://schemas.openxmlformats.org/drawingml/2006/table">
            <a:tbl>
              <a:tblPr/>
              <a:tblGrid>
                <a:gridCol w="2040348">
                  <a:extLst>
                    <a:ext uri="{9D8B030D-6E8A-4147-A177-3AD203B41FA5}">
                      <a16:colId xmlns:a16="http://schemas.microsoft.com/office/drawing/2014/main" val="2050525352"/>
                    </a:ext>
                  </a:extLst>
                </a:gridCol>
                <a:gridCol w="2430453">
                  <a:extLst>
                    <a:ext uri="{9D8B030D-6E8A-4147-A177-3AD203B41FA5}">
                      <a16:colId xmlns:a16="http://schemas.microsoft.com/office/drawing/2014/main" val="2436355977"/>
                    </a:ext>
                  </a:extLst>
                </a:gridCol>
                <a:gridCol w="6434267">
                  <a:extLst>
                    <a:ext uri="{9D8B030D-6E8A-4147-A177-3AD203B41FA5}">
                      <a16:colId xmlns:a16="http://schemas.microsoft.com/office/drawing/2014/main" val="2585904355"/>
                    </a:ext>
                  </a:extLst>
                </a:gridCol>
              </a:tblGrid>
              <a:tr h="464017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Mục</a:t>
                      </a:r>
                      <a:endParaRPr lang="vi-VN" sz="22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506" marR="68506" marT="45671" marB="4567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Nội dung</a:t>
                      </a:r>
                      <a:endParaRPr lang="vi-VN" sz="22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506" marR="68506" marT="45671" marB="4567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2200" dirty="0"/>
                    </a:p>
                  </a:txBody>
                  <a:tcPr marL="109610" marR="109610" marT="54805" marB="54805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0908768"/>
                  </a:ext>
                </a:extLst>
              </a:tr>
              <a:tr h="1121677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Tiêu đề</a:t>
                      </a:r>
                      <a:endParaRPr lang="vi-VN" sz="22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506" marR="68506" marT="45671" marB="4567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CẢM ƠN QUÝ THẦY CÔ VÀ CÁC BẠN ĐÃ LẮNG NGHE!</a:t>
                      </a:r>
                      <a:endParaRPr lang="vi-VN" sz="22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506" marR="68506" marT="45671" marB="4567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2200" dirty="0"/>
                    </a:p>
                  </a:txBody>
                  <a:tcPr marL="109610" marR="109610" marT="54805" marB="54805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129059"/>
                  </a:ext>
                </a:extLst>
              </a:tr>
              <a:tr h="792847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Liên kết GitHub</a:t>
                      </a:r>
                      <a:endParaRPr lang="vi-VN" sz="22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506" marR="68506" marT="45671" marB="4567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22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506" marR="68506" marT="45671" marB="4567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2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https://github.com/NguyenDuyQuang2005/PTTKPM25-26_N06_Nhom4</a:t>
                      </a:r>
                      <a:r>
                        <a:rPr lang="vi-VN" sz="22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</a:t>
                      </a:r>
                      <a:r>
                        <a:rPr lang="vi-VN" sz="22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37</a:t>
                      </a:r>
                      <a:endParaRPr lang="vi-VN" sz="22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506" marR="68506" marT="45671" marB="4567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0880"/>
                  </a:ext>
                </a:extLst>
              </a:tr>
              <a:tr h="792847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22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506" marR="68506" marT="45671" marB="4567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22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8506" marR="68506" marT="45671" marB="4567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2200" dirty="0"/>
                    </a:p>
                  </a:txBody>
                  <a:tcPr marL="109610" marR="109610" marT="54805" marB="54805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62899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53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D605654E-0E98-B52F-482E-4E247F664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940507"/>
              </p:ext>
            </p:extLst>
          </p:nvPr>
        </p:nvGraphicFramePr>
        <p:xfrm>
          <a:off x="643467" y="713590"/>
          <a:ext cx="10905066" cy="5430824"/>
        </p:xfrm>
        <a:graphic>
          <a:graphicData uri="http://schemas.openxmlformats.org/drawingml/2006/table">
            <a:tbl>
              <a:tblPr/>
              <a:tblGrid>
                <a:gridCol w="4672089">
                  <a:extLst>
                    <a:ext uri="{9D8B030D-6E8A-4147-A177-3AD203B41FA5}">
                      <a16:colId xmlns:a16="http://schemas.microsoft.com/office/drawing/2014/main" val="1244386756"/>
                    </a:ext>
                  </a:extLst>
                </a:gridCol>
                <a:gridCol w="6232977">
                  <a:extLst>
                    <a:ext uri="{9D8B030D-6E8A-4147-A177-3AD203B41FA5}">
                      <a16:colId xmlns:a16="http://schemas.microsoft.com/office/drawing/2014/main" val="3795458773"/>
                    </a:ext>
                  </a:extLst>
                </a:gridCol>
              </a:tblGrid>
              <a:tr h="45889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Mục</a:t>
                      </a:r>
                      <a:endParaRPr lang="vi-VN" sz="21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750" marR="67750" marT="45166" marB="45166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Nội dung</a:t>
                      </a:r>
                      <a:endParaRPr lang="vi-VN" sz="21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750" marR="67750" marT="45166" marB="45166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076570"/>
                  </a:ext>
                </a:extLst>
              </a:tr>
              <a:tr h="45889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Tiêu đề</a:t>
                      </a:r>
                      <a:endParaRPr lang="vi-VN" sz="21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750" marR="67750" marT="45166" marB="45166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PHẦN 1: ĐẶT BÀI TOÁN VÀ TỔNG QUAN HỆ THỐNG</a:t>
                      </a:r>
                      <a:endParaRPr lang="vi-VN" sz="21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750" marR="67750" marT="45166" marB="45166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009201"/>
                  </a:ext>
                </a:extLst>
              </a:tr>
              <a:tr h="784091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1.1. Đặt Bài Toán</a:t>
                      </a:r>
                      <a:endParaRPr lang="vi-VN" sz="21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750" marR="67750" marT="45166" marB="45166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Trong xã hội, nhu cầu mua sách của mọi người ngày càng tăng.</a:t>
                      </a:r>
                    </a:p>
                  </a:txBody>
                  <a:tcPr marL="67750" marR="67750" marT="45166" marB="45166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4736597"/>
                  </a:ext>
                </a:extLst>
              </a:tr>
              <a:tr h="784091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21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750" marR="67750" marT="45166" marB="45166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Nhóm thực hiện tạo ra </a:t>
                      </a:r>
                      <a:r>
                        <a:rPr lang="vi-VN" sz="210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website</a:t>
                      </a:r>
                      <a:r>
                        <a:rPr lang="vi-VN" sz="21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“Bán sách </a:t>
                      </a:r>
                      <a:r>
                        <a:rPr lang="vi-VN" sz="210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online</a:t>
                      </a:r>
                      <a:r>
                        <a:rPr lang="vi-VN" sz="21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” nền tảng giúp việc mua sách </a:t>
                      </a:r>
                      <a:r>
                        <a:rPr lang="vi-VN" sz="210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online</a:t>
                      </a:r>
                      <a:r>
                        <a:rPr lang="vi-VN" sz="21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trở nên dễ dàng hơn.</a:t>
                      </a:r>
                    </a:p>
                  </a:txBody>
                  <a:tcPr marL="67750" marR="67750" marT="45166" marB="45166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876612"/>
                  </a:ext>
                </a:extLst>
              </a:tr>
              <a:tr h="784091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1.2. Mục đích xây dựng</a:t>
                      </a:r>
                      <a:endParaRPr lang="vi-VN" sz="21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750" marR="67750" marT="45166" marB="45166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1. Giúp người dân có nhu cầu mua sách </a:t>
                      </a:r>
                      <a:r>
                        <a:rPr lang="vi-VN" sz="21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nhanh chóng và thuận tiện</a:t>
                      </a:r>
                      <a:r>
                        <a:rPr lang="vi-VN" sz="21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67750" marR="67750" marT="45166" marB="45166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649241"/>
                  </a:ext>
                </a:extLst>
              </a:tr>
              <a:tr h="458892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21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750" marR="67750" marT="45166" marB="45166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2. Cập nhập thông tin sách </a:t>
                      </a:r>
                      <a:r>
                        <a:rPr lang="vi-VN" sz="21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liên tục và nhanh chóng</a:t>
                      </a:r>
                      <a:r>
                        <a:rPr lang="vi-VN" sz="21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67750" marR="67750" marT="45166" marB="45166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645210"/>
                  </a:ext>
                </a:extLst>
              </a:tr>
              <a:tr h="784091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21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750" marR="67750" marT="45166" marB="45166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3. Hỗ trợ nhà cung cấp và cửa hàng quản lý hiệu quả hơn hoạt động bán hàng và chăm sóc khách hàng.</a:t>
                      </a:r>
                    </a:p>
                  </a:txBody>
                  <a:tcPr marL="67750" marR="67750" marT="45166" marB="45166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822290"/>
                  </a:ext>
                </a:extLst>
              </a:tr>
              <a:tr h="45889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1.3. Bảng chú giải</a:t>
                      </a:r>
                      <a:endParaRPr lang="vi-VN" sz="21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750" marR="67750" marT="45166" marB="45166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User:</a:t>
                      </a:r>
                      <a:r>
                        <a:rPr lang="vi-VN" sz="21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Người dùng hệ thống.</a:t>
                      </a:r>
                    </a:p>
                  </a:txBody>
                  <a:tcPr marL="67750" marR="67750" marT="45166" marB="45166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42528"/>
                  </a:ext>
                </a:extLst>
              </a:tr>
              <a:tr h="458892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21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750" marR="67750" marT="45166" marB="45166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b="1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Admin</a:t>
                      </a:r>
                      <a:r>
                        <a:rPr lang="vi-VN" sz="21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:</a:t>
                      </a:r>
                      <a:r>
                        <a:rPr lang="vi-VN" sz="21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Quản lí hệ thống.</a:t>
                      </a:r>
                    </a:p>
                  </a:txBody>
                  <a:tcPr marL="67750" marR="67750" marT="45166" marB="45166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96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33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D4ABAB48-D4AB-ECD9-8982-C47130C67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0827"/>
              </p:ext>
            </p:extLst>
          </p:nvPr>
        </p:nvGraphicFramePr>
        <p:xfrm>
          <a:off x="643467" y="940975"/>
          <a:ext cx="10905067" cy="4976054"/>
        </p:xfrm>
        <a:graphic>
          <a:graphicData uri="http://schemas.openxmlformats.org/drawingml/2006/table">
            <a:tbl>
              <a:tblPr/>
              <a:tblGrid>
                <a:gridCol w="5449327">
                  <a:extLst>
                    <a:ext uri="{9D8B030D-6E8A-4147-A177-3AD203B41FA5}">
                      <a16:colId xmlns:a16="http://schemas.microsoft.com/office/drawing/2014/main" val="3434427416"/>
                    </a:ext>
                  </a:extLst>
                </a:gridCol>
                <a:gridCol w="5455740">
                  <a:extLst>
                    <a:ext uri="{9D8B030D-6E8A-4147-A177-3AD203B41FA5}">
                      <a16:colId xmlns:a16="http://schemas.microsoft.com/office/drawing/2014/main" val="2516683324"/>
                    </a:ext>
                  </a:extLst>
                </a:gridCol>
              </a:tblGrid>
              <a:tr h="397721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Mục</a:t>
                      </a: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32" marR="59232" marT="39487" marB="39487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Nội dung</a:t>
                      </a: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32" marR="59232" marT="39487" marB="39487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836883"/>
                  </a:ext>
                </a:extLst>
              </a:tr>
              <a:tr h="677034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Tiêu đề</a:t>
                      </a: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32" marR="59232" marT="39487" marB="39487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YÊU CẦU PHI CHỨC NĂNG (NON-FUNCTIONAL REQUIREMENTS)</a:t>
                      </a: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32" marR="59232" marT="39487" marB="39487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079500"/>
                  </a:ext>
                </a:extLst>
              </a:tr>
              <a:tr h="397721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8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1.4. Khả năng sử dụng (Usability)</a:t>
                      </a:r>
                      <a:endParaRPr lang="en-US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32" marR="59232" marT="39487" marB="39487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Giao diện người dùng thân thiện, trực quan, dễ nhìn.</a:t>
                      </a:r>
                    </a:p>
                  </a:txBody>
                  <a:tcPr marL="59232" marR="59232" marT="39487" marB="39487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315663"/>
                  </a:ext>
                </a:extLst>
              </a:tr>
              <a:tr h="956347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32" marR="59232" marT="39487" marB="39487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Website phải dễ dàng sử dụng để người dùng có thể dễ dàng tiếp cận và sử dụng các chức năng một cách nhanh chóng.</a:t>
                      </a:r>
                    </a:p>
                  </a:txBody>
                  <a:tcPr marL="59232" marR="59232" marT="39487" marB="39487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674646"/>
                  </a:ext>
                </a:extLst>
              </a:tr>
              <a:tr h="397721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Độ tin cậy (Reliability)</a:t>
                      </a: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32" marR="59232" marT="39487" marB="39487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Website hoạt động tốt trong khoảng thời gian dài.</a:t>
                      </a:r>
                    </a:p>
                  </a:txBody>
                  <a:tcPr marL="59232" marR="59232" marT="39487" marB="39487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028649"/>
                  </a:ext>
                </a:extLst>
              </a:tr>
              <a:tr h="397721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32" marR="59232" marT="39487" marB="39487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Có ít thời gian chết.</a:t>
                      </a:r>
                    </a:p>
                  </a:txBody>
                  <a:tcPr marL="59232" marR="59232" marT="39487" marB="39487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321201"/>
                  </a:ext>
                </a:extLst>
              </a:tr>
              <a:tr h="677034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Bảo mật (Security)</a:t>
                      </a: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32" marR="59232" marT="39487" marB="39487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Website sẽ ngăn người dùng mua sách khi </a:t>
                      </a:r>
                      <a:r>
                        <a:rPr lang="vi-VN" sz="18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chưa đăng nhập tài khoản</a:t>
                      </a:r>
                      <a:r>
                        <a:rPr lang="vi-VN" sz="18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59232" marR="59232" marT="39487" marB="39487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96151"/>
                  </a:ext>
                </a:extLst>
              </a:tr>
              <a:tr h="677034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32" marR="59232" marT="39487" marB="39487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Chỉ có </a:t>
                      </a:r>
                      <a:r>
                        <a:rPr lang="vi-VN" sz="18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admin</a:t>
                      </a:r>
                      <a:r>
                        <a:rPr lang="vi-VN" sz="18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mới có thể thêm, sửa, xóa sản phẩm và quản lí đơn hàng.</a:t>
                      </a:r>
                    </a:p>
                  </a:txBody>
                  <a:tcPr marL="59232" marR="59232" marT="39487" marB="39487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689579"/>
                  </a:ext>
                </a:extLst>
              </a:tr>
              <a:tr h="397721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32" marR="59232" marT="39487" marB="39487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Phải có tính bảo mật cao.</a:t>
                      </a:r>
                    </a:p>
                  </a:txBody>
                  <a:tcPr marL="59232" marR="59232" marT="39487" marB="39487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126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367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DBACE8-C693-2BAC-E8C0-2DB5BDFCE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429E64EB-C0B8-ED09-4746-3B8D0F202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911190"/>
              </p:ext>
            </p:extLst>
          </p:nvPr>
        </p:nvGraphicFramePr>
        <p:xfrm>
          <a:off x="643467" y="861536"/>
          <a:ext cx="10905067" cy="5134935"/>
        </p:xfrm>
        <a:graphic>
          <a:graphicData uri="http://schemas.openxmlformats.org/drawingml/2006/table">
            <a:tbl>
              <a:tblPr/>
              <a:tblGrid>
                <a:gridCol w="5401916">
                  <a:extLst>
                    <a:ext uri="{9D8B030D-6E8A-4147-A177-3AD203B41FA5}">
                      <a16:colId xmlns:a16="http://schemas.microsoft.com/office/drawing/2014/main" val="2054159650"/>
                    </a:ext>
                  </a:extLst>
                </a:gridCol>
                <a:gridCol w="5503151">
                  <a:extLst>
                    <a:ext uri="{9D8B030D-6E8A-4147-A177-3AD203B41FA5}">
                      <a16:colId xmlns:a16="http://schemas.microsoft.com/office/drawing/2014/main" val="2530657952"/>
                    </a:ext>
                  </a:extLst>
                </a:gridCol>
              </a:tblGrid>
              <a:tr h="401183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Mục</a:t>
                      </a: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Nội dung</a:t>
                      </a: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372837"/>
                  </a:ext>
                </a:extLst>
              </a:tr>
              <a:tr h="681959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Tiêu đề</a:t>
                      </a: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PHẦN 2: YÊU CẦU CỤ THỂ VÀ CHỨC NĂNG CỦA HỆ THỐNG</a:t>
                      </a: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38472"/>
                  </a:ext>
                </a:extLst>
              </a:tr>
              <a:tr h="401183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Chức năng Khách hàng (User)</a:t>
                      </a: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Đăng ký/Đăng nhập tài khoản của hệ thống.</a:t>
                      </a: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029514"/>
                  </a:ext>
                </a:extLst>
              </a:tr>
              <a:tr h="401183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Xem thông tin, tìm kiếm, xem đánh giá sản phẩm.</a:t>
                      </a: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69601"/>
                  </a:ext>
                </a:extLst>
              </a:tr>
              <a:tr h="401183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Chỉnh sửa thông tin tài khoản cá nhân.</a:t>
                      </a: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508227"/>
                  </a:ext>
                </a:extLst>
              </a:tr>
              <a:tr h="401183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Chức năng Quản trị viên (Admin)</a:t>
                      </a: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Đăng nhập tài khoản admin hệ thống.</a:t>
                      </a: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750356"/>
                  </a:ext>
                </a:extLst>
              </a:tr>
              <a:tr h="401183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Đăng, chỉnh sửa thông tin sản phẩm.</a:t>
                      </a: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6657561"/>
                  </a:ext>
                </a:extLst>
              </a:tr>
              <a:tr h="401183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Quản lí danh sách đơn hàng và xem chi tiết đơn hàng.</a:t>
                      </a: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209408"/>
                  </a:ext>
                </a:extLst>
              </a:tr>
              <a:tr h="962736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Yêu cầu cụ thể</a:t>
                      </a: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Sau khi khách hàng đặt mua, sẽ có 1 email thông báo cảm ơn đã đặt hàng gửi đến email khách hàng đã đăng kí mua hàng.</a:t>
                      </a: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868"/>
                  </a:ext>
                </a:extLst>
              </a:tr>
              <a:tr h="681959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8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8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Đơn hàng sẽ được gửi tới trang </a:t>
                      </a:r>
                      <a:r>
                        <a:rPr lang="vi-VN" sz="180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admin</a:t>
                      </a:r>
                      <a:r>
                        <a:rPr lang="vi-VN" sz="18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để </a:t>
                      </a:r>
                      <a:r>
                        <a:rPr lang="vi-VN" sz="180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admin</a:t>
                      </a:r>
                      <a:r>
                        <a:rPr lang="vi-VN" sz="18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xử lý đơn hàng và giao hàng cho khách.</a:t>
                      </a:r>
                    </a:p>
                  </a:txBody>
                  <a:tcPr marL="58716" marR="58716" marT="39145" marB="3914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1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073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ECBA32-0474-A6DF-CDFD-DF1C17AC1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072968F7-F8F5-F99A-8311-55F103FF9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86905"/>
              </p:ext>
            </p:extLst>
          </p:nvPr>
        </p:nvGraphicFramePr>
        <p:xfrm>
          <a:off x="643467" y="896212"/>
          <a:ext cx="10905067" cy="5065577"/>
        </p:xfrm>
        <a:graphic>
          <a:graphicData uri="http://schemas.openxmlformats.org/drawingml/2006/table">
            <a:tbl>
              <a:tblPr/>
              <a:tblGrid>
                <a:gridCol w="5133558">
                  <a:extLst>
                    <a:ext uri="{9D8B030D-6E8A-4147-A177-3AD203B41FA5}">
                      <a16:colId xmlns:a16="http://schemas.microsoft.com/office/drawing/2014/main" val="3475778663"/>
                    </a:ext>
                  </a:extLst>
                </a:gridCol>
                <a:gridCol w="5771509">
                  <a:extLst>
                    <a:ext uri="{9D8B030D-6E8A-4147-A177-3AD203B41FA5}">
                      <a16:colId xmlns:a16="http://schemas.microsoft.com/office/drawing/2014/main" val="78232769"/>
                    </a:ext>
                  </a:extLst>
                </a:gridCol>
              </a:tblGrid>
              <a:tr h="540991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6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Mục</a:t>
                      </a:r>
                      <a:endParaRPr lang="vi-VN" sz="2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83428" marR="83428" marT="55618" marB="5561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6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Nội dung</a:t>
                      </a:r>
                      <a:endParaRPr lang="vi-VN" sz="26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83428" marR="83428" marT="55618" marB="5561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448331"/>
                  </a:ext>
                </a:extLst>
              </a:tr>
              <a:tr h="934428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6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Tiêu đề</a:t>
                      </a:r>
                      <a:endParaRPr lang="vi-VN" sz="26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83428" marR="83428" marT="55618" marB="5561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6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PHẦN 3: PHÂN TÍCH HỆ THỐNG (BIỂU ĐỒ USE CASE)</a:t>
                      </a:r>
                      <a:endParaRPr lang="vi-VN" sz="2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83428" marR="83428" marT="55618" marB="5561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181514"/>
                  </a:ext>
                </a:extLst>
              </a:tr>
              <a:tr h="934428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6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3.1. Biểu đồ sử dụng mức tổng thể của hệ thống</a:t>
                      </a:r>
                      <a:endParaRPr lang="vi-VN" sz="26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83428" marR="83428" marT="55618" marB="5561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6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Biểu đồ </a:t>
                      </a:r>
                      <a:r>
                        <a:rPr lang="vi-VN" sz="260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Use</a:t>
                      </a:r>
                      <a:r>
                        <a:rPr lang="vi-VN" sz="26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</a:t>
                      </a:r>
                      <a:r>
                        <a:rPr lang="vi-VN" sz="260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Case</a:t>
                      </a:r>
                      <a:r>
                        <a:rPr lang="vi-VN" sz="26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tổng quát</a:t>
                      </a:r>
                    </a:p>
                  </a:txBody>
                  <a:tcPr marL="83428" marR="83428" marT="55618" marB="5561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891003"/>
                  </a:ext>
                </a:extLst>
              </a:tr>
              <a:tr h="1327865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6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Mô tả vai trò</a:t>
                      </a:r>
                      <a:endParaRPr lang="vi-VN" sz="26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83428" marR="83428" marT="55618" marB="5561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6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</a:t>
                      </a:r>
                      <a:r>
                        <a:rPr lang="vi-VN" sz="26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Quản lí (</a:t>
                      </a:r>
                      <a:r>
                        <a:rPr lang="vi-VN" sz="2600" b="1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Admin</a:t>
                      </a:r>
                      <a:r>
                        <a:rPr lang="vi-VN" sz="26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):</a:t>
                      </a:r>
                      <a:r>
                        <a:rPr lang="vi-VN" sz="26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Có thể quản lí thông tin khách hàng, sản phẩm, đơn hàng, doanh thu, thêm sửa xóa sản phẩm.</a:t>
                      </a:r>
                    </a:p>
                  </a:txBody>
                  <a:tcPr marL="83428" marR="83428" marT="55618" marB="5561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409657"/>
                  </a:ext>
                </a:extLst>
              </a:tr>
              <a:tr h="1327865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26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83428" marR="83428" marT="55618" marB="5561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6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</a:t>
                      </a:r>
                      <a:r>
                        <a:rPr lang="vi-VN" sz="26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Khách hàng (</a:t>
                      </a:r>
                      <a:r>
                        <a:rPr lang="vi-VN" sz="2600" b="1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User</a:t>
                      </a:r>
                      <a:r>
                        <a:rPr lang="vi-VN" sz="26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):</a:t>
                      </a:r>
                      <a:r>
                        <a:rPr lang="vi-VN" sz="26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Sẽ có đầy đủ chức năng của 1 </a:t>
                      </a:r>
                      <a:r>
                        <a:rPr lang="vi-VN" sz="260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website</a:t>
                      </a:r>
                      <a:r>
                        <a:rPr lang="vi-VN" sz="26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(tìm kiếm, xem thông tin, mua,...).</a:t>
                      </a:r>
                    </a:p>
                  </a:txBody>
                  <a:tcPr marL="83428" marR="83428" marT="55618" marB="55618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785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403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F43418-B70F-556F-21D1-9446F1420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FB4E5852-B470-CE19-DC81-692CABA316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826570"/>
              </p:ext>
            </p:extLst>
          </p:nvPr>
        </p:nvGraphicFramePr>
        <p:xfrm>
          <a:off x="643467" y="1053592"/>
          <a:ext cx="10905066" cy="4750817"/>
        </p:xfrm>
        <a:graphic>
          <a:graphicData uri="http://schemas.openxmlformats.org/drawingml/2006/table">
            <a:tbl>
              <a:tblPr/>
              <a:tblGrid>
                <a:gridCol w="5452533">
                  <a:extLst>
                    <a:ext uri="{9D8B030D-6E8A-4147-A177-3AD203B41FA5}">
                      <a16:colId xmlns:a16="http://schemas.microsoft.com/office/drawing/2014/main" val="1661980972"/>
                    </a:ext>
                  </a:extLst>
                </a:gridCol>
                <a:gridCol w="5452533">
                  <a:extLst>
                    <a:ext uri="{9D8B030D-6E8A-4147-A177-3AD203B41FA5}">
                      <a16:colId xmlns:a16="http://schemas.microsoft.com/office/drawing/2014/main" val="189937805"/>
                    </a:ext>
                  </a:extLst>
                </a:gridCol>
              </a:tblGrid>
              <a:tr h="401433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9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Mục</a:t>
                      </a:r>
                      <a:endParaRPr lang="vi-VN" sz="19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67" marR="59267" marT="39511" marB="3951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9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Nội dung</a:t>
                      </a:r>
                      <a:endParaRPr lang="vi-VN" sz="19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67" marR="59267" marT="39511" marB="3951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241297"/>
                  </a:ext>
                </a:extLst>
              </a:tr>
              <a:tr h="401433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9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Tiêu đề</a:t>
                      </a:r>
                      <a:endParaRPr lang="vi-VN" sz="19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67" marR="59267" marT="39511" marB="3951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9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BIỂU ĐỒ HOẠT ĐỘNG (ACTIVITY DIAGRAM)</a:t>
                      </a:r>
                      <a:endParaRPr lang="vi-VN" sz="19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67" marR="59267" marT="39511" marB="3951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68722"/>
                  </a:ext>
                </a:extLst>
              </a:tr>
              <a:tr h="401433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9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3.2.2. Biểu đồ hoạt động Đăng nhập</a:t>
                      </a:r>
                      <a:endParaRPr lang="vi-VN" sz="19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67" marR="59267" marT="39511" marB="3951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9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Biểu đồ hoạt động đăng nhập</a:t>
                      </a:r>
                    </a:p>
                  </a:txBody>
                  <a:tcPr marL="59267" marR="59267" marT="39511" marB="3951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200853"/>
                  </a:ext>
                </a:extLst>
              </a:tr>
              <a:tr h="685913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9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Quy trình chính</a:t>
                      </a:r>
                      <a:endParaRPr lang="vi-VN" sz="19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67" marR="59267" marT="39511" marB="3951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9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User sẽ nhập các thông tin tài khoản để login vào website.</a:t>
                      </a:r>
                    </a:p>
                  </a:txBody>
                  <a:tcPr marL="59267" marR="59267" marT="39511" marB="3951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798557"/>
                  </a:ext>
                </a:extLst>
              </a:tr>
              <a:tr h="685913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9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67" marR="59267" marT="39511" marB="3951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9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Nếu thông tin đúng, user sẽ được chuyển hướng sang trang chủ.</a:t>
                      </a:r>
                    </a:p>
                  </a:txBody>
                  <a:tcPr marL="59267" marR="59267" marT="39511" marB="3951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6542908"/>
                  </a:ext>
                </a:extLst>
              </a:tr>
              <a:tr h="401433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9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67" marR="59267" marT="39511" marB="3951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9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Nếu sai, hệ thống sẽ yêu cầu nhập lại thông tin.</a:t>
                      </a:r>
                    </a:p>
                  </a:txBody>
                  <a:tcPr marL="59267" marR="59267" marT="39511" marB="3951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560407"/>
                  </a:ext>
                </a:extLst>
              </a:tr>
              <a:tr h="401433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9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3.2.3. Biểu đồ hoạt động Quên mật khẩu</a:t>
                      </a:r>
                      <a:endParaRPr lang="vi-VN" sz="19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67" marR="59267" marT="39511" marB="3951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9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Biểu đồ hoạt động quên mật khẩu</a:t>
                      </a:r>
                    </a:p>
                  </a:txBody>
                  <a:tcPr marL="59267" marR="59267" marT="39511" marB="3951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793308"/>
                  </a:ext>
                </a:extLst>
              </a:tr>
              <a:tr h="685913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9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Quy trình chính</a:t>
                      </a:r>
                      <a:endParaRPr lang="vi-VN" sz="19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67" marR="59267" marT="39511" marB="3951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9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Khách chọn quên mật khẩu, người dùng sẽ nhập email đã đăng kí.</a:t>
                      </a:r>
                    </a:p>
                  </a:txBody>
                  <a:tcPr marL="59267" marR="59267" marT="39511" marB="3951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491200"/>
                  </a:ext>
                </a:extLst>
              </a:tr>
              <a:tr h="685913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9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59267" marR="59267" marT="39511" marB="3951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9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</a:t>
                      </a:r>
                      <a:r>
                        <a:rPr lang="vi-VN" sz="190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Website</a:t>
                      </a:r>
                      <a:r>
                        <a:rPr lang="vi-VN" sz="19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sẽ gửi 1 </a:t>
                      </a:r>
                      <a:r>
                        <a:rPr lang="vi-VN" sz="190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email</a:t>
                      </a:r>
                      <a:r>
                        <a:rPr lang="vi-VN" sz="19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quên mật khẩu, khách hàng </a:t>
                      </a:r>
                      <a:r>
                        <a:rPr lang="vi-VN" sz="190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check</a:t>
                      </a:r>
                      <a:r>
                        <a:rPr lang="vi-VN" sz="19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</a:t>
                      </a:r>
                      <a:r>
                        <a:rPr lang="vi-VN" sz="1900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email</a:t>
                      </a:r>
                      <a:r>
                        <a:rPr lang="vi-VN" sz="19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và đặt lại mật khẩu.</a:t>
                      </a:r>
                    </a:p>
                  </a:txBody>
                  <a:tcPr marL="59267" marR="59267" marT="39511" marB="39511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44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47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377FC5-0CAF-23BD-9B34-0F2003908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1CBB718E-4303-9C9B-39F7-0F8836CDB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589205"/>
              </p:ext>
            </p:extLst>
          </p:nvPr>
        </p:nvGraphicFramePr>
        <p:xfrm>
          <a:off x="1003024" y="643467"/>
          <a:ext cx="10185953" cy="5571067"/>
        </p:xfrm>
        <a:graphic>
          <a:graphicData uri="http://schemas.openxmlformats.org/drawingml/2006/table">
            <a:tbl>
              <a:tblPr/>
              <a:tblGrid>
                <a:gridCol w="4338055">
                  <a:extLst>
                    <a:ext uri="{9D8B030D-6E8A-4147-A177-3AD203B41FA5}">
                      <a16:colId xmlns:a16="http://schemas.microsoft.com/office/drawing/2014/main" val="298500278"/>
                    </a:ext>
                  </a:extLst>
                </a:gridCol>
                <a:gridCol w="5847898">
                  <a:extLst>
                    <a:ext uri="{9D8B030D-6E8A-4147-A177-3AD203B41FA5}">
                      <a16:colId xmlns:a16="http://schemas.microsoft.com/office/drawing/2014/main" val="175379562"/>
                    </a:ext>
                  </a:extLst>
                </a:gridCol>
              </a:tblGrid>
              <a:tr h="51419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4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Mục</a:t>
                      </a:r>
                      <a:endParaRPr lang="vi-VN" sz="24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75914" marR="75914" marT="50609" marB="50609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4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Nội dung</a:t>
                      </a:r>
                      <a:endParaRPr lang="vi-VN" sz="24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75914" marR="75914" marT="50609" marB="50609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093204"/>
                  </a:ext>
                </a:extLst>
              </a:tr>
              <a:tr h="878577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4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Tiêu đề</a:t>
                      </a:r>
                      <a:endParaRPr lang="vi-VN" sz="24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75914" marR="75914" marT="50609" marB="50609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4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PHẦN 4: TÀI LIỆU THIẾT KẾ PHẦN MỀM - SƠ ĐỒ LỚP</a:t>
                      </a:r>
                      <a:endParaRPr lang="vi-VN" sz="24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75914" marR="75914" marT="50609" marB="50609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083025"/>
                  </a:ext>
                </a:extLst>
              </a:tr>
              <a:tr h="51419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24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4.2.1. Sơ đồ lớp (Class Diagram)</a:t>
                      </a:r>
                      <a:endParaRPr lang="en-US" sz="24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75914" marR="75914" marT="50609" marB="50609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4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Sơ đồ lớp</a:t>
                      </a:r>
                    </a:p>
                  </a:txBody>
                  <a:tcPr marL="75914" marR="75914" marT="50609" marB="50609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002934"/>
                  </a:ext>
                </a:extLst>
              </a:tr>
              <a:tr h="878577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4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Mục đích</a:t>
                      </a:r>
                      <a:endParaRPr lang="vi-VN" sz="24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75914" marR="75914" marT="50609" marB="50609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4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Thể hiện cấu trúc dữ liệu trong hệ thống bán sách trực tuyến.</a:t>
                      </a:r>
                    </a:p>
                  </a:txBody>
                  <a:tcPr marL="75914" marR="75914" marT="50609" marB="50609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514682"/>
                  </a:ext>
                </a:extLst>
              </a:tr>
              <a:tr h="1242963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24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75914" marR="75914" marT="50609" marB="50609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4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Mô tả cách các đối tượng như </a:t>
                      </a:r>
                      <a:r>
                        <a:rPr lang="vi-VN" sz="24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Khách hàng</a:t>
                      </a:r>
                      <a:r>
                        <a:rPr lang="vi-VN" sz="24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, </a:t>
                      </a:r>
                      <a:r>
                        <a:rPr lang="vi-VN" sz="24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Giỏ hàng</a:t>
                      </a:r>
                      <a:r>
                        <a:rPr lang="vi-VN" sz="24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, </a:t>
                      </a:r>
                      <a:r>
                        <a:rPr lang="vi-VN" sz="24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Đơn hàng</a:t>
                      </a:r>
                      <a:r>
                        <a:rPr lang="vi-VN" sz="24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, </a:t>
                      </a:r>
                      <a:r>
                        <a:rPr lang="vi-VN" sz="24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Sách</a:t>
                      </a:r>
                      <a:r>
                        <a:rPr lang="vi-VN" sz="24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liên kết và tương tác với nhau.</a:t>
                      </a:r>
                    </a:p>
                  </a:txBody>
                  <a:tcPr marL="75914" marR="75914" marT="50609" marB="50609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0845217"/>
                  </a:ext>
                </a:extLst>
              </a:tr>
              <a:tr h="51419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4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Các Lớp chính</a:t>
                      </a:r>
                      <a:endParaRPr lang="vi-VN" sz="24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75914" marR="75914" marT="50609" marB="50609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4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</a:t>
                      </a:r>
                      <a:r>
                        <a:rPr lang="vi-VN" sz="24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Sach</a:t>
                      </a:r>
                      <a:r>
                        <a:rPr lang="vi-VN" sz="24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(Sách), </a:t>
                      </a:r>
                      <a:r>
                        <a:rPr lang="vi-VN" sz="24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KhachHang</a:t>
                      </a:r>
                      <a:r>
                        <a:rPr lang="vi-VN" sz="24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(Khách hàng).</a:t>
                      </a:r>
                    </a:p>
                  </a:txBody>
                  <a:tcPr marL="75914" marR="75914" marT="50609" marB="50609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643427"/>
                  </a:ext>
                </a:extLst>
              </a:tr>
              <a:tr h="514190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24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75914" marR="75914" marT="50609" marB="50609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4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</a:t>
                      </a:r>
                      <a:r>
                        <a:rPr lang="vi-VN" sz="24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GioHang</a:t>
                      </a:r>
                      <a:r>
                        <a:rPr lang="vi-VN" sz="24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(Giỏ hàng), </a:t>
                      </a:r>
                      <a:r>
                        <a:rPr lang="vi-VN" sz="24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DonHang</a:t>
                      </a:r>
                      <a:r>
                        <a:rPr lang="vi-VN" sz="24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(Đơn hàng).</a:t>
                      </a:r>
                    </a:p>
                  </a:txBody>
                  <a:tcPr marL="75914" marR="75914" marT="50609" marB="50609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116958"/>
                  </a:ext>
                </a:extLst>
              </a:tr>
              <a:tr h="514190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24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75914" marR="75914" marT="50609" marB="50609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4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</a:t>
                      </a:r>
                      <a:r>
                        <a:rPr lang="vi-VN" sz="2400" b="1" dirty="0" err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ChiTietDonHang</a:t>
                      </a:r>
                      <a:r>
                        <a:rPr lang="vi-VN" sz="24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(Chi tiết Đơn hàng).</a:t>
                      </a:r>
                    </a:p>
                  </a:txBody>
                  <a:tcPr marL="75914" marR="75914" marT="50609" marB="50609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537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1931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E4E8D3-4797-2DE1-4681-59AF1955E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0F9EECC6-9191-DDC1-7C0A-33E346424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740672"/>
              </p:ext>
            </p:extLst>
          </p:nvPr>
        </p:nvGraphicFramePr>
        <p:xfrm>
          <a:off x="1467245" y="643467"/>
          <a:ext cx="9257511" cy="5571068"/>
        </p:xfrm>
        <a:graphic>
          <a:graphicData uri="http://schemas.openxmlformats.org/drawingml/2006/table">
            <a:tbl>
              <a:tblPr/>
              <a:tblGrid>
                <a:gridCol w="3785875">
                  <a:extLst>
                    <a:ext uri="{9D8B030D-6E8A-4147-A177-3AD203B41FA5}">
                      <a16:colId xmlns:a16="http://schemas.microsoft.com/office/drawing/2014/main" val="2692990977"/>
                    </a:ext>
                  </a:extLst>
                </a:gridCol>
                <a:gridCol w="5471636">
                  <a:extLst>
                    <a:ext uri="{9D8B030D-6E8A-4147-A177-3AD203B41FA5}">
                      <a16:colId xmlns:a16="http://schemas.microsoft.com/office/drawing/2014/main" val="956660878"/>
                    </a:ext>
                  </a:extLst>
                </a:gridCol>
              </a:tblGrid>
              <a:tr h="454708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Mục</a:t>
                      </a:r>
                      <a:endParaRPr lang="vi-VN" sz="21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132" marR="67132" marT="44755" marB="4475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Nội dung</a:t>
                      </a:r>
                      <a:endParaRPr lang="vi-VN" sz="21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132" marR="67132" marT="44755" marB="4475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93216"/>
                  </a:ext>
                </a:extLst>
              </a:tr>
              <a:tr h="454708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Tiêu đề</a:t>
                      </a:r>
                      <a:endParaRPr lang="vi-VN" sz="21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132" marR="67132" marT="44755" marB="4475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BIỂU ĐỒ TUẦN TỰ GIỎ HÀNG &amp; THANH TOÁN</a:t>
                      </a:r>
                      <a:endParaRPr lang="vi-VN" sz="21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132" marR="67132" marT="44755" marB="4475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87236"/>
                  </a:ext>
                </a:extLst>
              </a:tr>
              <a:tr h="77694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Biểu đồ Tuần tự</a:t>
                      </a:r>
                      <a:endParaRPr lang="vi-VN" sz="21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132" marR="67132" marT="44755" marB="4475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Biểu đồ tuần tự: Thêm giỏ hàng &amp; Thanh toán</a:t>
                      </a:r>
                    </a:p>
                  </a:txBody>
                  <a:tcPr marL="67132" marR="67132" marT="44755" marB="4475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004509"/>
                  </a:ext>
                </a:extLst>
              </a:tr>
              <a:tr h="77694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1. Thêm sản phẩm vào giỏ hàng</a:t>
                      </a:r>
                      <a:endParaRPr lang="vi-VN" sz="21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132" marR="67132" marT="44755" marB="4475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</a:t>
                      </a:r>
                      <a:r>
                        <a:rPr lang="vi-VN" sz="21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Người dùng</a:t>
                      </a:r>
                      <a:r>
                        <a:rPr lang="vi-VN" sz="21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nhấn nút </a:t>
                      </a:r>
                      <a:r>
                        <a:rPr lang="vi-VN" sz="21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“Thêm vào giỏ hàng”</a:t>
                      </a:r>
                      <a:r>
                        <a:rPr lang="vi-VN" sz="21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(1.1).</a:t>
                      </a:r>
                    </a:p>
                  </a:txBody>
                  <a:tcPr marL="67132" marR="67132" marT="44755" marB="4475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46914"/>
                  </a:ext>
                </a:extLst>
              </a:tr>
              <a:tr h="776942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21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132" marR="67132" marT="44755" marB="4475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</a:t>
                      </a:r>
                      <a:r>
                        <a:rPr lang="vi-VN" sz="21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GioHangController</a:t>
                      </a:r>
                      <a:r>
                        <a:rPr lang="vi-VN" sz="21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kiểm tra thông tin SP và tồn kho (1.3).</a:t>
                      </a:r>
                    </a:p>
                  </a:txBody>
                  <a:tcPr marL="67132" marR="67132" marT="44755" marB="4475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513711"/>
                  </a:ext>
                </a:extLst>
              </a:tr>
              <a:tr h="776942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21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132" marR="67132" marT="44755" marB="4475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Cập nhật sản phẩm vào giỏ và lưu giỏ hàng vào </a:t>
                      </a:r>
                      <a:r>
                        <a:rPr lang="vi-VN" sz="21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Session</a:t>
                      </a:r>
                      <a:r>
                        <a:rPr lang="vi-VN" sz="21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(1.5, 1.6).</a:t>
                      </a:r>
                    </a:p>
                  </a:txBody>
                  <a:tcPr marL="67132" marR="67132" marT="44755" marB="4475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103433"/>
                  </a:ext>
                </a:extLst>
              </a:tr>
              <a:tr h="776942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2. Tiến hành thanh toán</a:t>
                      </a:r>
                      <a:endParaRPr lang="vi-VN" sz="21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132" marR="67132" marT="44755" marB="4475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</a:t>
                      </a:r>
                      <a:r>
                        <a:rPr lang="vi-VN" sz="21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Người dùng</a:t>
                      </a:r>
                      <a:r>
                        <a:rPr lang="vi-VN" sz="21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nhấn nút “Thanh toán” (2) và gửi thông tin đến </a:t>
                      </a:r>
                      <a:r>
                        <a:rPr lang="vi-VN" sz="21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ThanhToanController</a:t>
                      </a:r>
                      <a:r>
                        <a:rPr lang="vi-VN" sz="21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(2.3).</a:t>
                      </a:r>
                    </a:p>
                  </a:txBody>
                  <a:tcPr marL="67132" marR="67132" marT="44755" marB="4475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962423"/>
                  </a:ext>
                </a:extLst>
              </a:tr>
              <a:tr h="776942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21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67132" marR="67132" marT="44755" marB="4475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21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Nếu dữ liệu hợp lệ: </a:t>
                      </a:r>
                      <a:r>
                        <a:rPr lang="vi-VN" sz="2100" b="1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Tạo đơn hàng mới</a:t>
                      </a:r>
                      <a:r>
                        <a:rPr lang="vi-VN" sz="2100" dirty="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trong bảng</a:t>
                      </a:r>
                    </a:p>
                  </a:txBody>
                  <a:tcPr marL="67132" marR="67132" marT="44755" marB="44755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650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88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E25BC2-F057-2429-CD11-D4ACA0E2F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Bảng 1">
            <a:extLst>
              <a:ext uri="{FF2B5EF4-FFF2-40B4-BE49-F238E27FC236}">
                <a16:creationId xmlns:a16="http://schemas.microsoft.com/office/drawing/2014/main" id="{50132D08-A907-302F-9400-3DD47DC22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75677"/>
              </p:ext>
            </p:extLst>
          </p:nvPr>
        </p:nvGraphicFramePr>
        <p:xfrm>
          <a:off x="643467" y="745883"/>
          <a:ext cx="10905067" cy="5544250"/>
        </p:xfrm>
        <a:graphic>
          <a:graphicData uri="http://schemas.openxmlformats.org/drawingml/2006/table">
            <a:tbl>
              <a:tblPr/>
              <a:tblGrid>
                <a:gridCol w="3092075">
                  <a:extLst>
                    <a:ext uri="{9D8B030D-6E8A-4147-A177-3AD203B41FA5}">
                      <a16:colId xmlns:a16="http://schemas.microsoft.com/office/drawing/2014/main" val="3186258030"/>
                    </a:ext>
                  </a:extLst>
                </a:gridCol>
                <a:gridCol w="3182843">
                  <a:extLst>
                    <a:ext uri="{9D8B030D-6E8A-4147-A177-3AD203B41FA5}">
                      <a16:colId xmlns:a16="http://schemas.microsoft.com/office/drawing/2014/main" val="1509731487"/>
                    </a:ext>
                  </a:extLst>
                </a:gridCol>
                <a:gridCol w="4630149">
                  <a:extLst>
                    <a:ext uri="{9D8B030D-6E8A-4147-A177-3AD203B41FA5}">
                      <a16:colId xmlns:a16="http://schemas.microsoft.com/office/drawing/2014/main" val="2714641419"/>
                    </a:ext>
                  </a:extLst>
                </a:gridCol>
              </a:tblGrid>
              <a:tr h="334284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5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Mục</a:t>
                      </a:r>
                      <a:endParaRPr lang="vi-VN" sz="15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5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Nội dung</a:t>
                      </a:r>
                      <a:endParaRPr lang="vi-VN" sz="15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500"/>
                    </a:p>
                  </a:txBody>
                  <a:tcPr marL="72492" marR="72492" marT="36246" marB="36246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85256982"/>
                  </a:ext>
                </a:extLst>
              </a:tr>
              <a:tr h="559106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5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Tiêu đề</a:t>
                      </a:r>
                      <a:endParaRPr lang="vi-VN" sz="15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5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PHẦN 5: THIẾT KẾ FOLDER VÀ DATABASE</a:t>
                      </a:r>
                      <a:endParaRPr lang="vi-VN" sz="15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72492" marR="72492" marT="36246" marB="36246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836904"/>
                  </a:ext>
                </a:extLst>
              </a:tr>
              <a:tr h="334284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5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5.1. Thiết kế Folder</a:t>
                      </a:r>
                      <a:endParaRPr lang="vi-VN" sz="15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5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5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03207"/>
                  </a:ext>
                </a:extLst>
              </a:tr>
              <a:tr h="559106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5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5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</a:t>
                      </a:r>
                      <a:r>
                        <a:rPr lang="vi-VN" sz="15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App:</a:t>
                      </a:r>
                      <a:r>
                        <a:rPr lang="vi-VN" sz="15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Chứa các controller điều khiển hoạt động trang web</a:t>
                      </a:r>
                      <a:r>
                        <a:rPr lang="vi-VN" sz="15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2</a:t>
                      </a:r>
                      <a:r>
                        <a:rPr lang="vi-VN" sz="15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72492" marR="72492" marT="36246" marB="36246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84059969"/>
                  </a:ext>
                </a:extLst>
              </a:tr>
              <a:tr h="559106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5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5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</a:t>
                      </a:r>
                      <a:r>
                        <a:rPr lang="vi-VN" sz="15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Public:</a:t>
                      </a:r>
                      <a:r>
                        <a:rPr lang="vi-VN" sz="15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Chứa các file html, css, js của website</a:t>
                      </a:r>
                      <a:r>
                        <a:rPr lang="vi-VN" sz="15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3</a:t>
                      </a:r>
                      <a:r>
                        <a:rPr lang="vi-VN" sz="15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500"/>
                    </a:p>
                  </a:txBody>
                  <a:tcPr marL="72492" marR="72492" marT="36246" marB="36246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79371617"/>
                  </a:ext>
                </a:extLst>
              </a:tr>
              <a:tr h="778616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5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5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</a:t>
                      </a:r>
                      <a:r>
                        <a:rPr lang="vi-VN" sz="15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Route:</a:t>
                      </a:r>
                      <a:r>
                        <a:rPr lang="vi-VN" sz="15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Quản lí các route điều hướng của website giúp website hoạt động</a:t>
                      </a:r>
                      <a:r>
                        <a:rPr lang="vi-VN" sz="15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4</a:t>
                      </a:r>
                      <a:r>
                        <a:rPr lang="vi-VN" sz="15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500"/>
                    </a:p>
                  </a:txBody>
                  <a:tcPr marL="72492" marR="72492" marT="36246" marB="36246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732135"/>
                  </a:ext>
                </a:extLst>
              </a:tr>
              <a:tr h="334284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5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5.2. Thiết kế Database</a:t>
                      </a:r>
                      <a:endParaRPr lang="vi-VN" sz="15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5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500" dirty="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741953"/>
                  </a:ext>
                </a:extLst>
              </a:tr>
              <a:tr h="783928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5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5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</a:t>
                      </a:r>
                      <a:r>
                        <a:rPr lang="vi-VN" sz="15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Bảng </a:t>
                      </a:r>
                      <a:r>
                        <a:rPr lang="vi-VN" sz="1500" b="1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products</a:t>
                      </a:r>
                      <a:r>
                        <a:rPr lang="vi-VN" sz="15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:</a:t>
                      </a:r>
                      <a:r>
                        <a:rPr lang="vi-VN" sz="15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Quản lý thông tin sản phẩm (name, masanpham, price_normal,...)</a:t>
                      </a:r>
                      <a:r>
                        <a:rPr lang="vi-VN" sz="15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6</a:t>
                      </a:r>
                      <a:r>
                        <a:rPr lang="vi-VN" sz="15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72492" marR="72492" marT="36246" marB="36246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6805951"/>
                  </a:ext>
                </a:extLst>
              </a:tr>
              <a:tr h="280895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5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5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</a:t>
                      </a:r>
                      <a:r>
                        <a:rPr lang="vi-VN" sz="15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Bảng </a:t>
                      </a:r>
                      <a:r>
                        <a:rPr lang="vi-VN" sz="1500" b="1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users</a:t>
                      </a:r>
                      <a:r>
                        <a:rPr lang="vi-VN" sz="15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:</a:t>
                      </a:r>
                      <a:r>
                        <a:rPr lang="vi-VN" sz="15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Quản lý và lưu account admin và người dùng đã đăng kí</a:t>
                      </a:r>
                      <a:r>
                        <a:rPr lang="vi-VN" sz="15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7</a:t>
                      </a:r>
                      <a:r>
                        <a:rPr lang="vi-VN" sz="15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72492" marR="72492" marT="36246" marB="36246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13351742"/>
                  </a:ext>
                </a:extLst>
              </a:tr>
              <a:tr h="783928">
                <a:tc>
                  <a:txBody>
                    <a:bodyPr/>
                    <a:lstStyle/>
                    <a:p>
                      <a:pPr rtl="0">
                        <a:buNone/>
                      </a:pPr>
                      <a:endParaRPr lang="vi-VN" sz="1500">
                        <a:solidFill>
                          <a:srgbClr val="1B1C1D"/>
                        </a:solidFill>
                        <a:effectLst/>
                        <a:latin typeface="Google Sans Text"/>
                      </a:endParaRP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vi-VN" sz="15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* </a:t>
                      </a:r>
                      <a:r>
                        <a:rPr lang="vi-VN" sz="15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Bảng </a:t>
                      </a:r>
                      <a:r>
                        <a:rPr lang="vi-VN" sz="1500" b="1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orders</a:t>
                      </a:r>
                      <a:r>
                        <a:rPr lang="vi-VN" sz="1500" b="1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:</a:t>
                      </a:r>
                      <a:r>
                        <a:rPr lang="vi-VN" sz="15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 Quản lí thông tin đơn hàng và khách hàng đã đặt (name, phone, address,...)</a:t>
                      </a:r>
                      <a:r>
                        <a:rPr lang="vi-VN" sz="1500" baseline="30000">
                          <a:solidFill>
                            <a:srgbClr val="444746"/>
                          </a:solidFill>
                          <a:effectLst/>
                          <a:latin typeface="Google Sans Text"/>
                        </a:rPr>
                        <a:t>8</a:t>
                      </a:r>
                      <a:r>
                        <a:rPr lang="vi-VN" sz="1500">
                          <a:solidFill>
                            <a:srgbClr val="1B1C1D"/>
                          </a:solidFill>
                          <a:effectLst/>
                          <a:latin typeface="Google Sans Text"/>
                        </a:rPr>
                        <a:t>.</a:t>
                      </a:r>
                    </a:p>
                  </a:txBody>
                  <a:tcPr marL="45308" marR="45308" marT="30204" marB="30204" anchor="ctr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vi-VN" sz="1500" dirty="0"/>
                    </a:p>
                  </a:txBody>
                  <a:tcPr marL="72492" marR="72492" marT="36246" marB="36246">
                    <a:lnL w="4763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30686610"/>
                  </a:ext>
                </a:extLst>
              </a:tr>
            </a:tbl>
          </a:graphicData>
        </a:graphic>
      </p:graphicFrame>
      <p:pic>
        <p:nvPicPr>
          <p:cNvPr id="4" name="Hình ảnh 3">
            <a:extLst>
              <a:ext uri="{FF2B5EF4-FFF2-40B4-BE49-F238E27FC236}">
                <a16:creationId xmlns:a16="http://schemas.microsoft.com/office/drawing/2014/main" id="{B6B3ADD7-71BD-96A3-F1C3-070334E65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540" y="1006415"/>
            <a:ext cx="4754863" cy="2651185"/>
          </a:xfrm>
          <a:prstGeom prst="rect">
            <a:avLst/>
          </a:prstGeom>
        </p:spPr>
      </p:pic>
      <p:pic>
        <p:nvPicPr>
          <p:cNvPr id="5" name="Hình ảnh 4">
            <a:extLst>
              <a:ext uri="{FF2B5EF4-FFF2-40B4-BE49-F238E27FC236}">
                <a16:creationId xmlns:a16="http://schemas.microsoft.com/office/drawing/2014/main" id="{519611CE-025D-FD6C-303E-E9BA36EE6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635" y="4152180"/>
            <a:ext cx="4594862" cy="20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55555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1437</Words>
  <Application>Microsoft Office PowerPoint</Application>
  <PresentationFormat>Màn hình rộng</PresentationFormat>
  <Paragraphs>160</Paragraphs>
  <Slides>12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12</vt:i4>
      </vt:variant>
    </vt:vector>
  </HeadingPairs>
  <TitlesOfParts>
    <vt:vector size="16" baseType="lpstr">
      <vt:lpstr>Arial</vt:lpstr>
      <vt:lpstr>Google Sans Text</vt:lpstr>
      <vt:lpstr>Times New Roman</vt:lpstr>
      <vt:lpstr>Chủ đề Office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Duy Quang</dc:creator>
  <cp:lastModifiedBy>Nguyen Duy Quang</cp:lastModifiedBy>
  <cp:revision>1</cp:revision>
  <dcterms:created xsi:type="dcterms:W3CDTF">2025-10-27T03:46:18Z</dcterms:created>
  <dcterms:modified xsi:type="dcterms:W3CDTF">2025-10-27T03:58:02Z</dcterms:modified>
</cp:coreProperties>
</file>