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CB5E-9B0A-42B4-B541-4B8006C84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EA9-A019-48EC-8625-200FC59F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51D9-E5D3-49CD-9CE4-6CDB7AFB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20B6-3337-494F-95F7-D8916220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504B-6442-4EB8-9E1B-27A8AA91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18E2-DF80-4E28-946E-ED8FF911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8080E-598C-418F-AD24-8A8E1695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1508-392F-4EE9-BB59-0A0898CB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A0F7-8D0A-42AA-A2EC-F06F986A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1F97-1283-4C41-8931-BF8745EB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D5AA0-E942-4AFB-81BE-8131AAAD2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D178A-BF21-4E69-97BC-F0EC09B7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892A-8FBD-48BE-8E35-18BFDF98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47CA-C94A-433C-BE08-9AB7703D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4F40-F6F4-4F0A-894D-1B1972AD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1D14-D519-49C2-95F4-7FAB2FC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4FD8-60EB-416A-9A52-8355EB99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A197-D1DD-438B-B31A-A71226DF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3800-6AA4-4220-B5EE-FFEF8786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977C-D935-458D-99E3-CF48A26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9E89-57ED-4344-B1B4-71F3FE2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739E-373B-4727-A4BC-018D86A8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C8F9-6034-400F-A353-99443997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3DB2-91CD-4BB2-A234-37457A47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7BB8-05B6-4049-933E-1518F4F1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7EAA-FDB8-4BCF-BE01-9B81F2CD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7EDC-EDED-437E-B946-1D36D6326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48BCD-42A4-4BDD-90FC-EE79957C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FD61-BBA3-44C4-91C3-C520432B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B904-04E5-4194-802B-BB9B0899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F12AC-26AE-4306-B1DA-74DBA433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FBE3-B80E-4605-ADDC-9DFF1818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D282-0781-48F3-B7AC-EFC7B18A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D9FA1-426B-4960-839F-6AF7389D9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27B1-5113-4C0B-8B6C-17ECDBF36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A5B13-3FB5-4FCF-AFD7-C182E24A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9E1B3-C886-4675-9700-E095C61A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9A906-0621-4836-8EA3-F6AFB6B5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51ED0-8BF4-46EC-BB87-324FA56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4EA-795F-47CA-B33E-5733D60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DF9ED-0DA3-4DB1-9789-81CF7865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870FD-4957-4CF4-A425-8FF7B0E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5D53-FE1C-44CB-B704-B4001D52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468E3-F463-4876-A051-A58501EF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B1FF6-62D8-403E-B189-94706E43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9D17-C931-4FA9-84CF-47FD1E07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EF96-8CDA-48DD-9AD5-C47FCF8C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14BD-2CFF-4CD9-BE08-6DBF5398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F6DD-E62A-4538-A305-C76EEBB0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800CA-B4B6-49DC-B1FA-15D1ED8C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5C2A-B269-435F-970C-E8800EBB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7220-497B-46FB-91E1-562CCC10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1DF9-FCF8-41ED-9CFE-248D1FEE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EBE8-6E37-4F49-AE02-4D6FF32A8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4DC2-4A06-442C-8C11-BA84A37E0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4B117-AE4D-490A-85B5-88E9E5E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AA13-C6A3-4B10-BF1F-05025F3A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3354-A89C-418E-8854-E905B88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341A7-D23F-40A2-BFAB-B600EC4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09819-0EDF-45F9-B170-2459E833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B10D-A5EA-42F1-9912-A8A4DF172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2FDE-DDF9-4E3C-9B14-DE7B3A4FECC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61C3-8D31-403C-B04E-7E26B5A72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1017-9F28-4AAD-99ED-EE3E72B18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D495-0A05-4428-A4FB-458BFD805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;p16">
            <a:extLst>
              <a:ext uri="{FF2B5EF4-FFF2-40B4-BE49-F238E27FC236}">
                <a16:creationId xmlns:a16="http://schemas.microsoft.com/office/drawing/2014/main" id="{56183A69-BE04-475C-AB09-A98005B369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ĐẨY Ô </a:t>
            </a:r>
            <a:br>
              <a:rPr lang="vi-VN" dirty="0"/>
            </a:br>
            <a:r>
              <a:rPr lang="vi-VN" dirty="0"/>
              <a:t>SỐ</a:t>
            </a:r>
            <a:endParaRPr dirty="0"/>
          </a:p>
        </p:txBody>
      </p:sp>
      <p:sp>
        <p:nvSpPr>
          <p:cNvPr id="5" name="Google Shape;49;p16">
            <a:extLst>
              <a:ext uri="{FF2B5EF4-FFF2-40B4-BE49-F238E27FC236}">
                <a16:creationId xmlns:a16="http://schemas.microsoft.com/office/drawing/2014/main" id="{403172A0-A618-45F5-902C-0168FC283B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27824" y="3621881"/>
            <a:ext cx="2551731" cy="550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Siding</a:t>
            </a:r>
            <a:r>
              <a:rPr lang="en" dirty="0"/>
              <a:t> Puzzle</a:t>
            </a:r>
            <a:endParaRPr dirty="0"/>
          </a:p>
        </p:txBody>
      </p:sp>
      <p:grpSp>
        <p:nvGrpSpPr>
          <p:cNvPr id="6" name="Google Shape;50;p16">
            <a:extLst>
              <a:ext uri="{FF2B5EF4-FFF2-40B4-BE49-F238E27FC236}">
                <a16:creationId xmlns:a16="http://schemas.microsoft.com/office/drawing/2014/main" id="{7E048B7C-C4E5-4455-BCA2-9C4F63E94E1D}"/>
              </a:ext>
            </a:extLst>
          </p:cNvPr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7" name="Google Shape;51;p16">
              <a:extLst>
                <a:ext uri="{FF2B5EF4-FFF2-40B4-BE49-F238E27FC236}">
                  <a16:creationId xmlns:a16="http://schemas.microsoft.com/office/drawing/2014/main" id="{B86717FB-5227-4CAF-8695-1D8D79509881}"/>
                </a:ext>
              </a:extLst>
            </p:cNvPr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;p16">
              <a:extLst>
                <a:ext uri="{FF2B5EF4-FFF2-40B4-BE49-F238E27FC236}">
                  <a16:creationId xmlns:a16="http://schemas.microsoft.com/office/drawing/2014/main" id="{0E6912B8-2173-453F-8446-8A1570B62BF4}"/>
                </a:ext>
              </a:extLst>
            </p:cNvPr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6">
              <a:extLst>
                <a:ext uri="{FF2B5EF4-FFF2-40B4-BE49-F238E27FC236}">
                  <a16:creationId xmlns:a16="http://schemas.microsoft.com/office/drawing/2014/main" id="{3D9F6599-1031-44FE-8304-A3A838A0E447}"/>
                </a:ext>
              </a:extLst>
            </p:cNvPr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6">
              <a:extLst>
                <a:ext uri="{FF2B5EF4-FFF2-40B4-BE49-F238E27FC236}">
                  <a16:creationId xmlns:a16="http://schemas.microsoft.com/office/drawing/2014/main" id="{DB2462F8-B2B3-4A7A-9788-BB761524A81D}"/>
                </a:ext>
              </a:extLst>
            </p:cNvPr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6">
              <a:extLst>
                <a:ext uri="{FF2B5EF4-FFF2-40B4-BE49-F238E27FC236}">
                  <a16:creationId xmlns:a16="http://schemas.microsoft.com/office/drawing/2014/main" id="{1F416865-A2C6-48AB-88B9-9AB0680D5FEB}"/>
                </a:ext>
              </a:extLst>
            </p:cNvPr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6">
              <a:extLst>
                <a:ext uri="{FF2B5EF4-FFF2-40B4-BE49-F238E27FC236}">
                  <a16:creationId xmlns:a16="http://schemas.microsoft.com/office/drawing/2014/main" id="{81D8E027-F7D4-4EA2-83FF-B53AD3BC8B55}"/>
                </a:ext>
              </a:extLst>
            </p:cNvPr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;p16">
              <a:extLst>
                <a:ext uri="{FF2B5EF4-FFF2-40B4-BE49-F238E27FC236}">
                  <a16:creationId xmlns:a16="http://schemas.microsoft.com/office/drawing/2014/main" id="{2F92C8D7-6172-4211-B621-CF596898DA4F}"/>
                </a:ext>
              </a:extLst>
            </p:cNvPr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;p16">
              <a:extLst>
                <a:ext uri="{FF2B5EF4-FFF2-40B4-BE49-F238E27FC236}">
                  <a16:creationId xmlns:a16="http://schemas.microsoft.com/office/drawing/2014/main" id="{3497076E-5CF5-410C-BF93-05D0D9A244F2}"/>
                </a:ext>
              </a:extLst>
            </p:cNvPr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;p16">
              <a:extLst>
                <a:ext uri="{FF2B5EF4-FFF2-40B4-BE49-F238E27FC236}">
                  <a16:creationId xmlns:a16="http://schemas.microsoft.com/office/drawing/2014/main" id="{E154ACED-76B0-4AE6-AC50-C72FB4D76477}"/>
                </a:ext>
              </a:extLst>
            </p:cNvPr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;p16">
              <a:extLst>
                <a:ext uri="{FF2B5EF4-FFF2-40B4-BE49-F238E27FC236}">
                  <a16:creationId xmlns:a16="http://schemas.microsoft.com/office/drawing/2014/main" id="{89A09186-6AF1-43A3-933C-BAA8FE219CBE}"/>
                </a:ext>
              </a:extLst>
            </p:cNvPr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9;p16">
            <a:extLst>
              <a:ext uri="{FF2B5EF4-FFF2-40B4-BE49-F238E27FC236}">
                <a16:creationId xmlns:a16="http://schemas.microsoft.com/office/drawing/2014/main" id="{E11A1866-2AEA-404D-B75E-90A72F09AEB9}"/>
              </a:ext>
            </a:extLst>
          </p:cNvPr>
          <p:cNvSpPr txBox="1">
            <a:spLocks/>
          </p:cNvSpPr>
          <p:nvPr/>
        </p:nvSpPr>
        <p:spPr>
          <a:xfrm>
            <a:off x="10874188" y="6212541"/>
            <a:ext cx="1030519" cy="192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vi-VN" sz="1500" dirty="0"/>
              <a:t>Rita</a:t>
            </a:r>
          </a:p>
        </p:txBody>
      </p:sp>
    </p:spTree>
    <p:extLst>
      <p:ext uri="{BB962C8B-B14F-4D97-AF65-F5344CB8AC3E}">
        <p14:creationId xmlns:p14="http://schemas.microsoft.com/office/powerpoint/2010/main" val="34536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56;p43">
            <a:extLst>
              <a:ext uri="{FF2B5EF4-FFF2-40B4-BE49-F238E27FC236}">
                <a16:creationId xmlns:a16="http://schemas.microsoft.com/office/drawing/2014/main" id="{539C8C6F-6957-46A9-8FAE-425C9E864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312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TRÒ CHƠI KENKEN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(sliding puzzles)</a:t>
            </a:r>
            <a:endParaRPr lang="vi-V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684AA-794E-4002-859B-915A35DD01FD}"/>
              </a:ext>
            </a:extLst>
          </p:cNvPr>
          <p:cNvSpPr txBox="1"/>
          <p:nvPr/>
        </p:nvSpPr>
        <p:spPr>
          <a:xfrm>
            <a:off x="702682" y="1385650"/>
            <a:ext cx="3094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Trò chơi đẩy ô là một trò chơi gồm một bảng hình vuông hoặc hình chữ nhật chứa các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Người chơi phải điền các chữ số thích hợp vào Frame theo nguyên tắc thỏa phép tính và con số trên gốc của mỗi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Người chơi chiến thắng là người chơi điền được tất cả ô trống.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219D8-4C0F-4A01-ABFE-AB7785002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42" y="782325"/>
            <a:ext cx="2053706" cy="2047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E5B5D-FD4B-4A3E-88C4-AFFD3540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42" y="3845446"/>
            <a:ext cx="2271781" cy="2284652"/>
          </a:xfrm>
          <a:prstGeom prst="rect">
            <a:avLst/>
          </a:prstGeom>
        </p:spPr>
      </p:pic>
      <p:sp>
        <p:nvSpPr>
          <p:cNvPr id="16" name="Google Shape;125;p18">
            <a:extLst>
              <a:ext uri="{FF2B5EF4-FFF2-40B4-BE49-F238E27FC236}">
                <a16:creationId xmlns:a16="http://schemas.microsoft.com/office/drawing/2014/main" id="{8C4F77CA-CFED-4F41-AFD0-1E04CAFA0F27}"/>
              </a:ext>
            </a:extLst>
          </p:cNvPr>
          <p:cNvSpPr/>
          <p:nvPr/>
        </p:nvSpPr>
        <p:spPr>
          <a:xfrm rot="4460853">
            <a:off x="6354166" y="3032343"/>
            <a:ext cx="1475592" cy="793315"/>
          </a:xfrm>
          <a:custGeom>
            <a:avLst/>
            <a:gdLst/>
            <a:ahLst/>
            <a:cxnLst/>
            <a:rect l="l" t="t" r="r" b="b"/>
            <a:pathLst>
              <a:path w="16093" h="8652" extrusionOk="0">
                <a:moveTo>
                  <a:pt x="2489" y="1"/>
                </a:moveTo>
                <a:lnTo>
                  <a:pt x="1" y="2763"/>
                </a:lnTo>
                <a:cubicBezTo>
                  <a:pt x="2101" y="5981"/>
                  <a:pt x="5707" y="8172"/>
                  <a:pt x="9907" y="8264"/>
                </a:cubicBezTo>
                <a:cubicBezTo>
                  <a:pt x="11619" y="8264"/>
                  <a:pt x="13331" y="7898"/>
                  <a:pt x="14746" y="7328"/>
                </a:cubicBezTo>
                <a:lnTo>
                  <a:pt x="16093" y="8652"/>
                </a:lnTo>
                <a:lnTo>
                  <a:pt x="15705" y="3699"/>
                </a:lnTo>
                <a:lnTo>
                  <a:pt x="10752" y="3128"/>
                </a:lnTo>
                <a:lnTo>
                  <a:pt x="11984" y="4475"/>
                </a:lnTo>
                <a:cubicBezTo>
                  <a:pt x="11414" y="4657"/>
                  <a:pt x="10660" y="4657"/>
                  <a:pt x="9998" y="4657"/>
                </a:cubicBezTo>
                <a:cubicBezTo>
                  <a:pt x="6666" y="4657"/>
                  <a:pt x="3904" y="2763"/>
                  <a:pt x="2489" y="1"/>
                </a:cubicBezTo>
                <a:close/>
              </a:path>
            </a:pathLst>
          </a:custGeom>
          <a:solidFill>
            <a:srgbClr val="03C2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84D5-E611-400A-8EEB-81BD28A65CE3}"/>
              </a:ext>
            </a:extLst>
          </p:cNvPr>
          <p:cNvSpPr txBox="1"/>
          <p:nvPr/>
        </p:nvSpPr>
        <p:spPr>
          <a:xfrm>
            <a:off x="3864774" y="214185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Initial State</a:t>
            </a:r>
            <a:endParaRPr lang="vi-VN" sz="1800" dirty="0">
              <a:solidFill>
                <a:srgbClr val="79629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39141-4566-4031-9995-51B05F9318F2}"/>
              </a:ext>
            </a:extLst>
          </p:cNvPr>
          <p:cNvSpPr txBox="1"/>
          <p:nvPr/>
        </p:nvSpPr>
        <p:spPr>
          <a:xfrm>
            <a:off x="3978592" y="432558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302151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Fira Sans Extra Condensed Medium</vt:lpstr>
      <vt:lpstr>Times New Roman</vt:lpstr>
      <vt:lpstr>Office Theme</vt:lpstr>
      <vt:lpstr>ĐẨY Ô  SỐ</vt:lpstr>
      <vt:lpstr>TRÒ CHƠI KENKEN (sliding puzzles)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ĐẨY Ô  SỐ</dc:title>
  <dc:creator>Rita Computer</dc:creator>
  <cp:lastModifiedBy>Rita Computer</cp:lastModifiedBy>
  <cp:revision>3</cp:revision>
  <dcterms:created xsi:type="dcterms:W3CDTF">2020-11-12T17:57:49Z</dcterms:created>
  <dcterms:modified xsi:type="dcterms:W3CDTF">2020-11-12T18:28:18Z</dcterms:modified>
</cp:coreProperties>
</file>