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1F9"/>
    <a:srgbClr val="DD1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water sport, swimming&#10;&#10;Description automatically generated">
            <a:extLst>
              <a:ext uri="{FF2B5EF4-FFF2-40B4-BE49-F238E27FC236}">
                <a16:creationId xmlns:a16="http://schemas.microsoft.com/office/drawing/2014/main" id="{C1E3E45D-1256-2C42-93D0-A7A6BC459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E88AC-95B9-EC44-9B3A-C3ED11064E68}"/>
              </a:ext>
            </a:extLst>
          </p:cNvPr>
          <p:cNvSpPr txBox="1"/>
          <p:nvPr/>
        </p:nvSpPr>
        <p:spPr>
          <a:xfrm>
            <a:off x="6384472" y="430480"/>
            <a:ext cx="564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Ứng dụng game cơ bản bằng PyGa</a:t>
            </a:r>
            <a:r>
              <a:rPr lang="en-US" altLang="ja-JP" sz="24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me</a:t>
            </a:r>
            <a:endParaRPr kumimoji="1" lang="en-US" altLang="ja-JP" sz="2400" noProof="1">
              <a:solidFill>
                <a:schemeClr val="accent2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E92F2-B851-F3EF-0AF2-8144E10C4D0D}"/>
              </a:ext>
            </a:extLst>
          </p:cNvPr>
          <p:cNvSpPr txBox="1"/>
          <p:nvPr/>
        </p:nvSpPr>
        <p:spPr>
          <a:xfrm>
            <a:off x="6972299" y="1322615"/>
            <a:ext cx="4465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CHESS: </a:t>
            </a:r>
            <a:r>
              <a:rPr kumimoji="1" lang="en-US" altLang="ja-JP" sz="5400" dirty="0">
                <a:solidFill>
                  <a:srgbClr val="DD1956"/>
                </a:solidFill>
                <a:latin typeface="Algerian" panose="04020705040A02060702" pitchFamily="82" charset="0"/>
              </a:rPr>
              <a:t>MAGIC CARD</a:t>
            </a:r>
            <a:endParaRPr kumimoji="1" lang="ja-JP" altLang="en-US" sz="5400" dirty="0">
              <a:solidFill>
                <a:srgbClr val="DD195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collage of a collage of a collage of a collage&#10;&#10;Description automatically generated with low confidence">
            <a:extLst>
              <a:ext uri="{FF2B5EF4-FFF2-40B4-BE49-F238E27FC236}">
                <a16:creationId xmlns:a16="http://schemas.microsoft.com/office/drawing/2014/main" id="{317D3724-4E82-AF1C-2A72-2612A6E1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1918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C4E76-C0CE-635B-A0D7-6D98B67ECFEB}"/>
              </a:ext>
            </a:extLst>
          </p:cNvPr>
          <p:cNvSpPr txBox="1"/>
          <p:nvPr/>
        </p:nvSpPr>
        <p:spPr>
          <a:xfrm>
            <a:off x="576072" y="2160016"/>
            <a:ext cx="378077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i="1" u="sng" noProof="1">
                <a:latin typeface="Bahnschrift SemiBold SemiConden" panose="020B0502040204020203" pitchFamily="34" charset="0"/>
              </a:rPr>
              <a:t>Tuần 1: 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kumimoji="1" lang="en-US" altLang="ja-JP" noProof="1">
                <a:latin typeface="Bahnschrift SemiBold SemiConden" panose="020B0502040204020203" pitchFamily="34" charset="0"/>
              </a:rPr>
              <a:t>Tham khảo mẫu source code và lập trình lại từ đầu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Thiết kế và lập trình gameplay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Lập trình cơ chế môi trường</a:t>
            </a:r>
            <a:endParaRPr kumimoji="1" lang="en-US" altLang="ja-JP" noProof="1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collage of a collage of a collage of a collage&#10;&#10;Description automatically generated with low confidence">
            <a:extLst>
              <a:ext uri="{FF2B5EF4-FFF2-40B4-BE49-F238E27FC236}">
                <a16:creationId xmlns:a16="http://schemas.microsoft.com/office/drawing/2014/main" id="{317D3724-4E82-AF1C-2A72-2612A6E1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1918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C4E76-C0CE-635B-A0D7-6D98B67ECFEB}"/>
              </a:ext>
            </a:extLst>
          </p:cNvPr>
          <p:cNvSpPr txBox="1"/>
          <p:nvPr/>
        </p:nvSpPr>
        <p:spPr>
          <a:xfrm>
            <a:off x="576072" y="2160016"/>
            <a:ext cx="378077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i="1" u="sng" noProof="1">
                <a:latin typeface="Bahnschrift SemiBold SemiConden" panose="020B0502040204020203" pitchFamily="34" charset="0"/>
              </a:rPr>
              <a:t>Tuần 2: 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kumimoji="1" lang="en-US" altLang="ja-JP" noProof="1">
                <a:latin typeface="Bahnschrift SemiBold SemiConden" panose="020B0502040204020203" pitchFamily="34" charset="0"/>
              </a:rPr>
              <a:t>Lập trình cơ chế môi trường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Lập trình cơ chế bài phép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Xây dựng hiệu ứng ảnh hưởng tới quân cờ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Xây dựng và tìm kiếm hình ảnh, âm nhạc</a:t>
            </a:r>
            <a:endParaRPr kumimoji="1" lang="en-US" altLang="ja-JP" noProof="1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collage of a collage of a collage of a collage&#10;&#10;Description automatically generated with low confidence">
            <a:extLst>
              <a:ext uri="{FF2B5EF4-FFF2-40B4-BE49-F238E27FC236}">
                <a16:creationId xmlns:a16="http://schemas.microsoft.com/office/drawing/2014/main" id="{317D3724-4E82-AF1C-2A72-2612A6E1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1918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C4E76-C0CE-635B-A0D7-6D98B67ECFEB}"/>
              </a:ext>
            </a:extLst>
          </p:cNvPr>
          <p:cNvSpPr txBox="1"/>
          <p:nvPr/>
        </p:nvSpPr>
        <p:spPr>
          <a:xfrm>
            <a:off x="576072" y="2160016"/>
            <a:ext cx="378077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i="1" u="sng" noProof="1">
                <a:latin typeface="Bahnschrift SemiBold SemiConden" panose="020B0502040204020203" pitchFamily="34" charset="0"/>
              </a:rPr>
              <a:t>Tuần 3: 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kumimoji="1" lang="en-US" altLang="ja-JP" noProof="1">
                <a:latin typeface="Bahnschrift SemiBold SemiConden" panose="020B0502040204020203" pitchFamily="34" charset="0"/>
              </a:rPr>
              <a:t>Xây dựng</a:t>
            </a:r>
            <a:r>
              <a:rPr lang="en-US" altLang="ja-JP" noProof="1">
                <a:latin typeface="Bahnschrift SemiBold SemiConden" panose="020B0502040204020203" pitchFamily="34" charset="0"/>
              </a:rPr>
              <a:t>, tìm kiếm và thêm hình ảnh, âm nhạc</a:t>
            </a:r>
            <a:endParaRPr kumimoji="1" lang="en-US" altLang="ja-JP" noProof="1">
              <a:latin typeface="Bahnschrift SemiBold SemiConden" panose="020B0502040204020203" pitchFamily="34" charset="0"/>
            </a:endParaRP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Cài đặt lắp ráp code</a:t>
            </a:r>
          </a:p>
          <a:p>
            <a:pPr marL="685800" lvl="1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ja-JP" noProof="1">
                <a:latin typeface="Bahnschrift SemiBold SemiConden" panose="020B0502040204020203" pitchFamily="34" charset="0"/>
              </a:rPr>
              <a:t>Kiểm thử và sửa chửa</a:t>
            </a:r>
          </a:p>
        </p:txBody>
      </p:sp>
    </p:spTree>
    <p:extLst>
      <p:ext uri="{BB962C8B-B14F-4D97-AF65-F5344CB8AC3E}">
        <p14:creationId xmlns:p14="http://schemas.microsoft.com/office/powerpoint/2010/main" val="9411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outdoor, water sport, swimming&#10;&#10;Description automatically generated">
            <a:extLst>
              <a:ext uri="{FF2B5EF4-FFF2-40B4-BE49-F238E27FC236}">
                <a16:creationId xmlns:a16="http://schemas.microsoft.com/office/drawing/2014/main" id="{53D1834A-3906-5272-2729-D19A66CAA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8F5D-7CDF-F029-B9B6-578218CB7B0F}"/>
              </a:ext>
            </a:extLst>
          </p:cNvPr>
          <p:cNvSpPr txBox="1"/>
          <p:nvPr/>
        </p:nvSpPr>
        <p:spPr>
          <a:xfrm>
            <a:off x="1600516" y="1247140"/>
            <a:ext cx="2669826" cy="34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DEMO GAME</a:t>
            </a:r>
          </a:p>
        </p:txBody>
      </p:sp>
    </p:spTree>
    <p:extLst>
      <p:ext uri="{BB962C8B-B14F-4D97-AF65-F5344CB8AC3E}">
        <p14:creationId xmlns:p14="http://schemas.microsoft.com/office/powerpoint/2010/main" val="42744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water sport, swimming&#10;&#10;Description automatically generated">
            <a:extLst>
              <a:ext uri="{FF2B5EF4-FFF2-40B4-BE49-F238E27FC236}">
                <a16:creationId xmlns:a16="http://schemas.microsoft.com/office/drawing/2014/main" id="{53D1834A-3906-5272-2729-D19A66CAA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18F5D-7CDF-F029-B9B6-578218CB7B0F}"/>
              </a:ext>
            </a:extLst>
          </p:cNvPr>
          <p:cNvSpPr txBox="1"/>
          <p:nvPr/>
        </p:nvSpPr>
        <p:spPr>
          <a:xfrm>
            <a:off x="1118029" y="2880579"/>
            <a:ext cx="995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Algerian" panose="04020705040A02060702" pitchFamily="82" charset="0"/>
              </a:rPr>
              <a:t>THANKS FOR LISTENING</a:t>
            </a:r>
            <a:endParaRPr kumimoji="1" lang="en-US" sz="54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101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Bahnschrift</vt:lpstr>
      <vt:lpstr>Bahnschrift SemiBold SemiConden</vt:lpstr>
      <vt:lpstr>Century Gothic</vt:lpstr>
      <vt:lpstr>Neue Haas Grotesk Text Pro</vt:lpstr>
      <vt:lpstr>Wingdings</vt:lpstr>
      <vt:lpstr>InterweaveVTI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Đoàn Thanh Vương</dc:creator>
  <cp:lastModifiedBy>Trần Đoàn Thanh Vương</cp:lastModifiedBy>
  <cp:revision>1</cp:revision>
  <dcterms:created xsi:type="dcterms:W3CDTF">2022-05-18T01:27:14Z</dcterms:created>
  <dcterms:modified xsi:type="dcterms:W3CDTF">2022-05-18T03:25:08Z</dcterms:modified>
</cp:coreProperties>
</file>