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305" autoAdjust="0"/>
  </p:normalViewPr>
  <p:slideViewPr>
    <p:cSldViewPr snapToGrid="0">
      <p:cViewPr>
        <p:scale>
          <a:sx n="75" d="100"/>
          <a:sy n="75" d="100"/>
        </p:scale>
        <p:origin x="354" y="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E15F61-1C54-4015-8CAE-6BACCA47C7DB}" type="datetimeFigureOut">
              <a:rPr lang="en-US" smtClean="0"/>
              <a:t>05/09/2016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C448B0-BAF5-48AA-AAA5-4AB1DCC4B7EE}" type="slidenum">
              <a:rPr lang="en-US" smtClean="0"/>
              <a:t>‹#›</a:t>
            </a:fld>
            <a:endParaRPr lang="en-US"/>
          </a:p>
        </p:txBody>
      </p:sp>
    </p:spTree>
    <p:extLst>
      <p:ext uri="{BB962C8B-B14F-4D97-AF65-F5344CB8AC3E}">
        <p14:creationId xmlns:p14="http://schemas.microsoft.com/office/powerpoint/2010/main" val="1492127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C448B0-BAF5-48AA-AAA5-4AB1DCC4B7EE}" type="slidenum">
              <a:rPr lang="en-US" smtClean="0"/>
              <a:t>1</a:t>
            </a:fld>
            <a:endParaRPr lang="en-US"/>
          </a:p>
        </p:txBody>
      </p:sp>
    </p:spTree>
    <p:extLst>
      <p:ext uri="{BB962C8B-B14F-4D97-AF65-F5344CB8AC3E}">
        <p14:creationId xmlns:p14="http://schemas.microsoft.com/office/powerpoint/2010/main" val="1689395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SQLite là phần mềm quản lý cơ sở dữ liệu (DBMS) tương tự như Mysql, PostgreSQL...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171450" indent="-171450">
              <a:buFontTx/>
              <a:buChar char="-"/>
            </a:pPr>
            <a:r>
              <a:rPr lang="vi-VN" sz="1200" b="0" i="0" kern="1200" dirty="0" smtClean="0">
                <a:solidFill>
                  <a:schemeClr val="tx1"/>
                </a:solidFill>
                <a:effectLst/>
                <a:latin typeface="+mn-lt"/>
                <a:ea typeface="+mn-ea"/>
                <a:cs typeface="+mn-cs"/>
              </a:rPr>
              <a:t>Đặc điểm của SQLite là gọn, nhẹ, đơn giản. </a:t>
            </a:r>
            <a:endParaRPr lang="en-US" sz="1200" b="0" i="0" kern="1200" dirty="0" smtClean="0">
              <a:solidFill>
                <a:schemeClr val="tx1"/>
              </a:solidFill>
              <a:effectLst/>
              <a:latin typeface="+mn-lt"/>
              <a:ea typeface="+mn-ea"/>
              <a:cs typeface="+mn-cs"/>
            </a:endParaRPr>
          </a:p>
          <a:p>
            <a:pPr marL="171450" indent="-171450">
              <a:buFontTx/>
              <a:buChar char="-"/>
            </a:pPr>
            <a:r>
              <a:rPr lang="en-US" sz="1200" b="0" i="0" kern="1200" dirty="0" smtClean="0">
                <a:solidFill>
                  <a:schemeClr val="tx1"/>
                </a:solidFill>
                <a:effectLst/>
                <a:latin typeface="+mn-lt"/>
                <a:ea typeface="+mn-ea"/>
                <a:cs typeface="+mn-cs"/>
              </a:rPr>
              <a:t>G</a:t>
            </a:r>
            <a:r>
              <a:rPr lang="vi-VN" sz="1200" b="0" i="0" kern="1200" dirty="0" smtClean="0">
                <a:solidFill>
                  <a:schemeClr val="tx1"/>
                </a:solidFill>
                <a:effectLst/>
                <a:latin typeface="+mn-lt"/>
                <a:ea typeface="+mn-ea"/>
                <a:cs typeface="+mn-cs"/>
              </a:rPr>
              <a:t>ồm 1 file duy nhất vỏn vẹn chưa đến 400kB, </a:t>
            </a:r>
            <a:endParaRPr lang="en-US" sz="1200" b="0" i="0" kern="1200" dirty="0" smtClean="0">
              <a:solidFill>
                <a:schemeClr val="tx1"/>
              </a:solidFill>
              <a:effectLst/>
              <a:latin typeface="+mn-lt"/>
              <a:ea typeface="+mn-ea"/>
              <a:cs typeface="+mn-cs"/>
            </a:endParaRPr>
          </a:p>
          <a:p>
            <a:pPr marL="171450" indent="-171450">
              <a:buFontTx/>
              <a:buChar char="-"/>
            </a:pPr>
            <a:r>
              <a:rPr lang="vi-VN" sz="1200" b="0" i="0" kern="1200" dirty="0" smtClean="0">
                <a:solidFill>
                  <a:schemeClr val="tx1"/>
                </a:solidFill>
                <a:effectLst/>
                <a:latin typeface="+mn-lt"/>
                <a:ea typeface="+mn-ea"/>
                <a:cs typeface="+mn-cs"/>
              </a:rPr>
              <a:t>không cần cài đặt, </a:t>
            </a:r>
            <a:endParaRPr lang="en-US" sz="1200" b="0" i="0" kern="1200" dirty="0" smtClean="0">
              <a:solidFill>
                <a:schemeClr val="tx1"/>
              </a:solidFill>
              <a:effectLst/>
              <a:latin typeface="+mn-lt"/>
              <a:ea typeface="+mn-ea"/>
              <a:cs typeface="+mn-cs"/>
            </a:endParaRPr>
          </a:p>
          <a:p>
            <a:pPr marL="171450" indent="-171450">
              <a:buFontTx/>
              <a:buChar char="-"/>
            </a:pPr>
            <a:r>
              <a:rPr lang="vi-VN" sz="1200" b="0" i="0" kern="1200" dirty="0" smtClean="0">
                <a:solidFill>
                  <a:schemeClr val="tx1"/>
                </a:solidFill>
                <a:effectLst/>
                <a:latin typeface="+mn-lt"/>
                <a:ea typeface="+mn-ea"/>
                <a:cs typeface="+mn-cs"/>
              </a:rPr>
              <a:t>không cần cấu hình hay khởi động mà có thể sử dụng ngay.</a:t>
            </a:r>
            <a:r>
              <a:rPr lang="en-US" sz="1200" b="0" i="0" kern="1200" dirty="0" smtClean="0">
                <a:solidFill>
                  <a:schemeClr val="tx1"/>
                </a:solidFill>
                <a:effectLst/>
                <a:latin typeface="+mn-lt"/>
                <a:ea typeface="+mn-ea"/>
                <a:cs typeface="+mn-cs"/>
              </a:rPr>
              <a:t> </a:t>
            </a:r>
          </a:p>
          <a:p>
            <a:pPr marL="171450" indent="-171450">
              <a:buFontTx/>
              <a:buChar char="-"/>
            </a:pPr>
            <a:r>
              <a:rPr lang="vi-VN" sz="1200" b="0" i="0" kern="1200" dirty="0" smtClean="0">
                <a:solidFill>
                  <a:schemeClr val="tx1"/>
                </a:solidFill>
                <a:effectLst/>
                <a:latin typeface="+mn-lt"/>
                <a:ea typeface="+mn-ea"/>
                <a:cs typeface="+mn-cs"/>
              </a:rPr>
              <a:t>Dữ liệu Database cũng được lưu ở một file duy nhất. </a:t>
            </a:r>
            <a:endParaRPr lang="en-US" sz="1200" b="0" i="0" kern="1200" dirty="0" smtClean="0">
              <a:solidFill>
                <a:schemeClr val="tx1"/>
              </a:solidFill>
              <a:effectLst/>
              <a:latin typeface="+mn-lt"/>
              <a:ea typeface="+mn-ea"/>
              <a:cs typeface="+mn-cs"/>
            </a:endParaRPr>
          </a:p>
          <a:p>
            <a:pPr marL="171450" indent="-171450">
              <a:buFontTx/>
              <a:buChar char="-"/>
            </a:pPr>
            <a:r>
              <a:rPr lang="vi-VN" sz="1200" b="0" i="0" kern="1200" dirty="0" smtClean="0">
                <a:solidFill>
                  <a:schemeClr val="tx1"/>
                </a:solidFill>
                <a:effectLst/>
                <a:latin typeface="+mn-lt"/>
                <a:ea typeface="+mn-ea"/>
                <a:cs typeface="+mn-cs"/>
              </a:rPr>
              <a:t>Không có khái niệm user, password hay quyền hạn trong SQLite Database.</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171450" indent="-171450">
              <a:buFontTx/>
              <a:buChar char="-"/>
            </a:pPr>
            <a:r>
              <a:rPr lang="vi-VN" sz="1200" b="0" i="0" kern="1200" dirty="0" smtClean="0">
                <a:solidFill>
                  <a:schemeClr val="tx1"/>
                </a:solidFill>
                <a:effectLst/>
                <a:latin typeface="+mn-lt"/>
                <a:ea typeface="+mn-ea"/>
                <a:cs typeface="+mn-cs"/>
              </a:rPr>
              <a:t>SQLite không thích hợp với những hệ thống lớn </a:t>
            </a:r>
            <a:endParaRPr lang="en-US" sz="1200" b="0" i="0" kern="1200" dirty="0" smtClean="0">
              <a:solidFill>
                <a:schemeClr val="tx1"/>
              </a:solidFill>
              <a:effectLst/>
              <a:latin typeface="+mn-lt"/>
              <a:ea typeface="+mn-ea"/>
              <a:cs typeface="+mn-cs"/>
            </a:endParaRPr>
          </a:p>
          <a:p>
            <a:pPr marL="171450" indent="-171450">
              <a:buFontTx/>
              <a:buChar char="-"/>
            </a:pPr>
            <a:r>
              <a:rPr lang="vi-VN" sz="1200" b="0" i="0" kern="1200" dirty="0" smtClean="0">
                <a:solidFill>
                  <a:schemeClr val="tx1"/>
                </a:solidFill>
                <a:effectLst/>
                <a:latin typeface="+mn-lt"/>
                <a:ea typeface="+mn-ea"/>
                <a:cs typeface="+mn-cs"/>
              </a:rPr>
              <a:t>nhưng ở quy mô vừa tầm thì SQLite phát huy uy lực và không hề yếu kém về mặt chức năng hay tốc độ. </a:t>
            </a:r>
            <a:endParaRPr lang="en-US" sz="1200" b="0" i="0" kern="1200" dirty="0" smtClean="0">
              <a:solidFill>
                <a:schemeClr val="tx1"/>
              </a:solidFill>
              <a:effectLst/>
              <a:latin typeface="+mn-lt"/>
              <a:ea typeface="+mn-ea"/>
              <a:cs typeface="+mn-cs"/>
            </a:endParaRPr>
          </a:p>
          <a:p>
            <a:pPr marL="171450" indent="-171450">
              <a:buFontTx/>
              <a:buChar char="-"/>
            </a:pPr>
            <a:r>
              <a:rPr lang="vi-VN" sz="1200" b="0" i="0" kern="1200" dirty="0" smtClean="0">
                <a:solidFill>
                  <a:schemeClr val="tx1"/>
                </a:solidFill>
                <a:effectLst/>
                <a:latin typeface="+mn-lt"/>
                <a:ea typeface="+mn-ea"/>
                <a:cs typeface="+mn-cs"/>
              </a:rPr>
              <a:t>Với các đặc điểm trên SQLite được sử dụng nhiều trong việc phát triển, thử nghiệm … </a:t>
            </a:r>
            <a:endParaRPr lang="en-US" sz="1200" b="0" i="0" kern="1200" dirty="0" smtClean="0">
              <a:solidFill>
                <a:schemeClr val="tx1"/>
              </a:solidFill>
              <a:effectLst/>
              <a:latin typeface="+mn-lt"/>
              <a:ea typeface="+mn-ea"/>
              <a:cs typeface="+mn-cs"/>
            </a:endParaRPr>
          </a:p>
          <a:p>
            <a:pPr marL="171450" indent="-171450">
              <a:buFontTx/>
              <a:buChar char="-"/>
            </a:pPr>
            <a:r>
              <a:rPr lang="vi-VN" sz="1200" b="0" i="0" kern="1200" dirty="0" smtClean="0">
                <a:solidFill>
                  <a:schemeClr val="tx1"/>
                </a:solidFill>
                <a:effectLst/>
                <a:latin typeface="+mn-lt"/>
                <a:ea typeface="+mn-ea"/>
                <a:cs typeface="+mn-cs"/>
              </a:rPr>
              <a:t>và là sự lưa chọn phù hợp cho những người bắt đầu học Database.</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SQLite Engine không là một Standalone Process giống như các cơ sở dữ liệu khác, bạn có thể liên kết nó một cách tĩnh hoặc một cách động tùy theo yêu cầu với ứng dụng của bạn. SQLite truy cập các file lưu giữ của nó một cách trực tiếp.</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4C448B0-BAF5-48AA-AAA5-4AB1DCC4B7EE}" type="slidenum">
              <a:rPr lang="en-US" smtClean="0"/>
              <a:t>4</a:t>
            </a:fld>
            <a:endParaRPr lang="en-US"/>
          </a:p>
        </p:txBody>
      </p:sp>
    </p:spTree>
    <p:extLst>
      <p:ext uri="{BB962C8B-B14F-4D97-AF65-F5344CB8AC3E}">
        <p14:creationId xmlns:p14="http://schemas.microsoft.com/office/powerpoint/2010/main" val="2512485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SQLite không yêu cầu một tiến trình Server riêng rẽ để hoạt động.</a:t>
            </a:r>
          </a:p>
          <a:p>
            <a:r>
              <a:rPr lang="vi-VN" sz="1200" b="0" i="0" kern="1200" dirty="0" smtClean="0">
                <a:solidFill>
                  <a:schemeClr val="tx1"/>
                </a:solidFill>
                <a:effectLst/>
                <a:latin typeface="+mn-lt"/>
                <a:ea typeface="+mn-ea"/>
                <a:cs typeface="+mn-cs"/>
              </a:rPr>
              <a:t>SQLite không cần cấu hình, nghĩa là không cần thiết phải cài đặt.</a:t>
            </a:r>
          </a:p>
          <a:p>
            <a:r>
              <a:rPr lang="vi-VN" sz="1200" b="0" i="0" kern="1200" dirty="0" smtClean="0">
                <a:solidFill>
                  <a:schemeClr val="tx1"/>
                </a:solidFill>
                <a:effectLst/>
                <a:latin typeface="+mn-lt"/>
                <a:ea typeface="+mn-ea"/>
                <a:cs typeface="+mn-cs"/>
              </a:rPr>
              <a:t>Một SQLite Database đầy đủ được lưu giữ trong một disk file đơn.</a:t>
            </a:r>
          </a:p>
          <a:p>
            <a:r>
              <a:rPr lang="vi-VN" sz="1200" b="0" i="0" kern="1200" dirty="0" smtClean="0">
                <a:solidFill>
                  <a:schemeClr val="tx1"/>
                </a:solidFill>
                <a:effectLst/>
                <a:latin typeface="+mn-lt"/>
                <a:ea typeface="+mn-ea"/>
                <a:cs typeface="+mn-cs"/>
              </a:rPr>
              <a:t>SQLite là rất nhỏ gọn, nhỏ hơn 400kB đã đươc cấu hình đầy đủ hoặc nhỏ hơn 250kB khi đã bỏ qua các tính năng tùy ý.</a:t>
            </a:r>
          </a:p>
          <a:p>
            <a:r>
              <a:rPr lang="vi-VN" sz="1200" b="0" i="0" kern="1200" dirty="0" smtClean="0">
                <a:solidFill>
                  <a:schemeClr val="tx1"/>
                </a:solidFill>
                <a:effectLst/>
                <a:latin typeface="+mn-lt"/>
                <a:ea typeface="+mn-ea"/>
                <a:cs typeface="+mn-cs"/>
              </a:rPr>
              <a:t>SQLite là tự chứa, nghĩa là không có sự phụ thuộc vào ngoại vi.</a:t>
            </a:r>
          </a:p>
          <a:p>
            <a:r>
              <a:rPr lang="vi-VN" sz="1200" b="0" i="0" kern="1200" dirty="0" smtClean="0">
                <a:solidFill>
                  <a:schemeClr val="tx1"/>
                </a:solidFill>
                <a:effectLst/>
                <a:latin typeface="+mn-lt"/>
                <a:ea typeface="+mn-ea"/>
                <a:cs typeface="+mn-cs"/>
              </a:rPr>
              <a:t>Các Transaction trong SQLite là tuân theo đầy đủ chuẩn ACID, đảm bảo truy cập an toàn từ nhiều tiến trình hoặc thread.</a:t>
            </a:r>
          </a:p>
          <a:p>
            <a:r>
              <a:rPr lang="vi-VN" sz="1200" b="0" i="0" kern="1200" dirty="0" smtClean="0">
                <a:solidFill>
                  <a:schemeClr val="tx1"/>
                </a:solidFill>
                <a:effectLst/>
                <a:latin typeface="+mn-lt"/>
                <a:ea typeface="+mn-ea"/>
                <a:cs typeface="+mn-cs"/>
              </a:rPr>
              <a:t>SQLite hỗ trợ hầu hết các tính năng của một ngôn ngữ truy vấn trong chuẩn SQL92.</a:t>
            </a:r>
          </a:p>
          <a:p>
            <a:r>
              <a:rPr lang="vi-VN" sz="1200" b="0" i="0" kern="1200" dirty="0" smtClean="0">
                <a:solidFill>
                  <a:schemeClr val="tx1"/>
                </a:solidFill>
                <a:effectLst/>
                <a:latin typeface="+mn-lt"/>
                <a:ea typeface="+mn-ea"/>
                <a:cs typeface="+mn-cs"/>
              </a:rPr>
              <a:t>SQLite được viết bằng ANSI-C và cung cấp API đơn giản và dễ dàng sử dụng.</a:t>
            </a:r>
          </a:p>
          <a:p>
            <a:r>
              <a:rPr lang="vi-VN" sz="1200" b="0" i="0" kern="1200" dirty="0" smtClean="0">
                <a:solidFill>
                  <a:schemeClr val="tx1"/>
                </a:solidFill>
                <a:effectLst/>
                <a:latin typeface="+mn-lt"/>
                <a:ea typeface="+mn-ea"/>
                <a:cs typeface="+mn-cs"/>
              </a:rPr>
              <a:t>SQLite là có sẵn trên UNIX (Linux, Mac OS-X, Android, iOS) và Windows (Win32, WinCE, WinRT).</a:t>
            </a:r>
          </a:p>
          <a:p>
            <a:endParaRPr lang="en-US" dirty="0"/>
          </a:p>
        </p:txBody>
      </p:sp>
      <p:sp>
        <p:nvSpPr>
          <p:cNvPr id="4" name="Slide Number Placeholder 3"/>
          <p:cNvSpPr>
            <a:spLocks noGrp="1"/>
          </p:cNvSpPr>
          <p:nvPr>
            <p:ph type="sldNum" sz="quarter" idx="10"/>
          </p:nvPr>
        </p:nvSpPr>
        <p:spPr/>
        <p:txBody>
          <a:bodyPr/>
          <a:lstStyle/>
          <a:p>
            <a:fld id="{24C448B0-BAF5-48AA-AAA5-4AB1DCC4B7EE}" type="slidenum">
              <a:rPr lang="en-US" smtClean="0"/>
              <a:t>5</a:t>
            </a:fld>
            <a:endParaRPr lang="en-US"/>
          </a:p>
        </p:txBody>
      </p:sp>
    </p:spTree>
    <p:extLst>
      <p:ext uri="{BB962C8B-B14F-4D97-AF65-F5344CB8AC3E}">
        <p14:creationId xmlns:p14="http://schemas.microsoft.com/office/powerpoint/2010/main" val="3649895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SQLite </a:t>
            </a:r>
            <a:r>
              <a:rPr lang="en-US" sz="1200" b="0" i="0" kern="1200" dirty="0" err="1" smtClean="0">
                <a:solidFill>
                  <a:schemeClr val="tx1"/>
                </a:solidFill>
                <a:effectLst/>
                <a:latin typeface="+mn-lt"/>
                <a:ea typeface="+mn-ea"/>
                <a:cs typeface="+mn-cs"/>
              </a:rPr>
              <a:t>không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hỗ</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trợ</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số</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tính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năng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của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chuẩn</a:t>
            </a:r>
            <a:r>
              <a:rPr lang="en-US" sz="1200" b="0" i="0" kern="1200" dirty="0" smtClean="0">
                <a:solidFill>
                  <a:schemeClr val="tx1"/>
                </a:solidFill>
                <a:effectLst/>
                <a:latin typeface="+mn-lt"/>
                <a:ea typeface="+mn-ea"/>
                <a:cs typeface="+mn-cs"/>
              </a:rPr>
              <a:t> SQL92, </a:t>
            </a:r>
            <a:r>
              <a:rPr lang="en-US" sz="1200" b="0" i="0" kern="1200" dirty="0" err="1" smtClean="0">
                <a:solidFill>
                  <a:schemeClr val="tx1"/>
                </a:solidFill>
                <a:effectLst/>
                <a:latin typeface="+mn-lt"/>
                <a:ea typeface="+mn-ea"/>
                <a:cs typeface="+mn-cs"/>
              </a:rPr>
              <a:t>bao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gồm</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24C448B0-BAF5-48AA-AAA5-4AB1DCC4B7EE}" type="slidenum">
              <a:rPr lang="en-US" smtClean="0"/>
              <a:t>7</a:t>
            </a:fld>
            <a:endParaRPr lang="en-US"/>
          </a:p>
        </p:txBody>
      </p:sp>
    </p:spTree>
    <p:extLst>
      <p:ext uri="{BB962C8B-B14F-4D97-AF65-F5344CB8AC3E}">
        <p14:creationId xmlns:p14="http://schemas.microsoft.com/office/powerpoint/2010/main" val="1442751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sqlite3</a:t>
            </a:r>
            <a:endParaRPr lang="en-US" dirty="0"/>
          </a:p>
        </p:txBody>
      </p:sp>
      <p:sp>
        <p:nvSpPr>
          <p:cNvPr id="4" name="Slide Number Placeholder 3"/>
          <p:cNvSpPr>
            <a:spLocks noGrp="1"/>
          </p:cNvSpPr>
          <p:nvPr>
            <p:ph type="sldNum" sz="quarter" idx="10"/>
          </p:nvPr>
        </p:nvSpPr>
        <p:spPr/>
        <p:txBody>
          <a:bodyPr/>
          <a:lstStyle/>
          <a:p>
            <a:fld id="{24C448B0-BAF5-48AA-AAA5-4AB1DCC4B7EE}" type="slidenum">
              <a:rPr lang="en-US" smtClean="0"/>
              <a:t>8</a:t>
            </a:fld>
            <a:endParaRPr lang="en-US"/>
          </a:p>
        </p:txBody>
      </p:sp>
    </p:spTree>
    <p:extLst>
      <p:ext uri="{BB962C8B-B14F-4D97-AF65-F5344CB8AC3E}">
        <p14:creationId xmlns:p14="http://schemas.microsoft.com/office/powerpoint/2010/main" val="3982654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914062F-1AAD-4D1E-B6C2-CBD9BDA035B2}" type="datetime1">
              <a:rPr lang="en-US" smtClean="0"/>
              <a:t>05/09/2016</a:t>
            </a:fld>
            <a:endParaRPr lang="en-US"/>
          </a:p>
        </p:txBody>
      </p:sp>
      <p:sp>
        <p:nvSpPr>
          <p:cNvPr id="5" name="Footer Placeholder 4"/>
          <p:cNvSpPr>
            <a:spLocks noGrp="1"/>
          </p:cNvSpPr>
          <p:nvPr>
            <p:ph type="ftr" sz="quarter" idx="11"/>
          </p:nvPr>
        </p:nvSpPr>
        <p:spPr/>
        <p:txBody>
          <a:bodyPr/>
          <a:lstStyle/>
          <a:p>
            <a:r>
              <a:rPr lang="en-US" smtClean="0"/>
              <a:t>Introducation SQLite</a:t>
            </a:r>
            <a:endParaRPr lang="en-US"/>
          </a:p>
        </p:txBody>
      </p:sp>
      <p:sp>
        <p:nvSpPr>
          <p:cNvPr id="6" name="Slide Number Placeholder 5"/>
          <p:cNvSpPr>
            <a:spLocks noGrp="1"/>
          </p:cNvSpPr>
          <p:nvPr>
            <p:ph type="sldNum" sz="quarter" idx="12"/>
          </p:nvPr>
        </p:nvSpPr>
        <p:spPr/>
        <p:txBody>
          <a:bodyPr/>
          <a:lstStyle/>
          <a:p>
            <a:fld id="{C69DB63C-A6A8-490A-B3B6-FC47CBB66456}" type="slidenum">
              <a:rPr lang="en-US" smtClean="0"/>
              <a:t>‹#›</a:t>
            </a:fld>
            <a:endParaRPr lang="en-US"/>
          </a:p>
        </p:txBody>
      </p:sp>
    </p:spTree>
    <p:extLst>
      <p:ext uri="{BB962C8B-B14F-4D97-AF65-F5344CB8AC3E}">
        <p14:creationId xmlns:p14="http://schemas.microsoft.com/office/powerpoint/2010/main" val="1873843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9842AC-57CC-4250-B5CD-92B66B6C3030}" type="datetime1">
              <a:rPr lang="en-US" smtClean="0"/>
              <a:t>05/09/2016</a:t>
            </a:fld>
            <a:endParaRPr lang="en-US"/>
          </a:p>
        </p:txBody>
      </p:sp>
      <p:sp>
        <p:nvSpPr>
          <p:cNvPr id="5" name="Footer Placeholder 4"/>
          <p:cNvSpPr>
            <a:spLocks noGrp="1"/>
          </p:cNvSpPr>
          <p:nvPr>
            <p:ph type="ftr" sz="quarter" idx="11"/>
          </p:nvPr>
        </p:nvSpPr>
        <p:spPr/>
        <p:txBody>
          <a:bodyPr/>
          <a:lstStyle/>
          <a:p>
            <a:r>
              <a:rPr lang="en-US" smtClean="0"/>
              <a:t>Introducation SQLite</a:t>
            </a:r>
            <a:endParaRPr lang="en-US"/>
          </a:p>
        </p:txBody>
      </p:sp>
      <p:sp>
        <p:nvSpPr>
          <p:cNvPr id="6" name="Slide Number Placeholder 5"/>
          <p:cNvSpPr>
            <a:spLocks noGrp="1"/>
          </p:cNvSpPr>
          <p:nvPr>
            <p:ph type="sldNum" sz="quarter" idx="12"/>
          </p:nvPr>
        </p:nvSpPr>
        <p:spPr/>
        <p:txBody>
          <a:bodyPr/>
          <a:lstStyle/>
          <a:p>
            <a:fld id="{C69DB63C-A6A8-490A-B3B6-FC47CBB66456}" type="slidenum">
              <a:rPr lang="en-US" smtClean="0"/>
              <a:t>‹#›</a:t>
            </a:fld>
            <a:endParaRPr lang="en-US"/>
          </a:p>
        </p:txBody>
      </p:sp>
    </p:spTree>
    <p:extLst>
      <p:ext uri="{BB962C8B-B14F-4D97-AF65-F5344CB8AC3E}">
        <p14:creationId xmlns:p14="http://schemas.microsoft.com/office/powerpoint/2010/main" val="3928118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2E990E-17D1-47C9-8E3C-04A53E5B4FC1}" type="datetime1">
              <a:rPr lang="en-US" smtClean="0"/>
              <a:t>05/09/2016</a:t>
            </a:fld>
            <a:endParaRPr lang="en-US"/>
          </a:p>
        </p:txBody>
      </p:sp>
      <p:sp>
        <p:nvSpPr>
          <p:cNvPr id="5" name="Footer Placeholder 4"/>
          <p:cNvSpPr>
            <a:spLocks noGrp="1"/>
          </p:cNvSpPr>
          <p:nvPr>
            <p:ph type="ftr" sz="quarter" idx="11"/>
          </p:nvPr>
        </p:nvSpPr>
        <p:spPr/>
        <p:txBody>
          <a:bodyPr/>
          <a:lstStyle/>
          <a:p>
            <a:r>
              <a:rPr lang="en-US" smtClean="0"/>
              <a:t>Introducation SQLite</a:t>
            </a:r>
            <a:endParaRPr lang="en-US"/>
          </a:p>
        </p:txBody>
      </p:sp>
      <p:sp>
        <p:nvSpPr>
          <p:cNvPr id="6" name="Slide Number Placeholder 5"/>
          <p:cNvSpPr>
            <a:spLocks noGrp="1"/>
          </p:cNvSpPr>
          <p:nvPr>
            <p:ph type="sldNum" sz="quarter" idx="12"/>
          </p:nvPr>
        </p:nvSpPr>
        <p:spPr/>
        <p:txBody>
          <a:bodyPr/>
          <a:lstStyle/>
          <a:p>
            <a:fld id="{C69DB63C-A6A8-490A-B3B6-FC47CBB66456}" type="slidenum">
              <a:rPr lang="en-US" smtClean="0"/>
              <a:t>‹#›</a:t>
            </a:fld>
            <a:endParaRPr lang="en-US"/>
          </a:p>
        </p:txBody>
      </p:sp>
    </p:spTree>
    <p:extLst>
      <p:ext uri="{BB962C8B-B14F-4D97-AF65-F5344CB8AC3E}">
        <p14:creationId xmlns:p14="http://schemas.microsoft.com/office/powerpoint/2010/main" val="1064667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19D41A-6B83-44EF-AF93-6E92332EEA4D}" type="datetime1">
              <a:rPr lang="en-US" smtClean="0"/>
              <a:t>05/09/2016</a:t>
            </a:fld>
            <a:endParaRPr lang="en-US"/>
          </a:p>
        </p:txBody>
      </p:sp>
      <p:sp>
        <p:nvSpPr>
          <p:cNvPr id="5" name="Footer Placeholder 4"/>
          <p:cNvSpPr>
            <a:spLocks noGrp="1"/>
          </p:cNvSpPr>
          <p:nvPr>
            <p:ph type="ftr" sz="quarter" idx="11"/>
          </p:nvPr>
        </p:nvSpPr>
        <p:spPr/>
        <p:txBody>
          <a:bodyPr/>
          <a:lstStyle/>
          <a:p>
            <a:r>
              <a:rPr lang="en-US" smtClean="0"/>
              <a:t>Introducation SQLite</a:t>
            </a:r>
            <a:endParaRPr lang="en-US"/>
          </a:p>
        </p:txBody>
      </p:sp>
      <p:sp>
        <p:nvSpPr>
          <p:cNvPr id="6" name="Slide Number Placeholder 5"/>
          <p:cNvSpPr>
            <a:spLocks noGrp="1"/>
          </p:cNvSpPr>
          <p:nvPr>
            <p:ph type="sldNum" sz="quarter" idx="12"/>
          </p:nvPr>
        </p:nvSpPr>
        <p:spPr/>
        <p:txBody>
          <a:bodyPr/>
          <a:lstStyle/>
          <a:p>
            <a:fld id="{C69DB63C-A6A8-490A-B3B6-FC47CBB66456}" type="slidenum">
              <a:rPr lang="en-US" smtClean="0"/>
              <a:t>‹#›</a:t>
            </a:fld>
            <a:endParaRPr lang="en-US"/>
          </a:p>
        </p:txBody>
      </p:sp>
    </p:spTree>
    <p:extLst>
      <p:ext uri="{BB962C8B-B14F-4D97-AF65-F5344CB8AC3E}">
        <p14:creationId xmlns:p14="http://schemas.microsoft.com/office/powerpoint/2010/main" val="272825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24CE49-49A2-4482-87A2-1C565FCFC8E8}" type="datetime1">
              <a:rPr lang="en-US" smtClean="0"/>
              <a:t>05/09/2016</a:t>
            </a:fld>
            <a:endParaRPr lang="en-US"/>
          </a:p>
        </p:txBody>
      </p:sp>
      <p:sp>
        <p:nvSpPr>
          <p:cNvPr id="5" name="Footer Placeholder 4"/>
          <p:cNvSpPr>
            <a:spLocks noGrp="1"/>
          </p:cNvSpPr>
          <p:nvPr>
            <p:ph type="ftr" sz="quarter" idx="11"/>
          </p:nvPr>
        </p:nvSpPr>
        <p:spPr/>
        <p:txBody>
          <a:bodyPr/>
          <a:lstStyle/>
          <a:p>
            <a:r>
              <a:rPr lang="en-US" smtClean="0"/>
              <a:t>Introducation SQLite</a:t>
            </a:r>
            <a:endParaRPr lang="en-US"/>
          </a:p>
        </p:txBody>
      </p:sp>
      <p:sp>
        <p:nvSpPr>
          <p:cNvPr id="6" name="Slide Number Placeholder 5"/>
          <p:cNvSpPr>
            <a:spLocks noGrp="1"/>
          </p:cNvSpPr>
          <p:nvPr>
            <p:ph type="sldNum" sz="quarter" idx="12"/>
          </p:nvPr>
        </p:nvSpPr>
        <p:spPr/>
        <p:txBody>
          <a:bodyPr/>
          <a:lstStyle/>
          <a:p>
            <a:fld id="{C69DB63C-A6A8-490A-B3B6-FC47CBB66456}" type="slidenum">
              <a:rPr lang="en-US" smtClean="0"/>
              <a:t>‹#›</a:t>
            </a:fld>
            <a:endParaRPr lang="en-US"/>
          </a:p>
        </p:txBody>
      </p:sp>
    </p:spTree>
    <p:extLst>
      <p:ext uri="{BB962C8B-B14F-4D97-AF65-F5344CB8AC3E}">
        <p14:creationId xmlns:p14="http://schemas.microsoft.com/office/powerpoint/2010/main" val="614853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3229BF-C9F2-4B24-A4C7-7E064E2FE221}" type="datetime1">
              <a:rPr lang="en-US" smtClean="0"/>
              <a:t>05/09/2016</a:t>
            </a:fld>
            <a:endParaRPr lang="en-US"/>
          </a:p>
        </p:txBody>
      </p:sp>
      <p:sp>
        <p:nvSpPr>
          <p:cNvPr id="6" name="Footer Placeholder 5"/>
          <p:cNvSpPr>
            <a:spLocks noGrp="1"/>
          </p:cNvSpPr>
          <p:nvPr>
            <p:ph type="ftr" sz="quarter" idx="11"/>
          </p:nvPr>
        </p:nvSpPr>
        <p:spPr/>
        <p:txBody>
          <a:bodyPr/>
          <a:lstStyle/>
          <a:p>
            <a:r>
              <a:rPr lang="en-US" smtClean="0"/>
              <a:t>Introducation SQLite</a:t>
            </a:r>
            <a:endParaRPr lang="en-US"/>
          </a:p>
        </p:txBody>
      </p:sp>
      <p:sp>
        <p:nvSpPr>
          <p:cNvPr id="7" name="Slide Number Placeholder 6"/>
          <p:cNvSpPr>
            <a:spLocks noGrp="1"/>
          </p:cNvSpPr>
          <p:nvPr>
            <p:ph type="sldNum" sz="quarter" idx="12"/>
          </p:nvPr>
        </p:nvSpPr>
        <p:spPr/>
        <p:txBody>
          <a:bodyPr/>
          <a:lstStyle/>
          <a:p>
            <a:fld id="{C69DB63C-A6A8-490A-B3B6-FC47CBB66456}" type="slidenum">
              <a:rPr lang="en-US" smtClean="0"/>
              <a:t>‹#›</a:t>
            </a:fld>
            <a:endParaRPr lang="en-US"/>
          </a:p>
        </p:txBody>
      </p:sp>
    </p:spTree>
    <p:extLst>
      <p:ext uri="{BB962C8B-B14F-4D97-AF65-F5344CB8AC3E}">
        <p14:creationId xmlns:p14="http://schemas.microsoft.com/office/powerpoint/2010/main" val="1403365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36EB1A5-7A6C-4FE9-BDAA-8010AEA34944}" type="datetime1">
              <a:rPr lang="en-US" smtClean="0"/>
              <a:t>05/09/2016</a:t>
            </a:fld>
            <a:endParaRPr lang="en-US"/>
          </a:p>
        </p:txBody>
      </p:sp>
      <p:sp>
        <p:nvSpPr>
          <p:cNvPr id="8" name="Footer Placeholder 7"/>
          <p:cNvSpPr>
            <a:spLocks noGrp="1"/>
          </p:cNvSpPr>
          <p:nvPr>
            <p:ph type="ftr" sz="quarter" idx="11"/>
          </p:nvPr>
        </p:nvSpPr>
        <p:spPr/>
        <p:txBody>
          <a:bodyPr/>
          <a:lstStyle/>
          <a:p>
            <a:r>
              <a:rPr lang="en-US" smtClean="0"/>
              <a:t>Introducation SQLite</a:t>
            </a:r>
            <a:endParaRPr lang="en-US"/>
          </a:p>
        </p:txBody>
      </p:sp>
      <p:sp>
        <p:nvSpPr>
          <p:cNvPr id="9" name="Slide Number Placeholder 8"/>
          <p:cNvSpPr>
            <a:spLocks noGrp="1"/>
          </p:cNvSpPr>
          <p:nvPr>
            <p:ph type="sldNum" sz="quarter" idx="12"/>
          </p:nvPr>
        </p:nvSpPr>
        <p:spPr/>
        <p:txBody>
          <a:bodyPr/>
          <a:lstStyle/>
          <a:p>
            <a:fld id="{C69DB63C-A6A8-490A-B3B6-FC47CBB66456}" type="slidenum">
              <a:rPr lang="en-US" smtClean="0"/>
              <a:t>‹#›</a:t>
            </a:fld>
            <a:endParaRPr lang="en-US"/>
          </a:p>
        </p:txBody>
      </p:sp>
    </p:spTree>
    <p:extLst>
      <p:ext uri="{BB962C8B-B14F-4D97-AF65-F5344CB8AC3E}">
        <p14:creationId xmlns:p14="http://schemas.microsoft.com/office/powerpoint/2010/main" val="3559354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A7AEB9E-2661-46F1-ADD4-75B047300AFC}" type="datetime1">
              <a:rPr lang="en-US" smtClean="0"/>
              <a:t>05/09/2016</a:t>
            </a:fld>
            <a:endParaRPr lang="en-US"/>
          </a:p>
        </p:txBody>
      </p:sp>
      <p:sp>
        <p:nvSpPr>
          <p:cNvPr id="4" name="Footer Placeholder 3"/>
          <p:cNvSpPr>
            <a:spLocks noGrp="1"/>
          </p:cNvSpPr>
          <p:nvPr>
            <p:ph type="ftr" sz="quarter" idx="11"/>
          </p:nvPr>
        </p:nvSpPr>
        <p:spPr/>
        <p:txBody>
          <a:bodyPr/>
          <a:lstStyle/>
          <a:p>
            <a:r>
              <a:rPr lang="en-US" smtClean="0"/>
              <a:t>Introducation SQLite</a:t>
            </a:r>
            <a:endParaRPr lang="en-US"/>
          </a:p>
        </p:txBody>
      </p:sp>
      <p:sp>
        <p:nvSpPr>
          <p:cNvPr id="5" name="Slide Number Placeholder 4"/>
          <p:cNvSpPr>
            <a:spLocks noGrp="1"/>
          </p:cNvSpPr>
          <p:nvPr>
            <p:ph type="sldNum" sz="quarter" idx="12"/>
          </p:nvPr>
        </p:nvSpPr>
        <p:spPr/>
        <p:txBody>
          <a:bodyPr/>
          <a:lstStyle/>
          <a:p>
            <a:fld id="{C69DB63C-A6A8-490A-B3B6-FC47CBB66456}" type="slidenum">
              <a:rPr lang="en-US" smtClean="0"/>
              <a:t>‹#›</a:t>
            </a:fld>
            <a:endParaRPr lang="en-US"/>
          </a:p>
        </p:txBody>
      </p:sp>
    </p:spTree>
    <p:extLst>
      <p:ext uri="{BB962C8B-B14F-4D97-AF65-F5344CB8AC3E}">
        <p14:creationId xmlns:p14="http://schemas.microsoft.com/office/powerpoint/2010/main" val="4033082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C2E183-C5F3-4BF9-9231-40AD7217F180}" type="datetime1">
              <a:rPr lang="en-US" smtClean="0"/>
              <a:t>05/09/2016</a:t>
            </a:fld>
            <a:endParaRPr lang="en-US"/>
          </a:p>
        </p:txBody>
      </p:sp>
      <p:sp>
        <p:nvSpPr>
          <p:cNvPr id="3" name="Footer Placeholder 2"/>
          <p:cNvSpPr>
            <a:spLocks noGrp="1"/>
          </p:cNvSpPr>
          <p:nvPr>
            <p:ph type="ftr" sz="quarter" idx="11"/>
          </p:nvPr>
        </p:nvSpPr>
        <p:spPr/>
        <p:txBody>
          <a:bodyPr/>
          <a:lstStyle/>
          <a:p>
            <a:r>
              <a:rPr lang="en-US" smtClean="0"/>
              <a:t>Introducation SQLite</a:t>
            </a:r>
            <a:endParaRPr lang="en-US"/>
          </a:p>
        </p:txBody>
      </p:sp>
      <p:sp>
        <p:nvSpPr>
          <p:cNvPr id="4" name="Slide Number Placeholder 3"/>
          <p:cNvSpPr>
            <a:spLocks noGrp="1"/>
          </p:cNvSpPr>
          <p:nvPr>
            <p:ph type="sldNum" sz="quarter" idx="12"/>
          </p:nvPr>
        </p:nvSpPr>
        <p:spPr/>
        <p:txBody>
          <a:bodyPr/>
          <a:lstStyle/>
          <a:p>
            <a:fld id="{C69DB63C-A6A8-490A-B3B6-FC47CBB66456}" type="slidenum">
              <a:rPr lang="en-US" smtClean="0"/>
              <a:t>‹#›</a:t>
            </a:fld>
            <a:endParaRPr lang="en-US"/>
          </a:p>
        </p:txBody>
      </p:sp>
    </p:spTree>
    <p:extLst>
      <p:ext uri="{BB962C8B-B14F-4D97-AF65-F5344CB8AC3E}">
        <p14:creationId xmlns:p14="http://schemas.microsoft.com/office/powerpoint/2010/main" val="3786304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F58D18C-7260-4FC0-A767-8961355364E7}" type="datetime1">
              <a:rPr lang="en-US" smtClean="0"/>
              <a:t>05/09/2016</a:t>
            </a:fld>
            <a:endParaRPr lang="en-US"/>
          </a:p>
        </p:txBody>
      </p:sp>
      <p:sp>
        <p:nvSpPr>
          <p:cNvPr id="6" name="Footer Placeholder 5"/>
          <p:cNvSpPr>
            <a:spLocks noGrp="1"/>
          </p:cNvSpPr>
          <p:nvPr>
            <p:ph type="ftr" sz="quarter" idx="11"/>
          </p:nvPr>
        </p:nvSpPr>
        <p:spPr/>
        <p:txBody>
          <a:bodyPr/>
          <a:lstStyle/>
          <a:p>
            <a:r>
              <a:rPr lang="en-US" smtClean="0"/>
              <a:t>Introducation SQLite</a:t>
            </a:r>
            <a:endParaRPr lang="en-US"/>
          </a:p>
        </p:txBody>
      </p:sp>
      <p:sp>
        <p:nvSpPr>
          <p:cNvPr id="7" name="Slide Number Placeholder 6"/>
          <p:cNvSpPr>
            <a:spLocks noGrp="1"/>
          </p:cNvSpPr>
          <p:nvPr>
            <p:ph type="sldNum" sz="quarter" idx="12"/>
          </p:nvPr>
        </p:nvSpPr>
        <p:spPr/>
        <p:txBody>
          <a:bodyPr/>
          <a:lstStyle/>
          <a:p>
            <a:fld id="{C69DB63C-A6A8-490A-B3B6-FC47CBB66456}" type="slidenum">
              <a:rPr lang="en-US" smtClean="0"/>
              <a:t>‹#›</a:t>
            </a:fld>
            <a:endParaRPr lang="en-US"/>
          </a:p>
        </p:txBody>
      </p:sp>
    </p:spTree>
    <p:extLst>
      <p:ext uri="{BB962C8B-B14F-4D97-AF65-F5344CB8AC3E}">
        <p14:creationId xmlns:p14="http://schemas.microsoft.com/office/powerpoint/2010/main" val="3408895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5746912-0B43-4CD6-9FCF-B2E33C4093F0}" type="datetime1">
              <a:rPr lang="en-US" smtClean="0"/>
              <a:t>05/09/2016</a:t>
            </a:fld>
            <a:endParaRPr lang="en-US"/>
          </a:p>
        </p:txBody>
      </p:sp>
      <p:sp>
        <p:nvSpPr>
          <p:cNvPr id="6" name="Footer Placeholder 5"/>
          <p:cNvSpPr>
            <a:spLocks noGrp="1"/>
          </p:cNvSpPr>
          <p:nvPr>
            <p:ph type="ftr" sz="quarter" idx="11"/>
          </p:nvPr>
        </p:nvSpPr>
        <p:spPr/>
        <p:txBody>
          <a:bodyPr/>
          <a:lstStyle/>
          <a:p>
            <a:r>
              <a:rPr lang="en-US" smtClean="0"/>
              <a:t>Introducation SQLite</a:t>
            </a:r>
            <a:endParaRPr lang="en-US"/>
          </a:p>
        </p:txBody>
      </p:sp>
      <p:sp>
        <p:nvSpPr>
          <p:cNvPr id="7" name="Slide Number Placeholder 6"/>
          <p:cNvSpPr>
            <a:spLocks noGrp="1"/>
          </p:cNvSpPr>
          <p:nvPr>
            <p:ph type="sldNum" sz="quarter" idx="12"/>
          </p:nvPr>
        </p:nvSpPr>
        <p:spPr/>
        <p:txBody>
          <a:bodyPr/>
          <a:lstStyle/>
          <a:p>
            <a:fld id="{C69DB63C-A6A8-490A-B3B6-FC47CBB66456}" type="slidenum">
              <a:rPr lang="en-US" smtClean="0"/>
              <a:t>‹#›</a:t>
            </a:fld>
            <a:endParaRPr lang="en-US"/>
          </a:p>
        </p:txBody>
      </p:sp>
    </p:spTree>
    <p:extLst>
      <p:ext uri="{BB962C8B-B14F-4D97-AF65-F5344CB8AC3E}">
        <p14:creationId xmlns:p14="http://schemas.microsoft.com/office/powerpoint/2010/main" val="2132015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18234F-2E73-42BE-912A-AC5DECE77C11}" type="datetime1">
              <a:rPr lang="en-US" smtClean="0"/>
              <a:t>05/09/2016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Introducation SQLite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9DB63C-A6A8-490A-B3B6-FC47CBB66456}" type="slidenum">
              <a:rPr lang="en-US" smtClean="0"/>
              <a:t>‹#›</a:t>
            </a:fld>
            <a:endParaRPr lang="en-US"/>
          </a:p>
        </p:txBody>
      </p:sp>
    </p:spTree>
    <p:extLst>
      <p:ext uri="{BB962C8B-B14F-4D97-AF65-F5344CB8AC3E}">
        <p14:creationId xmlns:p14="http://schemas.microsoft.com/office/powerpoint/2010/main" val="194573000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sqlite.or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7482" y="4314424"/>
            <a:ext cx="9144000" cy="669700"/>
          </a:xfrm>
        </p:spPr>
        <p:txBody>
          <a:bodyPr>
            <a:normAutofit/>
          </a:bodyPr>
          <a:lstStyle/>
          <a:p>
            <a:r>
              <a:rPr lang="en-US" sz="1600" dirty="0" err="1" smtClean="0">
                <a:latin typeface="Times New Roman" panose="02020603050405020304" pitchFamily="18" charset="0"/>
                <a:cs typeface="Times New Roman" panose="02020603050405020304" pitchFamily="18" charset="0"/>
              </a:rPr>
              <a:t>Thông</a:t>
            </a:r>
            <a:r>
              <a:rPr lang="en-US" sz="1600" dirty="0" smtClean="0">
                <a:latin typeface="Times New Roman" panose="02020603050405020304" pitchFamily="18" charset="0"/>
                <a:cs typeface="Times New Roman" panose="02020603050405020304" pitchFamily="18" charset="0"/>
              </a:rPr>
              <a:t> tin </a:t>
            </a:r>
            <a:r>
              <a:rPr lang="en-US" sz="1600" dirty="0" err="1" smtClean="0">
                <a:latin typeface="Times New Roman" panose="02020603050405020304" pitchFamily="18" charset="0"/>
                <a:cs typeface="Times New Roman" panose="02020603050405020304" pitchFamily="18" charset="0"/>
              </a:rPr>
              <a:t>nhóm</a:t>
            </a:r>
            <a:r>
              <a:rPr lang="en-US" sz="1600" dirty="0" smtClean="0">
                <a:latin typeface="Times New Roman" panose="02020603050405020304" pitchFamily="18" charset="0"/>
                <a:cs typeface="Times New Roman" panose="02020603050405020304" pitchFamily="18" charset="0"/>
              </a:rPr>
              <a:t> Blab </a:t>
            </a:r>
            <a:r>
              <a:rPr lang="en-US" sz="1600" dirty="0" err="1" smtClean="0">
                <a:latin typeface="Times New Roman" panose="02020603050405020304" pitchFamily="18" charset="0"/>
                <a:cs typeface="Times New Roman" panose="02020603050405020304" pitchFamily="18" charset="0"/>
              </a:rPr>
              <a:t>Blab</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Bla</a:t>
            </a:r>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pic>
        <p:nvPicPr>
          <p:cNvPr id="1026" name="Picture 2" descr="https://upload.wikimedia.org/wikipedia/commons/thumb/3/38/SQLite370.svg/2000px-SQLite370.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8753" y="818088"/>
            <a:ext cx="5501459" cy="2607692"/>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fld id="{C0D93FED-A3DB-4886-9094-5CEC9B5C5BBB}" type="datetime1">
              <a:rPr lang="en-US" smtClean="0"/>
              <a:t>05/09/2016</a:t>
            </a:fld>
            <a:endParaRPr lang="en-US"/>
          </a:p>
        </p:txBody>
      </p:sp>
      <p:sp>
        <p:nvSpPr>
          <p:cNvPr id="6" name="Footer Placeholder 5"/>
          <p:cNvSpPr>
            <a:spLocks noGrp="1"/>
          </p:cNvSpPr>
          <p:nvPr>
            <p:ph type="ftr" sz="quarter" idx="11"/>
          </p:nvPr>
        </p:nvSpPr>
        <p:spPr/>
        <p:txBody>
          <a:bodyPr/>
          <a:lstStyle/>
          <a:p>
            <a:r>
              <a:rPr lang="en-US" smtClean="0"/>
              <a:t>Introducation SQLite</a:t>
            </a:r>
            <a:endParaRPr lang="en-US"/>
          </a:p>
        </p:txBody>
      </p:sp>
      <p:sp>
        <p:nvSpPr>
          <p:cNvPr id="7" name="Slide Number Placeholder 6"/>
          <p:cNvSpPr>
            <a:spLocks noGrp="1"/>
          </p:cNvSpPr>
          <p:nvPr>
            <p:ph type="sldNum" sz="quarter" idx="12"/>
          </p:nvPr>
        </p:nvSpPr>
        <p:spPr/>
        <p:txBody>
          <a:bodyPr/>
          <a:lstStyle/>
          <a:p>
            <a:fld id="{C69DB63C-A6A8-490A-B3B6-FC47CBB66456}" type="slidenum">
              <a:rPr lang="en-US" smtClean="0"/>
              <a:t>1</a:t>
            </a:fld>
            <a:endParaRPr lang="en-US"/>
          </a:p>
        </p:txBody>
      </p:sp>
    </p:spTree>
    <p:extLst>
      <p:ext uri="{BB962C8B-B14F-4D97-AF65-F5344CB8AC3E}">
        <p14:creationId xmlns:p14="http://schemas.microsoft.com/office/powerpoint/2010/main" val="337730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endParaRPr lang="en-US" sz="3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7F5A382-8FCA-4A53-9F97-D0B741EDBB4B}" type="datetime1">
              <a:rPr lang="en-US" smtClean="0"/>
              <a:t>05/09/2016</a:t>
            </a:fld>
            <a:endParaRPr lang="en-US"/>
          </a:p>
        </p:txBody>
      </p:sp>
      <p:sp>
        <p:nvSpPr>
          <p:cNvPr id="5" name="Footer Placeholder 4"/>
          <p:cNvSpPr>
            <a:spLocks noGrp="1"/>
          </p:cNvSpPr>
          <p:nvPr>
            <p:ph type="ftr" sz="quarter" idx="11"/>
          </p:nvPr>
        </p:nvSpPr>
        <p:spPr/>
        <p:txBody>
          <a:bodyPr/>
          <a:lstStyle/>
          <a:p>
            <a:r>
              <a:rPr lang="en-US" smtClean="0"/>
              <a:t>Introducation SQLite</a:t>
            </a:r>
            <a:endParaRPr lang="en-US"/>
          </a:p>
        </p:txBody>
      </p:sp>
      <p:sp>
        <p:nvSpPr>
          <p:cNvPr id="6" name="Slide Number Placeholder 5"/>
          <p:cNvSpPr>
            <a:spLocks noGrp="1"/>
          </p:cNvSpPr>
          <p:nvPr>
            <p:ph type="sldNum" sz="quarter" idx="12"/>
          </p:nvPr>
        </p:nvSpPr>
        <p:spPr/>
        <p:txBody>
          <a:bodyPr/>
          <a:lstStyle/>
          <a:p>
            <a:fld id="{C69DB63C-A6A8-490A-B3B6-FC47CBB66456}" type="slidenum">
              <a:rPr lang="en-US" smtClean="0"/>
              <a:t>10</a:t>
            </a:fld>
            <a:endParaRPr lang="en-US"/>
          </a:p>
        </p:txBody>
      </p:sp>
    </p:spTree>
    <p:extLst>
      <p:ext uri="{BB962C8B-B14F-4D97-AF65-F5344CB8AC3E}">
        <p14:creationId xmlns:p14="http://schemas.microsoft.com/office/powerpoint/2010/main" val="1001825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endParaRPr lang="en-US" sz="3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7F5A382-8FCA-4A53-9F97-D0B741EDBB4B}" type="datetime1">
              <a:rPr lang="en-US" smtClean="0"/>
              <a:t>05/09/2016</a:t>
            </a:fld>
            <a:endParaRPr lang="en-US"/>
          </a:p>
        </p:txBody>
      </p:sp>
      <p:sp>
        <p:nvSpPr>
          <p:cNvPr id="5" name="Footer Placeholder 4"/>
          <p:cNvSpPr>
            <a:spLocks noGrp="1"/>
          </p:cNvSpPr>
          <p:nvPr>
            <p:ph type="ftr" sz="quarter" idx="11"/>
          </p:nvPr>
        </p:nvSpPr>
        <p:spPr/>
        <p:txBody>
          <a:bodyPr/>
          <a:lstStyle/>
          <a:p>
            <a:r>
              <a:rPr lang="en-US" smtClean="0"/>
              <a:t>Introducation SQLite</a:t>
            </a:r>
            <a:endParaRPr lang="en-US"/>
          </a:p>
        </p:txBody>
      </p:sp>
      <p:sp>
        <p:nvSpPr>
          <p:cNvPr id="6" name="Slide Number Placeholder 5"/>
          <p:cNvSpPr>
            <a:spLocks noGrp="1"/>
          </p:cNvSpPr>
          <p:nvPr>
            <p:ph type="sldNum" sz="quarter" idx="12"/>
          </p:nvPr>
        </p:nvSpPr>
        <p:spPr/>
        <p:txBody>
          <a:bodyPr/>
          <a:lstStyle/>
          <a:p>
            <a:fld id="{C69DB63C-A6A8-490A-B3B6-FC47CBB66456}" type="slidenum">
              <a:rPr lang="en-US" smtClean="0"/>
              <a:t>11</a:t>
            </a:fld>
            <a:endParaRPr lang="en-US"/>
          </a:p>
        </p:txBody>
      </p:sp>
    </p:spTree>
    <p:extLst>
      <p:ext uri="{BB962C8B-B14F-4D97-AF65-F5344CB8AC3E}">
        <p14:creationId xmlns:p14="http://schemas.microsoft.com/office/powerpoint/2010/main" val="1229995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endParaRPr lang="en-US" sz="3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7F5A382-8FCA-4A53-9F97-D0B741EDBB4B}" type="datetime1">
              <a:rPr lang="en-US" smtClean="0"/>
              <a:t>05/09/2016</a:t>
            </a:fld>
            <a:endParaRPr lang="en-US"/>
          </a:p>
        </p:txBody>
      </p:sp>
      <p:sp>
        <p:nvSpPr>
          <p:cNvPr id="5" name="Footer Placeholder 4"/>
          <p:cNvSpPr>
            <a:spLocks noGrp="1"/>
          </p:cNvSpPr>
          <p:nvPr>
            <p:ph type="ftr" sz="quarter" idx="11"/>
          </p:nvPr>
        </p:nvSpPr>
        <p:spPr/>
        <p:txBody>
          <a:bodyPr/>
          <a:lstStyle/>
          <a:p>
            <a:r>
              <a:rPr lang="en-US" smtClean="0"/>
              <a:t>Introducation SQLite</a:t>
            </a:r>
            <a:endParaRPr lang="en-US"/>
          </a:p>
        </p:txBody>
      </p:sp>
      <p:sp>
        <p:nvSpPr>
          <p:cNvPr id="6" name="Slide Number Placeholder 5"/>
          <p:cNvSpPr>
            <a:spLocks noGrp="1"/>
          </p:cNvSpPr>
          <p:nvPr>
            <p:ph type="sldNum" sz="quarter" idx="12"/>
          </p:nvPr>
        </p:nvSpPr>
        <p:spPr/>
        <p:txBody>
          <a:bodyPr/>
          <a:lstStyle/>
          <a:p>
            <a:fld id="{C69DB63C-A6A8-490A-B3B6-FC47CBB66456}" type="slidenum">
              <a:rPr lang="en-US" smtClean="0"/>
              <a:t>12</a:t>
            </a:fld>
            <a:endParaRPr lang="en-US"/>
          </a:p>
        </p:txBody>
      </p:sp>
    </p:spTree>
    <p:extLst>
      <p:ext uri="{BB962C8B-B14F-4D97-AF65-F5344CB8AC3E}">
        <p14:creationId xmlns:p14="http://schemas.microsoft.com/office/powerpoint/2010/main" val="4151280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err="1" smtClean="0">
                <a:latin typeface="Times New Roman" panose="02020603050405020304" pitchFamily="18" charset="0"/>
                <a:cs typeface="Times New Roman" panose="02020603050405020304" pitchFamily="18" charset="0"/>
              </a:rPr>
              <a:t>Giới</a:t>
            </a:r>
            <a:r>
              <a:rPr lang="en-US" sz="5400" dirty="0" smtClean="0">
                <a:latin typeface="Times New Roman" panose="02020603050405020304" pitchFamily="18" charset="0"/>
                <a:cs typeface="Times New Roman" panose="02020603050405020304" pitchFamily="18" charset="0"/>
              </a:rPr>
              <a:t> </a:t>
            </a:r>
            <a:r>
              <a:rPr lang="en-US" sz="5400" dirty="0" err="1" smtClean="0">
                <a:latin typeface="Times New Roman" panose="02020603050405020304" pitchFamily="18" charset="0"/>
                <a:cs typeface="Times New Roman" panose="02020603050405020304" pitchFamily="18" charset="0"/>
              </a:rPr>
              <a:t>thiệu</a:t>
            </a:r>
            <a:r>
              <a:rPr lang="en-US" sz="5400" dirty="0" smtClean="0">
                <a:latin typeface="Times New Roman" panose="02020603050405020304" pitchFamily="18" charset="0"/>
                <a:cs typeface="Times New Roman" panose="02020603050405020304" pitchFamily="18" charset="0"/>
              </a:rPr>
              <a:t> </a:t>
            </a:r>
            <a:r>
              <a:rPr lang="en-US" sz="5400" dirty="0" err="1" smtClean="0">
                <a:latin typeface="Times New Roman" panose="02020603050405020304" pitchFamily="18" charset="0"/>
                <a:cs typeface="Times New Roman" panose="02020603050405020304" pitchFamily="18" charset="0"/>
              </a:rPr>
              <a:t>về</a:t>
            </a:r>
            <a:r>
              <a:rPr lang="en-US" sz="5400" dirty="0" smtClean="0">
                <a:latin typeface="Times New Roman" panose="02020603050405020304" pitchFamily="18" charset="0"/>
                <a:cs typeface="Times New Roman" panose="02020603050405020304" pitchFamily="18" charset="0"/>
              </a:rPr>
              <a:t> SQLite</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Tx/>
              <a:buChar char="-"/>
            </a:pPr>
            <a:r>
              <a:rPr lang="en-US" sz="3200" dirty="0" err="1" smtClean="0">
                <a:latin typeface="Times New Roman" panose="02020603050405020304" pitchFamily="18" charset="0"/>
                <a:cs typeface="Times New Roman" panose="02020603050405020304" pitchFamily="18" charset="0"/>
              </a:rPr>
              <a:t>Tổng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quan</a:t>
            </a:r>
            <a:endParaRPr lang="en-US" sz="3200" dirty="0" smtClean="0">
              <a:latin typeface="Times New Roman" panose="02020603050405020304" pitchFamily="18" charset="0"/>
              <a:cs typeface="Times New Roman" panose="02020603050405020304" pitchFamily="18" charset="0"/>
            </a:endParaRPr>
          </a:p>
          <a:p>
            <a:pPr>
              <a:buFontTx/>
              <a:buChar char="-"/>
            </a:pPr>
            <a:r>
              <a:rPr lang="en-US" sz="3200" dirty="0" err="1" smtClean="0">
                <a:latin typeface="Times New Roman" panose="02020603050405020304" pitchFamily="18" charset="0"/>
                <a:cs typeface="Times New Roman" panose="02020603050405020304" pitchFamily="18" charset="0"/>
              </a:rPr>
              <a:t>Cài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đặt</a:t>
            </a:r>
            <a:endParaRPr lang="en-US" sz="3200" dirty="0" smtClean="0">
              <a:latin typeface="Times New Roman" panose="02020603050405020304" pitchFamily="18" charset="0"/>
              <a:cs typeface="Times New Roman" panose="02020603050405020304" pitchFamily="18" charset="0"/>
            </a:endParaRPr>
          </a:p>
          <a:p>
            <a:pPr>
              <a:buFontTx/>
              <a:buChar char="-"/>
            </a:pPr>
            <a:r>
              <a:rPr lang="en-US" sz="3200" dirty="0" err="1" smtClean="0">
                <a:latin typeface="Times New Roman" panose="02020603050405020304" pitchFamily="18" charset="0"/>
                <a:cs typeface="Times New Roman" panose="02020603050405020304" pitchFamily="18" charset="0"/>
              </a:rPr>
              <a:t>Sử</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dụng</a:t>
            </a:r>
            <a:endParaRPr lang="en-US" sz="3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7F5A382-8FCA-4A53-9F97-D0B741EDBB4B}" type="datetime1">
              <a:rPr lang="en-US" smtClean="0"/>
              <a:t>05/09/2016</a:t>
            </a:fld>
            <a:endParaRPr lang="en-US"/>
          </a:p>
        </p:txBody>
      </p:sp>
      <p:sp>
        <p:nvSpPr>
          <p:cNvPr id="5" name="Footer Placeholder 4"/>
          <p:cNvSpPr>
            <a:spLocks noGrp="1"/>
          </p:cNvSpPr>
          <p:nvPr>
            <p:ph type="ftr" sz="quarter" idx="11"/>
          </p:nvPr>
        </p:nvSpPr>
        <p:spPr/>
        <p:txBody>
          <a:bodyPr/>
          <a:lstStyle/>
          <a:p>
            <a:r>
              <a:rPr lang="en-US" smtClean="0"/>
              <a:t>Introducation SQLite</a:t>
            </a:r>
            <a:endParaRPr lang="en-US"/>
          </a:p>
        </p:txBody>
      </p:sp>
      <p:sp>
        <p:nvSpPr>
          <p:cNvPr id="6" name="Slide Number Placeholder 5"/>
          <p:cNvSpPr>
            <a:spLocks noGrp="1"/>
          </p:cNvSpPr>
          <p:nvPr>
            <p:ph type="sldNum" sz="quarter" idx="12"/>
          </p:nvPr>
        </p:nvSpPr>
        <p:spPr/>
        <p:txBody>
          <a:bodyPr/>
          <a:lstStyle/>
          <a:p>
            <a:fld id="{C69DB63C-A6A8-490A-B3B6-FC47CBB66456}" type="slidenum">
              <a:rPr lang="en-US" smtClean="0"/>
              <a:t>2</a:t>
            </a:fld>
            <a:endParaRPr lang="en-US"/>
          </a:p>
        </p:txBody>
      </p:sp>
    </p:spTree>
    <p:extLst>
      <p:ext uri="{BB962C8B-B14F-4D97-AF65-F5344CB8AC3E}">
        <p14:creationId xmlns:p14="http://schemas.microsoft.com/office/powerpoint/2010/main" val="136662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err="1" smtClean="0">
                <a:latin typeface="Times New Roman" panose="02020603050405020304" pitchFamily="18" charset="0"/>
                <a:cs typeface="Times New Roman" panose="02020603050405020304" pitchFamily="18" charset="0"/>
              </a:rPr>
              <a:t>Tổng</a:t>
            </a:r>
            <a:r>
              <a:rPr lang="en-US" sz="5400" dirty="0" smtClean="0">
                <a:latin typeface="Times New Roman" panose="02020603050405020304" pitchFamily="18" charset="0"/>
                <a:cs typeface="Times New Roman" panose="02020603050405020304" pitchFamily="18" charset="0"/>
              </a:rPr>
              <a:t> </a:t>
            </a:r>
            <a:r>
              <a:rPr lang="en-US" sz="5400" dirty="0" err="1" smtClean="0">
                <a:latin typeface="Times New Roman" panose="02020603050405020304" pitchFamily="18" charset="0"/>
                <a:cs typeface="Times New Roman" panose="02020603050405020304" pitchFamily="18" charset="0"/>
              </a:rPr>
              <a:t>quan</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3200" dirty="0" smtClean="0">
                <a:latin typeface="Times New Roman" panose="02020603050405020304" pitchFamily="18" charset="0"/>
                <a:cs typeface="Times New Roman" panose="02020603050405020304" pitchFamily="18" charset="0"/>
              </a:rPr>
              <a:t>SQLite </a:t>
            </a:r>
            <a:r>
              <a:rPr lang="en-US" sz="3200" dirty="0" err="1" smtClean="0">
                <a:latin typeface="Times New Roman" panose="02020603050405020304" pitchFamily="18" charset="0"/>
                <a:cs typeface="Times New Roman" panose="02020603050405020304" pitchFamily="18" charset="0"/>
              </a:rPr>
              <a:t>là</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gì</a:t>
            </a:r>
            <a:r>
              <a:rPr lang="en-US" sz="3200" dirty="0" smtClean="0">
                <a:latin typeface="Times New Roman" panose="02020603050405020304" pitchFamily="18" charset="0"/>
                <a:cs typeface="Times New Roman" panose="02020603050405020304" pitchFamily="18" charset="0"/>
              </a:rPr>
              <a:t>?</a:t>
            </a:r>
          </a:p>
          <a:p>
            <a:pPr marL="0" indent="0">
              <a:buNone/>
            </a:pPr>
            <a:r>
              <a:rPr lang="en-US" sz="3200" dirty="0" err="1" smtClean="0">
                <a:latin typeface="Times New Roman" panose="02020603050405020304" pitchFamily="18" charset="0"/>
                <a:cs typeface="Times New Roman" panose="02020603050405020304" pitchFamily="18" charset="0"/>
              </a:rPr>
              <a:t>Tại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sao</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sử</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dụng</a:t>
            </a:r>
            <a:r>
              <a:rPr lang="en-US" sz="3200" dirty="0" smtClean="0">
                <a:latin typeface="Times New Roman" panose="02020603050405020304" pitchFamily="18" charset="0"/>
                <a:cs typeface="Times New Roman" panose="02020603050405020304" pitchFamily="18" charset="0"/>
              </a:rPr>
              <a:t> SQLite?</a:t>
            </a:r>
          </a:p>
          <a:p>
            <a:pPr marL="0" indent="0">
              <a:buNone/>
            </a:pPr>
            <a:r>
              <a:rPr lang="en-US" sz="3200" dirty="0" err="1" smtClean="0">
                <a:latin typeface="Times New Roman" panose="02020603050405020304" pitchFamily="18" charset="0"/>
                <a:cs typeface="Times New Roman" panose="02020603050405020304" pitchFamily="18" charset="0"/>
              </a:rPr>
              <a:t>Lịch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sử</a:t>
            </a:r>
            <a:endParaRPr lang="en-US" sz="3200" dirty="0" smtClean="0">
              <a:latin typeface="Times New Roman" panose="02020603050405020304" pitchFamily="18" charset="0"/>
              <a:cs typeface="Times New Roman" panose="02020603050405020304" pitchFamily="18" charset="0"/>
            </a:endParaRPr>
          </a:p>
          <a:p>
            <a:pPr marL="0" indent="0">
              <a:buNone/>
            </a:pPr>
            <a:r>
              <a:rPr lang="en-US" sz="3200" dirty="0" err="1" smtClean="0">
                <a:latin typeface="Times New Roman" panose="02020603050405020304" pitchFamily="18" charset="0"/>
                <a:cs typeface="Times New Roman" panose="02020603050405020304" pitchFamily="18" charset="0"/>
              </a:rPr>
              <a:t>Hạn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chế</a:t>
            </a:r>
            <a:endParaRPr lang="en-US" sz="3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7F5A382-8FCA-4A53-9F97-D0B741EDBB4B}" type="datetime1">
              <a:rPr lang="en-US" smtClean="0"/>
              <a:t>05/09/2016</a:t>
            </a:fld>
            <a:endParaRPr lang="en-US"/>
          </a:p>
        </p:txBody>
      </p:sp>
      <p:sp>
        <p:nvSpPr>
          <p:cNvPr id="5" name="Footer Placeholder 4"/>
          <p:cNvSpPr>
            <a:spLocks noGrp="1"/>
          </p:cNvSpPr>
          <p:nvPr>
            <p:ph type="ftr" sz="quarter" idx="11"/>
          </p:nvPr>
        </p:nvSpPr>
        <p:spPr/>
        <p:txBody>
          <a:bodyPr/>
          <a:lstStyle/>
          <a:p>
            <a:r>
              <a:rPr lang="en-US" smtClean="0"/>
              <a:t>Introducation SQLite</a:t>
            </a:r>
            <a:endParaRPr lang="en-US"/>
          </a:p>
        </p:txBody>
      </p:sp>
      <p:sp>
        <p:nvSpPr>
          <p:cNvPr id="6" name="Slide Number Placeholder 5"/>
          <p:cNvSpPr>
            <a:spLocks noGrp="1"/>
          </p:cNvSpPr>
          <p:nvPr>
            <p:ph type="sldNum" sz="quarter" idx="12"/>
          </p:nvPr>
        </p:nvSpPr>
        <p:spPr/>
        <p:txBody>
          <a:bodyPr/>
          <a:lstStyle/>
          <a:p>
            <a:fld id="{C69DB63C-A6A8-490A-B3B6-FC47CBB66456}" type="slidenum">
              <a:rPr lang="en-US" smtClean="0"/>
              <a:t>3</a:t>
            </a:fld>
            <a:endParaRPr lang="en-US"/>
          </a:p>
        </p:txBody>
      </p:sp>
    </p:spTree>
    <p:extLst>
      <p:ext uri="{BB962C8B-B14F-4D97-AF65-F5344CB8AC3E}">
        <p14:creationId xmlns:p14="http://schemas.microsoft.com/office/powerpoint/2010/main" val="2005828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latin typeface="Times New Roman" panose="02020603050405020304" pitchFamily="18" charset="0"/>
                <a:cs typeface="Times New Roman" panose="02020603050405020304" pitchFamily="18" charset="0"/>
              </a:rPr>
              <a:t>SQLite </a:t>
            </a:r>
            <a:r>
              <a:rPr lang="en-US" sz="5400" dirty="0" err="1" smtClean="0">
                <a:latin typeface="Times New Roman" panose="02020603050405020304" pitchFamily="18" charset="0"/>
                <a:cs typeface="Times New Roman" panose="02020603050405020304" pitchFamily="18" charset="0"/>
              </a:rPr>
              <a:t>là</a:t>
            </a:r>
            <a:r>
              <a:rPr lang="en-US" sz="5400" dirty="0" smtClean="0">
                <a:latin typeface="Times New Roman" panose="02020603050405020304" pitchFamily="18" charset="0"/>
                <a:cs typeface="Times New Roman" panose="02020603050405020304" pitchFamily="18" charset="0"/>
              </a:rPr>
              <a:t> </a:t>
            </a:r>
            <a:r>
              <a:rPr lang="en-US" sz="5400" dirty="0" err="1" smtClean="0">
                <a:latin typeface="Times New Roman" panose="02020603050405020304" pitchFamily="18" charset="0"/>
                <a:cs typeface="Times New Roman" panose="02020603050405020304" pitchFamily="18" charset="0"/>
              </a:rPr>
              <a:t>gì</a:t>
            </a:r>
            <a:r>
              <a:rPr lang="en-US" sz="5400" dirty="0" smtClean="0">
                <a:latin typeface="Times New Roman" panose="02020603050405020304" pitchFamily="18" charset="0"/>
                <a:cs typeface="Times New Roman" panose="02020603050405020304" pitchFamily="18" charset="0"/>
              </a:rPr>
              <a:t>?</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Tx/>
              <a:buChar char="-"/>
            </a:pPr>
            <a:r>
              <a:rPr lang="en-US" dirty="0" smtClean="0"/>
              <a:t>P</a:t>
            </a:r>
            <a:r>
              <a:rPr lang="vi-VN" dirty="0" smtClean="0"/>
              <a:t>hần </a:t>
            </a:r>
            <a:r>
              <a:rPr lang="vi-VN" dirty="0"/>
              <a:t>mềm quản lý cơ sở dữ liệu (DBMS</a:t>
            </a:r>
            <a:r>
              <a:rPr lang="vi-VN" dirty="0" smtClean="0"/>
              <a:t>)</a:t>
            </a:r>
            <a:endParaRPr lang="en-US" dirty="0" smtClean="0"/>
          </a:p>
          <a:p>
            <a:pPr>
              <a:buFontTx/>
              <a:buChar char="-"/>
            </a:pPr>
            <a:r>
              <a:rPr lang="en-US" sz="3200" dirty="0" err="1" smtClean="0">
                <a:latin typeface="Times New Roman" panose="02020603050405020304" pitchFamily="18" charset="0"/>
                <a:cs typeface="Times New Roman" panose="02020603050405020304" pitchFamily="18" charset="0"/>
              </a:rPr>
              <a:t>Gọn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nhẹ</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đơn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giản</a:t>
            </a:r>
            <a:r>
              <a:rPr lang="en-US" sz="3200" dirty="0" smtClean="0">
                <a:latin typeface="Times New Roman" panose="02020603050405020304" pitchFamily="18" charset="0"/>
                <a:cs typeface="Times New Roman" panose="02020603050405020304" pitchFamily="18" charset="0"/>
              </a:rPr>
              <a:t>.</a:t>
            </a:r>
          </a:p>
          <a:p>
            <a:pPr>
              <a:buFontTx/>
              <a:buChar char="-"/>
            </a:pPr>
            <a:r>
              <a:rPr lang="en-US" sz="3200" dirty="0" err="1" smtClean="0">
                <a:latin typeface="Times New Roman" panose="02020603050405020304" pitchFamily="18" charset="0"/>
                <a:cs typeface="Times New Roman" panose="02020603050405020304" pitchFamily="18" charset="0"/>
              </a:rPr>
              <a:t>Thích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hợp</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với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hệ</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thống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quy</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mô</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vừa</a:t>
            </a:r>
            <a:r>
              <a:rPr lang="en-US" sz="3200" dirty="0" smtClean="0">
                <a:latin typeface="Times New Roman" panose="02020603050405020304" pitchFamily="18" charset="0"/>
                <a:cs typeface="Times New Roman" panose="02020603050405020304" pitchFamily="18" charset="0"/>
              </a:rPr>
              <a:t>.</a:t>
            </a:r>
          </a:p>
          <a:p>
            <a:pPr>
              <a:buFontTx/>
              <a:buChar char="-"/>
            </a:pPr>
            <a:r>
              <a:rPr lang="en-US" dirty="0"/>
              <a:t>SQLite Engine </a:t>
            </a:r>
            <a:r>
              <a:rPr lang="en-US" dirty="0" err="1"/>
              <a:t>không</a:t>
            </a:r>
            <a:r>
              <a:rPr lang="en-US" dirty="0"/>
              <a:t> </a:t>
            </a:r>
            <a:r>
              <a:rPr lang="en-US" dirty="0" err="1"/>
              <a:t>là</a:t>
            </a:r>
            <a:r>
              <a:rPr lang="en-US" dirty="0"/>
              <a:t> </a:t>
            </a:r>
            <a:r>
              <a:rPr lang="en-US" dirty="0" err="1"/>
              <a:t>một</a:t>
            </a:r>
            <a:r>
              <a:rPr lang="en-US" dirty="0"/>
              <a:t> Standalone </a:t>
            </a:r>
            <a:r>
              <a:rPr lang="en-US" dirty="0" smtClean="0"/>
              <a:t>Process.</a:t>
            </a:r>
          </a:p>
          <a:p>
            <a:pPr>
              <a:buFontTx/>
              <a:buChar char="-"/>
            </a:pPr>
            <a:r>
              <a:rPr lang="vi-VN" dirty="0"/>
              <a:t>SQLite truy cập các file lưu giữ của nó một cách trực tiếp.</a:t>
            </a:r>
            <a:endParaRPr lang="en-US" sz="32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7F5A382-8FCA-4A53-9F97-D0B741EDBB4B}" type="datetime1">
              <a:rPr lang="en-US" smtClean="0"/>
              <a:t>05/09/2016</a:t>
            </a:fld>
            <a:endParaRPr lang="en-US"/>
          </a:p>
        </p:txBody>
      </p:sp>
      <p:sp>
        <p:nvSpPr>
          <p:cNvPr id="5" name="Footer Placeholder 4"/>
          <p:cNvSpPr>
            <a:spLocks noGrp="1"/>
          </p:cNvSpPr>
          <p:nvPr>
            <p:ph type="ftr" sz="quarter" idx="11"/>
          </p:nvPr>
        </p:nvSpPr>
        <p:spPr/>
        <p:txBody>
          <a:bodyPr/>
          <a:lstStyle/>
          <a:p>
            <a:r>
              <a:rPr lang="en-US" smtClean="0"/>
              <a:t>Introducation SQLite</a:t>
            </a:r>
            <a:endParaRPr lang="en-US"/>
          </a:p>
        </p:txBody>
      </p:sp>
      <p:sp>
        <p:nvSpPr>
          <p:cNvPr id="6" name="Slide Number Placeholder 5"/>
          <p:cNvSpPr>
            <a:spLocks noGrp="1"/>
          </p:cNvSpPr>
          <p:nvPr>
            <p:ph type="sldNum" sz="quarter" idx="12"/>
          </p:nvPr>
        </p:nvSpPr>
        <p:spPr/>
        <p:txBody>
          <a:bodyPr/>
          <a:lstStyle/>
          <a:p>
            <a:fld id="{C69DB63C-A6A8-490A-B3B6-FC47CBB66456}" type="slidenum">
              <a:rPr lang="en-US" smtClean="0"/>
              <a:t>4</a:t>
            </a:fld>
            <a:endParaRPr lang="en-US"/>
          </a:p>
        </p:txBody>
      </p:sp>
    </p:spTree>
    <p:extLst>
      <p:ext uri="{BB962C8B-B14F-4D97-AF65-F5344CB8AC3E}">
        <p14:creationId xmlns:p14="http://schemas.microsoft.com/office/powerpoint/2010/main" val="3780303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err="1" smtClean="0">
                <a:latin typeface="Times New Roman" panose="02020603050405020304" pitchFamily="18" charset="0"/>
                <a:cs typeface="Times New Roman" panose="02020603050405020304" pitchFamily="18" charset="0"/>
              </a:rPr>
              <a:t>Tại</a:t>
            </a:r>
            <a:r>
              <a:rPr lang="en-US" sz="5400" dirty="0" smtClean="0">
                <a:latin typeface="Times New Roman" panose="02020603050405020304" pitchFamily="18" charset="0"/>
                <a:cs typeface="Times New Roman" panose="02020603050405020304" pitchFamily="18" charset="0"/>
              </a:rPr>
              <a:t> </a:t>
            </a:r>
            <a:r>
              <a:rPr lang="en-US" sz="5400" dirty="0" err="1" smtClean="0">
                <a:latin typeface="Times New Roman" panose="02020603050405020304" pitchFamily="18" charset="0"/>
                <a:cs typeface="Times New Roman" panose="02020603050405020304" pitchFamily="18" charset="0"/>
              </a:rPr>
              <a:t>sao</a:t>
            </a:r>
            <a:r>
              <a:rPr lang="en-US" sz="5400" dirty="0" smtClean="0">
                <a:latin typeface="Times New Roman" panose="02020603050405020304" pitchFamily="18" charset="0"/>
                <a:cs typeface="Times New Roman" panose="02020603050405020304" pitchFamily="18" charset="0"/>
              </a:rPr>
              <a:t> </a:t>
            </a:r>
            <a:r>
              <a:rPr lang="en-US" sz="5400" dirty="0" err="1" smtClean="0">
                <a:latin typeface="Times New Roman" panose="02020603050405020304" pitchFamily="18" charset="0"/>
                <a:cs typeface="Times New Roman" panose="02020603050405020304" pitchFamily="18" charset="0"/>
              </a:rPr>
              <a:t>sử</a:t>
            </a:r>
            <a:r>
              <a:rPr lang="en-US" sz="5400" dirty="0" smtClean="0">
                <a:latin typeface="Times New Roman" panose="02020603050405020304" pitchFamily="18" charset="0"/>
                <a:cs typeface="Times New Roman" panose="02020603050405020304" pitchFamily="18" charset="0"/>
              </a:rPr>
              <a:t> </a:t>
            </a:r>
            <a:r>
              <a:rPr lang="en-US" sz="5400" dirty="0" err="1" smtClean="0">
                <a:latin typeface="Times New Roman" panose="02020603050405020304" pitchFamily="18" charset="0"/>
                <a:cs typeface="Times New Roman" panose="02020603050405020304" pitchFamily="18" charset="0"/>
              </a:rPr>
              <a:t>dụng</a:t>
            </a:r>
            <a:r>
              <a:rPr lang="en-US" sz="5400" dirty="0" smtClean="0">
                <a:latin typeface="Times New Roman" panose="02020603050405020304" pitchFamily="18" charset="0"/>
                <a:cs typeface="Times New Roman" panose="02020603050405020304" pitchFamily="18" charset="0"/>
              </a:rPr>
              <a:t> SQLite</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68960" y="1825625"/>
            <a:ext cx="10784840" cy="4351338"/>
          </a:xfrm>
        </p:spPr>
        <p:txBody>
          <a:bodyPr>
            <a:normAutofit fontScale="92500" lnSpcReduction="10000"/>
          </a:bodyPr>
          <a:lstStyle/>
          <a:p>
            <a:pPr marL="0" indent="0">
              <a:buNone/>
            </a:pPr>
            <a:r>
              <a:rPr lang="en-US" dirty="0" smtClean="0"/>
              <a:t>- K</a:t>
            </a:r>
            <a:r>
              <a:rPr lang="vi-VN" dirty="0" smtClean="0"/>
              <a:t>hông </a:t>
            </a:r>
            <a:r>
              <a:rPr lang="vi-VN" dirty="0"/>
              <a:t>yêu cầu một tiến trình Server riêng rẽ để hoạt động.</a:t>
            </a:r>
          </a:p>
          <a:p>
            <a:pPr marL="0" indent="0">
              <a:buNone/>
            </a:pPr>
            <a:r>
              <a:rPr lang="en-US" dirty="0" smtClean="0"/>
              <a:t>- K</a:t>
            </a:r>
            <a:r>
              <a:rPr lang="vi-VN" dirty="0" smtClean="0"/>
              <a:t>hông </a:t>
            </a:r>
            <a:r>
              <a:rPr lang="vi-VN" dirty="0"/>
              <a:t>cần cấu </a:t>
            </a:r>
            <a:r>
              <a:rPr lang="vi-VN" dirty="0" smtClean="0"/>
              <a:t>hình.</a:t>
            </a:r>
            <a:endParaRPr lang="vi-VN" dirty="0"/>
          </a:p>
          <a:p>
            <a:pPr marL="0" indent="0">
              <a:buNone/>
            </a:pPr>
            <a:r>
              <a:rPr lang="en-US" dirty="0" smtClean="0"/>
              <a:t>- </a:t>
            </a:r>
            <a:r>
              <a:rPr lang="vi-VN" dirty="0" smtClean="0"/>
              <a:t>Một </a:t>
            </a:r>
            <a:r>
              <a:rPr lang="vi-VN" dirty="0"/>
              <a:t>SQLite Database đầy đủ được lưu giữ trong một disk file đơn.</a:t>
            </a:r>
          </a:p>
          <a:p>
            <a:pPr marL="0" indent="0">
              <a:buNone/>
            </a:pPr>
            <a:r>
              <a:rPr lang="en-US" dirty="0" smtClean="0"/>
              <a:t>- R</a:t>
            </a:r>
            <a:r>
              <a:rPr lang="vi-VN" dirty="0" smtClean="0"/>
              <a:t>ất </a:t>
            </a:r>
            <a:r>
              <a:rPr lang="vi-VN" dirty="0"/>
              <a:t>nhỏ </a:t>
            </a:r>
            <a:r>
              <a:rPr lang="vi-VN" dirty="0" smtClean="0"/>
              <a:t>gọn</a:t>
            </a:r>
            <a:r>
              <a:rPr lang="en-US" dirty="0" smtClean="0"/>
              <a:t>.</a:t>
            </a:r>
            <a:endParaRPr lang="vi-VN" dirty="0" smtClean="0"/>
          </a:p>
          <a:p>
            <a:pPr marL="0" indent="0">
              <a:buNone/>
            </a:pPr>
            <a:r>
              <a:rPr lang="en-US" dirty="0" smtClean="0"/>
              <a:t>- T</a:t>
            </a:r>
            <a:r>
              <a:rPr lang="vi-VN" dirty="0" smtClean="0"/>
              <a:t>ự chứa.</a:t>
            </a:r>
          </a:p>
          <a:p>
            <a:pPr marL="0" indent="0">
              <a:buNone/>
            </a:pPr>
            <a:r>
              <a:rPr lang="en-US" dirty="0" smtClean="0"/>
              <a:t>- </a:t>
            </a:r>
            <a:r>
              <a:rPr lang="vi-VN" dirty="0" smtClean="0"/>
              <a:t>Các </a:t>
            </a:r>
            <a:r>
              <a:rPr lang="vi-VN" dirty="0"/>
              <a:t>Transaction trong SQLite là tuân theo đầy đủ chuẩn </a:t>
            </a:r>
            <a:r>
              <a:rPr lang="vi-VN" dirty="0" smtClean="0"/>
              <a:t>ACID</a:t>
            </a:r>
            <a:r>
              <a:rPr lang="en-US" dirty="0" smtClean="0"/>
              <a:t>.</a:t>
            </a:r>
            <a:endParaRPr lang="vi-VN" dirty="0"/>
          </a:p>
          <a:p>
            <a:pPr marL="0" indent="0">
              <a:buNone/>
            </a:pPr>
            <a:r>
              <a:rPr lang="en-US" dirty="0" smtClean="0"/>
              <a:t>- </a:t>
            </a:r>
            <a:r>
              <a:rPr lang="en-US" dirty="0"/>
              <a:t>H</a:t>
            </a:r>
            <a:r>
              <a:rPr lang="vi-VN" dirty="0" smtClean="0"/>
              <a:t>ỗ </a:t>
            </a:r>
            <a:r>
              <a:rPr lang="vi-VN" dirty="0"/>
              <a:t>trợ hầu hết các tính năng của một ngôn ngữ truy vấn trong chuẩn SQL92.</a:t>
            </a:r>
          </a:p>
          <a:p>
            <a:pPr marL="0" indent="0">
              <a:buNone/>
            </a:pPr>
            <a:r>
              <a:rPr lang="en-US" dirty="0" smtClean="0"/>
              <a:t>- V</a:t>
            </a:r>
            <a:r>
              <a:rPr lang="vi-VN" dirty="0" smtClean="0"/>
              <a:t>iết </a:t>
            </a:r>
            <a:r>
              <a:rPr lang="vi-VN" dirty="0"/>
              <a:t>bằng ANSI-C và cung cấp API đơn giản và dễ dàng sử dụng.</a:t>
            </a:r>
          </a:p>
          <a:p>
            <a:pPr marL="0" indent="0">
              <a:buNone/>
            </a:pPr>
            <a:r>
              <a:rPr lang="en-US" dirty="0" smtClean="0"/>
              <a:t>- C</a:t>
            </a:r>
            <a:r>
              <a:rPr lang="vi-VN" dirty="0" smtClean="0"/>
              <a:t>ó </a:t>
            </a:r>
            <a:r>
              <a:rPr lang="vi-VN" dirty="0"/>
              <a:t>sẵn trên UNIX </a:t>
            </a:r>
            <a:r>
              <a:rPr lang="vi-VN" dirty="0" smtClean="0"/>
              <a:t>và Windows.</a:t>
            </a:r>
            <a:endParaRPr lang="vi-VN" dirty="0"/>
          </a:p>
          <a:p>
            <a:pPr marL="0" indent="0">
              <a:buNone/>
            </a:pPr>
            <a:endParaRPr lang="en-US" sz="3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7F5A382-8FCA-4A53-9F97-D0B741EDBB4B}" type="datetime1">
              <a:rPr lang="en-US" smtClean="0"/>
              <a:t>05/09/2016</a:t>
            </a:fld>
            <a:endParaRPr lang="en-US"/>
          </a:p>
        </p:txBody>
      </p:sp>
      <p:sp>
        <p:nvSpPr>
          <p:cNvPr id="5" name="Footer Placeholder 4"/>
          <p:cNvSpPr>
            <a:spLocks noGrp="1"/>
          </p:cNvSpPr>
          <p:nvPr>
            <p:ph type="ftr" sz="quarter" idx="11"/>
          </p:nvPr>
        </p:nvSpPr>
        <p:spPr/>
        <p:txBody>
          <a:bodyPr/>
          <a:lstStyle/>
          <a:p>
            <a:r>
              <a:rPr lang="en-US" smtClean="0"/>
              <a:t>Introducation SQLite</a:t>
            </a:r>
            <a:endParaRPr lang="en-US"/>
          </a:p>
        </p:txBody>
      </p:sp>
      <p:sp>
        <p:nvSpPr>
          <p:cNvPr id="6" name="Slide Number Placeholder 5"/>
          <p:cNvSpPr>
            <a:spLocks noGrp="1"/>
          </p:cNvSpPr>
          <p:nvPr>
            <p:ph type="sldNum" sz="quarter" idx="12"/>
          </p:nvPr>
        </p:nvSpPr>
        <p:spPr/>
        <p:txBody>
          <a:bodyPr/>
          <a:lstStyle/>
          <a:p>
            <a:fld id="{C69DB63C-A6A8-490A-B3B6-FC47CBB66456}" type="slidenum">
              <a:rPr lang="en-US" smtClean="0"/>
              <a:t>5</a:t>
            </a:fld>
            <a:endParaRPr lang="en-US"/>
          </a:p>
        </p:txBody>
      </p:sp>
    </p:spTree>
    <p:extLst>
      <p:ext uri="{BB962C8B-B14F-4D97-AF65-F5344CB8AC3E}">
        <p14:creationId xmlns:p14="http://schemas.microsoft.com/office/powerpoint/2010/main" val="4006656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err="1" smtClean="0">
                <a:latin typeface="Times New Roman" panose="02020603050405020304" pitchFamily="18" charset="0"/>
                <a:cs typeface="Times New Roman" panose="02020603050405020304" pitchFamily="18" charset="0"/>
              </a:rPr>
              <a:t>Lịch</a:t>
            </a:r>
            <a:r>
              <a:rPr lang="en-US" sz="5400" dirty="0" smtClean="0">
                <a:latin typeface="Times New Roman" panose="02020603050405020304" pitchFamily="18" charset="0"/>
                <a:cs typeface="Times New Roman" panose="02020603050405020304" pitchFamily="18" charset="0"/>
              </a:rPr>
              <a:t> </a:t>
            </a:r>
            <a:r>
              <a:rPr lang="en-US" sz="5400" dirty="0" err="1" smtClean="0">
                <a:latin typeface="Times New Roman" panose="02020603050405020304" pitchFamily="18" charset="0"/>
                <a:cs typeface="Times New Roman" panose="02020603050405020304" pitchFamily="18" charset="0"/>
              </a:rPr>
              <a:t>sử</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dirty="0" smtClean="0"/>
              <a:t>- </a:t>
            </a:r>
            <a:r>
              <a:rPr lang="vi-VN" dirty="0" smtClean="0"/>
              <a:t>Năm </a:t>
            </a:r>
            <a:r>
              <a:rPr lang="vi-VN" dirty="0"/>
              <a:t>2000: D.Richard Hipp đã thiết kế SQLite với mục đích không cần quản trị để điều hành một chương trình.</a:t>
            </a:r>
          </a:p>
          <a:p>
            <a:pPr marL="0" indent="0">
              <a:buNone/>
            </a:pPr>
            <a:r>
              <a:rPr lang="en-US" dirty="0" smtClean="0"/>
              <a:t>- </a:t>
            </a:r>
            <a:r>
              <a:rPr lang="vi-VN" dirty="0" smtClean="0"/>
              <a:t>Vào </a:t>
            </a:r>
            <a:r>
              <a:rPr lang="vi-VN" dirty="0"/>
              <a:t>tháng 8, SQLite 1.0 được công bố với GNU Database Manager.</a:t>
            </a:r>
          </a:p>
          <a:p>
            <a:pPr marL="0" indent="0">
              <a:buNone/>
            </a:pPr>
            <a:r>
              <a:rPr lang="en-US" dirty="0" smtClean="0"/>
              <a:t>- </a:t>
            </a:r>
            <a:r>
              <a:rPr lang="vi-VN" dirty="0" smtClean="0"/>
              <a:t>Năm </a:t>
            </a:r>
            <a:r>
              <a:rPr lang="vi-VN" dirty="0"/>
              <a:t>2011: Hipp bổ sung UNQI Interface cho SQLite DB và để phát triển UNQLite (là một Document Oriented Database).</a:t>
            </a:r>
          </a:p>
          <a:p>
            <a:pPr marL="0" indent="0">
              <a:buNone/>
            </a:pPr>
            <a:endParaRPr lang="en-US" sz="3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7F5A382-8FCA-4A53-9F97-D0B741EDBB4B}" type="datetime1">
              <a:rPr lang="en-US" smtClean="0"/>
              <a:t>05/09/2016</a:t>
            </a:fld>
            <a:endParaRPr lang="en-US"/>
          </a:p>
        </p:txBody>
      </p:sp>
      <p:sp>
        <p:nvSpPr>
          <p:cNvPr id="5" name="Footer Placeholder 4"/>
          <p:cNvSpPr>
            <a:spLocks noGrp="1"/>
          </p:cNvSpPr>
          <p:nvPr>
            <p:ph type="ftr" sz="quarter" idx="11"/>
          </p:nvPr>
        </p:nvSpPr>
        <p:spPr/>
        <p:txBody>
          <a:bodyPr/>
          <a:lstStyle/>
          <a:p>
            <a:r>
              <a:rPr lang="en-US" smtClean="0"/>
              <a:t>Introducation SQLite</a:t>
            </a:r>
            <a:endParaRPr lang="en-US"/>
          </a:p>
        </p:txBody>
      </p:sp>
      <p:sp>
        <p:nvSpPr>
          <p:cNvPr id="6" name="Slide Number Placeholder 5"/>
          <p:cNvSpPr>
            <a:spLocks noGrp="1"/>
          </p:cNvSpPr>
          <p:nvPr>
            <p:ph type="sldNum" sz="quarter" idx="12"/>
          </p:nvPr>
        </p:nvSpPr>
        <p:spPr/>
        <p:txBody>
          <a:bodyPr/>
          <a:lstStyle/>
          <a:p>
            <a:fld id="{C69DB63C-A6A8-490A-B3B6-FC47CBB66456}" type="slidenum">
              <a:rPr lang="en-US" smtClean="0"/>
              <a:t>6</a:t>
            </a:fld>
            <a:endParaRPr lang="en-US"/>
          </a:p>
        </p:txBody>
      </p:sp>
    </p:spTree>
    <p:extLst>
      <p:ext uri="{BB962C8B-B14F-4D97-AF65-F5344CB8AC3E}">
        <p14:creationId xmlns:p14="http://schemas.microsoft.com/office/powerpoint/2010/main" val="2409690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8299"/>
            <a:ext cx="10515600" cy="850901"/>
          </a:xfrm>
        </p:spPr>
        <p:txBody>
          <a:bodyPr>
            <a:normAutofit/>
          </a:bodyPr>
          <a:lstStyle/>
          <a:p>
            <a:pPr algn="ctr"/>
            <a:r>
              <a:rPr lang="en-US" sz="5400" dirty="0" err="1" smtClean="0">
                <a:latin typeface="Times New Roman" panose="02020603050405020304" pitchFamily="18" charset="0"/>
                <a:cs typeface="Times New Roman" panose="02020603050405020304" pitchFamily="18" charset="0"/>
              </a:rPr>
              <a:t>Hạn</a:t>
            </a:r>
            <a:r>
              <a:rPr lang="en-US" sz="5400" dirty="0" smtClean="0">
                <a:latin typeface="Times New Roman" panose="02020603050405020304" pitchFamily="18" charset="0"/>
                <a:cs typeface="Times New Roman" panose="02020603050405020304" pitchFamily="18" charset="0"/>
              </a:rPr>
              <a:t> </a:t>
            </a:r>
            <a:r>
              <a:rPr lang="en-US" sz="5400" dirty="0" err="1" smtClean="0">
                <a:latin typeface="Times New Roman" panose="02020603050405020304" pitchFamily="18" charset="0"/>
                <a:cs typeface="Times New Roman" panose="02020603050405020304" pitchFamily="18" charset="0"/>
              </a:rPr>
              <a:t>chế</a:t>
            </a:r>
            <a:endParaRPr lang="en-US" sz="5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7F5A382-8FCA-4A53-9F97-D0B741EDBB4B}" type="datetime1">
              <a:rPr lang="en-US" smtClean="0"/>
              <a:t>05/09/2016</a:t>
            </a:fld>
            <a:endParaRPr lang="en-US"/>
          </a:p>
        </p:txBody>
      </p:sp>
      <p:sp>
        <p:nvSpPr>
          <p:cNvPr id="5" name="Footer Placeholder 4"/>
          <p:cNvSpPr>
            <a:spLocks noGrp="1"/>
          </p:cNvSpPr>
          <p:nvPr>
            <p:ph type="ftr" sz="quarter" idx="11"/>
          </p:nvPr>
        </p:nvSpPr>
        <p:spPr/>
        <p:txBody>
          <a:bodyPr/>
          <a:lstStyle/>
          <a:p>
            <a:r>
              <a:rPr lang="en-US" smtClean="0"/>
              <a:t>Introducation SQLite</a:t>
            </a:r>
            <a:endParaRPr lang="en-US"/>
          </a:p>
        </p:txBody>
      </p:sp>
      <p:sp>
        <p:nvSpPr>
          <p:cNvPr id="6" name="Slide Number Placeholder 5"/>
          <p:cNvSpPr>
            <a:spLocks noGrp="1"/>
          </p:cNvSpPr>
          <p:nvPr>
            <p:ph type="sldNum" sz="quarter" idx="12"/>
          </p:nvPr>
        </p:nvSpPr>
        <p:spPr/>
        <p:txBody>
          <a:bodyPr/>
          <a:lstStyle/>
          <a:p>
            <a:fld id="{C69DB63C-A6A8-490A-B3B6-FC47CBB66456}" type="slidenum">
              <a:rPr lang="en-US" smtClean="0"/>
              <a:t>7</a:t>
            </a:fld>
            <a:endParaRPr lang="en-US"/>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694441225"/>
              </p:ext>
            </p:extLst>
          </p:nvPr>
        </p:nvGraphicFramePr>
        <p:xfrm>
          <a:off x="838200" y="1498601"/>
          <a:ext cx="10515600" cy="4702233"/>
        </p:xfrm>
        <a:graphic>
          <a:graphicData uri="http://schemas.openxmlformats.org/drawingml/2006/table">
            <a:tbl>
              <a:tblPr firstRow="1" bandRow="1">
                <a:tableStyleId>{073A0DAA-6AF3-43AB-8588-CEC1D06C72B9}</a:tableStyleId>
              </a:tblPr>
              <a:tblGrid>
                <a:gridCol w="2273300">
                  <a:extLst>
                    <a:ext uri="{9D8B030D-6E8A-4147-A177-3AD203B41FA5}">
                      <a16:colId xmlns:a16="http://schemas.microsoft.com/office/drawing/2014/main" val="3314478999"/>
                    </a:ext>
                  </a:extLst>
                </a:gridCol>
                <a:gridCol w="8242300">
                  <a:extLst>
                    <a:ext uri="{9D8B030D-6E8A-4147-A177-3AD203B41FA5}">
                      <a16:colId xmlns:a16="http://schemas.microsoft.com/office/drawing/2014/main" val="1055362301"/>
                    </a:ext>
                  </a:extLst>
                </a:gridCol>
              </a:tblGrid>
              <a:tr h="485911">
                <a:tc>
                  <a:txBody>
                    <a:bodyPr/>
                    <a:lstStyle/>
                    <a:p>
                      <a:pPr algn="ctr"/>
                      <a:r>
                        <a:rPr lang="en-US" sz="2400" dirty="0" err="1" smtClean="0"/>
                        <a:t>Đặc</a:t>
                      </a:r>
                      <a:r>
                        <a:rPr lang="en-US" sz="2400" baseline="0" dirty="0" smtClean="0"/>
                        <a:t> </a:t>
                      </a:r>
                      <a:r>
                        <a:rPr lang="en-US" sz="2400" baseline="0" dirty="0" err="1" smtClean="0"/>
                        <a:t>điểm</a:t>
                      </a:r>
                      <a:endParaRPr lang="en-US" sz="2400" dirty="0"/>
                    </a:p>
                  </a:txBody>
                  <a:tcPr/>
                </a:tc>
                <a:tc>
                  <a:txBody>
                    <a:bodyPr/>
                    <a:lstStyle/>
                    <a:p>
                      <a:pPr algn="ctr"/>
                      <a:r>
                        <a:rPr lang="en-US" sz="2400" dirty="0" err="1" smtClean="0"/>
                        <a:t>Miêu</a:t>
                      </a:r>
                      <a:r>
                        <a:rPr lang="en-US" sz="2400" baseline="0" dirty="0" smtClean="0"/>
                        <a:t> </a:t>
                      </a:r>
                      <a:r>
                        <a:rPr lang="en-US" sz="2400" baseline="0" dirty="0" err="1" smtClean="0"/>
                        <a:t>tả</a:t>
                      </a:r>
                      <a:endParaRPr lang="en-US" sz="2400" dirty="0"/>
                    </a:p>
                  </a:txBody>
                  <a:tcPr/>
                </a:tc>
                <a:extLst>
                  <a:ext uri="{0D108BD9-81ED-4DB2-BD59-A6C34878D82A}">
                    <a16:rowId xmlns:a16="http://schemas.microsoft.com/office/drawing/2014/main" val="4128604348"/>
                  </a:ext>
                </a:extLst>
              </a:tr>
              <a:tr h="485911">
                <a:tc>
                  <a:txBody>
                    <a:bodyPr/>
                    <a:lstStyle/>
                    <a:p>
                      <a:pPr fontAlgn="t"/>
                      <a:r>
                        <a:rPr lang="en-US" dirty="0">
                          <a:effectLst/>
                        </a:rPr>
                        <a:t>RIGHT OUTER JOIN</a:t>
                      </a:r>
                    </a:p>
                  </a:txBody>
                  <a:tcPr marL="76200" marR="76200" marT="76200" marB="76200"/>
                </a:tc>
                <a:tc>
                  <a:txBody>
                    <a:bodyPr/>
                    <a:lstStyle/>
                    <a:p>
                      <a:pPr fontAlgn="t"/>
                      <a:r>
                        <a:rPr lang="vi-VN">
                          <a:effectLst/>
                        </a:rPr>
                        <a:t>Chỉ có LEFT OUTER JOIN được triển khai</a:t>
                      </a:r>
                    </a:p>
                  </a:txBody>
                  <a:tcPr marL="76200" marR="76200" marT="76200" marB="76200"/>
                </a:tc>
                <a:extLst>
                  <a:ext uri="{0D108BD9-81ED-4DB2-BD59-A6C34878D82A}">
                    <a16:rowId xmlns:a16="http://schemas.microsoft.com/office/drawing/2014/main" val="711783362"/>
                  </a:ext>
                </a:extLst>
              </a:tr>
              <a:tr h="485911">
                <a:tc>
                  <a:txBody>
                    <a:bodyPr/>
                    <a:lstStyle/>
                    <a:p>
                      <a:pPr fontAlgn="t"/>
                      <a:r>
                        <a:rPr lang="en-US" dirty="0">
                          <a:effectLst/>
                        </a:rPr>
                        <a:t>FULL OUTER JOIN</a:t>
                      </a:r>
                    </a:p>
                  </a:txBody>
                  <a:tcPr marL="76200" marR="76200" marT="76200" marB="76200"/>
                </a:tc>
                <a:tc>
                  <a:txBody>
                    <a:bodyPr/>
                    <a:lstStyle/>
                    <a:p>
                      <a:pPr fontAlgn="t"/>
                      <a:r>
                        <a:rPr lang="vi-VN" dirty="0">
                          <a:effectLst/>
                        </a:rPr>
                        <a:t>Chỉ có LEFT OUTER JOIN được triển khai</a:t>
                      </a:r>
                    </a:p>
                  </a:txBody>
                  <a:tcPr marL="76200" marR="76200" marT="76200" marB="76200"/>
                </a:tc>
                <a:extLst>
                  <a:ext uri="{0D108BD9-81ED-4DB2-BD59-A6C34878D82A}">
                    <a16:rowId xmlns:a16="http://schemas.microsoft.com/office/drawing/2014/main" val="770958018"/>
                  </a:ext>
                </a:extLst>
              </a:tr>
              <a:tr h="1198642">
                <a:tc>
                  <a:txBody>
                    <a:bodyPr/>
                    <a:lstStyle/>
                    <a:p>
                      <a:pPr fontAlgn="t"/>
                      <a:r>
                        <a:rPr lang="en-US" dirty="0">
                          <a:effectLst/>
                        </a:rPr>
                        <a:t>ALTER TABLE</a:t>
                      </a:r>
                    </a:p>
                  </a:txBody>
                  <a:tcPr marL="76200" marR="76200" marT="76200" marB="76200"/>
                </a:tc>
                <a:tc>
                  <a:txBody>
                    <a:bodyPr/>
                    <a:lstStyle/>
                    <a:p>
                      <a:pPr fontAlgn="t"/>
                      <a:r>
                        <a:rPr lang="vi-VN" dirty="0">
                          <a:effectLst/>
                        </a:rPr>
                        <a:t>Các biến thể RENAME TABLE và ADD COLUMN của lệnh ALTER TABLE được hỗ trợ. Trong khi DROP COLUMN, ALTER COLUMN, ADD CONSTRAINT không được hỗ trợ</a:t>
                      </a:r>
                    </a:p>
                  </a:txBody>
                  <a:tcPr marL="76200" marR="76200" marT="76200" marB="76200"/>
                </a:tc>
                <a:extLst>
                  <a:ext uri="{0D108BD9-81ED-4DB2-BD59-A6C34878D82A}">
                    <a16:rowId xmlns:a16="http://schemas.microsoft.com/office/drawing/2014/main" val="2257154838"/>
                  </a:ext>
                </a:extLst>
              </a:tr>
              <a:tr h="672409">
                <a:tc>
                  <a:txBody>
                    <a:bodyPr/>
                    <a:lstStyle/>
                    <a:p>
                      <a:pPr fontAlgn="t"/>
                      <a:r>
                        <a:rPr lang="en-US" dirty="0" err="1">
                          <a:effectLst/>
                        </a:rPr>
                        <a:t>Hỗ</a:t>
                      </a:r>
                      <a:r>
                        <a:rPr lang="en-US" dirty="0">
                          <a:effectLst/>
                        </a:rPr>
                        <a:t> </a:t>
                      </a:r>
                      <a:r>
                        <a:rPr lang="en-US" dirty="0" err="1">
                          <a:effectLst/>
                        </a:rPr>
                        <a:t>trợ</a:t>
                      </a:r>
                      <a:r>
                        <a:rPr lang="en-US" dirty="0">
                          <a:effectLst/>
                        </a:rPr>
                        <a:t> Trigger</a:t>
                      </a:r>
                    </a:p>
                  </a:txBody>
                  <a:tcPr marL="76200" marR="76200" marT="76200" marB="76200"/>
                </a:tc>
                <a:tc>
                  <a:txBody>
                    <a:bodyPr/>
                    <a:lstStyle/>
                    <a:p>
                      <a:pPr fontAlgn="t"/>
                      <a:r>
                        <a:rPr lang="en-US" dirty="0" err="1">
                          <a:effectLst/>
                        </a:rPr>
                        <a:t>Hỗ</a:t>
                      </a:r>
                      <a:r>
                        <a:rPr lang="en-US" dirty="0">
                          <a:effectLst/>
                        </a:rPr>
                        <a:t> </a:t>
                      </a:r>
                      <a:r>
                        <a:rPr lang="en-US" dirty="0" err="1">
                          <a:effectLst/>
                        </a:rPr>
                        <a:t>trợ</a:t>
                      </a:r>
                      <a:r>
                        <a:rPr lang="en-US" dirty="0">
                          <a:effectLst/>
                        </a:rPr>
                        <a:t> FOR EACH ROW trigger </a:t>
                      </a:r>
                      <a:r>
                        <a:rPr lang="en-US" dirty="0" err="1">
                          <a:effectLst/>
                        </a:rPr>
                        <a:t>nhưng</a:t>
                      </a:r>
                      <a:r>
                        <a:rPr lang="en-US" dirty="0">
                          <a:effectLst/>
                        </a:rPr>
                        <a:t> </a:t>
                      </a:r>
                      <a:r>
                        <a:rPr lang="en-US" dirty="0" err="1">
                          <a:effectLst/>
                        </a:rPr>
                        <a:t>không</a:t>
                      </a:r>
                      <a:r>
                        <a:rPr lang="en-US" dirty="0">
                          <a:effectLst/>
                        </a:rPr>
                        <a:t> </a:t>
                      </a:r>
                      <a:r>
                        <a:rPr lang="en-US" dirty="0" err="1">
                          <a:effectLst/>
                        </a:rPr>
                        <a:t>hỗ</a:t>
                      </a:r>
                      <a:r>
                        <a:rPr lang="en-US" dirty="0">
                          <a:effectLst/>
                        </a:rPr>
                        <a:t> </a:t>
                      </a:r>
                      <a:r>
                        <a:rPr lang="en-US" dirty="0" err="1">
                          <a:effectLst/>
                        </a:rPr>
                        <a:t>trợ</a:t>
                      </a:r>
                      <a:r>
                        <a:rPr lang="en-US" dirty="0">
                          <a:effectLst/>
                        </a:rPr>
                        <a:t> FOR EACH </a:t>
                      </a:r>
                      <a:r>
                        <a:rPr lang="en-US" dirty="0" smtClean="0">
                          <a:effectLst/>
                        </a:rPr>
                        <a:t>STATEMENT.</a:t>
                      </a:r>
                      <a:endParaRPr lang="en-US" dirty="0">
                        <a:effectLst/>
                      </a:endParaRPr>
                    </a:p>
                  </a:txBody>
                  <a:tcPr marL="76200" marR="76200" marT="76200" marB="76200"/>
                </a:tc>
                <a:extLst>
                  <a:ext uri="{0D108BD9-81ED-4DB2-BD59-A6C34878D82A}">
                    <a16:rowId xmlns:a16="http://schemas.microsoft.com/office/drawing/2014/main" val="3548392831"/>
                  </a:ext>
                </a:extLst>
              </a:tr>
              <a:tr h="672409">
                <a:tc>
                  <a:txBody>
                    <a:bodyPr/>
                    <a:lstStyle/>
                    <a:p>
                      <a:pPr fontAlgn="t"/>
                      <a:r>
                        <a:rPr lang="en-US" dirty="0">
                          <a:effectLst/>
                        </a:rPr>
                        <a:t>VIEWs</a:t>
                      </a:r>
                    </a:p>
                  </a:txBody>
                  <a:tcPr marL="76200" marR="76200" marT="76200" marB="76200"/>
                </a:tc>
                <a:tc>
                  <a:txBody>
                    <a:bodyPr/>
                    <a:lstStyle/>
                    <a:p>
                      <a:pPr fontAlgn="t"/>
                      <a:r>
                        <a:rPr lang="en-US" dirty="0">
                          <a:effectLst/>
                        </a:rPr>
                        <a:t>View </a:t>
                      </a:r>
                      <a:r>
                        <a:rPr lang="en-US" dirty="0" err="1">
                          <a:effectLst/>
                        </a:rPr>
                        <a:t>trong</a:t>
                      </a:r>
                      <a:r>
                        <a:rPr lang="en-US" dirty="0">
                          <a:effectLst/>
                        </a:rPr>
                        <a:t> SQLite </a:t>
                      </a:r>
                      <a:r>
                        <a:rPr lang="en-US" dirty="0" err="1">
                          <a:effectLst/>
                        </a:rPr>
                        <a:t>là</a:t>
                      </a:r>
                      <a:r>
                        <a:rPr lang="en-US" dirty="0">
                          <a:effectLst/>
                        </a:rPr>
                        <a:t> read-only. </a:t>
                      </a:r>
                      <a:r>
                        <a:rPr lang="en-US" dirty="0" err="1">
                          <a:effectLst/>
                        </a:rPr>
                        <a:t>Bạn</a:t>
                      </a:r>
                      <a:r>
                        <a:rPr lang="en-US" dirty="0">
                          <a:effectLst/>
                        </a:rPr>
                        <a:t> </a:t>
                      </a:r>
                      <a:r>
                        <a:rPr lang="en-US" dirty="0" err="1">
                          <a:effectLst/>
                        </a:rPr>
                        <a:t>không</a:t>
                      </a:r>
                      <a:r>
                        <a:rPr lang="en-US" dirty="0">
                          <a:effectLst/>
                        </a:rPr>
                        <a:t> </a:t>
                      </a:r>
                      <a:r>
                        <a:rPr lang="en-US" dirty="0" err="1">
                          <a:effectLst/>
                        </a:rPr>
                        <a:t>thể</a:t>
                      </a:r>
                      <a:r>
                        <a:rPr lang="en-US" dirty="0">
                          <a:effectLst/>
                        </a:rPr>
                        <a:t> </a:t>
                      </a:r>
                      <a:r>
                        <a:rPr lang="en-US" dirty="0" err="1">
                          <a:effectLst/>
                        </a:rPr>
                        <a:t>thực</a:t>
                      </a:r>
                      <a:r>
                        <a:rPr lang="en-US" dirty="0">
                          <a:effectLst/>
                        </a:rPr>
                        <a:t> </a:t>
                      </a:r>
                      <a:r>
                        <a:rPr lang="en-US" dirty="0" err="1">
                          <a:effectLst/>
                        </a:rPr>
                        <a:t>thi</a:t>
                      </a:r>
                      <a:r>
                        <a:rPr lang="en-US" dirty="0">
                          <a:effectLst/>
                        </a:rPr>
                        <a:t> </a:t>
                      </a:r>
                      <a:r>
                        <a:rPr lang="en-US" dirty="0" err="1">
                          <a:effectLst/>
                        </a:rPr>
                        <a:t>một</a:t>
                      </a:r>
                      <a:r>
                        <a:rPr lang="en-US" dirty="0">
                          <a:effectLst/>
                        </a:rPr>
                        <a:t> </a:t>
                      </a:r>
                      <a:r>
                        <a:rPr lang="en-US" dirty="0" err="1">
                          <a:effectLst/>
                        </a:rPr>
                        <a:t>lệnh</a:t>
                      </a:r>
                      <a:r>
                        <a:rPr lang="en-US" dirty="0">
                          <a:effectLst/>
                        </a:rPr>
                        <a:t> DELETE, INSERT, </a:t>
                      </a:r>
                      <a:r>
                        <a:rPr lang="en-US" dirty="0" err="1">
                          <a:effectLst/>
                        </a:rPr>
                        <a:t>hoặc</a:t>
                      </a:r>
                      <a:r>
                        <a:rPr lang="en-US" dirty="0">
                          <a:effectLst/>
                        </a:rPr>
                        <a:t> UPDATE </a:t>
                      </a:r>
                      <a:r>
                        <a:rPr lang="en-US" dirty="0" err="1">
                          <a:effectLst/>
                        </a:rPr>
                        <a:t>trên</a:t>
                      </a:r>
                      <a:r>
                        <a:rPr lang="en-US" dirty="0">
                          <a:effectLst/>
                        </a:rPr>
                        <a:t> </a:t>
                      </a:r>
                      <a:r>
                        <a:rPr lang="en-US" dirty="0" err="1">
                          <a:effectLst/>
                        </a:rPr>
                        <a:t>một</a:t>
                      </a:r>
                      <a:r>
                        <a:rPr lang="en-US" dirty="0">
                          <a:effectLst/>
                        </a:rPr>
                        <a:t> View</a:t>
                      </a:r>
                    </a:p>
                  </a:txBody>
                  <a:tcPr marL="76200" marR="76200" marT="76200" marB="76200"/>
                </a:tc>
                <a:extLst>
                  <a:ext uri="{0D108BD9-81ED-4DB2-BD59-A6C34878D82A}">
                    <a16:rowId xmlns:a16="http://schemas.microsoft.com/office/drawing/2014/main" val="2192632365"/>
                  </a:ext>
                </a:extLst>
              </a:tr>
              <a:tr h="672409">
                <a:tc>
                  <a:txBody>
                    <a:bodyPr/>
                    <a:lstStyle/>
                    <a:p>
                      <a:pPr fontAlgn="t"/>
                      <a:r>
                        <a:rPr lang="en-US" dirty="0">
                          <a:effectLst/>
                        </a:rPr>
                        <a:t>GRANT </a:t>
                      </a:r>
                      <a:r>
                        <a:rPr lang="en-US" dirty="0" err="1">
                          <a:effectLst/>
                        </a:rPr>
                        <a:t>và</a:t>
                      </a:r>
                      <a:r>
                        <a:rPr lang="en-US" dirty="0">
                          <a:effectLst/>
                        </a:rPr>
                        <a:t> REVOKE</a:t>
                      </a:r>
                    </a:p>
                  </a:txBody>
                  <a:tcPr marL="76200" marR="76200" marT="76200" marB="76200"/>
                </a:tc>
                <a:tc>
                  <a:txBody>
                    <a:bodyPr/>
                    <a:lstStyle/>
                    <a:p>
                      <a:pPr fontAlgn="t"/>
                      <a:r>
                        <a:rPr lang="vi-VN" dirty="0">
                          <a:effectLst/>
                        </a:rPr>
                        <a:t>Chỉ hỗ trợ các quyền truy cập mà áp dụng trên normal file dưới hệ điều hành</a:t>
                      </a:r>
                    </a:p>
                  </a:txBody>
                  <a:tcPr marL="76200" marR="76200" marT="76200" marB="76200"/>
                </a:tc>
                <a:extLst>
                  <a:ext uri="{0D108BD9-81ED-4DB2-BD59-A6C34878D82A}">
                    <a16:rowId xmlns:a16="http://schemas.microsoft.com/office/drawing/2014/main" val="1657118725"/>
                  </a:ext>
                </a:extLst>
              </a:tr>
            </a:tbl>
          </a:graphicData>
        </a:graphic>
      </p:graphicFrame>
    </p:spTree>
    <p:extLst>
      <p:ext uri="{BB962C8B-B14F-4D97-AF65-F5344CB8AC3E}">
        <p14:creationId xmlns:p14="http://schemas.microsoft.com/office/powerpoint/2010/main" val="2075573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err="1" smtClean="0">
                <a:latin typeface="Times New Roman" panose="02020603050405020304" pitchFamily="18" charset="0"/>
                <a:cs typeface="Times New Roman" panose="02020603050405020304" pitchFamily="18" charset="0"/>
              </a:rPr>
              <a:t>Cài</a:t>
            </a:r>
            <a:r>
              <a:rPr lang="en-US" sz="5400" dirty="0" smtClean="0">
                <a:latin typeface="Times New Roman" panose="02020603050405020304" pitchFamily="18" charset="0"/>
                <a:cs typeface="Times New Roman" panose="02020603050405020304" pitchFamily="18" charset="0"/>
              </a:rPr>
              <a:t> </a:t>
            </a:r>
            <a:r>
              <a:rPr lang="en-US" sz="5400" dirty="0" err="1" smtClean="0">
                <a:latin typeface="Times New Roman" panose="02020603050405020304" pitchFamily="18" charset="0"/>
                <a:cs typeface="Times New Roman" panose="02020603050405020304" pitchFamily="18" charset="0"/>
              </a:rPr>
              <a:t>đặt</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Tx/>
              <a:buChar char="-"/>
            </a:pPr>
            <a:r>
              <a:rPr lang="en-US" sz="3200" dirty="0" err="1" smtClean="0">
                <a:latin typeface="Times New Roman" panose="02020603050405020304" pitchFamily="18" charset="0"/>
                <a:cs typeface="Times New Roman" panose="02020603050405020304" pitchFamily="18" charset="0"/>
              </a:rPr>
              <a:t>Truy</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cập</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trang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chủ</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hlinkClick r:id="rId3"/>
              </a:rPr>
              <a:t>https://www.sqlite.org</a:t>
            </a:r>
            <a:r>
              <a:rPr lang="en-US" sz="3200" dirty="0" smtClean="0">
                <a:latin typeface="Times New Roman" panose="02020603050405020304" pitchFamily="18" charset="0"/>
                <a:cs typeface="Times New Roman" panose="02020603050405020304" pitchFamily="18" charset="0"/>
                <a:hlinkClick r:id="rId3"/>
              </a:rPr>
              <a:t>/</a:t>
            </a:r>
            <a:r>
              <a:rPr lang="en-US" sz="3200" dirty="0" smtClean="0">
                <a:latin typeface="Times New Roman" panose="02020603050405020304" pitchFamily="18" charset="0"/>
                <a:cs typeface="Times New Roman" panose="02020603050405020304" pitchFamily="18" charset="0"/>
              </a:rPr>
              <a:t> </a:t>
            </a:r>
          </a:p>
          <a:p>
            <a:pPr>
              <a:buFontTx/>
              <a:buChar char="-"/>
            </a:pPr>
            <a:r>
              <a:rPr lang="en-US" dirty="0" err="1" smtClean="0"/>
              <a:t>Tìm</a:t>
            </a:r>
            <a:r>
              <a:rPr lang="en-US" dirty="0"/>
              <a:t> </a:t>
            </a:r>
            <a:r>
              <a:rPr lang="en-US" b="1" dirty="0"/>
              <a:t>Precompiled Binaries for </a:t>
            </a:r>
            <a:r>
              <a:rPr lang="en-US" b="1" dirty="0" smtClean="0"/>
              <a:t>Windows</a:t>
            </a:r>
            <a:r>
              <a:rPr lang="en-US" dirty="0"/>
              <a:t> </a:t>
            </a:r>
            <a:r>
              <a:rPr lang="en-US" dirty="0" err="1" smtClean="0"/>
              <a:t>tải</a:t>
            </a:r>
            <a:r>
              <a:rPr lang="en-US" dirty="0" smtClean="0"/>
              <a:t> 2 file:</a:t>
            </a:r>
          </a:p>
          <a:p>
            <a:pPr marL="0" indent="0">
              <a:buNone/>
            </a:pPr>
            <a:r>
              <a:rPr lang="en-US" sz="3200" dirty="0" smtClean="0">
                <a:latin typeface="Times New Roman" panose="02020603050405020304" pitchFamily="18" charset="0"/>
                <a:cs typeface="Times New Roman" panose="02020603050405020304" pitchFamily="18" charset="0"/>
              </a:rPr>
              <a:t>	+ sqlite-dll-win32-x86-3120200.zip</a:t>
            </a:r>
          </a:p>
          <a:p>
            <a:pPr marL="0" indent="0">
              <a:buNone/>
            </a:pPr>
            <a:r>
              <a:rPr lang="en-US" sz="3200" dirty="0">
                <a:latin typeface="Times New Roman" panose="02020603050405020304" pitchFamily="18" charset="0"/>
                <a:cs typeface="Times New Roman" panose="02020603050405020304" pitchFamily="18" charset="0"/>
              </a:rPr>
              <a:t>	+ </a:t>
            </a:r>
            <a:r>
              <a:rPr lang="en-US" sz="3200" dirty="0" smtClean="0">
                <a:latin typeface="Times New Roman" panose="02020603050405020304" pitchFamily="18" charset="0"/>
                <a:cs typeface="Times New Roman" panose="02020603050405020304" pitchFamily="18" charset="0"/>
              </a:rPr>
              <a:t>sqlite-tools-win32-x86-3120200.zip</a:t>
            </a:r>
          </a:p>
          <a:p>
            <a:pPr>
              <a:buFontTx/>
              <a:buChar char="-"/>
            </a:pPr>
            <a:r>
              <a:rPr lang="en-US" sz="3200" dirty="0" err="1" smtClean="0">
                <a:latin typeface="Times New Roman" panose="02020603050405020304" pitchFamily="18" charset="0"/>
                <a:cs typeface="Times New Roman" panose="02020603050405020304" pitchFamily="18" charset="0"/>
              </a:rPr>
              <a:t>Tạo</a:t>
            </a:r>
            <a:r>
              <a:rPr lang="en-US" sz="3200" dirty="0" smtClean="0">
                <a:latin typeface="Times New Roman" panose="02020603050405020304" pitchFamily="18" charset="0"/>
                <a:cs typeface="Times New Roman" panose="02020603050405020304" pitchFamily="18" charset="0"/>
              </a:rPr>
              <a:t> Folder </a:t>
            </a:r>
            <a:r>
              <a:rPr lang="en-US" sz="3200" dirty="0" err="1" smtClean="0">
                <a:latin typeface="Times New Roman" panose="02020603050405020304" pitchFamily="18" charset="0"/>
                <a:cs typeface="Times New Roman" panose="02020603050405020304" pitchFamily="18" charset="0"/>
              </a:rPr>
              <a:t>chứa</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vd</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C:\</a:t>
            </a:r>
            <a:r>
              <a:rPr lang="en-US" sz="3200" dirty="0" smtClean="0">
                <a:latin typeface="Times New Roman" panose="02020603050405020304" pitchFamily="18" charset="0"/>
                <a:cs typeface="Times New Roman" panose="02020603050405020304" pitchFamily="18" charset="0"/>
              </a:rPr>
              <a:t>SQLite </a:t>
            </a:r>
          </a:p>
          <a:p>
            <a:pPr>
              <a:buFontTx/>
              <a:buChar char="-"/>
            </a:pPr>
            <a:r>
              <a:rPr lang="en-US" sz="3200" dirty="0" err="1" smtClean="0">
                <a:latin typeface="Times New Roman" panose="02020603050405020304" pitchFamily="18" charset="0"/>
                <a:cs typeface="Times New Roman" panose="02020603050405020304" pitchFamily="18" charset="0"/>
              </a:rPr>
              <a:t>Giải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nén</a:t>
            </a:r>
            <a:r>
              <a:rPr lang="en-US" sz="3200" dirty="0" smtClean="0">
                <a:latin typeface="Times New Roman" panose="02020603050405020304" pitchFamily="18" charset="0"/>
                <a:cs typeface="Times New Roman" panose="02020603050405020304" pitchFamily="18" charset="0"/>
              </a:rPr>
              <a:t> 2 file </a:t>
            </a:r>
            <a:r>
              <a:rPr lang="en-US" sz="3200" dirty="0" err="1" smtClean="0">
                <a:latin typeface="Times New Roman" panose="02020603050405020304" pitchFamily="18" charset="0"/>
                <a:cs typeface="Times New Roman" panose="02020603050405020304" pitchFamily="18" charset="0"/>
              </a:rPr>
              <a:t>vào</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thư</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mục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vừa</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tạo</a:t>
            </a:r>
            <a:r>
              <a:rPr lang="en-US" sz="3200" dirty="0" smtClean="0">
                <a:latin typeface="Times New Roman" panose="02020603050405020304" pitchFamily="18" charset="0"/>
                <a:cs typeface="Times New Roman" panose="02020603050405020304" pitchFamily="18" charset="0"/>
              </a:rPr>
              <a:t>. </a:t>
            </a:r>
          </a:p>
          <a:p>
            <a:pPr>
              <a:buFontTx/>
              <a:buChar char="-"/>
            </a:pPr>
            <a:r>
              <a:rPr lang="vi-VN" dirty="0"/>
              <a:t>Thêm C:\&gt;sqlite trong biến môi trường </a:t>
            </a:r>
            <a:r>
              <a:rPr lang="vi-VN" dirty="0" smtClean="0"/>
              <a:t>PATH</a:t>
            </a:r>
            <a:endParaRPr lang="en-US" sz="3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7F5A382-8FCA-4A53-9F97-D0B741EDBB4B}" type="datetime1">
              <a:rPr lang="en-US" smtClean="0"/>
              <a:t>05/09/2016</a:t>
            </a:fld>
            <a:endParaRPr lang="en-US"/>
          </a:p>
        </p:txBody>
      </p:sp>
      <p:sp>
        <p:nvSpPr>
          <p:cNvPr id="5" name="Footer Placeholder 4"/>
          <p:cNvSpPr>
            <a:spLocks noGrp="1"/>
          </p:cNvSpPr>
          <p:nvPr>
            <p:ph type="ftr" sz="quarter" idx="11"/>
          </p:nvPr>
        </p:nvSpPr>
        <p:spPr/>
        <p:txBody>
          <a:bodyPr/>
          <a:lstStyle/>
          <a:p>
            <a:r>
              <a:rPr lang="en-US" smtClean="0"/>
              <a:t>Introducation SQLite</a:t>
            </a:r>
            <a:endParaRPr lang="en-US"/>
          </a:p>
        </p:txBody>
      </p:sp>
      <p:sp>
        <p:nvSpPr>
          <p:cNvPr id="6" name="Slide Number Placeholder 5"/>
          <p:cNvSpPr>
            <a:spLocks noGrp="1"/>
          </p:cNvSpPr>
          <p:nvPr>
            <p:ph type="sldNum" sz="quarter" idx="12"/>
          </p:nvPr>
        </p:nvSpPr>
        <p:spPr/>
        <p:txBody>
          <a:bodyPr/>
          <a:lstStyle/>
          <a:p>
            <a:fld id="{C69DB63C-A6A8-490A-B3B6-FC47CBB66456}" type="slidenum">
              <a:rPr lang="en-US" smtClean="0"/>
              <a:t>8</a:t>
            </a:fld>
            <a:endParaRPr lang="en-US"/>
          </a:p>
        </p:txBody>
      </p:sp>
    </p:spTree>
    <p:extLst>
      <p:ext uri="{BB962C8B-B14F-4D97-AF65-F5344CB8AC3E}">
        <p14:creationId xmlns:p14="http://schemas.microsoft.com/office/powerpoint/2010/main" val="1636220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err="1" smtClean="0">
                <a:latin typeface="Times New Roman" panose="02020603050405020304" pitchFamily="18" charset="0"/>
                <a:cs typeface="Times New Roman" panose="02020603050405020304" pitchFamily="18" charset="0"/>
              </a:rPr>
              <a:t>Công</a:t>
            </a:r>
            <a:r>
              <a:rPr lang="en-US" sz="5400" dirty="0" smtClean="0">
                <a:latin typeface="Times New Roman" panose="02020603050405020304" pitchFamily="18" charset="0"/>
                <a:cs typeface="Times New Roman" panose="02020603050405020304" pitchFamily="18" charset="0"/>
              </a:rPr>
              <a:t> </a:t>
            </a:r>
            <a:r>
              <a:rPr lang="en-US" sz="5400" dirty="0" err="1" smtClean="0">
                <a:latin typeface="Times New Roman" panose="02020603050405020304" pitchFamily="18" charset="0"/>
                <a:cs typeface="Times New Roman" panose="02020603050405020304" pitchFamily="18" charset="0"/>
              </a:rPr>
              <a:t>cụ</a:t>
            </a:r>
            <a:r>
              <a:rPr lang="en-US" sz="5400" dirty="0" smtClean="0">
                <a:latin typeface="Times New Roman" panose="02020603050405020304" pitchFamily="18" charset="0"/>
                <a:cs typeface="Times New Roman" panose="02020603050405020304" pitchFamily="18" charset="0"/>
              </a:rPr>
              <a:t> </a:t>
            </a:r>
            <a:r>
              <a:rPr lang="en-US" sz="5400" dirty="0" err="1" smtClean="0">
                <a:latin typeface="Times New Roman" panose="02020603050405020304" pitchFamily="18" charset="0"/>
                <a:cs typeface="Times New Roman" panose="02020603050405020304" pitchFamily="18" charset="0"/>
              </a:rPr>
              <a:t>hỗ</a:t>
            </a:r>
            <a:r>
              <a:rPr lang="en-US" sz="5400" dirty="0" smtClean="0">
                <a:latin typeface="Times New Roman" panose="02020603050405020304" pitchFamily="18" charset="0"/>
                <a:cs typeface="Times New Roman" panose="02020603050405020304" pitchFamily="18" charset="0"/>
              </a:rPr>
              <a:t> </a:t>
            </a:r>
            <a:r>
              <a:rPr lang="en-US" sz="5400" dirty="0" err="1" smtClean="0">
                <a:latin typeface="Times New Roman" panose="02020603050405020304" pitchFamily="18" charset="0"/>
                <a:cs typeface="Times New Roman" panose="02020603050405020304" pitchFamily="18" charset="0"/>
              </a:rPr>
              <a:t>trợ</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Tx/>
              <a:buChar char="-"/>
            </a:pPr>
            <a:r>
              <a:rPr lang="en-US" sz="3200" dirty="0" smtClean="0">
                <a:latin typeface="Times New Roman" panose="02020603050405020304" pitchFamily="18" charset="0"/>
                <a:cs typeface="Times New Roman" panose="02020603050405020304" pitchFamily="18" charset="0"/>
              </a:rPr>
              <a:t>SQLite Studio</a:t>
            </a:r>
          </a:p>
          <a:p>
            <a:pPr>
              <a:buFontTx/>
              <a:buChar char="-"/>
            </a:pPr>
            <a:r>
              <a:rPr lang="en-US" sz="3200" dirty="0" smtClean="0">
                <a:latin typeface="Times New Roman" panose="02020603050405020304" pitchFamily="18" charset="0"/>
                <a:cs typeface="Times New Roman" panose="02020603050405020304" pitchFamily="18" charset="0"/>
              </a:rPr>
              <a:t>SQLite Manger</a:t>
            </a:r>
          </a:p>
          <a:p>
            <a:pPr>
              <a:buFontTx/>
              <a:buChar char="-"/>
            </a:pPr>
            <a:r>
              <a:rPr lang="en-US" sz="3200" dirty="0" smtClean="0">
                <a:latin typeface="Times New Roman" panose="02020603050405020304" pitchFamily="18" charset="0"/>
                <a:cs typeface="Times New Roman" panose="02020603050405020304" pitchFamily="18" charset="0"/>
              </a:rPr>
              <a:t>DB Browser</a:t>
            </a:r>
          </a:p>
          <a:p>
            <a:pPr>
              <a:buFontTx/>
              <a:buChar char="-"/>
            </a:pPr>
            <a:r>
              <a:rPr lang="en-US" sz="3200" dirty="0" smtClean="0">
                <a:latin typeface="Times New Roman" panose="02020603050405020304" pitchFamily="18" charset="0"/>
                <a:cs typeface="Times New Roman" panose="02020603050405020304" pitchFamily="18" charset="0"/>
              </a:rPr>
              <a:t>SQLite Admin tool</a:t>
            </a:r>
          </a:p>
          <a:p>
            <a:pPr>
              <a:buFontTx/>
              <a:buChar char="-"/>
            </a:pP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7F5A382-8FCA-4A53-9F97-D0B741EDBB4B}" type="datetime1">
              <a:rPr lang="en-US" smtClean="0"/>
              <a:t>05/09/2016</a:t>
            </a:fld>
            <a:endParaRPr lang="en-US"/>
          </a:p>
        </p:txBody>
      </p:sp>
      <p:sp>
        <p:nvSpPr>
          <p:cNvPr id="5" name="Footer Placeholder 4"/>
          <p:cNvSpPr>
            <a:spLocks noGrp="1"/>
          </p:cNvSpPr>
          <p:nvPr>
            <p:ph type="ftr" sz="quarter" idx="11"/>
          </p:nvPr>
        </p:nvSpPr>
        <p:spPr/>
        <p:txBody>
          <a:bodyPr/>
          <a:lstStyle/>
          <a:p>
            <a:r>
              <a:rPr lang="en-US" smtClean="0"/>
              <a:t>Introducation SQLite</a:t>
            </a:r>
            <a:endParaRPr lang="en-US"/>
          </a:p>
        </p:txBody>
      </p:sp>
      <p:sp>
        <p:nvSpPr>
          <p:cNvPr id="6" name="Slide Number Placeholder 5"/>
          <p:cNvSpPr>
            <a:spLocks noGrp="1"/>
          </p:cNvSpPr>
          <p:nvPr>
            <p:ph type="sldNum" sz="quarter" idx="12"/>
          </p:nvPr>
        </p:nvSpPr>
        <p:spPr/>
        <p:txBody>
          <a:bodyPr/>
          <a:lstStyle/>
          <a:p>
            <a:fld id="{C69DB63C-A6A8-490A-B3B6-FC47CBB66456}" type="slidenum">
              <a:rPr lang="en-US" smtClean="0"/>
              <a:t>9</a:t>
            </a:fld>
            <a:endParaRPr lang="en-US"/>
          </a:p>
        </p:txBody>
      </p:sp>
    </p:spTree>
    <p:extLst>
      <p:ext uri="{BB962C8B-B14F-4D97-AF65-F5344CB8AC3E}">
        <p14:creationId xmlns:p14="http://schemas.microsoft.com/office/powerpoint/2010/main" val="34769065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TotalTime>
  <Words>672</Words>
  <Application>Microsoft Office PowerPoint</Application>
  <PresentationFormat>Widescreen</PresentationFormat>
  <Paragraphs>126</Paragraphs>
  <Slides>12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Thông tin nhóm Blab Blab Bla ….</vt:lpstr>
      <vt:lpstr>Giới thiệu về SQLite</vt:lpstr>
      <vt:lpstr>Tổng quan</vt:lpstr>
      <vt:lpstr>SQLite là gì?</vt:lpstr>
      <vt:lpstr>Tại sao sử dụng SQLite</vt:lpstr>
      <vt:lpstr>Lịch sử</vt:lpstr>
      <vt:lpstr>Hạn chế</vt:lpstr>
      <vt:lpstr>Cài đặt</vt:lpstr>
      <vt:lpstr>Công cụ hỗ trợ</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Thông tin nhóm Blab Blab Bla ….</dc:title>
  <dc:creator>Trung Hiếu Nguyễn</dc:creator>
  <cp:lastModifiedBy>Trung Hiếu Nguyễn</cp:lastModifiedBy>
  <cp:revision>24</cp:revision>
  <dcterms:created xsi:type="dcterms:W3CDTF">2016-05-09T14:16:46Z</dcterms:created>
  <dcterms:modified xsi:type="dcterms:W3CDTF">2016-05-09T15:10:31Z</dcterms:modified>
</cp:coreProperties>
</file>