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  <p:sldMasterId id="2147483716" r:id="rId3"/>
    <p:sldMasterId id="2147483717" r:id="rId4"/>
    <p:sldMasterId id="2147483718" r:id="rId5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6256000" cy="9144000"/>
  <p:notesSz cx="6858000" cy="9144000"/>
  <p:embeddedFontLst>
    <p:embeddedFont>
      <p:font typeface="Merriweather Sans" panose="020B0604020202020204" charset="0"/>
      <p:italic r:id="rId37"/>
      <p:boldItalic r:id="rId38"/>
    </p:embeddedFont>
    <p:embeddedFont>
      <p:font typeface="Cabin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5007B-3C42-460C-9942-530314FA84B9}">
  <a:tblStyle styleId="{04C5007B-3C42-460C-9942-530314FA84B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6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5252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807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30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30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237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769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976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197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644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47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665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81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43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19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827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404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561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14862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582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245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117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761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64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89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18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51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67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87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23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47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0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Execution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pythonlearn</a:t>
            </a: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2417350" y="355600"/>
            <a:ext cx="12405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4598450" y="4316068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71" name="Shape 371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287000" y="1239712"/>
            <a:ext cx="1350900" cy="32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1626850" y="1239575"/>
            <a:ext cx="11100" cy="7574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8491536" y="1979612"/>
            <a:ext cx="36512" cy="561498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93850" y="45089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endCxn id="370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847011" y="21526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97475" y="32104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93850" y="64901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9032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2430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23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0899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0708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50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9" name="Shape 419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 flipH="1">
            <a:off x="126238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 rot="10800000" flipH="1">
            <a:off x="139636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rot="10800000" flipH="1">
            <a:off x="109029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4" name="Shape 424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26" name="Shape 426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8" name="Shape 428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9" name="Shape 429"/>
          <p:cNvCxnSpPr/>
          <p:nvPr/>
        </p:nvCxnSpPr>
        <p:spPr>
          <a:xfrm rot="10800000" flipH="1">
            <a:off x="78105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rot="10800000" flipH="1">
            <a:off x="77914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32" name="Shape 432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3" name="Shape 433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 rot="10800000" flipH="1">
            <a:off x="109156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43" name="Shape 443"/>
          <p:cNvCxnSpPr/>
          <p:nvPr/>
        </p:nvCxnSpPr>
        <p:spPr>
          <a:xfrm rot="10800000" flipH="1">
            <a:off x="126238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4" name="Shape 444"/>
          <p:cNvCxnSpPr/>
          <p:nvPr/>
        </p:nvCxnSpPr>
        <p:spPr>
          <a:xfrm rot="10800000" flipH="1">
            <a:off x="139636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109029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6" name="Shape 446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8" name="Shape 448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9" name="Shape 449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0" name="Shape 450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 flipH="1">
            <a:off x="78105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2" name="Shape 452"/>
          <p:cNvCxnSpPr/>
          <p:nvPr/>
        </p:nvCxnSpPr>
        <p:spPr>
          <a:xfrm rot="10800000" flipH="1">
            <a:off x="77914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3" name="Shape 453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54" name="Shape 454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6" name="Shape 456"/>
          <p:cNvCxnSpPr/>
          <p:nvPr/>
        </p:nvCxnSpPr>
        <p:spPr>
          <a:xfrm rot="10800000" flipH="1">
            <a:off x="109156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7" name="Shape 457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7" name="Shape 467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8820150" y="7008799"/>
            <a:ext cx="6488099" cy="1032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8769350" y="6838975"/>
            <a:ext cx="18900" cy="7460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7" name="Shape 477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8770936" y="5199137"/>
            <a:ext cx="4799" cy="4095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985825" y="3067050"/>
            <a:ext cx="4797900" cy="447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93" name="Shape 493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95" name="Shape 495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6" name="Shape 496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7" name="Shape 497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1" name="Shape 501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04" name="Shape 504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7" name="Shape 507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08" name="Shape 508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9" name="Shape 509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0" name="Shape 510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1" name="Shape 511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3" name="Shape 513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985896" y="2752825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20" name="Shape 520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4" name="Shape 524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8" name="Shape 528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9" name="Shape 529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0" name="Shape 530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31" name="Shape 531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4" name="Shape 534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35" name="Shape 535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6" name="Shape 536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8" name="Shape 538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0" name="Shape 540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41" name="Shape 541"/>
          <p:cNvCxnSpPr/>
          <p:nvPr/>
        </p:nvCxnSpPr>
        <p:spPr>
          <a:xfrm rot="10800000" flipH="1">
            <a:off x="15060612" y="2911475"/>
            <a:ext cx="19049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8" name="Shape 548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9" name="Shape 559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63" name="Shape 563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4" name="Shape 564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5" name="Shape 565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6" name="Shape 566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7" name="Shape 567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8" name="Shape 568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69" name="Shape 569"/>
          <p:cNvCxnSpPr/>
          <p:nvPr/>
        </p:nvCxnSpPr>
        <p:spPr>
          <a:xfrm rot="10800000" flipH="1">
            <a:off x="15060612" y="2911475"/>
            <a:ext cx="19049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354120" y="23050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&lt; 10: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'Smaller’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'Bigger'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'Finis'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9" name="Shape 259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4" name="Shape 264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8" name="Shape 268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2" name="Shape 27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404936" y="2835337"/>
            <a:ext cx="4434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645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81407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604" name="Shape 604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5" name="Shape 605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606" name="Shape 606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7" name="Shape 607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5943600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8836025" y="63119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643025" y="8017811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lang="en-US" sz="3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evaluate to - True / False -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7988300" y="2692400"/>
          <a:ext cx="7416800" cy="3873170"/>
        </p:xfrm>
        <a:graphic>
          <a:graphicData uri="http://schemas.openxmlformats.org/drawingml/2006/table">
            <a:tbl>
              <a:tblPr>
                <a:noFill/>
                <a:tableStyleId>{04C5007B-3C42-460C-9942-530314FA84B9}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>
                          <a:solidFill>
                            <a:srgbClr val="FFFF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if: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and 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8186275" y="25544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665050" y="1628850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CCCCCC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903449" y="5618350"/>
            <a:ext cx="1310099" cy="10500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028925" y="1615337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661550" y="2972649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7779750" y="3816637"/>
            <a:ext cx="640499" cy="339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6325711" y="6285762"/>
            <a:ext cx="2264400" cy="498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168437" y="2444874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039486" y="6285775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163049" y="379739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163050" y="4940037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171287" y="600647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</a:t>
            </a:r>
            <a:endParaRPr lang="en-US" sz="3200" b="0" i="0" u="none" strike="noStrike" cap="none" smtClean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endParaRPr lang="en-US"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smtClean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Maintain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2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Reduce 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1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level of the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</a:t>
            </a:r>
            <a:r>
              <a:rPr lang="en-US" sz="3200" b="0" i="0" u="none" strike="noStrike" cap="none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Blank lines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ignored - they do not affect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lang="en-US" sz="7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Turn </a:t>
            </a:r>
            <a:r>
              <a:rPr lang="en-US" sz="7600" b="0" i="0" u="sng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Off</a:t>
            </a:r>
            <a:r>
              <a:rPr lang="en-US" sz="7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931324" y="83114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decrease </a:t>
            </a:r>
            <a:r>
              <a:rPr lang="en-US" sz="3600" b="0" i="0" u="none" strike="noStrike" cap="non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/>
          </a:p>
        </p:txBody>
      </p:sp>
      <p:cxnSp>
        <p:nvCxnSpPr>
          <p:cNvPr id="345" name="Shape 345"/>
          <p:cNvCxnSpPr/>
          <p:nvPr/>
        </p:nvCxnSpPr>
        <p:spPr>
          <a:xfrm>
            <a:off x="3862437" y="6222253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08362" y="5155415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08362" y="5676115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08362" y="413941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08362" y="462201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Microsoft Office PowerPoint</Application>
  <PresentationFormat>Custom</PresentationFormat>
  <Paragraphs>422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Courier New</vt:lpstr>
      <vt:lpstr>Merriweather Sans</vt:lpstr>
      <vt:lpstr>Cabin</vt:lpstr>
      <vt:lpstr>Arial</vt:lpstr>
      <vt:lpstr>Title &amp; Subtitle</vt:lpstr>
      <vt:lpstr>Title &amp; Bullets</vt:lpstr>
      <vt:lpstr>1_Title &amp; Bullets</vt:lpstr>
      <vt:lpstr>Title - Center</vt:lpstr>
      <vt:lpstr>Title &amp; Bullets - 2 Column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using else :</vt:lpstr>
      <vt:lpstr>Two-way using else :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>Hoai Nam</dc:creator>
  <cp:lastModifiedBy>Hoai Nam</cp:lastModifiedBy>
  <cp:revision>1</cp:revision>
  <dcterms:modified xsi:type="dcterms:W3CDTF">2017-02-11T06:27:22Z</dcterms:modified>
</cp:coreProperties>
</file>