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5" r:id="rId2"/>
    <p:sldMasterId id="2147483706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3" r:id="rId8"/>
    <p:sldId id="265" r:id="rId9"/>
    <p:sldId id="267" r:id="rId10"/>
    <p:sldId id="268" r:id="rId11"/>
    <p:sldId id="270" r:id="rId12"/>
    <p:sldId id="269" r:id="rId13"/>
    <p:sldId id="271" r:id="rId14"/>
    <p:sldId id="281" r:id="rId15"/>
    <p:sldId id="272" r:id="rId16"/>
    <p:sldId id="273" r:id="rId17"/>
    <p:sldId id="275" r:id="rId18"/>
    <p:sldId id="278" r:id="rId19"/>
  </p:sldIdLst>
  <p:sldSz cx="16256000" cy="9144000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9433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05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88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80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76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237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49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58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9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38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02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04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33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58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81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84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15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</a:t>
            </a:r>
            <a:r>
              <a:rPr lang="en-US" sz="7600" b="0" i="0" u="none" strike="noStrike" cap="none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endParaRPr lang="en-US" sz="7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4812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Docstring</a:t>
            </a:r>
            <a:endParaRPr lang="en-US" sz="7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Cabin"/>
                <a:sym typeface="Cabin"/>
              </a:rPr>
              <a:t>The d</a:t>
            </a:r>
            <a:r>
              <a:rPr lang="en-US" sz="3600" smtClean="0">
                <a:solidFill>
                  <a:schemeClr val="lt1"/>
                </a:solidFill>
                <a:latin typeface="Cabin"/>
                <a:sym typeface="Cabin"/>
              </a:rPr>
              <a:t>ocstring</a:t>
            </a:r>
            <a:r>
              <a:rPr lang="en-US" sz="3600" smtClean="0">
                <a:solidFill>
                  <a:schemeClr val="lt1"/>
                </a:solidFill>
              </a:rPr>
              <a:t> of </a:t>
            </a:r>
            <a:r>
              <a:rPr lang="en-US" sz="3600" b="0" i="0" u="none" strike="noStrike" cap="none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 to know what it action </a:t>
            </a:r>
            <a:endParaRPr lang="en-US"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78206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b="0" i="0" u="none" strike="noStrike" cap="none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sum_test(a,b):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...:</a:t>
            </a: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...:     This function </a:t>
            </a: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-US" sz="2500" b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...:     return </a:t>
            </a: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the sum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...:     of the two numbers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...:     """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...:     </a:t>
            </a:r>
            <a:r>
              <a:rPr lang="en-US" sz="2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 +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5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sum_test(2,3)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5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5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5400" b="0" i="0" u="none" strike="noStrike" cap="none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 </a:t>
            </a:r>
            <a:r>
              <a:rPr lang="en-US" sz="5400" b="0" i="0" u="none" strike="noStrike" cap="none" smtClean="0">
                <a:solidFill>
                  <a:schemeClr val="bg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lang="en-US" sz="5400" b="0" i="0" u="none" strike="noStrike" cap="none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400" b="0" i="0" u="none" strike="noStrike" cap="none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Docstring</a:t>
            </a:r>
            <a:endParaRPr lang="en-US" sz="54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”””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bla..bla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”””</a:t>
            </a:r>
            <a:endParaRPr lang="en-US" sz="24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369"/>
          <p:cNvSpPr txBox="1"/>
          <p:nvPr/>
        </p:nvSpPr>
        <p:spPr>
          <a:xfrm>
            <a:off x="12045949" y="40114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Docstring</a:t>
            </a:r>
            <a:endParaRPr lang="en-US"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" name="Shape 370"/>
          <p:cNvCxnSpPr/>
          <p:nvPr/>
        </p:nvCxnSpPr>
        <p:spPr>
          <a:xfrm flipV="1">
            <a:off x="10159901" y="4391850"/>
            <a:ext cx="1933004" cy="10176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‘Fun’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 that we define ourselves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lang="en-US" sz="3600" b="0" i="1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name_function</a:t>
            </a:r>
            <a:r>
              <a:rPr lang="en-US" sz="2600" b="0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lang="en-US" sz="26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260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-US"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your_name</a:t>
            </a:r>
            <a:r>
              <a:rPr lang="en-US" sz="3000" b="0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endParaRPr lang="en-US"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300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 name is Openstack, have a nice day</a:t>
            </a:r>
            <a:r>
              <a:rPr lang="en-US" sz="300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-US"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688386" y="5327650"/>
            <a:ext cx="7567614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endParaRPr lang="en-US"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My name is Openstack, have a nice day</a:t>
            </a:r>
            <a:endParaRPr lang="en-US" sz="3600" b="0" i="0" u="none" strike="noStrike" cap="none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flipH="1" flipV="1">
            <a:off x="4334486" y="5532362"/>
            <a:ext cx="3966832" cy="95808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‘vn':</a:t>
            </a:r>
            <a:endParaRPr lang="en-US"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Xin chao</a:t>
            </a:r>
            <a:r>
              <a:rPr lang="en-US" sz="2600" b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‘vn'</a:t>
            </a:r>
            <a:r>
              <a:rPr lang="en-US" sz="26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Xin chao</a:t>
            </a:r>
            <a:endParaRPr lang="en-US"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893</Words>
  <Application>Microsoft Office PowerPoint</Application>
  <PresentationFormat>Custom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Cabin</vt:lpstr>
      <vt:lpstr>Arial</vt:lpstr>
      <vt:lpstr>Title &amp; Subtitle</vt:lpstr>
      <vt:lpstr>1_Title &amp; Bullets</vt:lpstr>
      <vt:lpstr>Title &amp; Bullets - 2 Column</vt:lpstr>
      <vt:lpstr>Functions</vt:lpstr>
      <vt:lpstr>Stored (and reused) Steps</vt:lpstr>
      <vt:lpstr>Python Functions</vt:lpstr>
      <vt:lpstr>Function Definition</vt:lpstr>
      <vt:lpstr>Type Conversions</vt:lpstr>
      <vt:lpstr>Building our Own Functions</vt:lpstr>
      <vt:lpstr>Definitions and Uses</vt:lpstr>
      <vt:lpstr>PowerPoint Presentation</vt:lpstr>
      <vt:lpstr>Parameters</vt:lpstr>
      <vt:lpstr>Arguments</vt:lpstr>
      <vt:lpstr>Return Values</vt:lpstr>
      <vt:lpstr>Return Values</vt:lpstr>
      <vt:lpstr>Docstring</vt:lpstr>
      <vt:lpstr>Arguments, Parameters, Results and Docstring</vt:lpstr>
      <vt:lpstr>Void (non-fruitful) Functions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Hoai Nam</dc:creator>
  <cp:lastModifiedBy>Hoai Nam</cp:lastModifiedBy>
  <cp:revision>5</cp:revision>
  <dcterms:modified xsi:type="dcterms:W3CDTF">2017-02-11T09:15:25Z</dcterms:modified>
</cp:coreProperties>
</file>