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8288000" cy="10287000"/>
  <p:notesSz cx="6858000" cy="9144000"/>
  <p:embeddedFontLst>
    <p:embeddedFont>
      <p:font typeface="Open Sans Extra Bold" charset="1" panose="020B0906030804020204"/>
      <p:regular r:id="rId45"/>
    </p:embeddedFont>
    <p:embeddedFont>
      <p:font typeface="Poppins" charset="1" panose="0000050000000000000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71940" y="7822222"/>
            <a:ext cx="11842579" cy="118425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1331" y="3341456"/>
            <a:ext cx="15028903" cy="273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36"/>
              </a:lnSpc>
            </a:pPr>
            <a:r>
              <a:rPr lang="en-US" sz="7811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ỨNG DỤNG TRỰC QUAN</a:t>
            </a:r>
          </a:p>
          <a:p>
            <a:pPr algn="ctr">
              <a:lnSpc>
                <a:spcPts val="10936"/>
              </a:lnSpc>
              <a:spcBef>
                <a:spcPct val="0"/>
              </a:spcBef>
            </a:pPr>
            <a:r>
              <a:rPr lang="en-US" sz="7811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CÁC THUẬT TOÁN XỬ LÝ ẢNH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21306" y="1157605"/>
            <a:ext cx="4179838" cy="1154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7"/>
              </a:lnSpc>
            </a:pPr>
            <a:r>
              <a:rPr lang="en-US" sz="6769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Nhóm 25: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31219" y="3963981"/>
            <a:ext cx="12225563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3. Biến đổi tuyến tính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356" y="1309430"/>
            <a:ext cx="17081647" cy="5775613"/>
          </a:xfrm>
          <a:custGeom>
            <a:avLst/>
            <a:gdLst/>
            <a:ahLst/>
            <a:cxnLst/>
            <a:rect r="r" b="b" t="t" l="l"/>
            <a:pathLst>
              <a:path h="5775613" w="17081647">
                <a:moveTo>
                  <a:pt x="0" y="0"/>
                </a:moveTo>
                <a:lnTo>
                  <a:pt x="17081647" y="0"/>
                </a:lnTo>
                <a:lnTo>
                  <a:pt x="17081647" y="5775613"/>
                </a:lnTo>
                <a:lnTo>
                  <a:pt x="0" y="577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6356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0632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143572" y="-1782102"/>
            <a:ext cx="3564204" cy="356420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10899" y="1169331"/>
            <a:ext cx="13666202" cy="8678038"/>
          </a:xfrm>
          <a:custGeom>
            <a:avLst/>
            <a:gdLst/>
            <a:ahLst/>
            <a:cxnLst/>
            <a:rect r="r" b="b" t="t" l="l"/>
            <a:pathLst>
              <a:path h="8678038" w="13666202">
                <a:moveTo>
                  <a:pt x="0" y="0"/>
                </a:moveTo>
                <a:lnTo>
                  <a:pt x="13666202" y="0"/>
                </a:lnTo>
                <a:lnTo>
                  <a:pt x="13666202" y="8678038"/>
                </a:lnTo>
                <a:lnTo>
                  <a:pt x="0" y="8678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9789" y="3919351"/>
            <a:ext cx="13988423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4. Cân bằng lược đồ xám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8460" y="894812"/>
            <a:ext cx="13411080" cy="8841654"/>
          </a:xfrm>
          <a:custGeom>
            <a:avLst/>
            <a:gdLst/>
            <a:ahLst/>
            <a:cxnLst/>
            <a:rect r="r" b="b" t="t" l="l"/>
            <a:pathLst>
              <a:path h="8841654" w="13411080">
                <a:moveTo>
                  <a:pt x="0" y="0"/>
                </a:moveTo>
                <a:lnTo>
                  <a:pt x="13411080" y="0"/>
                </a:lnTo>
                <a:lnTo>
                  <a:pt x="13411080" y="8841654"/>
                </a:lnTo>
                <a:lnTo>
                  <a:pt x="0" y="884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468" y="116304"/>
            <a:ext cx="10533322" cy="7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3572" y="-1782102"/>
            <a:ext cx="3564204" cy="35642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53951" y="1028700"/>
            <a:ext cx="13262042" cy="8791234"/>
          </a:xfrm>
          <a:custGeom>
            <a:avLst/>
            <a:gdLst/>
            <a:ahLst/>
            <a:cxnLst/>
            <a:rect r="r" b="b" t="t" l="l"/>
            <a:pathLst>
              <a:path h="8791234" w="13262042">
                <a:moveTo>
                  <a:pt x="0" y="0"/>
                </a:moveTo>
                <a:lnTo>
                  <a:pt x="13262042" y="0"/>
                </a:lnTo>
                <a:lnTo>
                  <a:pt x="13262042" y="8791234"/>
                </a:lnTo>
                <a:lnTo>
                  <a:pt x="0" y="8791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3" r="0" b="-25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20632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303" y="3897037"/>
            <a:ext cx="15617395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5. Lọc trung bình có trọng số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40901" y="1028700"/>
            <a:ext cx="14010871" cy="8775448"/>
          </a:xfrm>
          <a:custGeom>
            <a:avLst/>
            <a:gdLst/>
            <a:ahLst/>
            <a:cxnLst/>
            <a:rect r="r" b="b" t="t" l="l"/>
            <a:pathLst>
              <a:path h="8775448" w="14010871">
                <a:moveTo>
                  <a:pt x="0" y="0"/>
                </a:moveTo>
                <a:lnTo>
                  <a:pt x="14010871" y="0"/>
                </a:lnTo>
                <a:lnTo>
                  <a:pt x="14010871" y="8775448"/>
                </a:lnTo>
                <a:lnTo>
                  <a:pt x="0" y="877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91" r="0" b="-8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1726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3572" y="-1782102"/>
            <a:ext cx="3564204" cy="35642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29996" y="1028700"/>
            <a:ext cx="12059541" cy="8633566"/>
          </a:xfrm>
          <a:custGeom>
            <a:avLst/>
            <a:gdLst/>
            <a:ahLst/>
            <a:cxnLst/>
            <a:rect r="r" b="b" t="t" l="l"/>
            <a:pathLst>
              <a:path h="8633566" w="12059541">
                <a:moveTo>
                  <a:pt x="0" y="0"/>
                </a:moveTo>
                <a:lnTo>
                  <a:pt x="12059541" y="0"/>
                </a:lnTo>
                <a:lnTo>
                  <a:pt x="12059541" y="8633566"/>
                </a:lnTo>
                <a:lnTo>
                  <a:pt x="0" y="8633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2" r="0" b="-37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20632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303" y="3897037"/>
            <a:ext cx="15617395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6. Lọc trung vị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55031" y="-315404"/>
            <a:ext cx="3027064" cy="10917809"/>
            <a:chOff x="0" y="0"/>
            <a:chExt cx="797251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7251" cy="2875472"/>
            </a:xfrm>
            <a:custGeom>
              <a:avLst/>
              <a:gdLst/>
              <a:ahLst/>
              <a:cxnLst/>
              <a:rect r="r" b="b" t="t" l="l"/>
              <a:pathLst>
                <a:path h="2875472" w="797251">
                  <a:moveTo>
                    <a:pt x="0" y="0"/>
                  </a:moveTo>
                  <a:lnTo>
                    <a:pt x="797251" y="0"/>
                  </a:lnTo>
                  <a:lnTo>
                    <a:pt x="797251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7251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50135" y="676842"/>
            <a:ext cx="13263501" cy="98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8"/>
              </a:lnSpc>
              <a:spcBef>
                <a:spcPct val="0"/>
              </a:spcBef>
            </a:pPr>
            <a:r>
              <a:rPr lang="en-US" sz="58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CÁC THUẬT TOÁN XỬ LÝ ẢNH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1425086" y="2297618"/>
            <a:ext cx="650098" cy="576814"/>
          </a:xfrm>
          <a:custGeom>
            <a:avLst/>
            <a:gdLst/>
            <a:ahLst/>
            <a:cxnLst/>
            <a:rect r="r" b="b" t="t" l="l"/>
            <a:pathLst>
              <a:path h="576814" w="650098">
                <a:moveTo>
                  <a:pt x="0" y="0"/>
                </a:moveTo>
                <a:lnTo>
                  <a:pt x="650099" y="0"/>
                </a:lnTo>
                <a:lnTo>
                  <a:pt x="650099" y="576814"/>
                </a:lnTo>
                <a:lnTo>
                  <a:pt x="0" y="57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99951" y="2265728"/>
            <a:ext cx="10563362" cy="64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3"/>
              </a:lnSpc>
              <a:spcBef>
                <a:spcPct val="0"/>
              </a:spcBef>
            </a:pPr>
            <a:r>
              <a:rPr lang="en-US" sz="3630" spc="-72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Biến đổi âm bản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1425086" y="3275661"/>
            <a:ext cx="650098" cy="576814"/>
          </a:xfrm>
          <a:custGeom>
            <a:avLst/>
            <a:gdLst/>
            <a:ahLst/>
            <a:cxnLst/>
            <a:rect r="r" b="b" t="t" l="l"/>
            <a:pathLst>
              <a:path h="576814" w="650098">
                <a:moveTo>
                  <a:pt x="0" y="0"/>
                </a:moveTo>
                <a:lnTo>
                  <a:pt x="650099" y="0"/>
                </a:lnTo>
                <a:lnTo>
                  <a:pt x="650099" y="576814"/>
                </a:lnTo>
                <a:lnTo>
                  <a:pt x="0" y="57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99951" y="3243772"/>
            <a:ext cx="10563362" cy="64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3"/>
              </a:lnSpc>
              <a:spcBef>
                <a:spcPct val="0"/>
              </a:spcBef>
            </a:pPr>
            <a:r>
              <a:rPr lang="en-US" sz="3630" spc="-72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Phân ngưỡng, phân ngưỡng tự động Otsu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1425086" y="4163884"/>
            <a:ext cx="650098" cy="576814"/>
          </a:xfrm>
          <a:custGeom>
            <a:avLst/>
            <a:gdLst/>
            <a:ahLst/>
            <a:cxnLst/>
            <a:rect r="r" b="b" t="t" l="l"/>
            <a:pathLst>
              <a:path h="576814" w="650098">
                <a:moveTo>
                  <a:pt x="0" y="0"/>
                </a:moveTo>
                <a:lnTo>
                  <a:pt x="650099" y="0"/>
                </a:lnTo>
                <a:lnTo>
                  <a:pt x="650099" y="576815"/>
                </a:lnTo>
                <a:lnTo>
                  <a:pt x="0" y="576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99951" y="4131995"/>
            <a:ext cx="10563362" cy="64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3"/>
              </a:lnSpc>
              <a:spcBef>
                <a:spcPct val="0"/>
              </a:spcBef>
            </a:pPr>
            <a:r>
              <a:rPr lang="en-US" sz="3630" spc="-72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Biến đổi tuyến tính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5400000">
            <a:off x="1425086" y="5052107"/>
            <a:ext cx="650098" cy="576814"/>
          </a:xfrm>
          <a:custGeom>
            <a:avLst/>
            <a:gdLst/>
            <a:ahLst/>
            <a:cxnLst/>
            <a:rect r="r" b="b" t="t" l="l"/>
            <a:pathLst>
              <a:path h="576814" w="650098">
                <a:moveTo>
                  <a:pt x="0" y="0"/>
                </a:moveTo>
                <a:lnTo>
                  <a:pt x="650099" y="0"/>
                </a:lnTo>
                <a:lnTo>
                  <a:pt x="650099" y="576815"/>
                </a:lnTo>
                <a:lnTo>
                  <a:pt x="0" y="576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399951" y="5020218"/>
            <a:ext cx="10563362" cy="64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3"/>
              </a:lnSpc>
              <a:spcBef>
                <a:spcPct val="0"/>
              </a:spcBef>
            </a:pPr>
            <a:r>
              <a:rPr lang="en-US" sz="3630" spc="-72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Cân bằng lược đồ xám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5400000">
            <a:off x="1425086" y="6026056"/>
            <a:ext cx="650098" cy="576814"/>
          </a:xfrm>
          <a:custGeom>
            <a:avLst/>
            <a:gdLst/>
            <a:ahLst/>
            <a:cxnLst/>
            <a:rect r="r" b="b" t="t" l="l"/>
            <a:pathLst>
              <a:path h="576814" w="650098">
                <a:moveTo>
                  <a:pt x="0" y="0"/>
                </a:moveTo>
                <a:lnTo>
                  <a:pt x="650099" y="0"/>
                </a:lnTo>
                <a:lnTo>
                  <a:pt x="650099" y="576814"/>
                </a:lnTo>
                <a:lnTo>
                  <a:pt x="0" y="57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399951" y="5994166"/>
            <a:ext cx="10563362" cy="64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3"/>
              </a:lnSpc>
              <a:spcBef>
                <a:spcPct val="0"/>
              </a:spcBef>
            </a:pPr>
            <a:r>
              <a:rPr lang="en-US" sz="3630" spc="-72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Lọc trung bình, trung vị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1425086" y="6914279"/>
            <a:ext cx="650098" cy="576814"/>
          </a:xfrm>
          <a:custGeom>
            <a:avLst/>
            <a:gdLst/>
            <a:ahLst/>
            <a:cxnLst/>
            <a:rect r="r" b="b" t="t" l="l"/>
            <a:pathLst>
              <a:path h="576814" w="650098">
                <a:moveTo>
                  <a:pt x="0" y="0"/>
                </a:moveTo>
                <a:lnTo>
                  <a:pt x="650099" y="0"/>
                </a:lnTo>
                <a:lnTo>
                  <a:pt x="650099" y="576814"/>
                </a:lnTo>
                <a:lnTo>
                  <a:pt x="0" y="57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399951" y="6882389"/>
            <a:ext cx="10563362" cy="64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3"/>
              </a:lnSpc>
              <a:spcBef>
                <a:spcPct val="0"/>
              </a:spcBef>
            </a:pPr>
            <a:r>
              <a:rPr lang="en-US" sz="3630" spc="-72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Các phương pháp phát hiện biên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5400000">
            <a:off x="1425086" y="7802502"/>
            <a:ext cx="650098" cy="576814"/>
          </a:xfrm>
          <a:custGeom>
            <a:avLst/>
            <a:gdLst/>
            <a:ahLst/>
            <a:cxnLst/>
            <a:rect r="r" b="b" t="t" l="l"/>
            <a:pathLst>
              <a:path h="576814" w="650098">
                <a:moveTo>
                  <a:pt x="0" y="0"/>
                </a:moveTo>
                <a:lnTo>
                  <a:pt x="650099" y="0"/>
                </a:lnTo>
                <a:lnTo>
                  <a:pt x="650099" y="576814"/>
                </a:lnTo>
                <a:lnTo>
                  <a:pt x="0" y="57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399951" y="7770612"/>
            <a:ext cx="10563362" cy="64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3"/>
              </a:lnSpc>
              <a:spcBef>
                <a:spcPct val="0"/>
              </a:spcBef>
            </a:pPr>
            <a:r>
              <a:rPr lang="en-US" sz="3630" spc="-72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 ảnh, dãn ảnh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9307" y="1172232"/>
            <a:ext cx="14454402" cy="8383553"/>
          </a:xfrm>
          <a:custGeom>
            <a:avLst/>
            <a:gdLst/>
            <a:ahLst/>
            <a:cxnLst/>
            <a:rect r="r" b="b" t="t" l="l"/>
            <a:pathLst>
              <a:path h="8383553" w="14454402">
                <a:moveTo>
                  <a:pt x="0" y="0"/>
                </a:moveTo>
                <a:lnTo>
                  <a:pt x="14454402" y="0"/>
                </a:lnTo>
                <a:lnTo>
                  <a:pt x="14454402" y="8383553"/>
                </a:lnTo>
                <a:lnTo>
                  <a:pt x="0" y="8383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468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3572" y="-1782102"/>
            <a:ext cx="3564204" cy="35642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54207" y="1191160"/>
            <a:ext cx="13179587" cy="8451410"/>
          </a:xfrm>
          <a:custGeom>
            <a:avLst/>
            <a:gdLst/>
            <a:ahLst/>
            <a:cxnLst/>
            <a:rect r="r" b="b" t="t" l="l"/>
            <a:pathLst>
              <a:path h="8451410" w="13179587">
                <a:moveTo>
                  <a:pt x="0" y="0"/>
                </a:moveTo>
                <a:lnTo>
                  <a:pt x="13179586" y="0"/>
                </a:lnTo>
                <a:lnTo>
                  <a:pt x="13179586" y="8451410"/>
                </a:lnTo>
                <a:lnTo>
                  <a:pt x="0" y="84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20632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303" y="3897037"/>
            <a:ext cx="15617395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7. Phát hiện biên (Sobel)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8139" y="1028700"/>
            <a:ext cx="16101161" cy="8402405"/>
          </a:xfrm>
          <a:custGeom>
            <a:avLst/>
            <a:gdLst/>
            <a:ahLst/>
            <a:cxnLst/>
            <a:rect r="r" b="b" t="t" l="l"/>
            <a:pathLst>
              <a:path h="8402405" w="16101161">
                <a:moveTo>
                  <a:pt x="0" y="0"/>
                </a:moveTo>
                <a:lnTo>
                  <a:pt x="16101161" y="0"/>
                </a:lnTo>
                <a:lnTo>
                  <a:pt x="16101161" y="8402405"/>
                </a:lnTo>
                <a:lnTo>
                  <a:pt x="0" y="8402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4041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0359" y="179714"/>
            <a:ext cx="13054466" cy="9546078"/>
          </a:xfrm>
          <a:custGeom>
            <a:avLst/>
            <a:gdLst/>
            <a:ahLst/>
            <a:cxnLst/>
            <a:rect r="r" b="b" t="t" l="l"/>
            <a:pathLst>
              <a:path h="9546078" w="13054466">
                <a:moveTo>
                  <a:pt x="0" y="0"/>
                </a:moveTo>
                <a:lnTo>
                  <a:pt x="13054467" y="0"/>
                </a:lnTo>
                <a:lnTo>
                  <a:pt x="13054467" y="9546078"/>
                </a:lnTo>
                <a:lnTo>
                  <a:pt x="0" y="9546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527" y="93989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303" y="3897037"/>
            <a:ext cx="15617395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8. Phát hiện biên (Prewitt)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7312" y="1028700"/>
            <a:ext cx="16614872" cy="8526327"/>
          </a:xfrm>
          <a:custGeom>
            <a:avLst/>
            <a:gdLst/>
            <a:ahLst/>
            <a:cxnLst/>
            <a:rect r="r" b="b" t="t" l="l"/>
            <a:pathLst>
              <a:path h="8526327" w="16614872">
                <a:moveTo>
                  <a:pt x="0" y="0"/>
                </a:moveTo>
                <a:lnTo>
                  <a:pt x="16614871" y="0"/>
                </a:lnTo>
                <a:lnTo>
                  <a:pt x="16614871" y="8526327"/>
                </a:lnTo>
                <a:lnTo>
                  <a:pt x="0" y="852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9503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0186" y="1028700"/>
            <a:ext cx="15474314" cy="8781673"/>
          </a:xfrm>
          <a:custGeom>
            <a:avLst/>
            <a:gdLst/>
            <a:ahLst/>
            <a:cxnLst/>
            <a:rect r="r" b="b" t="t" l="l"/>
            <a:pathLst>
              <a:path h="8781673" w="15474314">
                <a:moveTo>
                  <a:pt x="0" y="0"/>
                </a:moveTo>
                <a:lnTo>
                  <a:pt x="15474314" y="0"/>
                </a:lnTo>
                <a:lnTo>
                  <a:pt x="15474314" y="8781673"/>
                </a:lnTo>
                <a:lnTo>
                  <a:pt x="0" y="8781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527" y="93989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303" y="3897037"/>
            <a:ext cx="15617395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9. Phát hiện biên (Laplace)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356" y="1280098"/>
            <a:ext cx="17250148" cy="5390671"/>
          </a:xfrm>
          <a:custGeom>
            <a:avLst/>
            <a:gdLst/>
            <a:ahLst/>
            <a:cxnLst/>
            <a:rect r="r" b="b" t="t" l="l"/>
            <a:pathLst>
              <a:path h="5390671" w="17250148">
                <a:moveTo>
                  <a:pt x="0" y="0"/>
                </a:moveTo>
                <a:lnTo>
                  <a:pt x="17250147" y="0"/>
                </a:lnTo>
                <a:lnTo>
                  <a:pt x="17250147" y="5390671"/>
                </a:lnTo>
                <a:lnTo>
                  <a:pt x="0" y="539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6356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31219" y="3963981"/>
            <a:ext cx="12225563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802583" indent="-901292" lvl="1">
              <a:lnSpc>
                <a:spcPts val="11688"/>
              </a:lnSpc>
              <a:spcBef>
                <a:spcPct val="0"/>
              </a:spcBef>
              <a:buAutoNum type="arabicPeriod" startAt="1"/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Biến đổi âm bản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790" y="872497"/>
            <a:ext cx="13735112" cy="9013668"/>
          </a:xfrm>
          <a:custGeom>
            <a:avLst/>
            <a:gdLst/>
            <a:ahLst/>
            <a:cxnLst/>
            <a:rect r="r" b="b" t="t" l="l"/>
            <a:pathLst>
              <a:path h="9013668" w="13735112">
                <a:moveTo>
                  <a:pt x="0" y="0"/>
                </a:moveTo>
                <a:lnTo>
                  <a:pt x="13735112" y="0"/>
                </a:lnTo>
                <a:lnTo>
                  <a:pt x="13735112" y="9013668"/>
                </a:lnTo>
                <a:lnTo>
                  <a:pt x="0" y="9013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527" y="93989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303" y="3897037"/>
            <a:ext cx="15617395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10. Co ảnh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9834" y="1028700"/>
            <a:ext cx="15130908" cy="8832667"/>
          </a:xfrm>
          <a:custGeom>
            <a:avLst/>
            <a:gdLst/>
            <a:ahLst/>
            <a:cxnLst/>
            <a:rect r="r" b="b" t="t" l="l"/>
            <a:pathLst>
              <a:path h="8832667" w="15130908">
                <a:moveTo>
                  <a:pt x="0" y="0"/>
                </a:moveTo>
                <a:lnTo>
                  <a:pt x="15130908" y="0"/>
                </a:lnTo>
                <a:lnTo>
                  <a:pt x="15130908" y="8832667"/>
                </a:lnTo>
                <a:lnTo>
                  <a:pt x="0" y="8832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4041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4873" y="899784"/>
            <a:ext cx="14785039" cy="8604559"/>
          </a:xfrm>
          <a:custGeom>
            <a:avLst/>
            <a:gdLst/>
            <a:ahLst/>
            <a:cxnLst/>
            <a:rect r="r" b="b" t="t" l="l"/>
            <a:pathLst>
              <a:path h="8604559" w="14785039">
                <a:moveTo>
                  <a:pt x="0" y="0"/>
                </a:moveTo>
                <a:lnTo>
                  <a:pt x="14785038" y="0"/>
                </a:lnTo>
                <a:lnTo>
                  <a:pt x="14785038" y="8604560"/>
                </a:lnTo>
                <a:lnTo>
                  <a:pt x="0" y="860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527" y="93989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303" y="3897037"/>
            <a:ext cx="15617395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11. Dãn ảnh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010" y="827770"/>
            <a:ext cx="15590796" cy="9023173"/>
          </a:xfrm>
          <a:custGeom>
            <a:avLst/>
            <a:gdLst/>
            <a:ahLst/>
            <a:cxnLst/>
            <a:rect r="r" b="b" t="t" l="l"/>
            <a:pathLst>
              <a:path h="9023173" w="15590796">
                <a:moveTo>
                  <a:pt x="0" y="0"/>
                </a:moveTo>
                <a:lnTo>
                  <a:pt x="15590796" y="0"/>
                </a:lnTo>
                <a:lnTo>
                  <a:pt x="15590796" y="9023173"/>
                </a:lnTo>
                <a:lnTo>
                  <a:pt x="0" y="9023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3209" y="4926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5755" y="872497"/>
            <a:ext cx="14464705" cy="8516095"/>
          </a:xfrm>
          <a:custGeom>
            <a:avLst/>
            <a:gdLst/>
            <a:ahLst/>
            <a:cxnLst/>
            <a:rect r="r" b="b" t="t" l="l"/>
            <a:pathLst>
              <a:path h="8516095" w="14464705">
                <a:moveTo>
                  <a:pt x="0" y="0"/>
                </a:moveTo>
                <a:lnTo>
                  <a:pt x="14464705" y="0"/>
                </a:lnTo>
                <a:lnTo>
                  <a:pt x="14464705" y="8516095"/>
                </a:lnTo>
                <a:lnTo>
                  <a:pt x="0" y="851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527" y="93989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303" y="3897037"/>
            <a:ext cx="15617395" cy="131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09"/>
              </a:lnSpc>
              <a:spcBef>
                <a:spcPct val="0"/>
              </a:spcBef>
            </a:pPr>
            <a:r>
              <a:rPr lang="en-US" sz="76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12. Tách ngưỡng tự động Otsu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7751" y="936321"/>
            <a:ext cx="8982537" cy="9119327"/>
          </a:xfrm>
          <a:custGeom>
            <a:avLst/>
            <a:gdLst/>
            <a:ahLst/>
            <a:cxnLst/>
            <a:rect r="r" b="b" t="t" l="l"/>
            <a:pathLst>
              <a:path h="9119327" w="8982537">
                <a:moveTo>
                  <a:pt x="0" y="0"/>
                </a:moveTo>
                <a:lnTo>
                  <a:pt x="8982536" y="0"/>
                </a:lnTo>
                <a:lnTo>
                  <a:pt x="8982536" y="9119326"/>
                </a:lnTo>
                <a:lnTo>
                  <a:pt x="0" y="9119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579" y="49359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72497"/>
            <a:ext cx="16252041" cy="9153946"/>
          </a:xfrm>
          <a:custGeom>
            <a:avLst/>
            <a:gdLst/>
            <a:ahLst/>
            <a:cxnLst/>
            <a:rect r="r" b="b" t="t" l="l"/>
            <a:pathLst>
              <a:path h="9153946" w="16252041">
                <a:moveTo>
                  <a:pt x="0" y="0"/>
                </a:moveTo>
                <a:lnTo>
                  <a:pt x="16252041" y="0"/>
                </a:lnTo>
                <a:lnTo>
                  <a:pt x="16252041" y="9153946"/>
                </a:lnTo>
                <a:lnTo>
                  <a:pt x="0" y="9153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527" y="93989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365" y="1271373"/>
            <a:ext cx="16779301" cy="5362457"/>
          </a:xfrm>
          <a:custGeom>
            <a:avLst/>
            <a:gdLst/>
            <a:ahLst/>
            <a:cxnLst/>
            <a:rect r="r" b="b" t="t" l="l"/>
            <a:pathLst>
              <a:path h="5362457" w="16779301">
                <a:moveTo>
                  <a:pt x="0" y="0"/>
                </a:moveTo>
                <a:lnTo>
                  <a:pt x="16779302" y="0"/>
                </a:lnTo>
                <a:lnTo>
                  <a:pt x="16779302" y="5362457"/>
                </a:lnTo>
                <a:lnTo>
                  <a:pt x="0" y="5362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6356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2831" y="1349985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54761" y="2280221"/>
            <a:ext cx="16894504" cy="6462148"/>
          </a:xfrm>
          <a:custGeom>
            <a:avLst/>
            <a:gdLst/>
            <a:ahLst/>
            <a:cxnLst/>
            <a:rect r="r" b="b" t="t" l="l"/>
            <a:pathLst>
              <a:path h="6462148" w="16894504">
                <a:moveTo>
                  <a:pt x="0" y="0"/>
                </a:moveTo>
                <a:lnTo>
                  <a:pt x="16894504" y="0"/>
                </a:lnTo>
                <a:lnTo>
                  <a:pt x="16894504" y="6462148"/>
                </a:lnTo>
                <a:lnTo>
                  <a:pt x="0" y="6462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31219" y="3963981"/>
            <a:ext cx="12225563" cy="141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8"/>
              </a:lnSpc>
              <a:spcBef>
                <a:spcPct val="0"/>
              </a:spcBef>
            </a:pPr>
            <a:r>
              <a:rPr lang="en-US" sz="834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2. Phân ngưỡng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4041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a. Thuật toán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81688" y="1316836"/>
            <a:ext cx="17008580" cy="5591571"/>
          </a:xfrm>
          <a:custGeom>
            <a:avLst/>
            <a:gdLst/>
            <a:ahLst/>
            <a:cxnLst/>
            <a:rect r="r" b="b" t="t" l="l"/>
            <a:pathLst>
              <a:path h="5591571" w="17008580">
                <a:moveTo>
                  <a:pt x="0" y="0"/>
                </a:moveTo>
                <a:lnTo>
                  <a:pt x="17008581" y="0"/>
                </a:lnTo>
                <a:lnTo>
                  <a:pt x="17008581" y="5591571"/>
                </a:lnTo>
                <a:lnTo>
                  <a:pt x="0" y="5591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2831" y="250192"/>
            <a:ext cx="10533322" cy="7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b. Demo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595820" y="-1782102"/>
            <a:ext cx="3028651" cy="302865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594889" y="1246549"/>
            <a:ext cx="11454408" cy="8463412"/>
          </a:xfrm>
          <a:custGeom>
            <a:avLst/>
            <a:gdLst/>
            <a:ahLst/>
            <a:cxnLst/>
            <a:rect r="r" b="b" t="t" l="l"/>
            <a:pathLst>
              <a:path h="8463412" w="11454408">
                <a:moveTo>
                  <a:pt x="0" y="0"/>
                </a:moveTo>
                <a:lnTo>
                  <a:pt x="11454408" y="0"/>
                </a:lnTo>
                <a:lnTo>
                  <a:pt x="11454408" y="8463412"/>
                </a:lnTo>
                <a:lnTo>
                  <a:pt x="0" y="8463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142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95820" y="-1782102"/>
            <a:ext cx="3028651" cy="30286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7625" y="339449"/>
            <a:ext cx="13041924" cy="9608101"/>
          </a:xfrm>
          <a:custGeom>
            <a:avLst/>
            <a:gdLst/>
            <a:ahLst/>
            <a:cxnLst/>
            <a:rect r="r" b="b" t="t" l="l"/>
            <a:pathLst>
              <a:path h="9608101" w="13041924">
                <a:moveTo>
                  <a:pt x="0" y="0"/>
                </a:moveTo>
                <a:lnTo>
                  <a:pt x="13041924" y="0"/>
                </a:lnTo>
                <a:lnTo>
                  <a:pt x="13041924" y="9608102"/>
                </a:lnTo>
                <a:lnTo>
                  <a:pt x="0" y="9608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DAGWvpDnUls</dc:identifier>
  <dcterms:modified xsi:type="dcterms:W3CDTF">2011-08-01T06:04:30Z</dcterms:modified>
  <cp:revision>1</cp:revision>
  <dc:title>XỬ LÝ ẢNH</dc:title>
</cp:coreProperties>
</file>