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7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71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B47A0-C1DA-4F6E-B747-32CFA859D52E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FC46-1B89-4A3E-8052-9A680E5A7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15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52806A-F112-4B8B-85A3-83A9CB348B01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E78B1B6-5690-411D-8096-F7E0D5D36145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335" y="0"/>
            <a:ext cx="7498080" cy="169168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300" dirty="0">
                <a:latin typeface="Arial" pitchFamily="34" charset="0"/>
                <a:cs typeface="Arial" pitchFamily="34" charset="0"/>
              </a:rPr>
              <a:t>BỘ MÔN HỆ THỐNG THÔNG TIN – KHOA CNTT1</a:t>
            </a:r>
            <a:br>
              <a:rPr lang="en-GB" sz="2800" dirty="0">
                <a:latin typeface="Arial" pitchFamily="34" charset="0"/>
                <a:cs typeface="Arial" pitchFamily="34" charset="0"/>
              </a:rPr>
            </a:br>
            <a:r>
              <a:rPr lang="en-GB" sz="2800" dirty="0">
                <a:latin typeface="Arial" pitchFamily="34" charset="0"/>
                <a:cs typeface="Arial" pitchFamily="34" charset="0"/>
              </a:rPr>
              <a:t>INT14150 – NHẬP MÔN KHOA HỌC DỮ LIỆU</a:t>
            </a:r>
            <a:br>
              <a:rPr lang="en-GB" sz="3600" dirty="0">
                <a:latin typeface="Arial" pitchFamily="34" charset="0"/>
                <a:cs typeface="Arial" pitchFamily="34" charset="0"/>
              </a:rPr>
            </a:br>
            <a:r>
              <a:rPr lang="en-GB" sz="3600" b="1" dirty="0">
                <a:latin typeface="Arial" pitchFamily="34" charset="0"/>
                <a:cs typeface="Arial" pitchFamily="34" charset="0"/>
              </a:rPr>
              <a:t>QUY ĐỊNH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7856213" cy="4424866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20%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hoặc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/>
              <a:buChar char="è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được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cuối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kì</a:t>
            </a:r>
            <a:endParaRPr lang="en-US" sz="24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=&gt; 10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phần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/>
              <a:buChar char="è"/>
            </a:pPr>
            <a:endParaRPr lang="en-US" sz="20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82296" indent="0" algn="just">
              <a:buNone/>
            </a:pPr>
            <a:endParaRPr lang="vi-V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63007"/>
              </p:ext>
            </p:extLst>
          </p:nvPr>
        </p:nvGraphicFramePr>
        <p:xfrm>
          <a:off x="1043608" y="3284984"/>
          <a:ext cx="7920881" cy="2599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631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Tham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600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thể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Tỷ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Đánh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0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Đi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Nghỉ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buổi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trừ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muộn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trừ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0.5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Nói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chuyện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trừ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Đuổi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ngoài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trừ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thể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biểu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chữa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bài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tập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để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gỡ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mỗi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Cá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60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trắc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Cá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Bài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tập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lớn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Phân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chia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cụ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thể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nhóm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3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Cá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Nhóm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63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Thi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cuối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kì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luận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vấn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đáp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Cá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D416C8-0F4B-C65B-544B-30D9BA439CE1}"/>
              </a:ext>
            </a:extLst>
          </p:cNvPr>
          <p:cNvCxnSpPr/>
          <p:nvPr/>
        </p:nvCxnSpPr>
        <p:spPr>
          <a:xfrm>
            <a:off x="2699792" y="548680"/>
            <a:ext cx="4896544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6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741" y="1253066"/>
            <a:ext cx="7498080" cy="4800600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 algn="just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1: </a:t>
            </a:r>
          </a:p>
          <a:p>
            <a:pPr marL="82296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Thu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2:</a:t>
            </a:r>
          </a:p>
          <a:p>
            <a:pPr marL="82296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Thu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3:</a:t>
            </a:r>
          </a:p>
          <a:p>
            <a:pPr marL="82296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Thu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khoa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/>
              <a:buChar char="è"/>
            </a:pPr>
            <a:endParaRPr lang="en-US" sz="20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82296" indent="0" algn="just">
              <a:buNone/>
            </a:pPr>
            <a:endParaRPr lang="vi-V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996</TotalTime>
  <Words>255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BỘ MÔN HỆ THỐNG THÔNG TIN – KHOA CNTT1 INT14150 – NHẬP MÔN KHOA HỌC DỮ LIỆU QUY ĐỊNH MÔN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C++</dc:title>
  <dc:creator>Nam</dc:creator>
  <cp:lastModifiedBy>Nguyen Hoang Hai D21CN07</cp:lastModifiedBy>
  <cp:revision>50</cp:revision>
  <dcterms:created xsi:type="dcterms:W3CDTF">2016-08-01T03:19:07Z</dcterms:created>
  <dcterms:modified xsi:type="dcterms:W3CDTF">2024-08-15T11:37:05Z</dcterms:modified>
</cp:coreProperties>
</file>